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sldIdLst>
    <p:sldId id="269" r:id="rId3"/>
    <p:sldId id="270" r:id="rId4"/>
    <p:sldId id="277" r:id="rId5"/>
    <p:sldId id="292" r:id="rId6"/>
    <p:sldId id="283" r:id="rId7"/>
    <p:sldId id="281" r:id="rId8"/>
    <p:sldId id="297" r:id="rId9"/>
    <p:sldId id="293" r:id="rId10"/>
    <p:sldId id="282" r:id="rId11"/>
    <p:sldId id="290" r:id="rId12"/>
    <p:sldId id="298" r:id="rId13"/>
    <p:sldId id="289" r:id="rId14"/>
    <p:sldId id="291" r:id="rId15"/>
    <p:sldId id="285" r:id="rId16"/>
    <p:sldId id="287" r:id="rId17"/>
    <p:sldId id="299" r:id="rId18"/>
    <p:sldId id="286" r:id="rId19"/>
    <p:sldId id="301" r:id="rId20"/>
    <p:sldId id="284" r:id="rId21"/>
    <p:sldId id="272" r:id="rId22"/>
    <p:sldId id="257" r:id="rId23"/>
    <p:sldId id="1723" r:id="rId24"/>
    <p:sldId id="172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468400"/>
    <a:srgbClr val="983720"/>
    <a:srgbClr val="86301C"/>
    <a:srgbClr val="A63A22"/>
    <a:srgbClr val="FFFDF5"/>
    <a:srgbClr val="F2F2E9"/>
    <a:srgbClr val="533335"/>
    <a:srgbClr val="9FB10C"/>
    <a:srgbClr val="DAB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04" autoAdjust="0"/>
    <p:restoredTop sz="94414" autoAdjust="0"/>
  </p:normalViewPr>
  <p:slideViewPr>
    <p:cSldViewPr snapToGrid="0">
      <p:cViewPr varScale="1">
        <p:scale>
          <a:sx n="64" d="100"/>
          <a:sy n="64" d="100"/>
        </p:scale>
        <p:origin x="102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2225" cap="rnd">
              <a:solidFill>
                <a:srgbClr val="A63A2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F22-4AF2-A259-FEBEC9A1BA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2225" cap="rnd">
              <a:solidFill>
                <a:srgbClr val="4684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F22-4AF2-A259-FEBEC9A1BAE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2225" cap="rnd">
              <a:solidFill>
                <a:srgbClr val="DABA6A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F22-4AF2-A259-FEBEC9A1B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15570288"/>
        <c:axId val="1315574096"/>
      </c:lineChart>
      <c:catAx>
        <c:axId val="131557028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315574096"/>
        <c:crosses val="autoZero"/>
        <c:auto val="1"/>
        <c:lblAlgn val="ctr"/>
        <c:lblOffset val="100"/>
        <c:noMultiLvlLbl val="0"/>
      </c:catAx>
      <c:valAx>
        <c:axId val="131557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55702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D0FDF-FC0C-4921-B964-D23AB21B543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6D413-F918-4CA3-9B39-151C72C323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3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338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625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319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41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826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0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331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60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99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785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6D413-F918-4CA3-9B39-151C72C323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40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44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340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456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067220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30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801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65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662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21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9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7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00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64CA2-8AD7-425C-9098-F6BF4B57B9A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5F1CD-6D35-4C0A-AC89-A0AE25D34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82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58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2544261" y="4431195"/>
            <a:ext cx="3477905" cy="278600"/>
          </a:xfrm>
          <a:prstGeom prst="rect">
            <a:avLst/>
          </a:prstGeom>
          <a:solidFill>
            <a:srgbClr val="A63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2304777" y="4278795"/>
            <a:ext cx="3477905" cy="278600"/>
          </a:xfrm>
          <a:prstGeom prst="rect">
            <a:avLst/>
          </a:prstGeom>
          <a:pattFill prst="wdUp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3906604" y="-1860613"/>
            <a:ext cx="8193454" cy="7637233"/>
            <a:chOff x="5372547" y="-2905641"/>
            <a:chExt cx="8193454" cy="7637233"/>
          </a:xfrm>
        </p:grpSpPr>
        <p:sp>
          <p:nvSpPr>
            <p:cNvPr id="68" name="椭圆 63"/>
            <p:cNvSpPr/>
            <p:nvPr/>
          </p:nvSpPr>
          <p:spPr>
            <a:xfrm rot="20432435">
              <a:off x="5372547" y="-2905641"/>
              <a:ext cx="8193454" cy="7637233"/>
            </a:xfrm>
            <a:custGeom>
              <a:avLst/>
              <a:gdLst>
                <a:gd name="connsiteX0" fmla="*/ 0 w 5297714"/>
                <a:gd name="connsiteY0" fmla="*/ 2481943 h 4963886"/>
                <a:gd name="connsiteX1" fmla="*/ 2648857 w 5297714"/>
                <a:gd name="connsiteY1" fmla="*/ 0 h 4963886"/>
                <a:gd name="connsiteX2" fmla="*/ 5297714 w 5297714"/>
                <a:gd name="connsiteY2" fmla="*/ 2481943 h 4963886"/>
                <a:gd name="connsiteX3" fmla="*/ 2648857 w 5297714"/>
                <a:gd name="connsiteY3" fmla="*/ 4963886 h 4963886"/>
                <a:gd name="connsiteX4" fmla="*/ 0 w 5297714"/>
                <a:gd name="connsiteY4" fmla="*/ 2481943 h 4963886"/>
                <a:gd name="connsiteX0" fmla="*/ 15 w 5297729"/>
                <a:gd name="connsiteY0" fmla="*/ 2481943 h 4992915"/>
                <a:gd name="connsiteX1" fmla="*/ 2648872 w 5297729"/>
                <a:gd name="connsiteY1" fmla="*/ 0 h 4992915"/>
                <a:gd name="connsiteX2" fmla="*/ 5297729 w 5297729"/>
                <a:gd name="connsiteY2" fmla="*/ 2481943 h 4992915"/>
                <a:gd name="connsiteX3" fmla="*/ 2619843 w 5297729"/>
                <a:gd name="connsiteY3" fmla="*/ 4992915 h 4992915"/>
                <a:gd name="connsiteX4" fmla="*/ 15 w 5297729"/>
                <a:gd name="connsiteY4" fmla="*/ 2481943 h 4992915"/>
                <a:gd name="connsiteX0" fmla="*/ 16 w 5297730"/>
                <a:gd name="connsiteY0" fmla="*/ 2481943 h 5690124"/>
                <a:gd name="connsiteX1" fmla="*/ 2648873 w 5297730"/>
                <a:gd name="connsiteY1" fmla="*/ 0 h 5690124"/>
                <a:gd name="connsiteX2" fmla="*/ 5297730 w 5297730"/>
                <a:gd name="connsiteY2" fmla="*/ 2481943 h 5690124"/>
                <a:gd name="connsiteX3" fmla="*/ 2619844 w 5297730"/>
                <a:gd name="connsiteY3" fmla="*/ 4992915 h 5690124"/>
                <a:gd name="connsiteX4" fmla="*/ 16 w 5297730"/>
                <a:gd name="connsiteY4" fmla="*/ 2481943 h 5690124"/>
                <a:gd name="connsiteX0" fmla="*/ 8 w 5550281"/>
                <a:gd name="connsiteY0" fmla="*/ 1921910 h 5003296"/>
                <a:gd name="connsiteX1" fmla="*/ 2901424 w 5550281"/>
                <a:gd name="connsiteY1" fmla="*/ 5316 h 5003296"/>
                <a:gd name="connsiteX2" fmla="*/ 5550281 w 5550281"/>
                <a:gd name="connsiteY2" fmla="*/ 2487259 h 5003296"/>
                <a:gd name="connsiteX3" fmla="*/ 2872395 w 5550281"/>
                <a:gd name="connsiteY3" fmla="*/ 4998231 h 5003296"/>
                <a:gd name="connsiteX4" fmla="*/ 8 w 5550281"/>
                <a:gd name="connsiteY4" fmla="*/ 1921910 h 5003296"/>
                <a:gd name="connsiteX0" fmla="*/ 15543 w 5565816"/>
                <a:gd name="connsiteY0" fmla="*/ 1921405 h 5002792"/>
                <a:gd name="connsiteX1" fmla="*/ 2916959 w 5565816"/>
                <a:gd name="connsiteY1" fmla="*/ 4811 h 5002792"/>
                <a:gd name="connsiteX2" fmla="*/ 5565816 w 5565816"/>
                <a:gd name="connsiteY2" fmla="*/ 2486754 h 5002792"/>
                <a:gd name="connsiteX3" fmla="*/ 2887930 w 5565816"/>
                <a:gd name="connsiteY3" fmla="*/ 4997726 h 5002792"/>
                <a:gd name="connsiteX4" fmla="*/ 15543 w 5565816"/>
                <a:gd name="connsiteY4" fmla="*/ 1921405 h 5002792"/>
                <a:gd name="connsiteX0" fmla="*/ 15543 w 5565816"/>
                <a:gd name="connsiteY0" fmla="*/ 1921405 h 5644226"/>
                <a:gd name="connsiteX1" fmla="*/ 2916959 w 5565816"/>
                <a:gd name="connsiteY1" fmla="*/ 4811 h 5644226"/>
                <a:gd name="connsiteX2" fmla="*/ 5565816 w 5565816"/>
                <a:gd name="connsiteY2" fmla="*/ 2486754 h 5644226"/>
                <a:gd name="connsiteX3" fmla="*/ 2887930 w 5565816"/>
                <a:gd name="connsiteY3" fmla="*/ 4997726 h 5644226"/>
                <a:gd name="connsiteX4" fmla="*/ 15543 w 5565816"/>
                <a:gd name="connsiteY4" fmla="*/ 1921405 h 5644226"/>
                <a:gd name="connsiteX0" fmla="*/ 15543 w 5565816"/>
                <a:gd name="connsiteY0" fmla="*/ 1921405 h 5583844"/>
                <a:gd name="connsiteX1" fmla="*/ 2916959 w 5565816"/>
                <a:gd name="connsiteY1" fmla="*/ 4811 h 5583844"/>
                <a:gd name="connsiteX2" fmla="*/ 5565816 w 5565816"/>
                <a:gd name="connsiteY2" fmla="*/ 2486754 h 5583844"/>
                <a:gd name="connsiteX3" fmla="*/ 2887930 w 5565816"/>
                <a:gd name="connsiteY3" fmla="*/ 4997726 h 5583844"/>
                <a:gd name="connsiteX4" fmla="*/ 15543 w 5565816"/>
                <a:gd name="connsiteY4" fmla="*/ 1921405 h 5583844"/>
                <a:gd name="connsiteX0" fmla="*/ 282981 w 5833254"/>
                <a:gd name="connsiteY0" fmla="*/ 1923279 h 5585718"/>
                <a:gd name="connsiteX1" fmla="*/ 3184397 w 5833254"/>
                <a:gd name="connsiteY1" fmla="*/ 6685 h 5585718"/>
                <a:gd name="connsiteX2" fmla="*/ 5833254 w 5833254"/>
                <a:gd name="connsiteY2" fmla="*/ 2488628 h 5585718"/>
                <a:gd name="connsiteX3" fmla="*/ 3155368 w 5833254"/>
                <a:gd name="connsiteY3" fmla="*/ 4999600 h 5585718"/>
                <a:gd name="connsiteX4" fmla="*/ 282981 w 5833254"/>
                <a:gd name="connsiteY4" fmla="*/ 1923279 h 5585718"/>
                <a:gd name="connsiteX0" fmla="*/ 1338 w 5551611"/>
                <a:gd name="connsiteY0" fmla="*/ 1921599 h 5174734"/>
                <a:gd name="connsiteX1" fmla="*/ 2902754 w 5551611"/>
                <a:gd name="connsiteY1" fmla="*/ 5005 h 5174734"/>
                <a:gd name="connsiteX2" fmla="*/ 5551611 w 5551611"/>
                <a:gd name="connsiteY2" fmla="*/ 2486948 h 5174734"/>
                <a:gd name="connsiteX3" fmla="*/ 2566354 w 5551611"/>
                <a:gd name="connsiteY3" fmla="*/ 4520331 h 5174734"/>
                <a:gd name="connsiteX4" fmla="*/ 1338 w 5551611"/>
                <a:gd name="connsiteY4" fmla="*/ 1921599 h 517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611" h="5174734">
                  <a:moveTo>
                    <a:pt x="1338" y="1921599"/>
                  </a:moveTo>
                  <a:cubicBezTo>
                    <a:pt x="57405" y="1169045"/>
                    <a:pt x="1977709" y="-89220"/>
                    <a:pt x="2902754" y="5005"/>
                  </a:cubicBezTo>
                  <a:cubicBezTo>
                    <a:pt x="3827799" y="99230"/>
                    <a:pt x="5551611" y="1116209"/>
                    <a:pt x="5551611" y="2486948"/>
                  </a:cubicBezTo>
                  <a:cubicBezTo>
                    <a:pt x="5551611" y="3857687"/>
                    <a:pt x="3467150" y="6367612"/>
                    <a:pt x="2566354" y="4520331"/>
                  </a:cubicBezTo>
                  <a:cubicBezTo>
                    <a:pt x="1665558" y="2673050"/>
                    <a:pt x="-54729" y="2674153"/>
                    <a:pt x="1338" y="1921599"/>
                  </a:cubicBezTo>
                  <a:close/>
                </a:path>
              </a:pathLst>
            </a:custGeom>
            <a:solidFill>
              <a:srgbClr val="CE444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/>
            <p:cNvSpPr/>
            <p:nvPr/>
          </p:nvSpPr>
          <p:spPr>
            <a:xfrm rot="20432435">
              <a:off x="5946562" y="-2746748"/>
              <a:ext cx="7477873" cy="6970230"/>
            </a:xfrm>
            <a:custGeom>
              <a:avLst/>
              <a:gdLst>
                <a:gd name="connsiteX0" fmla="*/ 0 w 5297714"/>
                <a:gd name="connsiteY0" fmla="*/ 2481943 h 4963886"/>
                <a:gd name="connsiteX1" fmla="*/ 2648857 w 5297714"/>
                <a:gd name="connsiteY1" fmla="*/ 0 h 4963886"/>
                <a:gd name="connsiteX2" fmla="*/ 5297714 w 5297714"/>
                <a:gd name="connsiteY2" fmla="*/ 2481943 h 4963886"/>
                <a:gd name="connsiteX3" fmla="*/ 2648857 w 5297714"/>
                <a:gd name="connsiteY3" fmla="*/ 4963886 h 4963886"/>
                <a:gd name="connsiteX4" fmla="*/ 0 w 5297714"/>
                <a:gd name="connsiteY4" fmla="*/ 2481943 h 4963886"/>
                <a:gd name="connsiteX0" fmla="*/ 15 w 5297729"/>
                <a:gd name="connsiteY0" fmla="*/ 2481943 h 4992915"/>
                <a:gd name="connsiteX1" fmla="*/ 2648872 w 5297729"/>
                <a:gd name="connsiteY1" fmla="*/ 0 h 4992915"/>
                <a:gd name="connsiteX2" fmla="*/ 5297729 w 5297729"/>
                <a:gd name="connsiteY2" fmla="*/ 2481943 h 4992915"/>
                <a:gd name="connsiteX3" fmla="*/ 2619843 w 5297729"/>
                <a:gd name="connsiteY3" fmla="*/ 4992915 h 4992915"/>
                <a:gd name="connsiteX4" fmla="*/ 15 w 5297729"/>
                <a:gd name="connsiteY4" fmla="*/ 2481943 h 4992915"/>
                <a:gd name="connsiteX0" fmla="*/ 16 w 5297730"/>
                <a:gd name="connsiteY0" fmla="*/ 2481943 h 5690124"/>
                <a:gd name="connsiteX1" fmla="*/ 2648873 w 5297730"/>
                <a:gd name="connsiteY1" fmla="*/ 0 h 5690124"/>
                <a:gd name="connsiteX2" fmla="*/ 5297730 w 5297730"/>
                <a:gd name="connsiteY2" fmla="*/ 2481943 h 5690124"/>
                <a:gd name="connsiteX3" fmla="*/ 2619844 w 5297730"/>
                <a:gd name="connsiteY3" fmla="*/ 4992915 h 5690124"/>
                <a:gd name="connsiteX4" fmla="*/ 16 w 5297730"/>
                <a:gd name="connsiteY4" fmla="*/ 2481943 h 5690124"/>
                <a:gd name="connsiteX0" fmla="*/ 8 w 5550281"/>
                <a:gd name="connsiteY0" fmla="*/ 1921910 h 5003296"/>
                <a:gd name="connsiteX1" fmla="*/ 2901424 w 5550281"/>
                <a:gd name="connsiteY1" fmla="*/ 5316 h 5003296"/>
                <a:gd name="connsiteX2" fmla="*/ 5550281 w 5550281"/>
                <a:gd name="connsiteY2" fmla="*/ 2487259 h 5003296"/>
                <a:gd name="connsiteX3" fmla="*/ 2872395 w 5550281"/>
                <a:gd name="connsiteY3" fmla="*/ 4998231 h 5003296"/>
                <a:gd name="connsiteX4" fmla="*/ 8 w 5550281"/>
                <a:gd name="connsiteY4" fmla="*/ 1921910 h 5003296"/>
                <a:gd name="connsiteX0" fmla="*/ 15543 w 5565816"/>
                <a:gd name="connsiteY0" fmla="*/ 1921405 h 5002792"/>
                <a:gd name="connsiteX1" fmla="*/ 2916959 w 5565816"/>
                <a:gd name="connsiteY1" fmla="*/ 4811 h 5002792"/>
                <a:gd name="connsiteX2" fmla="*/ 5565816 w 5565816"/>
                <a:gd name="connsiteY2" fmla="*/ 2486754 h 5002792"/>
                <a:gd name="connsiteX3" fmla="*/ 2887930 w 5565816"/>
                <a:gd name="connsiteY3" fmla="*/ 4997726 h 5002792"/>
                <a:gd name="connsiteX4" fmla="*/ 15543 w 5565816"/>
                <a:gd name="connsiteY4" fmla="*/ 1921405 h 5002792"/>
                <a:gd name="connsiteX0" fmla="*/ 15543 w 5565816"/>
                <a:gd name="connsiteY0" fmla="*/ 1921405 h 5644226"/>
                <a:gd name="connsiteX1" fmla="*/ 2916959 w 5565816"/>
                <a:gd name="connsiteY1" fmla="*/ 4811 h 5644226"/>
                <a:gd name="connsiteX2" fmla="*/ 5565816 w 5565816"/>
                <a:gd name="connsiteY2" fmla="*/ 2486754 h 5644226"/>
                <a:gd name="connsiteX3" fmla="*/ 2887930 w 5565816"/>
                <a:gd name="connsiteY3" fmla="*/ 4997726 h 5644226"/>
                <a:gd name="connsiteX4" fmla="*/ 15543 w 5565816"/>
                <a:gd name="connsiteY4" fmla="*/ 1921405 h 5644226"/>
                <a:gd name="connsiteX0" fmla="*/ 15543 w 5565816"/>
                <a:gd name="connsiteY0" fmla="*/ 1921405 h 5583844"/>
                <a:gd name="connsiteX1" fmla="*/ 2916959 w 5565816"/>
                <a:gd name="connsiteY1" fmla="*/ 4811 h 5583844"/>
                <a:gd name="connsiteX2" fmla="*/ 5565816 w 5565816"/>
                <a:gd name="connsiteY2" fmla="*/ 2486754 h 5583844"/>
                <a:gd name="connsiteX3" fmla="*/ 2887930 w 5565816"/>
                <a:gd name="connsiteY3" fmla="*/ 4997726 h 5583844"/>
                <a:gd name="connsiteX4" fmla="*/ 15543 w 5565816"/>
                <a:gd name="connsiteY4" fmla="*/ 1921405 h 5583844"/>
                <a:gd name="connsiteX0" fmla="*/ 282981 w 5833254"/>
                <a:gd name="connsiteY0" fmla="*/ 1923279 h 5585718"/>
                <a:gd name="connsiteX1" fmla="*/ 3184397 w 5833254"/>
                <a:gd name="connsiteY1" fmla="*/ 6685 h 5585718"/>
                <a:gd name="connsiteX2" fmla="*/ 5833254 w 5833254"/>
                <a:gd name="connsiteY2" fmla="*/ 2488628 h 5585718"/>
                <a:gd name="connsiteX3" fmla="*/ 3155368 w 5833254"/>
                <a:gd name="connsiteY3" fmla="*/ 4999600 h 5585718"/>
                <a:gd name="connsiteX4" fmla="*/ 282981 w 5833254"/>
                <a:gd name="connsiteY4" fmla="*/ 1923279 h 5585718"/>
                <a:gd name="connsiteX0" fmla="*/ 1338 w 5551611"/>
                <a:gd name="connsiteY0" fmla="*/ 1921599 h 5174734"/>
                <a:gd name="connsiteX1" fmla="*/ 2902754 w 5551611"/>
                <a:gd name="connsiteY1" fmla="*/ 5005 h 5174734"/>
                <a:gd name="connsiteX2" fmla="*/ 5551611 w 5551611"/>
                <a:gd name="connsiteY2" fmla="*/ 2486948 h 5174734"/>
                <a:gd name="connsiteX3" fmla="*/ 2566354 w 5551611"/>
                <a:gd name="connsiteY3" fmla="*/ 4520331 h 5174734"/>
                <a:gd name="connsiteX4" fmla="*/ 1338 w 5551611"/>
                <a:gd name="connsiteY4" fmla="*/ 1921599 h 517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611" h="5174734">
                  <a:moveTo>
                    <a:pt x="1338" y="1921599"/>
                  </a:moveTo>
                  <a:cubicBezTo>
                    <a:pt x="57405" y="1169045"/>
                    <a:pt x="1977709" y="-89220"/>
                    <a:pt x="2902754" y="5005"/>
                  </a:cubicBezTo>
                  <a:cubicBezTo>
                    <a:pt x="3827799" y="99230"/>
                    <a:pt x="5551611" y="1116209"/>
                    <a:pt x="5551611" y="2486948"/>
                  </a:cubicBezTo>
                  <a:cubicBezTo>
                    <a:pt x="5551611" y="3857687"/>
                    <a:pt x="3467150" y="6367612"/>
                    <a:pt x="2566354" y="4520331"/>
                  </a:cubicBezTo>
                  <a:cubicBezTo>
                    <a:pt x="1665558" y="2673050"/>
                    <a:pt x="-54729" y="2674153"/>
                    <a:pt x="1338" y="1921599"/>
                  </a:cubicBezTo>
                  <a:close/>
                </a:path>
              </a:pathLst>
            </a:custGeom>
            <a:solidFill>
              <a:srgbClr val="A63A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90743" y="3688827"/>
            <a:ext cx="74956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中国人民大学论文答辩</a:t>
            </a:r>
          </a:p>
        </p:txBody>
      </p:sp>
      <p:sp>
        <p:nvSpPr>
          <p:cNvPr id="96" name="矩形 95"/>
          <p:cNvSpPr/>
          <p:nvPr/>
        </p:nvSpPr>
        <p:spPr>
          <a:xfrm>
            <a:off x="4809039" y="5486416"/>
            <a:ext cx="3196800" cy="277200"/>
          </a:xfrm>
          <a:prstGeom prst="rect">
            <a:avLst/>
          </a:prstGeom>
          <a:pattFill prst="wdUp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3791936" y="5212368"/>
            <a:ext cx="4855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0" name="椭圆 63"/>
          <p:cNvSpPr/>
          <p:nvPr/>
        </p:nvSpPr>
        <p:spPr>
          <a:xfrm rot="20432435">
            <a:off x="4985665" y="-1553045"/>
            <a:ext cx="6685627" cy="6231767"/>
          </a:xfrm>
          <a:custGeom>
            <a:avLst/>
            <a:gdLst>
              <a:gd name="connsiteX0" fmla="*/ 0 w 5297714"/>
              <a:gd name="connsiteY0" fmla="*/ 2481943 h 4963886"/>
              <a:gd name="connsiteX1" fmla="*/ 2648857 w 5297714"/>
              <a:gd name="connsiteY1" fmla="*/ 0 h 4963886"/>
              <a:gd name="connsiteX2" fmla="*/ 5297714 w 5297714"/>
              <a:gd name="connsiteY2" fmla="*/ 2481943 h 4963886"/>
              <a:gd name="connsiteX3" fmla="*/ 2648857 w 5297714"/>
              <a:gd name="connsiteY3" fmla="*/ 4963886 h 4963886"/>
              <a:gd name="connsiteX4" fmla="*/ 0 w 5297714"/>
              <a:gd name="connsiteY4" fmla="*/ 2481943 h 4963886"/>
              <a:gd name="connsiteX0" fmla="*/ 15 w 5297729"/>
              <a:gd name="connsiteY0" fmla="*/ 2481943 h 4992915"/>
              <a:gd name="connsiteX1" fmla="*/ 2648872 w 5297729"/>
              <a:gd name="connsiteY1" fmla="*/ 0 h 4992915"/>
              <a:gd name="connsiteX2" fmla="*/ 5297729 w 5297729"/>
              <a:gd name="connsiteY2" fmla="*/ 2481943 h 4992915"/>
              <a:gd name="connsiteX3" fmla="*/ 2619843 w 5297729"/>
              <a:gd name="connsiteY3" fmla="*/ 4992915 h 4992915"/>
              <a:gd name="connsiteX4" fmla="*/ 15 w 5297729"/>
              <a:gd name="connsiteY4" fmla="*/ 2481943 h 4992915"/>
              <a:gd name="connsiteX0" fmla="*/ 16 w 5297730"/>
              <a:gd name="connsiteY0" fmla="*/ 2481943 h 5690124"/>
              <a:gd name="connsiteX1" fmla="*/ 2648873 w 5297730"/>
              <a:gd name="connsiteY1" fmla="*/ 0 h 5690124"/>
              <a:gd name="connsiteX2" fmla="*/ 5297730 w 5297730"/>
              <a:gd name="connsiteY2" fmla="*/ 2481943 h 5690124"/>
              <a:gd name="connsiteX3" fmla="*/ 2619844 w 5297730"/>
              <a:gd name="connsiteY3" fmla="*/ 4992915 h 5690124"/>
              <a:gd name="connsiteX4" fmla="*/ 16 w 5297730"/>
              <a:gd name="connsiteY4" fmla="*/ 2481943 h 5690124"/>
              <a:gd name="connsiteX0" fmla="*/ 8 w 5550281"/>
              <a:gd name="connsiteY0" fmla="*/ 1921910 h 5003296"/>
              <a:gd name="connsiteX1" fmla="*/ 2901424 w 5550281"/>
              <a:gd name="connsiteY1" fmla="*/ 5316 h 5003296"/>
              <a:gd name="connsiteX2" fmla="*/ 5550281 w 5550281"/>
              <a:gd name="connsiteY2" fmla="*/ 2487259 h 5003296"/>
              <a:gd name="connsiteX3" fmla="*/ 2872395 w 5550281"/>
              <a:gd name="connsiteY3" fmla="*/ 4998231 h 5003296"/>
              <a:gd name="connsiteX4" fmla="*/ 8 w 5550281"/>
              <a:gd name="connsiteY4" fmla="*/ 1921910 h 5003296"/>
              <a:gd name="connsiteX0" fmla="*/ 15543 w 5565816"/>
              <a:gd name="connsiteY0" fmla="*/ 1921405 h 5002792"/>
              <a:gd name="connsiteX1" fmla="*/ 2916959 w 5565816"/>
              <a:gd name="connsiteY1" fmla="*/ 4811 h 5002792"/>
              <a:gd name="connsiteX2" fmla="*/ 5565816 w 5565816"/>
              <a:gd name="connsiteY2" fmla="*/ 2486754 h 5002792"/>
              <a:gd name="connsiteX3" fmla="*/ 2887930 w 5565816"/>
              <a:gd name="connsiteY3" fmla="*/ 4997726 h 5002792"/>
              <a:gd name="connsiteX4" fmla="*/ 15543 w 5565816"/>
              <a:gd name="connsiteY4" fmla="*/ 1921405 h 5002792"/>
              <a:gd name="connsiteX0" fmla="*/ 15543 w 5565816"/>
              <a:gd name="connsiteY0" fmla="*/ 1921405 h 5644226"/>
              <a:gd name="connsiteX1" fmla="*/ 2916959 w 5565816"/>
              <a:gd name="connsiteY1" fmla="*/ 4811 h 5644226"/>
              <a:gd name="connsiteX2" fmla="*/ 5565816 w 5565816"/>
              <a:gd name="connsiteY2" fmla="*/ 2486754 h 5644226"/>
              <a:gd name="connsiteX3" fmla="*/ 2887930 w 5565816"/>
              <a:gd name="connsiteY3" fmla="*/ 4997726 h 5644226"/>
              <a:gd name="connsiteX4" fmla="*/ 15543 w 5565816"/>
              <a:gd name="connsiteY4" fmla="*/ 1921405 h 5644226"/>
              <a:gd name="connsiteX0" fmla="*/ 15543 w 5565816"/>
              <a:gd name="connsiteY0" fmla="*/ 1921405 h 5583844"/>
              <a:gd name="connsiteX1" fmla="*/ 2916959 w 5565816"/>
              <a:gd name="connsiteY1" fmla="*/ 4811 h 5583844"/>
              <a:gd name="connsiteX2" fmla="*/ 5565816 w 5565816"/>
              <a:gd name="connsiteY2" fmla="*/ 2486754 h 5583844"/>
              <a:gd name="connsiteX3" fmla="*/ 2887930 w 5565816"/>
              <a:gd name="connsiteY3" fmla="*/ 4997726 h 5583844"/>
              <a:gd name="connsiteX4" fmla="*/ 15543 w 5565816"/>
              <a:gd name="connsiteY4" fmla="*/ 1921405 h 5583844"/>
              <a:gd name="connsiteX0" fmla="*/ 282981 w 5833254"/>
              <a:gd name="connsiteY0" fmla="*/ 1923279 h 5585718"/>
              <a:gd name="connsiteX1" fmla="*/ 3184397 w 5833254"/>
              <a:gd name="connsiteY1" fmla="*/ 6685 h 5585718"/>
              <a:gd name="connsiteX2" fmla="*/ 5833254 w 5833254"/>
              <a:gd name="connsiteY2" fmla="*/ 2488628 h 5585718"/>
              <a:gd name="connsiteX3" fmla="*/ 3155368 w 5833254"/>
              <a:gd name="connsiteY3" fmla="*/ 4999600 h 5585718"/>
              <a:gd name="connsiteX4" fmla="*/ 282981 w 5833254"/>
              <a:gd name="connsiteY4" fmla="*/ 1923279 h 5585718"/>
              <a:gd name="connsiteX0" fmla="*/ 1338 w 5551611"/>
              <a:gd name="connsiteY0" fmla="*/ 1921599 h 5174734"/>
              <a:gd name="connsiteX1" fmla="*/ 2902754 w 5551611"/>
              <a:gd name="connsiteY1" fmla="*/ 5005 h 5174734"/>
              <a:gd name="connsiteX2" fmla="*/ 5551611 w 5551611"/>
              <a:gd name="connsiteY2" fmla="*/ 2486948 h 5174734"/>
              <a:gd name="connsiteX3" fmla="*/ 2566354 w 5551611"/>
              <a:gd name="connsiteY3" fmla="*/ 4520331 h 5174734"/>
              <a:gd name="connsiteX4" fmla="*/ 1338 w 5551611"/>
              <a:gd name="connsiteY4" fmla="*/ 1921599 h 517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1611" h="5174734">
                <a:moveTo>
                  <a:pt x="1338" y="1921599"/>
                </a:moveTo>
                <a:cubicBezTo>
                  <a:pt x="57405" y="1169045"/>
                  <a:pt x="1977709" y="-89220"/>
                  <a:pt x="2902754" y="5005"/>
                </a:cubicBezTo>
                <a:cubicBezTo>
                  <a:pt x="3827799" y="99230"/>
                  <a:pt x="5551611" y="1116209"/>
                  <a:pt x="5551611" y="2486948"/>
                </a:cubicBezTo>
                <a:cubicBezTo>
                  <a:pt x="5551611" y="3857687"/>
                  <a:pt x="3467150" y="6367612"/>
                  <a:pt x="2566354" y="4520331"/>
                </a:cubicBezTo>
                <a:cubicBezTo>
                  <a:pt x="1665558" y="2673050"/>
                  <a:pt x="-54729" y="2674153"/>
                  <a:pt x="1338" y="1921599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  <a14:imgEffect>
                        <a14:brightnessContrast bright="8000" contrast="8000"/>
                      </a14:imgEffect>
                    </a14:imgLayer>
                  </a14:imgProps>
                </a:ext>
              </a:extLst>
            </a:blip>
            <a:srcRect/>
            <a:stretch>
              <a:fillRect t="13000" r="-3000" b="-3000"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-274012" y="-48000"/>
            <a:ext cx="2283323" cy="3595188"/>
            <a:chOff x="185097" y="-404642"/>
            <a:chExt cx="2283323" cy="3595188"/>
          </a:xfrm>
        </p:grpSpPr>
        <p:sp>
          <p:nvSpPr>
            <p:cNvPr id="32" name="任意多边形 31"/>
            <p:cNvSpPr/>
            <p:nvPr/>
          </p:nvSpPr>
          <p:spPr>
            <a:xfrm>
              <a:off x="792768" y="-331601"/>
              <a:ext cx="154815" cy="236649"/>
            </a:xfrm>
            <a:custGeom>
              <a:avLst/>
              <a:gdLst/>
              <a:ahLst/>
              <a:cxnLst/>
              <a:rect l="l" t="t" r="r" b="b"/>
              <a:pathLst>
                <a:path w="154815" h="236649">
                  <a:moveTo>
                    <a:pt x="88083" y="10"/>
                  </a:moveTo>
                  <a:cubicBezTo>
                    <a:pt x="102767" y="-387"/>
                    <a:pt x="117749" y="11519"/>
                    <a:pt x="133029" y="35729"/>
                  </a:cubicBezTo>
                  <a:cubicBezTo>
                    <a:pt x="148308" y="59938"/>
                    <a:pt x="155551" y="81766"/>
                    <a:pt x="154757" y="101213"/>
                  </a:cubicBezTo>
                  <a:cubicBezTo>
                    <a:pt x="154361" y="108754"/>
                    <a:pt x="152079" y="119668"/>
                    <a:pt x="147911" y="133955"/>
                  </a:cubicBezTo>
                  <a:cubicBezTo>
                    <a:pt x="143744" y="148243"/>
                    <a:pt x="139478" y="160348"/>
                    <a:pt x="135112" y="170269"/>
                  </a:cubicBezTo>
                  <a:cubicBezTo>
                    <a:pt x="130747" y="180191"/>
                    <a:pt x="124694" y="191006"/>
                    <a:pt x="116955" y="202714"/>
                  </a:cubicBezTo>
                  <a:cubicBezTo>
                    <a:pt x="109216" y="214422"/>
                    <a:pt x="98997" y="224145"/>
                    <a:pt x="86297" y="231884"/>
                  </a:cubicBezTo>
                  <a:cubicBezTo>
                    <a:pt x="73597" y="239623"/>
                    <a:pt x="53951" y="237937"/>
                    <a:pt x="27361" y="226824"/>
                  </a:cubicBezTo>
                  <a:cubicBezTo>
                    <a:pt x="12676" y="221268"/>
                    <a:pt x="3945" y="213926"/>
                    <a:pt x="1167" y="204798"/>
                  </a:cubicBezTo>
                  <a:cubicBezTo>
                    <a:pt x="-1611" y="195669"/>
                    <a:pt x="572" y="182969"/>
                    <a:pt x="7715" y="166698"/>
                  </a:cubicBezTo>
                  <a:lnTo>
                    <a:pt x="29742" y="121454"/>
                  </a:lnTo>
                  <a:cubicBezTo>
                    <a:pt x="40061" y="99229"/>
                    <a:pt x="47006" y="77103"/>
                    <a:pt x="50578" y="55076"/>
                  </a:cubicBezTo>
                  <a:cubicBezTo>
                    <a:pt x="54150" y="33050"/>
                    <a:pt x="58813" y="18564"/>
                    <a:pt x="64568" y="11619"/>
                  </a:cubicBezTo>
                  <a:cubicBezTo>
                    <a:pt x="70322" y="4673"/>
                    <a:pt x="78161" y="804"/>
                    <a:pt x="88083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112898" y="357853"/>
              <a:ext cx="177648" cy="179777"/>
            </a:xfrm>
            <a:custGeom>
              <a:avLst/>
              <a:gdLst/>
              <a:ahLst/>
              <a:cxnLst/>
              <a:rect l="l" t="t" r="r" b="b"/>
              <a:pathLst>
                <a:path w="177648" h="179777">
                  <a:moveTo>
                    <a:pt x="36256" y="127"/>
                  </a:moveTo>
                  <a:cubicBezTo>
                    <a:pt x="53322" y="-866"/>
                    <a:pt x="74753" y="3996"/>
                    <a:pt x="100550" y="14712"/>
                  </a:cubicBezTo>
                  <a:cubicBezTo>
                    <a:pt x="126347" y="25427"/>
                    <a:pt x="145595" y="37830"/>
                    <a:pt x="158295" y="51919"/>
                  </a:cubicBezTo>
                  <a:cubicBezTo>
                    <a:pt x="170995" y="66008"/>
                    <a:pt x="177444" y="83272"/>
                    <a:pt x="177643" y="103711"/>
                  </a:cubicBezTo>
                  <a:cubicBezTo>
                    <a:pt x="177841" y="124150"/>
                    <a:pt x="172186" y="141513"/>
                    <a:pt x="160676" y="155801"/>
                  </a:cubicBezTo>
                  <a:cubicBezTo>
                    <a:pt x="149167" y="170088"/>
                    <a:pt x="138451" y="178026"/>
                    <a:pt x="128530" y="179613"/>
                  </a:cubicBezTo>
                  <a:cubicBezTo>
                    <a:pt x="118608" y="181201"/>
                    <a:pt x="103923" y="171279"/>
                    <a:pt x="84476" y="149848"/>
                  </a:cubicBezTo>
                  <a:cubicBezTo>
                    <a:pt x="33676" y="94682"/>
                    <a:pt x="6391" y="59062"/>
                    <a:pt x="2621" y="42989"/>
                  </a:cubicBezTo>
                  <a:cubicBezTo>
                    <a:pt x="-1149" y="26916"/>
                    <a:pt x="-852" y="16101"/>
                    <a:pt x="3514" y="10545"/>
                  </a:cubicBezTo>
                  <a:cubicBezTo>
                    <a:pt x="8276" y="4591"/>
                    <a:pt x="19190" y="1119"/>
                    <a:pt x="36256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85097" y="-404642"/>
              <a:ext cx="2283323" cy="3595188"/>
              <a:chOff x="185097" y="-404642"/>
              <a:chExt cx="2283323" cy="3595188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745653" y="-404642"/>
                <a:ext cx="866185" cy="1112351"/>
              </a:xfrm>
              <a:custGeom>
                <a:avLst/>
                <a:gdLst/>
                <a:ahLst/>
                <a:cxnLst/>
                <a:rect l="l" t="t" r="r" b="b"/>
                <a:pathLst>
                  <a:path w="866185" h="1112351">
                    <a:moveTo>
                      <a:pt x="367332" y="14"/>
                    </a:moveTo>
                    <a:cubicBezTo>
                      <a:pt x="374005" y="-110"/>
                      <a:pt x="381359" y="621"/>
                      <a:pt x="389396" y="2209"/>
                    </a:cubicBezTo>
                    <a:cubicBezTo>
                      <a:pt x="406858" y="6178"/>
                      <a:pt x="422337" y="13321"/>
                      <a:pt x="435830" y="23640"/>
                    </a:cubicBezTo>
                    <a:lnTo>
                      <a:pt x="457262" y="43285"/>
                    </a:lnTo>
                    <a:lnTo>
                      <a:pt x="487623" y="69479"/>
                    </a:lnTo>
                    <a:cubicBezTo>
                      <a:pt x="561441" y="68289"/>
                      <a:pt x="613829" y="67594"/>
                      <a:pt x="644785" y="67396"/>
                    </a:cubicBezTo>
                    <a:cubicBezTo>
                      <a:pt x="675741" y="67197"/>
                      <a:pt x="696478" y="65907"/>
                      <a:pt x="706995" y="63526"/>
                    </a:cubicBezTo>
                    <a:cubicBezTo>
                      <a:pt x="717512" y="61145"/>
                      <a:pt x="726343" y="58267"/>
                      <a:pt x="733487" y="54894"/>
                    </a:cubicBezTo>
                    <a:cubicBezTo>
                      <a:pt x="740630" y="51521"/>
                      <a:pt x="745393" y="49635"/>
                      <a:pt x="747774" y="49239"/>
                    </a:cubicBezTo>
                    <a:cubicBezTo>
                      <a:pt x="751346" y="49239"/>
                      <a:pt x="757597" y="51818"/>
                      <a:pt x="766526" y="56978"/>
                    </a:cubicBezTo>
                    <a:cubicBezTo>
                      <a:pt x="775456" y="62137"/>
                      <a:pt x="786767" y="73547"/>
                      <a:pt x="800459" y="91208"/>
                    </a:cubicBezTo>
                    <a:cubicBezTo>
                      <a:pt x="814151" y="108869"/>
                      <a:pt x="822883" y="123256"/>
                      <a:pt x="826653" y="134368"/>
                    </a:cubicBezTo>
                    <a:cubicBezTo>
                      <a:pt x="830423" y="145481"/>
                      <a:pt x="830919" y="157883"/>
                      <a:pt x="828141" y="171575"/>
                    </a:cubicBezTo>
                    <a:cubicBezTo>
                      <a:pt x="825363" y="185267"/>
                      <a:pt x="819509" y="195388"/>
                      <a:pt x="810580" y="201936"/>
                    </a:cubicBezTo>
                    <a:cubicBezTo>
                      <a:pt x="801650" y="208485"/>
                      <a:pt x="793018" y="211560"/>
                      <a:pt x="784683" y="211164"/>
                    </a:cubicBezTo>
                    <a:cubicBezTo>
                      <a:pt x="773968" y="211164"/>
                      <a:pt x="761169" y="204814"/>
                      <a:pt x="746286" y="192114"/>
                    </a:cubicBezTo>
                    <a:cubicBezTo>
                      <a:pt x="731403" y="179414"/>
                      <a:pt x="720588" y="172667"/>
                      <a:pt x="713841" y="171873"/>
                    </a:cubicBezTo>
                    <a:cubicBezTo>
                      <a:pt x="707094" y="171476"/>
                      <a:pt x="696280" y="174949"/>
                      <a:pt x="681397" y="182291"/>
                    </a:cubicBezTo>
                    <a:cubicBezTo>
                      <a:pt x="666514" y="189633"/>
                      <a:pt x="655501" y="190129"/>
                      <a:pt x="648357" y="183779"/>
                    </a:cubicBezTo>
                    <a:cubicBezTo>
                      <a:pt x="647166" y="182985"/>
                      <a:pt x="655501" y="171278"/>
                      <a:pt x="673360" y="148656"/>
                    </a:cubicBezTo>
                    <a:lnTo>
                      <a:pt x="700149" y="118890"/>
                    </a:lnTo>
                    <a:cubicBezTo>
                      <a:pt x="621965" y="119287"/>
                      <a:pt x="580094" y="119684"/>
                      <a:pt x="574538" y="120081"/>
                    </a:cubicBezTo>
                    <a:lnTo>
                      <a:pt x="502505" y="127224"/>
                    </a:lnTo>
                    <a:cubicBezTo>
                      <a:pt x="503299" y="135559"/>
                      <a:pt x="503597" y="143199"/>
                      <a:pt x="503398" y="150144"/>
                    </a:cubicBezTo>
                    <a:cubicBezTo>
                      <a:pt x="503200" y="157089"/>
                      <a:pt x="499330" y="171079"/>
                      <a:pt x="491790" y="192114"/>
                    </a:cubicBezTo>
                    <a:cubicBezTo>
                      <a:pt x="507268" y="187748"/>
                      <a:pt x="520067" y="185466"/>
                      <a:pt x="530187" y="185267"/>
                    </a:cubicBezTo>
                    <a:cubicBezTo>
                      <a:pt x="540308" y="185069"/>
                      <a:pt x="546558" y="184573"/>
                      <a:pt x="548940" y="183779"/>
                    </a:cubicBezTo>
                    <a:lnTo>
                      <a:pt x="567990" y="170087"/>
                    </a:lnTo>
                    <a:cubicBezTo>
                      <a:pt x="575927" y="164928"/>
                      <a:pt x="583666" y="163142"/>
                      <a:pt x="591207" y="164729"/>
                    </a:cubicBezTo>
                    <a:cubicBezTo>
                      <a:pt x="596366" y="165920"/>
                      <a:pt x="605197" y="172667"/>
                      <a:pt x="617698" y="184970"/>
                    </a:cubicBezTo>
                    <a:cubicBezTo>
                      <a:pt x="630200" y="197273"/>
                      <a:pt x="637840" y="204913"/>
                      <a:pt x="640618" y="207889"/>
                    </a:cubicBezTo>
                    <a:cubicBezTo>
                      <a:pt x="643396" y="210866"/>
                      <a:pt x="647067" y="216521"/>
                      <a:pt x="651631" y="224856"/>
                    </a:cubicBezTo>
                    <a:cubicBezTo>
                      <a:pt x="656195" y="233190"/>
                      <a:pt x="658279" y="238151"/>
                      <a:pt x="657882" y="239739"/>
                    </a:cubicBezTo>
                    <a:lnTo>
                      <a:pt x="648357" y="290340"/>
                    </a:lnTo>
                    <a:cubicBezTo>
                      <a:pt x="675344" y="289149"/>
                      <a:pt x="698065" y="288356"/>
                      <a:pt x="716520" y="287959"/>
                    </a:cubicBezTo>
                    <a:cubicBezTo>
                      <a:pt x="734975" y="287562"/>
                      <a:pt x="747973" y="286967"/>
                      <a:pt x="755513" y="286173"/>
                    </a:cubicBezTo>
                    <a:cubicBezTo>
                      <a:pt x="792026" y="283395"/>
                      <a:pt x="818914" y="284982"/>
                      <a:pt x="836178" y="290935"/>
                    </a:cubicBezTo>
                    <a:cubicBezTo>
                      <a:pt x="853442" y="296889"/>
                      <a:pt x="863165" y="307803"/>
                      <a:pt x="865348" y="323678"/>
                    </a:cubicBezTo>
                    <a:cubicBezTo>
                      <a:pt x="867531" y="339553"/>
                      <a:pt x="865447" y="350467"/>
                      <a:pt x="859097" y="356420"/>
                    </a:cubicBezTo>
                    <a:cubicBezTo>
                      <a:pt x="852748" y="362373"/>
                      <a:pt x="835483" y="361976"/>
                      <a:pt x="807305" y="355229"/>
                    </a:cubicBezTo>
                    <a:cubicBezTo>
                      <a:pt x="776349" y="348482"/>
                      <a:pt x="717413" y="346696"/>
                      <a:pt x="630498" y="349871"/>
                    </a:cubicBezTo>
                    <a:lnTo>
                      <a:pt x="593588" y="417737"/>
                    </a:lnTo>
                    <a:cubicBezTo>
                      <a:pt x="611844" y="419325"/>
                      <a:pt x="630200" y="421011"/>
                      <a:pt x="648655" y="422797"/>
                    </a:cubicBezTo>
                    <a:cubicBezTo>
                      <a:pt x="667109" y="424583"/>
                      <a:pt x="679512" y="432620"/>
                      <a:pt x="685862" y="446907"/>
                    </a:cubicBezTo>
                    <a:cubicBezTo>
                      <a:pt x="692212" y="461195"/>
                      <a:pt x="686060" y="471117"/>
                      <a:pt x="667407" y="476673"/>
                    </a:cubicBezTo>
                    <a:lnTo>
                      <a:pt x="610257" y="474887"/>
                    </a:lnTo>
                    <a:lnTo>
                      <a:pt x="567990" y="473101"/>
                    </a:lnTo>
                    <a:cubicBezTo>
                      <a:pt x="592596" y="479848"/>
                      <a:pt x="608769" y="487686"/>
                      <a:pt x="616508" y="496616"/>
                    </a:cubicBezTo>
                    <a:cubicBezTo>
                      <a:pt x="624247" y="505546"/>
                      <a:pt x="628811" y="517253"/>
                      <a:pt x="630200" y="531739"/>
                    </a:cubicBezTo>
                    <a:cubicBezTo>
                      <a:pt x="631589" y="546225"/>
                      <a:pt x="633375" y="568847"/>
                      <a:pt x="635558" y="599605"/>
                    </a:cubicBezTo>
                    <a:cubicBezTo>
                      <a:pt x="637740" y="630363"/>
                      <a:pt x="638733" y="651397"/>
                      <a:pt x="638534" y="662708"/>
                    </a:cubicBezTo>
                    <a:cubicBezTo>
                      <a:pt x="638336" y="674019"/>
                      <a:pt x="636649" y="712119"/>
                      <a:pt x="633474" y="777008"/>
                    </a:cubicBezTo>
                    <a:cubicBezTo>
                      <a:pt x="630299" y="841897"/>
                      <a:pt x="627918" y="877318"/>
                      <a:pt x="626330" y="883271"/>
                    </a:cubicBezTo>
                    <a:lnTo>
                      <a:pt x="610257" y="950542"/>
                    </a:lnTo>
                    <a:cubicBezTo>
                      <a:pt x="640023" y="963242"/>
                      <a:pt x="660561" y="976438"/>
                      <a:pt x="671872" y="990130"/>
                    </a:cubicBezTo>
                    <a:cubicBezTo>
                      <a:pt x="683183" y="1003822"/>
                      <a:pt x="688441" y="1020987"/>
                      <a:pt x="687648" y="1041625"/>
                    </a:cubicBezTo>
                    <a:cubicBezTo>
                      <a:pt x="686457" y="1059881"/>
                      <a:pt x="680305" y="1074962"/>
                      <a:pt x="669193" y="1086868"/>
                    </a:cubicBezTo>
                    <a:cubicBezTo>
                      <a:pt x="658080" y="1098775"/>
                      <a:pt x="645678" y="1105323"/>
                      <a:pt x="631986" y="1106514"/>
                    </a:cubicBezTo>
                    <a:cubicBezTo>
                      <a:pt x="618294" y="1107704"/>
                      <a:pt x="596366" y="1095203"/>
                      <a:pt x="566204" y="1069009"/>
                    </a:cubicBezTo>
                    <a:lnTo>
                      <a:pt x="491790" y="1010668"/>
                    </a:lnTo>
                    <a:cubicBezTo>
                      <a:pt x="467183" y="991618"/>
                      <a:pt x="449523" y="975743"/>
                      <a:pt x="438807" y="963043"/>
                    </a:cubicBezTo>
                    <a:cubicBezTo>
                      <a:pt x="428091" y="950343"/>
                      <a:pt x="418566" y="940421"/>
                      <a:pt x="410232" y="933278"/>
                    </a:cubicBezTo>
                    <a:cubicBezTo>
                      <a:pt x="382848" y="960662"/>
                      <a:pt x="359432" y="983681"/>
                      <a:pt x="339985" y="1002334"/>
                    </a:cubicBezTo>
                    <a:cubicBezTo>
                      <a:pt x="320538" y="1020987"/>
                      <a:pt x="301290" y="1036862"/>
                      <a:pt x="282240" y="1049959"/>
                    </a:cubicBezTo>
                    <a:lnTo>
                      <a:pt x="231638" y="1082106"/>
                    </a:lnTo>
                    <a:cubicBezTo>
                      <a:pt x="212191" y="1094806"/>
                      <a:pt x="198400" y="1103339"/>
                      <a:pt x="190264" y="1107704"/>
                    </a:cubicBezTo>
                    <a:cubicBezTo>
                      <a:pt x="182128" y="1112070"/>
                      <a:pt x="177167" y="1113360"/>
                      <a:pt x="175381" y="1111574"/>
                    </a:cubicBezTo>
                    <a:cubicBezTo>
                      <a:pt x="173595" y="1109788"/>
                      <a:pt x="174687" y="1103934"/>
                      <a:pt x="178655" y="1094012"/>
                    </a:cubicBezTo>
                    <a:cubicBezTo>
                      <a:pt x="182624" y="1084090"/>
                      <a:pt x="190462" y="1073573"/>
                      <a:pt x="202170" y="1062461"/>
                    </a:cubicBezTo>
                    <a:cubicBezTo>
                      <a:pt x="213878" y="1051348"/>
                      <a:pt x="234615" y="1028726"/>
                      <a:pt x="264380" y="994595"/>
                    </a:cubicBezTo>
                    <a:lnTo>
                      <a:pt x="316173" y="939826"/>
                    </a:lnTo>
                    <a:lnTo>
                      <a:pt x="377490" y="867198"/>
                    </a:lnTo>
                    <a:cubicBezTo>
                      <a:pt x="359630" y="873151"/>
                      <a:pt x="348220" y="878112"/>
                      <a:pt x="343259" y="882081"/>
                    </a:cubicBezTo>
                    <a:cubicBezTo>
                      <a:pt x="338298" y="886050"/>
                      <a:pt x="330063" y="896368"/>
                      <a:pt x="318554" y="913037"/>
                    </a:cubicBezTo>
                    <a:cubicBezTo>
                      <a:pt x="307044" y="929706"/>
                      <a:pt x="297122" y="937048"/>
                      <a:pt x="288788" y="935064"/>
                    </a:cubicBezTo>
                    <a:cubicBezTo>
                      <a:pt x="275691" y="932285"/>
                      <a:pt x="268250" y="914327"/>
                      <a:pt x="266464" y="881188"/>
                    </a:cubicBezTo>
                    <a:cubicBezTo>
                      <a:pt x="264678" y="848049"/>
                      <a:pt x="263983" y="830487"/>
                      <a:pt x="264380" y="828503"/>
                    </a:cubicBezTo>
                    <a:lnTo>
                      <a:pt x="270333" y="760637"/>
                    </a:lnTo>
                    <a:cubicBezTo>
                      <a:pt x="270730" y="752303"/>
                      <a:pt x="271524" y="733451"/>
                      <a:pt x="272715" y="704082"/>
                    </a:cubicBezTo>
                    <a:lnTo>
                      <a:pt x="275691" y="616571"/>
                    </a:lnTo>
                    <a:cubicBezTo>
                      <a:pt x="276088" y="587203"/>
                      <a:pt x="280156" y="561703"/>
                      <a:pt x="287895" y="540074"/>
                    </a:cubicBezTo>
                    <a:cubicBezTo>
                      <a:pt x="295634" y="518444"/>
                      <a:pt x="306449" y="508225"/>
                      <a:pt x="320340" y="509415"/>
                    </a:cubicBezTo>
                    <a:cubicBezTo>
                      <a:pt x="325896" y="510209"/>
                      <a:pt x="334627" y="516162"/>
                      <a:pt x="346533" y="527275"/>
                    </a:cubicBezTo>
                    <a:cubicBezTo>
                      <a:pt x="358440" y="538387"/>
                      <a:pt x="363004" y="550095"/>
                      <a:pt x="360226" y="562398"/>
                    </a:cubicBezTo>
                    <a:lnTo>
                      <a:pt x="355463" y="598117"/>
                    </a:lnTo>
                    <a:cubicBezTo>
                      <a:pt x="372926" y="595339"/>
                      <a:pt x="390388" y="590775"/>
                      <a:pt x="407851" y="584425"/>
                    </a:cubicBezTo>
                    <a:cubicBezTo>
                      <a:pt x="425313" y="578075"/>
                      <a:pt x="444760" y="577578"/>
                      <a:pt x="466191" y="582936"/>
                    </a:cubicBezTo>
                    <a:cubicBezTo>
                      <a:pt x="487623" y="588294"/>
                      <a:pt x="495362" y="597918"/>
                      <a:pt x="489408" y="611809"/>
                    </a:cubicBezTo>
                    <a:cubicBezTo>
                      <a:pt x="483455" y="625700"/>
                      <a:pt x="471152" y="635026"/>
                      <a:pt x="452499" y="639789"/>
                    </a:cubicBezTo>
                    <a:lnTo>
                      <a:pt x="396540" y="650504"/>
                    </a:lnTo>
                    <a:lnTo>
                      <a:pt x="348915" y="660029"/>
                    </a:lnTo>
                    <a:lnTo>
                      <a:pt x="344152" y="705273"/>
                    </a:lnTo>
                    <a:cubicBezTo>
                      <a:pt x="362012" y="702098"/>
                      <a:pt x="380764" y="697236"/>
                      <a:pt x="400409" y="690688"/>
                    </a:cubicBezTo>
                    <a:cubicBezTo>
                      <a:pt x="420055" y="684139"/>
                      <a:pt x="436326" y="682056"/>
                      <a:pt x="449225" y="684437"/>
                    </a:cubicBezTo>
                    <a:cubicBezTo>
                      <a:pt x="462123" y="686818"/>
                      <a:pt x="470855" y="695550"/>
                      <a:pt x="475419" y="710631"/>
                    </a:cubicBezTo>
                    <a:cubicBezTo>
                      <a:pt x="479983" y="725712"/>
                      <a:pt x="479983" y="735733"/>
                      <a:pt x="475419" y="740694"/>
                    </a:cubicBezTo>
                    <a:cubicBezTo>
                      <a:pt x="470855" y="745655"/>
                      <a:pt x="459048" y="748036"/>
                      <a:pt x="439998" y="747838"/>
                    </a:cubicBezTo>
                    <a:cubicBezTo>
                      <a:pt x="420948" y="747639"/>
                      <a:pt x="388205" y="755875"/>
                      <a:pt x="341771" y="772543"/>
                    </a:cubicBezTo>
                    <a:lnTo>
                      <a:pt x="337604" y="817787"/>
                    </a:lnTo>
                    <a:cubicBezTo>
                      <a:pt x="367766" y="811437"/>
                      <a:pt x="387908" y="805484"/>
                      <a:pt x="398028" y="799928"/>
                    </a:cubicBezTo>
                    <a:cubicBezTo>
                      <a:pt x="408148" y="794371"/>
                      <a:pt x="416780" y="788418"/>
                      <a:pt x="423924" y="782068"/>
                    </a:cubicBezTo>
                    <a:cubicBezTo>
                      <a:pt x="431068" y="775718"/>
                      <a:pt x="439204" y="769964"/>
                      <a:pt x="448332" y="764804"/>
                    </a:cubicBezTo>
                    <a:cubicBezTo>
                      <a:pt x="457460" y="759645"/>
                      <a:pt x="468176" y="763018"/>
                      <a:pt x="480479" y="774925"/>
                    </a:cubicBezTo>
                    <a:lnTo>
                      <a:pt x="497148" y="799928"/>
                    </a:lnTo>
                    <a:lnTo>
                      <a:pt x="504887" y="805285"/>
                    </a:lnTo>
                    <a:cubicBezTo>
                      <a:pt x="507665" y="739801"/>
                      <a:pt x="508458" y="690688"/>
                      <a:pt x="507268" y="657946"/>
                    </a:cubicBezTo>
                    <a:cubicBezTo>
                      <a:pt x="506077" y="625203"/>
                      <a:pt x="507169" y="597819"/>
                      <a:pt x="510542" y="575793"/>
                    </a:cubicBezTo>
                    <a:cubicBezTo>
                      <a:pt x="513915" y="553766"/>
                      <a:pt x="512824" y="541364"/>
                      <a:pt x="507268" y="538585"/>
                    </a:cubicBezTo>
                    <a:cubicBezTo>
                      <a:pt x="503696" y="537395"/>
                      <a:pt x="496751" y="537990"/>
                      <a:pt x="486432" y="540371"/>
                    </a:cubicBezTo>
                    <a:lnTo>
                      <a:pt x="417376" y="560612"/>
                    </a:lnTo>
                    <a:cubicBezTo>
                      <a:pt x="411423" y="562200"/>
                      <a:pt x="406858" y="562795"/>
                      <a:pt x="403683" y="562398"/>
                    </a:cubicBezTo>
                    <a:cubicBezTo>
                      <a:pt x="394158" y="562398"/>
                      <a:pt x="386122" y="559620"/>
                      <a:pt x="379573" y="554064"/>
                    </a:cubicBezTo>
                    <a:cubicBezTo>
                      <a:pt x="373025" y="548507"/>
                      <a:pt x="369155" y="542951"/>
                      <a:pt x="367965" y="537395"/>
                    </a:cubicBezTo>
                    <a:cubicBezTo>
                      <a:pt x="365980" y="530648"/>
                      <a:pt x="388007" y="517551"/>
                      <a:pt x="434044" y="498104"/>
                    </a:cubicBezTo>
                    <a:lnTo>
                      <a:pt x="509649" y="470720"/>
                    </a:lnTo>
                    <a:cubicBezTo>
                      <a:pt x="406065" y="483420"/>
                      <a:pt x="346633" y="491357"/>
                      <a:pt x="331353" y="494532"/>
                    </a:cubicBezTo>
                    <a:cubicBezTo>
                      <a:pt x="316073" y="497707"/>
                      <a:pt x="304266" y="502073"/>
                      <a:pt x="295932" y="507629"/>
                    </a:cubicBezTo>
                    <a:lnTo>
                      <a:pt x="271524" y="524893"/>
                    </a:lnTo>
                    <a:cubicBezTo>
                      <a:pt x="259618" y="530450"/>
                      <a:pt x="248803" y="530747"/>
                      <a:pt x="239080" y="525786"/>
                    </a:cubicBezTo>
                    <a:cubicBezTo>
                      <a:pt x="229356" y="520825"/>
                      <a:pt x="221716" y="511598"/>
                      <a:pt x="216160" y="498104"/>
                    </a:cubicBezTo>
                    <a:cubicBezTo>
                      <a:pt x="210604" y="484611"/>
                      <a:pt x="207925" y="474093"/>
                      <a:pt x="208123" y="466553"/>
                    </a:cubicBezTo>
                    <a:cubicBezTo>
                      <a:pt x="208322" y="459012"/>
                      <a:pt x="212588" y="450479"/>
                      <a:pt x="220922" y="440954"/>
                    </a:cubicBezTo>
                    <a:lnTo>
                      <a:pt x="251283" y="402259"/>
                    </a:lnTo>
                    <a:cubicBezTo>
                      <a:pt x="194133" y="419721"/>
                      <a:pt x="150676" y="436192"/>
                      <a:pt x="120910" y="451670"/>
                    </a:cubicBezTo>
                    <a:cubicBezTo>
                      <a:pt x="91144" y="467148"/>
                      <a:pt x="71896" y="474490"/>
                      <a:pt x="63165" y="473696"/>
                    </a:cubicBezTo>
                    <a:cubicBezTo>
                      <a:pt x="49671" y="472903"/>
                      <a:pt x="35582" y="466453"/>
                      <a:pt x="20898" y="454349"/>
                    </a:cubicBezTo>
                    <a:cubicBezTo>
                      <a:pt x="6213" y="442244"/>
                      <a:pt x="-732" y="431429"/>
                      <a:pt x="62" y="421904"/>
                    </a:cubicBezTo>
                    <a:cubicBezTo>
                      <a:pt x="458" y="415554"/>
                      <a:pt x="4626" y="408807"/>
                      <a:pt x="12563" y="401664"/>
                    </a:cubicBezTo>
                    <a:cubicBezTo>
                      <a:pt x="20501" y="394520"/>
                      <a:pt x="35185" y="389261"/>
                      <a:pt x="56616" y="385888"/>
                    </a:cubicBezTo>
                    <a:cubicBezTo>
                      <a:pt x="78047" y="382514"/>
                      <a:pt x="112774" y="374676"/>
                      <a:pt x="160796" y="362373"/>
                    </a:cubicBezTo>
                    <a:lnTo>
                      <a:pt x="235210" y="346895"/>
                    </a:lnTo>
                    <a:lnTo>
                      <a:pt x="281644" y="334989"/>
                    </a:lnTo>
                    <a:cubicBezTo>
                      <a:pt x="294741" y="306017"/>
                      <a:pt x="304068" y="281510"/>
                      <a:pt x="309624" y="261467"/>
                    </a:cubicBezTo>
                    <a:cubicBezTo>
                      <a:pt x="315180" y="241425"/>
                      <a:pt x="321233" y="228428"/>
                      <a:pt x="327781" y="222474"/>
                    </a:cubicBezTo>
                    <a:cubicBezTo>
                      <a:pt x="334330" y="216521"/>
                      <a:pt x="359630" y="210171"/>
                      <a:pt x="403683" y="203424"/>
                    </a:cubicBezTo>
                    <a:cubicBezTo>
                      <a:pt x="397730" y="195090"/>
                      <a:pt x="391876" y="185962"/>
                      <a:pt x="386122" y="176040"/>
                    </a:cubicBezTo>
                    <a:cubicBezTo>
                      <a:pt x="380367" y="166118"/>
                      <a:pt x="377490" y="160959"/>
                      <a:pt x="377490" y="160562"/>
                    </a:cubicBezTo>
                    <a:lnTo>
                      <a:pt x="366179" y="146274"/>
                    </a:lnTo>
                    <a:cubicBezTo>
                      <a:pt x="343557" y="149053"/>
                      <a:pt x="324705" y="152823"/>
                      <a:pt x="309624" y="157585"/>
                    </a:cubicBezTo>
                    <a:cubicBezTo>
                      <a:pt x="294543" y="162348"/>
                      <a:pt x="282041" y="165424"/>
                      <a:pt x="272119" y="166813"/>
                    </a:cubicBezTo>
                    <a:cubicBezTo>
                      <a:pt x="262197" y="168202"/>
                      <a:pt x="252176" y="164134"/>
                      <a:pt x="242056" y="154609"/>
                    </a:cubicBezTo>
                    <a:cubicBezTo>
                      <a:pt x="231936" y="145084"/>
                      <a:pt x="226975" y="136849"/>
                      <a:pt x="227173" y="129903"/>
                    </a:cubicBezTo>
                    <a:cubicBezTo>
                      <a:pt x="227372" y="122958"/>
                      <a:pt x="229654" y="116906"/>
                      <a:pt x="234019" y="111746"/>
                    </a:cubicBezTo>
                    <a:cubicBezTo>
                      <a:pt x="238385" y="106587"/>
                      <a:pt x="260808" y="98848"/>
                      <a:pt x="301290" y="88529"/>
                    </a:cubicBezTo>
                    <a:lnTo>
                      <a:pt x="339390" y="80195"/>
                    </a:lnTo>
                    <a:cubicBezTo>
                      <a:pt x="330262" y="70670"/>
                      <a:pt x="324209" y="61839"/>
                      <a:pt x="321233" y="53703"/>
                    </a:cubicBezTo>
                    <a:cubicBezTo>
                      <a:pt x="318256" y="45567"/>
                      <a:pt x="319744" y="35745"/>
                      <a:pt x="325698" y="24235"/>
                    </a:cubicBezTo>
                    <a:cubicBezTo>
                      <a:pt x="333437" y="8460"/>
                      <a:pt x="347315" y="386"/>
                      <a:pt x="367332" y="14"/>
                    </a:cubicBezTo>
                    <a:close/>
                    <a:moveTo>
                      <a:pt x="567990" y="230809"/>
                    </a:moveTo>
                    <a:lnTo>
                      <a:pt x="478098" y="240929"/>
                    </a:lnTo>
                    <a:cubicBezTo>
                      <a:pt x="486432" y="249264"/>
                      <a:pt x="490401" y="254026"/>
                      <a:pt x="490004" y="255217"/>
                    </a:cubicBezTo>
                    <a:lnTo>
                      <a:pt x="485241" y="304032"/>
                    </a:lnTo>
                    <a:lnTo>
                      <a:pt x="544773" y="296889"/>
                    </a:lnTo>
                    <a:cubicBezTo>
                      <a:pt x="552313" y="275457"/>
                      <a:pt x="560052" y="253431"/>
                      <a:pt x="567990" y="230809"/>
                    </a:cubicBezTo>
                    <a:close/>
                    <a:moveTo>
                      <a:pt x="427496" y="246882"/>
                    </a:moveTo>
                    <a:cubicBezTo>
                      <a:pt x="403683" y="249660"/>
                      <a:pt x="388602" y="253927"/>
                      <a:pt x="382252" y="259681"/>
                    </a:cubicBezTo>
                    <a:cubicBezTo>
                      <a:pt x="375902" y="265436"/>
                      <a:pt x="369155" y="277839"/>
                      <a:pt x="362012" y="296889"/>
                    </a:cubicBezTo>
                    <a:lnTo>
                      <a:pt x="351891" y="323082"/>
                    </a:lnTo>
                    <a:lnTo>
                      <a:pt x="403683" y="312962"/>
                    </a:lnTo>
                    <a:lnTo>
                      <a:pt x="427496" y="246882"/>
                    </a:lnTo>
                    <a:close/>
                    <a:moveTo>
                      <a:pt x="525723" y="357015"/>
                    </a:moveTo>
                    <a:lnTo>
                      <a:pt x="466787" y="363564"/>
                    </a:lnTo>
                    <a:lnTo>
                      <a:pt x="438807" y="418928"/>
                    </a:lnTo>
                    <a:lnTo>
                      <a:pt x="502505" y="414165"/>
                    </a:lnTo>
                    <a:lnTo>
                      <a:pt x="525723" y="357015"/>
                    </a:lnTo>
                    <a:close/>
                    <a:moveTo>
                      <a:pt x="392373" y="370112"/>
                    </a:moveTo>
                    <a:lnTo>
                      <a:pt x="332841" y="380828"/>
                    </a:lnTo>
                    <a:lnTo>
                      <a:pt x="297718" y="437978"/>
                    </a:lnTo>
                    <a:lnTo>
                      <a:pt x="379871" y="423690"/>
                    </a:lnTo>
                    <a:lnTo>
                      <a:pt x="392373" y="370112"/>
                    </a:lnTo>
                    <a:close/>
                    <a:moveTo>
                      <a:pt x="502505" y="835051"/>
                    </a:moveTo>
                    <a:lnTo>
                      <a:pt x="439402" y="905298"/>
                    </a:lnTo>
                    <a:lnTo>
                      <a:pt x="507268" y="921967"/>
                    </a:lnTo>
                    <a:lnTo>
                      <a:pt x="502505" y="83505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530029" y="295543"/>
                <a:ext cx="917680" cy="1099235"/>
              </a:xfrm>
              <a:custGeom>
                <a:avLst/>
                <a:gdLst/>
                <a:ahLst/>
                <a:cxnLst/>
                <a:rect l="l" t="t" r="r" b="b"/>
                <a:pathLst>
                  <a:path w="917680" h="1099235">
                    <a:moveTo>
                      <a:pt x="330529" y="189"/>
                    </a:moveTo>
                    <a:cubicBezTo>
                      <a:pt x="343291" y="-1374"/>
                      <a:pt x="361801" y="6775"/>
                      <a:pt x="386060" y="24634"/>
                    </a:cubicBezTo>
                    <a:cubicBezTo>
                      <a:pt x="418406" y="48447"/>
                      <a:pt x="437456" y="69679"/>
                      <a:pt x="443210" y="88333"/>
                    </a:cubicBezTo>
                    <a:cubicBezTo>
                      <a:pt x="448965" y="106986"/>
                      <a:pt x="451445" y="128417"/>
                      <a:pt x="450652" y="152626"/>
                    </a:cubicBezTo>
                    <a:lnTo>
                      <a:pt x="448270" y="225255"/>
                    </a:lnTo>
                    <a:cubicBezTo>
                      <a:pt x="504627" y="215333"/>
                      <a:pt x="541536" y="213745"/>
                      <a:pt x="558998" y="220492"/>
                    </a:cubicBezTo>
                    <a:cubicBezTo>
                      <a:pt x="576461" y="227239"/>
                      <a:pt x="592435" y="238848"/>
                      <a:pt x="606921" y="255318"/>
                    </a:cubicBezTo>
                    <a:cubicBezTo>
                      <a:pt x="621407" y="271788"/>
                      <a:pt x="626864" y="284290"/>
                      <a:pt x="623292" y="292822"/>
                    </a:cubicBezTo>
                    <a:cubicBezTo>
                      <a:pt x="619720" y="301355"/>
                      <a:pt x="613966" y="308698"/>
                      <a:pt x="606028" y="314849"/>
                    </a:cubicBezTo>
                    <a:cubicBezTo>
                      <a:pt x="598091" y="321001"/>
                      <a:pt x="575866" y="330030"/>
                      <a:pt x="539353" y="341936"/>
                    </a:cubicBezTo>
                    <a:lnTo>
                      <a:pt x="450652" y="369915"/>
                    </a:lnTo>
                    <a:cubicBezTo>
                      <a:pt x="446683" y="429844"/>
                      <a:pt x="444698" y="465761"/>
                      <a:pt x="444698" y="477667"/>
                    </a:cubicBezTo>
                    <a:lnTo>
                      <a:pt x="441722" y="582442"/>
                    </a:lnTo>
                    <a:cubicBezTo>
                      <a:pt x="473472" y="553867"/>
                      <a:pt x="504230" y="525987"/>
                      <a:pt x="533995" y="498801"/>
                    </a:cubicBezTo>
                    <a:cubicBezTo>
                      <a:pt x="563761" y="471615"/>
                      <a:pt x="582315" y="444925"/>
                      <a:pt x="589657" y="418731"/>
                    </a:cubicBezTo>
                    <a:cubicBezTo>
                      <a:pt x="596999" y="392537"/>
                      <a:pt x="604143" y="375769"/>
                      <a:pt x="611088" y="368427"/>
                    </a:cubicBezTo>
                    <a:cubicBezTo>
                      <a:pt x="618034" y="361085"/>
                      <a:pt x="626864" y="358208"/>
                      <a:pt x="637580" y="359795"/>
                    </a:cubicBezTo>
                    <a:cubicBezTo>
                      <a:pt x="648295" y="361383"/>
                      <a:pt x="662980" y="373487"/>
                      <a:pt x="681633" y="396109"/>
                    </a:cubicBezTo>
                    <a:cubicBezTo>
                      <a:pt x="700286" y="418731"/>
                      <a:pt x="708323" y="438773"/>
                      <a:pt x="705743" y="456236"/>
                    </a:cubicBezTo>
                    <a:cubicBezTo>
                      <a:pt x="703163" y="473698"/>
                      <a:pt x="699195" y="485208"/>
                      <a:pt x="693837" y="490764"/>
                    </a:cubicBezTo>
                    <a:cubicBezTo>
                      <a:pt x="688479" y="496320"/>
                      <a:pt x="674291" y="502968"/>
                      <a:pt x="651272" y="510707"/>
                    </a:cubicBezTo>
                    <a:cubicBezTo>
                      <a:pt x="628253" y="518446"/>
                      <a:pt x="573881" y="549303"/>
                      <a:pt x="488156" y="603278"/>
                    </a:cubicBezTo>
                    <a:cubicBezTo>
                      <a:pt x="608013" y="682256"/>
                      <a:pt x="683716" y="730873"/>
                      <a:pt x="715268" y="749130"/>
                    </a:cubicBezTo>
                    <a:cubicBezTo>
                      <a:pt x="746820" y="767386"/>
                      <a:pt x="785614" y="785841"/>
                      <a:pt x="831652" y="804494"/>
                    </a:cubicBezTo>
                    <a:lnTo>
                      <a:pt x="878086" y="823544"/>
                    </a:lnTo>
                    <a:lnTo>
                      <a:pt x="904280" y="832473"/>
                    </a:lnTo>
                    <a:cubicBezTo>
                      <a:pt x="913408" y="837633"/>
                      <a:pt x="917873" y="843090"/>
                      <a:pt x="917674" y="848844"/>
                    </a:cubicBezTo>
                    <a:cubicBezTo>
                      <a:pt x="917476" y="854599"/>
                      <a:pt x="913805" y="859262"/>
                      <a:pt x="906661" y="862834"/>
                    </a:cubicBezTo>
                    <a:cubicBezTo>
                      <a:pt x="901502" y="865612"/>
                      <a:pt x="890984" y="866406"/>
                      <a:pt x="875109" y="865215"/>
                    </a:cubicBezTo>
                    <a:cubicBezTo>
                      <a:pt x="859235" y="864025"/>
                      <a:pt x="846336" y="866009"/>
                      <a:pt x="836414" y="871169"/>
                    </a:cubicBezTo>
                    <a:cubicBezTo>
                      <a:pt x="826492" y="876328"/>
                      <a:pt x="814586" y="886349"/>
                      <a:pt x="800695" y="901232"/>
                    </a:cubicBezTo>
                    <a:cubicBezTo>
                      <a:pt x="786805" y="916115"/>
                      <a:pt x="776089" y="925937"/>
                      <a:pt x="768549" y="930700"/>
                    </a:cubicBezTo>
                    <a:cubicBezTo>
                      <a:pt x="761008" y="935462"/>
                      <a:pt x="750094" y="938439"/>
                      <a:pt x="735806" y="939630"/>
                    </a:cubicBezTo>
                    <a:cubicBezTo>
                      <a:pt x="719534" y="941217"/>
                      <a:pt x="701576" y="938439"/>
                      <a:pt x="681931" y="931295"/>
                    </a:cubicBezTo>
                    <a:cubicBezTo>
                      <a:pt x="662285" y="924151"/>
                      <a:pt x="636588" y="905895"/>
                      <a:pt x="604838" y="876526"/>
                    </a:cubicBezTo>
                    <a:lnTo>
                      <a:pt x="525661" y="799731"/>
                    </a:lnTo>
                    <a:lnTo>
                      <a:pt x="436364" y="712815"/>
                    </a:lnTo>
                    <a:cubicBezTo>
                      <a:pt x="434777" y="763615"/>
                      <a:pt x="433784" y="803204"/>
                      <a:pt x="433388" y="831580"/>
                    </a:cubicBezTo>
                    <a:cubicBezTo>
                      <a:pt x="432991" y="859957"/>
                      <a:pt x="432891" y="893493"/>
                      <a:pt x="433090" y="932188"/>
                    </a:cubicBezTo>
                    <a:cubicBezTo>
                      <a:pt x="433288" y="970883"/>
                      <a:pt x="428030" y="1000550"/>
                      <a:pt x="417314" y="1021187"/>
                    </a:cubicBezTo>
                    <a:cubicBezTo>
                      <a:pt x="397867" y="1058494"/>
                      <a:pt x="370483" y="1080719"/>
                      <a:pt x="335161" y="1087862"/>
                    </a:cubicBezTo>
                    <a:cubicBezTo>
                      <a:pt x="299839" y="1095006"/>
                      <a:pt x="275134" y="1098776"/>
                      <a:pt x="261045" y="1099173"/>
                    </a:cubicBezTo>
                    <a:cubicBezTo>
                      <a:pt x="246955" y="1099570"/>
                      <a:pt x="237927" y="1098082"/>
                      <a:pt x="233958" y="1094708"/>
                    </a:cubicBezTo>
                    <a:cubicBezTo>
                      <a:pt x="229989" y="1091335"/>
                      <a:pt x="229195" y="1083695"/>
                      <a:pt x="231577" y="1071789"/>
                    </a:cubicBezTo>
                    <a:lnTo>
                      <a:pt x="237530" y="1048572"/>
                    </a:lnTo>
                    <a:cubicBezTo>
                      <a:pt x="238323" y="1040634"/>
                      <a:pt x="236538" y="1031407"/>
                      <a:pt x="232172" y="1020890"/>
                    </a:cubicBezTo>
                    <a:cubicBezTo>
                      <a:pt x="227806" y="1010373"/>
                      <a:pt x="215900" y="993406"/>
                      <a:pt x="196453" y="969991"/>
                    </a:cubicBezTo>
                    <a:lnTo>
                      <a:pt x="182761" y="953917"/>
                    </a:lnTo>
                    <a:cubicBezTo>
                      <a:pt x="175220" y="945583"/>
                      <a:pt x="170656" y="939332"/>
                      <a:pt x="169069" y="935165"/>
                    </a:cubicBezTo>
                    <a:cubicBezTo>
                      <a:pt x="167481" y="930998"/>
                      <a:pt x="167878" y="927128"/>
                      <a:pt x="170259" y="923556"/>
                    </a:cubicBezTo>
                    <a:cubicBezTo>
                      <a:pt x="172641" y="919984"/>
                      <a:pt x="175518" y="918397"/>
                      <a:pt x="178891" y="918794"/>
                    </a:cubicBezTo>
                    <a:cubicBezTo>
                      <a:pt x="182265" y="919190"/>
                      <a:pt x="188912" y="921572"/>
                      <a:pt x="198834" y="925937"/>
                    </a:cubicBezTo>
                    <a:lnTo>
                      <a:pt x="222052" y="937248"/>
                    </a:lnTo>
                    <a:lnTo>
                      <a:pt x="251222" y="952131"/>
                    </a:lnTo>
                    <a:cubicBezTo>
                      <a:pt x="265509" y="956894"/>
                      <a:pt x="276423" y="955901"/>
                      <a:pt x="283964" y="949155"/>
                    </a:cubicBezTo>
                    <a:cubicBezTo>
                      <a:pt x="287933" y="945583"/>
                      <a:pt x="291108" y="934768"/>
                      <a:pt x="293489" y="916710"/>
                    </a:cubicBezTo>
                    <a:cubicBezTo>
                      <a:pt x="295870" y="898652"/>
                      <a:pt x="297259" y="867200"/>
                      <a:pt x="297656" y="822353"/>
                    </a:cubicBezTo>
                    <a:lnTo>
                      <a:pt x="298252" y="694361"/>
                    </a:lnTo>
                    <a:cubicBezTo>
                      <a:pt x="280789" y="709839"/>
                      <a:pt x="265708" y="724126"/>
                      <a:pt x="253008" y="737223"/>
                    </a:cubicBezTo>
                    <a:cubicBezTo>
                      <a:pt x="240308" y="750320"/>
                      <a:pt x="219472" y="779391"/>
                      <a:pt x="190500" y="824437"/>
                    </a:cubicBezTo>
                    <a:cubicBezTo>
                      <a:pt x="161528" y="869482"/>
                      <a:pt x="144363" y="904605"/>
                      <a:pt x="139005" y="929807"/>
                    </a:cubicBezTo>
                    <a:cubicBezTo>
                      <a:pt x="133648" y="955008"/>
                      <a:pt x="128191" y="969494"/>
                      <a:pt x="122634" y="973265"/>
                    </a:cubicBezTo>
                    <a:cubicBezTo>
                      <a:pt x="117078" y="977035"/>
                      <a:pt x="108148" y="977333"/>
                      <a:pt x="95845" y="974158"/>
                    </a:cubicBezTo>
                    <a:cubicBezTo>
                      <a:pt x="81955" y="971380"/>
                      <a:pt x="67072" y="963541"/>
                      <a:pt x="51197" y="950643"/>
                    </a:cubicBezTo>
                    <a:cubicBezTo>
                      <a:pt x="35322" y="937744"/>
                      <a:pt x="22820" y="925144"/>
                      <a:pt x="13692" y="912841"/>
                    </a:cubicBezTo>
                    <a:cubicBezTo>
                      <a:pt x="4564" y="900537"/>
                      <a:pt x="0" y="888433"/>
                      <a:pt x="0" y="876526"/>
                    </a:cubicBezTo>
                    <a:cubicBezTo>
                      <a:pt x="0" y="864620"/>
                      <a:pt x="8533" y="845173"/>
                      <a:pt x="25598" y="818186"/>
                    </a:cubicBezTo>
                    <a:cubicBezTo>
                      <a:pt x="35917" y="802311"/>
                      <a:pt x="44252" y="786733"/>
                      <a:pt x="50602" y="771454"/>
                    </a:cubicBezTo>
                    <a:cubicBezTo>
                      <a:pt x="56952" y="756174"/>
                      <a:pt x="62409" y="735140"/>
                      <a:pt x="66973" y="708351"/>
                    </a:cubicBezTo>
                    <a:cubicBezTo>
                      <a:pt x="71537" y="681562"/>
                      <a:pt x="74017" y="661023"/>
                      <a:pt x="74414" y="646736"/>
                    </a:cubicBezTo>
                    <a:lnTo>
                      <a:pt x="75009" y="612803"/>
                    </a:lnTo>
                    <a:cubicBezTo>
                      <a:pt x="56356" y="592562"/>
                      <a:pt x="42366" y="574505"/>
                      <a:pt x="33040" y="558630"/>
                    </a:cubicBezTo>
                    <a:cubicBezTo>
                      <a:pt x="23713" y="542755"/>
                      <a:pt x="21034" y="529360"/>
                      <a:pt x="25003" y="518446"/>
                    </a:cubicBezTo>
                    <a:cubicBezTo>
                      <a:pt x="28972" y="507532"/>
                      <a:pt x="36314" y="499892"/>
                      <a:pt x="47030" y="495526"/>
                    </a:cubicBezTo>
                    <a:cubicBezTo>
                      <a:pt x="55364" y="492351"/>
                      <a:pt x="71140" y="493939"/>
                      <a:pt x="94357" y="500289"/>
                    </a:cubicBezTo>
                    <a:cubicBezTo>
                      <a:pt x="117574" y="506639"/>
                      <a:pt x="137319" y="514973"/>
                      <a:pt x="153591" y="525292"/>
                    </a:cubicBezTo>
                    <a:cubicBezTo>
                      <a:pt x="169862" y="535611"/>
                      <a:pt x="185440" y="550791"/>
                      <a:pt x="200323" y="570833"/>
                    </a:cubicBezTo>
                    <a:cubicBezTo>
                      <a:pt x="215205" y="590876"/>
                      <a:pt x="223242" y="610025"/>
                      <a:pt x="224433" y="628281"/>
                    </a:cubicBezTo>
                    <a:cubicBezTo>
                      <a:pt x="225623" y="646537"/>
                      <a:pt x="219968" y="662214"/>
                      <a:pt x="207466" y="675311"/>
                    </a:cubicBezTo>
                    <a:cubicBezTo>
                      <a:pt x="194965" y="688408"/>
                      <a:pt x="182959" y="695155"/>
                      <a:pt x="171450" y="695551"/>
                    </a:cubicBezTo>
                    <a:cubicBezTo>
                      <a:pt x="159941" y="695948"/>
                      <a:pt x="151209" y="693369"/>
                      <a:pt x="145256" y="687812"/>
                    </a:cubicBezTo>
                    <a:lnTo>
                      <a:pt x="123825" y="666381"/>
                    </a:lnTo>
                    <a:lnTo>
                      <a:pt x="119063" y="665786"/>
                    </a:lnTo>
                    <a:cubicBezTo>
                      <a:pt x="110728" y="694361"/>
                      <a:pt x="106164" y="711030"/>
                      <a:pt x="105370" y="715792"/>
                    </a:cubicBezTo>
                    <a:lnTo>
                      <a:pt x="91083" y="775919"/>
                    </a:lnTo>
                    <a:cubicBezTo>
                      <a:pt x="116483" y="759250"/>
                      <a:pt x="136922" y="745359"/>
                      <a:pt x="152400" y="734247"/>
                    </a:cubicBezTo>
                    <a:lnTo>
                      <a:pt x="240506" y="669358"/>
                    </a:lnTo>
                    <a:lnTo>
                      <a:pt x="300633" y="631258"/>
                    </a:lnTo>
                    <a:cubicBezTo>
                      <a:pt x="301823" y="580061"/>
                      <a:pt x="302617" y="549898"/>
                      <a:pt x="303014" y="540770"/>
                    </a:cubicBezTo>
                    <a:lnTo>
                      <a:pt x="304800" y="423494"/>
                    </a:lnTo>
                    <a:cubicBezTo>
                      <a:pt x="261144" y="442941"/>
                      <a:pt x="232172" y="452267"/>
                      <a:pt x="217884" y="451473"/>
                    </a:cubicBezTo>
                    <a:cubicBezTo>
                      <a:pt x="201613" y="450680"/>
                      <a:pt x="184448" y="442345"/>
                      <a:pt x="166390" y="426470"/>
                    </a:cubicBezTo>
                    <a:cubicBezTo>
                      <a:pt x="148332" y="410595"/>
                      <a:pt x="133846" y="393629"/>
                      <a:pt x="122932" y="375571"/>
                    </a:cubicBezTo>
                    <a:cubicBezTo>
                      <a:pt x="112018" y="357513"/>
                      <a:pt x="106759" y="342928"/>
                      <a:pt x="107156" y="331815"/>
                    </a:cubicBezTo>
                    <a:cubicBezTo>
                      <a:pt x="107156" y="319909"/>
                      <a:pt x="110430" y="309987"/>
                      <a:pt x="116979" y="302050"/>
                    </a:cubicBezTo>
                    <a:cubicBezTo>
                      <a:pt x="123527" y="294112"/>
                      <a:pt x="148431" y="284190"/>
                      <a:pt x="191691" y="272284"/>
                    </a:cubicBezTo>
                    <a:lnTo>
                      <a:pt x="305395" y="245495"/>
                    </a:lnTo>
                    <a:cubicBezTo>
                      <a:pt x="306189" y="221286"/>
                      <a:pt x="307082" y="197374"/>
                      <a:pt x="308074" y="173760"/>
                    </a:cubicBezTo>
                    <a:cubicBezTo>
                      <a:pt x="309066" y="150146"/>
                      <a:pt x="307578" y="124448"/>
                      <a:pt x="303609" y="96667"/>
                    </a:cubicBezTo>
                    <a:cubicBezTo>
                      <a:pt x="299641" y="68886"/>
                      <a:pt x="298351" y="49340"/>
                      <a:pt x="299740" y="38029"/>
                    </a:cubicBezTo>
                    <a:cubicBezTo>
                      <a:pt x="301129" y="26718"/>
                      <a:pt x="307777" y="15705"/>
                      <a:pt x="319683" y="4989"/>
                    </a:cubicBezTo>
                    <a:cubicBezTo>
                      <a:pt x="322659" y="2310"/>
                      <a:pt x="326275" y="710"/>
                      <a:pt x="330529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85097" y="800907"/>
                <a:ext cx="1243300" cy="1587656"/>
              </a:xfrm>
              <a:custGeom>
                <a:avLst/>
                <a:gdLst/>
                <a:ahLst/>
                <a:cxnLst/>
                <a:rect l="l" t="t" r="r" b="b"/>
                <a:pathLst>
                  <a:path w="1243300" h="1587656">
                    <a:moveTo>
                      <a:pt x="554412" y="0"/>
                    </a:moveTo>
                    <a:cubicBezTo>
                      <a:pt x="569245" y="0"/>
                      <a:pt x="583080" y="3993"/>
                      <a:pt x="595916" y="11980"/>
                    </a:cubicBezTo>
                    <a:cubicBezTo>
                      <a:pt x="608753" y="19967"/>
                      <a:pt x="626866" y="35656"/>
                      <a:pt x="650257" y="59047"/>
                    </a:cubicBezTo>
                    <a:cubicBezTo>
                      <a:pt x="673648" y="82438"/>
                      <a:pt x="685343" y="94989"/>
                      <a:pt x="685343" y="96701"/>
                    </a:cubicBezTo>
                    <a:lnTo>
                      <a:pt x="697324" y="180565"/>
                    </a:lnTo>
                    <a:cubicBezTo>
                      <a:pt x="790317" y="170867"/>
                      <a:pt x="862771" y="163878"/>
                      <a:pt x="914688" y="159599"/>
                    </a:cubicBezTo>
                    <a:cubicBezTo>
                      <a:pt x="966604" y="155320"/>
                      <a:pt x="1009820" y="150043"/>
                      <a:pt x="1044335" y="143768"/>
                    </a:cubicBezTo>
                    <a:cubicBezTo>
                      <a:pt x="1078851" y="137492"/>
                      <a:pt x="1100103" y="134069"/>
                      <a:pt x="1108090" y="133498"/>
                    </a:cubicBezTo>
                    <a:cubicBezTo>
                      <a:pt x="1132621" y="133498"/>
                      <a:pt x="1155727" y="139631"/>
                      <a:pt x="1177406" y="151897"/>
                    </a:cubicBezTo>
                    <a:cubicBezTo>
                      <a:pt x="1199086" y="164163"/>
                      <a:pt x="1212778" y="177713"/>
                      <a:pt x="1218483" y="192546"/>
                    </a:cubicBezTo>
                    <a:lnTo>
                      <a:pt x="1223618" y="207094"/>
                    </a:lnTo>
                    <a:lnTo>
                      <a:pt x="1243300" y="238757"/>
                    </a:lnTo>
                    <a:cubicBezTo>
                      <a:pt x="1242730" y="243892"/>
                      <a:pt x="1235456" y="252592"/>
                      <a:pt x="1221478" y="264858"/>
                    </a:cubicBezTo>
                    <a:cubicBezTo>
                      <a:pt x="1207501" y="277124"/>
                      <a:pt x="1191099" y="284113"/>
                      <a:pt x="1172272" y="285824"/>
                    </a:cubicBezTo>
                    <a:cubicBezTo>
                      <a:pt x="1170560" y="286395"/>
                      <a:pt x="1151876" y="283257"/>
                      <a:pt x="1116219" y="276411"/>
                    </a:cubicBezTo>
                    <a:cubicBezTo>
                      <a:pt x="1080563" y="269565"/>
                      <a:pt x="1055032" y="266142"/>
                      <a:pt x="1039629" y="266142"/>
                    </a:cubicBezTo>
                    <a:cubicBezTo>
                      <a:pt x="1034494" y="266712"/>
                      <a:pt x="1015382" y="267996"/>
                      <a:pt x="982293" y="269993"/>
                    </a:cubicBezTo>
                    <a:cubicBezTo>
                      <a:pt x="949203" y="271989"/>
                      <a:pt x="924529" y="272560"/>
                      <a:pt x="908269" y="271704"/>
                    </a:cubicBezTo>
                    <a:cubicBezTo>
                      <a:pt x="892010" y="270848"/>
                      <a:pt x="881883" y="270420"/>
                      <a:pt x="877890" y="270420"/>
                    </a:cubicBezTo>
                    <a:cubicBezTo>
                      <a:pt x="875037" y="270991"/>
                      <a:pt x="854499" y="273701"/>
                      <a:pt x="816275" y="278550"/>
                    </a:cubicBezTo>
                    <a:cubicBezTo>
                      <a:pt x="778051" y="283399"/>
                      <a:pt x="739827" y="286965"/>
                      <a:pt x="701603" y="289247"/>
                    </a:cubicBezTo>
                    <a:lnTo>
                      <a:pt x="705026" y="344016"/>
                    </a:lnTo>
                    <a:cubicBezTo>
                      <a:pt x="735833" y="343445"/>
                      <a:pt x="763646" y="342590"/>
                      <a:pt x="788463" y="341449"/>
                    </a:cubicBezTo>
                    <a:cubicBezTo>
                      <a:pt x="813280" y="340308"/>
                      <a:pt x="831964" y="335173"/>
                      <a:pt x="844515" y="326045"/>
                    </a:cubicBezTo>
                    <a:lnTo>
                      <a:pt x="863342" y="309785"/>
                    </a:lnTo>
                    <a:cubicBezTo>
                      <a:pt x="895861" y="284683"/>
                      <a:pt x="933229" y="290959"/>
                      <a:pt x="975447" y="328612"/>
                    </a:cubicBezTo>
                    <a:cubicBezTo>
                      <a:pt x="1017664" y="366266"/>
                      <a:pt x="1036491" y="406487"/>
                      <a:pt x="1031927" y="449275"/>
                    </a:cubicBezTo>
                    <a:cubicBezTo>
                      <a:pt x="1030215" y="460685"/>
                      <a:pt x="1025081" y="475518"/>
                      <a:pt x="1016523" y="493774"/>
                    </a:cubicBezTo>
                    <a:cubicBezTo>
                      <a:pt x="1007966" y="512030"/>
                      <a:pt x="977729" y="539272"/>
                      <a:pt x="925812" y="575499"/>
                    </a:cubicBezTo>
                    <a:cubicBezTo>
                      <a:pt x="873896" y="611727"/>
                      <a:pt x="838810" y="628985"/>
                      <a:pt x="820554" y="627273"/>
                    </a:cubicBezTo>
                    <a:cubicBezTo>
                      <a:pt x="818272" y="627273"/>
                      <a:pt x="804152" y="625419"/>
                      <a:pt x="778193" y="621711"/>
                    </a:cubicBezTo>
                    <a:cubicBezTo>
                      <a:pt x="752235" y="618002"/>
                      <a:pt x="736404" y="617289"/>
                      <a:pt x="730699" y="619571"/>
                    </a:cubicBezTo>
                    <a:lnTo>
                      <a:pt x="701603" y="629840"/>
                    </a:lnTo>
                    <a:lnTo>
                      <a:pt x="702459" y="712849"/>
                    </a:lnTo>
                    <a:cubicBezTo>
                      <a:pt x="713869" y="712849"/>
                      <a:pt x="722712" y="712564"/>
                      <a:pt x="728987" y="711993"/>
                    </a:cubicBezTo>
                    <a:lnTo>
                      <a:pt x="824832" y="701724"/>
                    </a:lnTo>
                    <a:cubicBezTo>
                      <a:pt x="870473" y="700583"/>
                      <a:pt x="897858" y="698872"/>
                      <a:pt x="906986" y="696590"/>
                    </a:cubicBezTo>
                    <a:cubicBezTo>
                      <a:pt x="916114" y="694308"/>
                      <a:pt x="921248" y="691170"/>
                      <a:pt x="922389" y="687176"/>
                    </a:cubicBezTo>
                    <a:lnTo>
                      <a:pt x="930091" y="667494"/>
                    </a:lnTo>
                    <a:cubicBezTo>
                      <a:pt x="936367" y="661218"/>
                      <a:pt x="943926" y="655656"/>
                      <a:pt x="952769" y="650806"/>
                    </a:cubicBezTo>
                    <a:cubicBezTo>
                      <a:pt x="961612" y="645957"/>
                      <a:pt x="988853" y="662074"/>
                      <a:pt x="1034494" y="699157"/>
                    </a:cubicBezTo>
                    <a:lnTo>
                      <a:pt x="1055032" y="715416"/>
                    </a:lnTo>
                    <a:cubicBezTo>
                      <a:pt x="1106378" y="757064"/>
                      <a:pt x="1132194" y="789725"/>
                      <a:pt x="1132479" y="813401"/>
                    </a:cubicBezTo>
                    <a:cubicBezTo>
                      <a:pt x="1132764" y="837077"/>
                      <a:pt x="1112368" y="877155"/>
                      <a:pt x="1071292" y="933636"/>
                    </a:cubicBezTo>
                    <a:lnTo>
                      <a:pt x="1015667" y="1016645"/>
                    </a:lnTo>
                    <a:lnTo>
                      <a:pt x="938649" y="1108211"/>
                    </a:lnTo>
                    <a:cubicBezTo>
                      <a:pt x="931803" y="1121903"/>
                      <a:pt x="926526" y="1129605"/>
                      <a:pt x="922817" y="1131317"/>
                    </a:cubicBezTo>
                    <a:cubicBezTo>
                      <a:pt x="919109" y="1133028"/>
                      <a:pt x="907128" y="1134169"/>
                      <a:pt x="886875" y="1134740"/>
                    </a:cubicBezTo>
                    <a:cubicBezTo>
                      <a:pt x="866622" y="1135310"/>
                      <a:pt x="847225" y="1135453"/>
                      <a:pt x="828683" y="1135168"/>
                    </a:cubicBezTo>
                    <a:cubicBezTo>
                      <a:pt x="810142" y="1134882"/>
                      <a:pt x="798304" y="1134740"/>
                      <a:pt x="793169" y="1134740"/>
                    </a:cubicBezTo>
                    <a:cubicBezTo>
                      <a:pt x="772631" y="1135881"/>
                      <a:pt x="740968" y="1141300"/>
                      <a:pt x="698180" y="1150999"/>
                    </a:cubicBezTo>
                    <a:cubicBezTo>
                      <a:pt x="695898" y="1201774"/>
                      <a:pt x="694044" y="1249412"/>
                      <a:pt x="692617" y="1293911"/>
                    </a:cubicBezTo>
                    <a:cubicBezTo>
                      <a:pt x="691191" y="1338411"/>
                      <a:pt x="689052" y="1374211"/>
                      <a:pt x="686199" y="1401310"/>
                    </a:cubicBezTo>
                    <a:cubicBezTo>
                      <a:pt x="683346" y="1428409"/>
                      <a:pt x="676643" y="1453796"/>
                      <a:pt x="666089" y="1477472"/>
                    </a:cubicBezTo>
                    <a:cubicBezTo>
                      <a:pt x="655534" y="1501148"/>
                      <a:pt x="635709" y="1522400"/>
                      <a:pt x="606613" y="1541227"/>
                    </a:cubicBezTo>
                    <a:cubicBezTo>
                      <a:pt x="577517" y="1560053"/>
                      <a:pt x="546710" y="1573318"/>
                      <a:pt x="514191" y="1581020"/>
                    </a:cubicBezTo>
                    <a:cubicBezTo>
                      <a:pt x="481672" y="1588721"/>
                      <a:pt x="461134" y="1589720"/>
                      <a:pt x="452576" y="1584015"/>
                    </a:cubicBezTo>
                    <a:cubicBezTo>
                      <a:pt x="441166" y="1577169"/>
                      <a:pt x="435461" y="1565188"/>
                      <a:pt x="435461" y="1548073"/>
                    </a:cubicBezTo>
                    <a:lnTo>
                      <a:pt x="438884" y="1493304"/>
                    </a:lnTo>
                    <a:cubicBezTo>
                      <a:pt x="433179" y="1481894"/>
                      <a:pt x="414780" y="1470911"/>
                      <a:pt x="383687" y="1460357"/>
                    </a:cubicBezTo>
                    <a:cubicBezTo>
                      <a:pt x="352595" y="1449803"/>
                      <a:pt x="335622" y="1438250"/>
                      <a:pt x="332770" y="1425699"/>
                    </a:cubicBezTo>
                    <a:cubicBezTo>
                      <a:pt x="329917" y="1413148"/>
                      <a:pt x="339616" y="1407157"/>
                      <a:pt x="361865" y="1407728"/>
                    </a:cubicBezTo>
                    <a:cubicBezTo>
                      <a:pt x="378410" y="1408869"/>
                      <a:pt x="394384" y="1411436"/>
                      <a:pt x="409788" y="1415430"/>
                    </a:cubicBezTo>
                    <a:cubicBezTo>
                      <a:pt x="425192" y="1419423"/>
                      <a:pt x="435176" y="1421135"/>
                      <a:pt x="439740" y="1420564"/>
                    </a:cubicBezTo>
                    <a:cubicBezTo>
                      <a:pt x="455143" y="1419994"/>
                      <a:pt x="466554" y="1414574"/>
                      <a:pt x="473970" y="1404305"/>
                    </a:cubicBezTo>
                    <a:cubicBezTo>
                      <a:pt x="481387" y="1394036"/>
                      <a:pt x="485666" y="1376635"/>
                      <a:pt x="486807" y="1352103"/>
                    </a:cubicBezTo>
                    <a:lnTo>
                      <a:pt x="491085" y="1279363"/>
                    </a:lnTo>
                    <a:lnTo>
                      <a:pt x="488518" y="1182662"/>
                    </a:lnTo>
                    <a:cubicBezTo>
                      <a:pt x="467409" y="1185515"/>
                      <a:pt x="451720" y="1187797"/>
                      <a:pt x="441451" y="1189508"/>
                    </a:cubicBezTo>
                    <a:lnTo>
                      <a:pt x="380692" y="1204912"/>
                    </a:lnTo>
                    <a:lnTo>
                      <a:pt x="347317" y="1211758"/>
                    </a:lnTo>
                    <a:lnTo>
                      <a:pt x="274578" y="1235720"/>
                    </a:lnTo>
                    <a:cubicBezTo>
                      <a:pt x="255751" y="1240284"/>
                      <a:pt x="240775" y="1240569"/>
                      <a:pt x="229650" y="1236575"/>
                    </a:cubicBezTo>
                    <a:cubicBezTo>
                      <a:pt x="218525" y="1232582"/>
                      <a:pt x="210396" y="1228303"/>
                      <a:pt x="205261" y="1223739"/>
                    </a:cubicBezTo>
                    <a:cubicBezTo>
                      <a:pt x="200126" y="1219175"/>
                      <a:pt x="186434" y="1205768"/>
                      <a:pt x="164184" y="1183518"/>
                    </a:cubicBezTo>
                    <a:cubicBezTo>
                      <a:pt x="141935" y="1161268"/>
                      <a:pt x="131951" y="1143582"/>
                      <a:pt x="134233" y="1130461"/>
                    </a:cubicBezTo>
                    <a:cubicBezTo>
                      <a:pt x="135374" y="1120762"/>
                      <a:pt x="140651" y="1111919"/>
                      <a:pt x="150064" y="1103932"/>
                    </a:cubicBezTo>
                    <a:cubicBezTo>
                      <a:pt x="159478" y="1095945"/>
                      <a:pt x="168035" y="1091096"/>
                      <a:pt x="175737" y="1089384"/>
                    </a:cubicBezTo>
                    <a:cubicBezTo>
                      <a:pt x="183439" y="1087673"/>
                      <a:pt x="208684" y="1086247"/>
                      <a:pt x="251472" y="1085106"/>
                    </a:cubicBezTo>
                    <a:lnTo>
                      <a:pt x="331914" y="1076548"/>
                    </a:lnTo>
                    <a:cubicBezTo>
                      <a:pt x="434605" y="1067420"/>
                      <a:pt x="487092" y="1061287"/>
                      <a:pt x="489374" y="1058149"/>
                    </a:cubicBezTo>
                    <a:cubicBezTo>
                      <a:pt x="491656" y="1055011"/>
                      <a:pt x="493225" y="1045740"/>
                      <a:pt x="494081" y="1030337"/>
                    </a:cubicBezTo>
                    <a:cubicBezTo>
                      <a:pt x="494936" y="1014933"/>
                      <a:pt x="495079" y="1006375"/>
                      <a:pt x="494508" y="1004664"/>
                    </a:cubicBezTo>
                    <a:cubicBezTo>
                      <a:pt x="489944" y="996677"/>
                      <a:pt x="468836" y="1000243"/>
                      <a:pt x="431182" y="1015361"/>
                    </a:cubicBezTo>
                    <a:cubicBezTo>
                      <a:pt x="393529" y="1030479"/>
                      <a:pt x="370708" y="1037468"/>
                      <a:pt x="362721" y="1036327"/>
                    </a:cubicBezTo>
                    <a:cubicBezTo>
                      <a:pt x="346747" y="1035186"/>
                      <a:pt x="326066" y="1024632"/>
                      <a:pt x="300678" y="1004664"/>
                    </a:cubicBezTo>
                    <a:cubicBezTo>
                      <a:pt x="275291" y="984696"/>
                      <a:pt x="264594" y="968151"/>
                      <a:pt x="268587" y="955030"/>
                    </a:cubicBezTo>
                    <a:cubicBezTo>
                      <a:pt x="273151" y="938485"/>
                      <a:pt x="299252" y="923794"/>
                      <a:pt x="346890" y="910958"/>
                    </a:cubicBezTo>
                    <a:cubicBezTo>
                      <a:pt x="394527" y="898122"/>
                      <a:pt x="432180" y="890134"/>
                      <a:pt x="459850" y="886997"/>
                    </a:cubicBezTo>
                    <a:cubicBezTo>
                      <a:pt x="487520" y="883859"/>
                      <a:pt x="501069" y="879152"/>
                      <a:pt x="500499" y="872877"/>
                    </a:cubicBezTo>
                    <a:lnTo>
                      <a:pt x="503922" y="831800"/>
                    </a:lnTo>
                    <a:cubicBezTo>
                      <a:pt x="431467" y="839217"/>
                      <a:pt x="380835" y="848915"/>
                      <a:pt x="352024" y="860896"/>
                    </a:cubicBezTo>
                    <a:cubicBezTo>
                      <a:pt x="323214" y="872877"/>
                      <a:pt x="305670" y="882290"/>
                      <a:pt x="299395" y="889136"/>
                    </a:cubicBezTo>
                    <a:lnTo>
                      <a:pt x="287414" y="902828"/>
                    </a:lnTo>
                    <a:cubicBezTo>
                      <a:pt x="277716" y="911386"/>
                      <a:pt x="266305" y="915094"/>
                      <a:pt x="253184" y="913953"/>
                    </a:cubicBezTo>
                    <a:cubicBezTo>
                      <a:pt x="244056" y="913383"/>
                      <a:pt x="234927" y="909960"/>
                      <a:pt x="225799" y="903684"/>
                    </a:cubicBezTo>
                    <a:lnTo>
                      <a:pt x="194136" y="877155"/>
                    </a:lnTo>
                    <a:cubicBezTo>
                      <a:pt x="177591" y="864604"/>
                      <a:pt x="166039" y="851625"/>
                      <a:pt x="159478" y="838218"/>
                    </a:cubicBezTo>
                    <a:cubicBezTo>
                      <a:pt x="152917" y="824811"/>
                      <a:pt x="182155" y="809835"/>
                      <a:pt x="247193" y="793291"/>
                    </a:cubicBezTo>
                    <a:lnTo>
                      <a:pt x="292549" y="786445"/>
                    </a:lnTo>
                    <a:lnTo>
                      <a:pt x="390961" y="765906"/>
                    </a:lnTo>
                    <a:cubicBezTo>
                      <a:pt x="463416" y="760772"/>
                      <a:pt x="502210" y="753355"/>
                      <a:pt x="507345" y="743657"/>
                    </a:cubicBezTo>
                    <a:cubicBezTo>
                      <a:pt x="510768" y="736811"/>
                      <a:pt x="512194" y="718269"/>
                      <a:pt x="511624" y="688032"/>
                    </a:cubicBezTo>
                    <a:lnTo>
                      <a:pt x="510768" y="661503"/>
                    </a:lnTo>
                    <a:cubicBezTo>
                      <a:pt x="489659" y="668920"/>
                      <a:pt x="471973" y="674625"/>
                      <a:pt x="457711" y="678619"/>
                    </a:cubicBezTo>
                    <a:cubicBezTo>
                      <a:pt x="443448" y="682612"/>
                      <a:pt x="433749" y="686891"/>
                      <a:pt x="428615" y="691455"/>
                    </a:cubicBezTo>
                    <a:lnTo>
                      <a:pt x="408076" y="719695"/>
                    </a:lnTo>
                    <a:cubicBezTo>
                      <a:pt x="378410" y="752785"/>
                      <a:pt x="350883" y="749647"/>
                      <a:pt x="325496" y="710282"/>
                    </a:cubicBezTo>
                    <a:cubicBezTo>
                      <a:pt x="300108" y="670917"/>
                      <a:pt x="287557" y="636401"/>
                      <a:pt x="287842" y="606735"/>
                    </a:cubicBezTo>
                    <a:cubicBezTo>
                      <a:pt x="288127" y="577068"/>
                      <a:pt x="288270" y="561665"/>
                      <a:pt x="288270" y="560524"/>
                    </a:cubicBezTo>
                    <a:lnTo>
                      <a:pt x="280568" y="517736"/>
                    </a:lnTo>
                    <a:cubicBezTo>
                      <a:pt x="272010" y="494915"/>
                      <a:pt x="264594" y="476374"/>
                      <a:pt x="258318" y="462111"/>
                    </a:cubicBezTo>
                    <a:cubicBezTo>
                      <a:pt x="252043" y="447848"/>
                      <a:pt x="249475" y="433158"/>
                      <a:pt x="250616" y="418039"/>
                    </a:cubicBezTo>
                    <a:cubicBezTo>
                      <a:pt x="251757" y="402921"/>
                      <a:pt x="266733" y="393793"/>
                      <a:pt x="295544" y="390655"/>
                    </a:cubicBezTo>
                    <a:cubicBezTo>
                      <a:pt x="324354" y="387517"/>
                      <a:pt x="352737" y="397073"/>
                      <a:pt x="380692" y="419323"/>
                    </a:cubicBezTo>
                    <a:cubicBezTo>
                      <a:pt x="409217" y="401637"/>
                      <a:pt x="426903" y="392224"/>
                      <a:pt x="433749" y="391083"/>
                    </a:cubicBezTo>
                    <a:lnTo>
                      <a:pt x="497931" y="378246"/>
                    </a:lnTo>
                    <a:cubicBezTo>
                      <a:pt x="497931" y="373112"/>
                      <a:pt x="498787" y="362985"/>
                      <a:pt x="500499" y="347867"/>
                    </a:cubicBezTo>
                    <a:cubicBezTo>
                      <a:pt x="502210" y="332748"/>
                      <a:pt x="501497" y="322907"/>
                      <a:pt x="498359" y="318343"/>
                    </a:cubicBezTo>
                    <a:cubicBezTo>
                      <a:pt x="495222" y="313779"/>
                      <a:pt x="475396" y="317487"/>
                      <a:pt x="438884" y="329468"/>
                    </a:cubicBezTo>
                    <a:cubicBezTo>
                      <a:pt x="422910" y="334603"/>
                      <a:pt x="395668" y="340878"/>
                      <a:pt x="357159" y="348295"/>
                    </a:cubicBezTo>
                    <a:cubicBezTo>
                      <a:pt x="318649" y="355711"/>
                      <a:pt x="277430" y="366979"/>
                      <a:pt x="233501" y="382097"/>
                    </a:cubicBezTo>
                    <a:cubicBezTo>
                      <a:pt x="189572" y="397216"/>
                      <a:pt x="161617" y="404490"/>
                      <a:pt x="149636" y="403919"/>
                    </a:cubicBezTo>
                    <a:cubicBezTo>
                      <a:pt x="139938" y="403919"/>
                      <a:pt x="129383" y="400781"/>
                      <a:pt x="117973" y="394506"/>
                    </a:cubicBezTo>
                    <a:cubicBezTo>
                      <a:pt x="106563" y="388230"/>
                      <a:pt x="93727" y="379958"/>
                      <a:pt x="79464" y="369689"/>
                    </a:cubicBezTo>
                    <a:cubicBezTo>
                      <a:pt x="65201" y="359420"/>
                      <a:pt x="52650" y="351432"/>
                      <a:pt x="41810" y="345727"/>
                    </a:cubicBezTo>
                    <a:cubicBezTo>
                      <a:pt x="30971" y="340022"/>
                      <a:pt x="23126" y="335316"/>
                      <a:pt x="18277" y="331607"/>
                    </a:cubicBezTo>
                    <a:cubicBezTo>
                      <a:pt x="13428" y="327899"/>
                      <a:pt x="8864" y="318771"/>
                      <a:pt x="4585" y="304223"/>
                    </a:cubicBezTo>
                    <a:cubicBezTo>
                      <a:pt x="306" y="289675"/>
                      <a:pt x="-978" y="278693"/>
                      <a:pt x="734" y="271276"/>
                    </a:cubicBezTo>
                    <a:cubicBezTo>
                      <a:pt x="4727" y="258725"/>
                      <a:pt x="22984" y="249312"/>
                      <a:pt x="55503" y="243036"/>
                    </a:cubicBezTo>
                    <a:lnTo>
                      <a:pt x="163329" y="231055"/>
                    </a:lnTo>
                    <a:lnTo>
                      <a:pt x="224088" y="222498"/>
                    </a:lnTo>
                    <a:cubicBezTo>
                      <a:pt x="273722" y="218504"/>
                      <a:pt x="304102" y="215224"/>
                      <a:pt x="315226" y="212656"/>
                    </a:cubicBezTo>
                    <a:cubicBezTo>
                      <a:pt x="326351" y="210089"/>
                      <a:pt x="332484" y="208520"/>
                      <a:pt x="333625" y="207950"/>
                    </a:cubicBezTo>
                    <a:cubicBezTo>
                      <a:pt x="337048" y="207950"/>
                      <a:pt x="349172" y="208378"/>
                      <a:pt x="369995" y="209233"/>
                    </a:cubicBezTo>
                    <a:cubicBezTo>
                      <a:pt x="390819" y="210089"/>
                      <a:pt x="407791" y="209091"/>
                      <a:pt x="420913" y="206238"/>
                    </a:cubicBezTo>
                    <a:lnTo>
                      <a:pt x="463701" y="196825"/>
                    </a:lnTo>
                    <a:cubicBezTo>
                      <a:pt x="483669" y="196254"/>
                      <a:pt x="495935" y="194543"/>
                      <a:pt x="500499" y="191690"/>
                    </a:cubicBezTo>
                    <a:cubicBezTo>
                      <a:pt x="498787" y="170581"/>
                      <a:pt x="498217" y="154607"/>
                      <a:pt x="498787" y="143768"/>
                    </a:cubicBezTo>
                    <a:lnTo>
                      <a:pt x="500499" y="88999"/>
                    </a:lnTo>
                    <a:cubicBezTo>
                      <a:pt x="498217" y="54768"/>
                      <a:pt x="500499" y="31663"/>
                      <a:pt x="507345" y="19682"/>
                    </a:cubicBezTo>
                    <a:cubicBezTo>
                      <a:pt x="514191" y="7701"/>
                      <a:pt x="529880" y="1141"/>
                      <a:pt x="554412" y="0"/>
                    </a:cubicBezTo>
                    <a:close/>
                    <a:moveTo>
                      <a:pt x="811140" y="410765"/>
                    </a:moveTo>
                    <a:cubicBezTo>
                      <a:pt x="808288" y="410765"/>
                      <a:pt x="803011" y="411621"/>
                      <a:pt x="795309" y="413333"/>
                    </a:cubicBezTo>
                    <a:cubicBezTo>
                      <a:pt x="787607" y="415044"/>
                      <a:pt x="778479" y="416042"/>
                      <a:pt x="767924" y="416328"/>
                    </a:cubicBezTo>
                    <a:cubicBezTo>
                      <a:pt x="757370" y="416613"/>
                      <a:pt x="750096" y="418467"/>
                      <a:pt x="746102" y="421890"/>
                    </a:cubicBezTo>
                    <a:lnTo>
                      <a:pt x="711016" y="433015"/>
                    </a:lnTo>
                    <a:cubicBezTo>
                      <a:pt x="709875" y="434156"/>
                      <a:pt x="707878" y="449845"/>
                      <a:pt x="705026" y="480082"/>
                    </a:cubicBezTo>
                    <a:lnTo>
                      <a:pt x="703314" y="495486"/>
                    </a:lnTo>
                    <a:cubicBezTo>
                      <a:pt x="703314" y="496627"/>
                      <a:pt x="703885" y="500050"/>
                      <a:pt x="705026" y="505755"/>
                    </a:cubicBezTo>
                    <a:lnTo>
                      <a:pt x="705026" y="547687"/>
                    </a:lnTo>
                    <a:cubicBezTo>
                      <a:pt x="705026" y="548258"/>
                      <a:pt x="720002" y="544977"/>
                      <a:pt x="749953" y="537846"/>
                    </a:cubicBezTo>
                    <a:cubicBezTo>
                      <a:pt x="779905" y="530715"/>
                      <a:pt x="799017" y="522442"/>
                      <a:pt x="807289" y="513029"/>
                    </a:cubicBezTo>
                    <a:cubicBezTo>
                      <a:pt x="815562" y="503615"/>
                      <a:pt x="820268" y="493061"/>
                      <a:pt x="821409" y="481366"/>
                    </a:cubicBezTo>
                    <a:cubicBezTo>
                      <a:pt x="822550" y="469670"/>
                      <a:pt x="824547" y="457262"/>
                      <a:pt x="827400" y="444140"/>
                    </a:cubicBezTo>
                    <a:cubicBezTo>
                      <a:pt x="830252" y="431018"/>
                      <a:pt x="830680" y="422461"/>
                      <a:pt x="828683" y="418467"/>
                    </a:cubicBezTo>
                    <a:cubicBezTo>
                      <a:pt x="826687" y="414474"/>
                      <a:pt x="820839" y="411906"/>
                      <a:pt x="811140" y="410765"/>
                    </a:cubicBezTo>
                    <a:close/>
                    <a:moveTo>
                      <a:pt x="402086" y="486072"/>
                    </a:moveTo>
                    <a:cubicBezTo>
                      <a:pt x="409503" y="533995"/>
                      <a:pt x="414067" y="561094"/>
                      <a:pt x="415778" y="567370"/>
                    </a:cubicBezTo>
                    <a:lnTo>
                      <a:pt x="420057" y="586196"/>
                    </a:lnTo>
                    <a:cubicBezTo>
                      <a:pt x="442307" y="578780"/>
                      <a:pt x="469977" y="574216"/>
                      <a:pt x="503066" y="572504"/>
                    </a:cubicBezTo>
                    <a:lnTo>
                      <a:pt x="499643" y="492918"/>
                    </a:lnTo>
                    <a:cubicBezTo>
                      <a:pt x="476823" y="502047"/>
                      <a:pt x="463701" y="505755"/>
                      <a:pt x="460278" y="504043"/>
                    </a:cubicBezTo>
                    <a:lnTo>
                      <a:pt x="402086" y="486072"/>
                    </a:lnTo>
                    <a:close/>
                    <a:moveTo>
                      <a:pt x="902707" y="791579"/>
                    </a:moveTo>
                    <a:cubicBezTo>
                      <a:pt x="877034" y="792150"/>
                      <a:pt x="853215" y="793291"/>
                      <a:pt x="831251" y="795002"/>
                    </a:cubicBezTo>
                    <a:cubicBezTo>
                      <a:pt x="809286" y="796714"/>
                      <a:pt x="781046" y="796999"/>
                      <a:pt x="746530" y="795858"/>
                    </a:cubicBezTo>
                    <a:cubicBezTo>
                      <a:pt x="712015" y="794717"/>
                      <a:pt x="695612" y="798425"/>
                      <a:pt x="697324" y="806983"/>
                    </a:cubicBezTo>
                    <a:lnTo>
                      <a:pt x="699036" y="848060"/>
                    </a:lnTo>
                    <a:cubicBezTo>
                      <a:pt x="745247" y="842925"/>
                      <a:pt x="774628" y="846063"/>
                      <a:pt x="787179" y="857473"/>
                    </a:cubicBezTo>
                    <a:cubicBezTo>
                      <a:pt x="799730" y="868883"/>
                      <a:pt x="807289" y="885856"/>
                      <a:pt x="809857" y="908391"/>
                    </a:cubicBezTo>
                    <a:cubicBezTo>
                      <a:pt x="812424" y="930926"/>
                      <a:pt x="805720" y="947328"/>
                      <a:pt x="789746" y="957597"/>
                    </a:cubicBezTo>
                    <a:lnTo>
                      <a:pt x="736689" y="966155"/>
                    </a:lnTo>
                    <a:lnTo>
                      <a:pt x="702459" y="974712"/>
                    </a:lnTo>
                    <a:lnTo>
                      <a:pt x="702459" y="1036327"/>
                    </a:lnTo>
                    <a:cubicBezTo>
                      <a:pt x="729843" y="1031763"/>
                      <a:pt x="754660" y="1027912"/>
                      <a:pt x="776910" y="1024774"/>
                    </a:cubicBezTo>
                    <a:cubicBezTo>
                      <a:pt x="799160" y="1021637"/>
                      <a:pt x="813422" y="1016930"/>
                      <a:pt x="819698" y="1010654"/>
                    </a:cubicBezTo>
                    <a:cubicBezTo>
                      <a:pt x="825974" y="1004379"/>
                      <a:pt x="833390" y="983555"/>
                      <a:pt x="841948" y="948184"/>
                    </a:cubicBezTo>
                    <a:lnTo>
                      <a:pt x="885592" y="846348"/>
                    </a:lnTo>
                    <a:lnTo>
                      <a:pt x="902707" y="79157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54097" y="1651948"/>
                <a:ext cx="1514323" cy="1538598"/>
              </a:xfrm>
              <a:custGeom>
                <a:avLst/>
                <a:gdLst/>
                <a:ahLst/>
                <a:cxnLst/>
                <a:rect l="l" t="t" r="r" b="b"/>
                <a:pathLst>
                  <a:path w="1514323" h="1538598">
                    <a:moveTo>
                      <a:pt x="875467" y="132"/>
                    </a:moveTo>
                    <a:cubicBezTo>
                      <a:pt x="880779" y="-189"/>
                      <a:pt x="885718" y="79"/>
                      <a:pt x="890282" y="935"/>
                    </a:cubicBezTo>
                    <a:cubicBezTo>
                      <a:pt x="908538" y="4928"/>
                      <a:pt x="928934" y="20332"/>
                      <a:pt x="951469" y="47146"/>
                    </a:cubicBezTo>
                    <a:cubicBezTo>
                      <a:pt x="974004" y="73960"/>
                      <a:pt x="991975" y="97350"/>
                      <a:pt x="1005382" y="117318"/>
                    </a:cubicBezTo>
                    <a:cubicBezTo>
                      <a:pt x="1018789" y="137286"/>
                      <a:pt x="1025778" y="152832"/>
                      <a:pt x="1026348" y="163957"/>
                    </a:cubicBezTo>
                    <a:cubicBezTo>
                      <a:pt x="1026919" y="175082"/>
                      <a:pt x="1022925" y="195193"/>
                      <a:pt x="1014367" y="224288"/>
                    </a:cubicBezTo>
                    <a:cubicBezTo>
                      <a:pt x="1006380" y="248820"/>
                      <a:pt x="1001103" y="281624"/>
                      <a:pt x="998536" y="322701"/>
                    </a:cubicBezTo>
                    <a:cubicBezTo>
                      <a:pt x="995969" y="363778"/>
                      <a:pt x="992260" y="410702"/>
                      <a:pt x="987411" y="463474"/>
                    </a:cubicBezTo>
                    <a:cubicBezTo>
                      <a:pt x="982562" y="516246"/>
                      <a:pt x="977142" y="555183"/>
                      <a:pt x="971151" y="580285"/>
                    </a:cubicBezTo>
                    <a:cubicBezTo>
                      <a:pt x="965161" y="605388"/>
                      <a:pt x="958172" y="621647"/>
                      <a:pt x="950185" y="629064"/>
                    </a:cubicBezTo>
                    <a:lnTo>
                      <a:pt x="926224" y="654737"/>
                    </a:lnTo>
                    <a:cubicBezTo>
                      <a:pt x="965589" y="645609"/>
                      <a:pt x="997395" y="637907"/>
                      <a:pt x="1021641" y="631631"/>
                    </a:cubicBezTo>
                    <a:cubicBezTo>
                      <a:pt x="1045888" y="625356"/>
                      <a:pt x="1067282" y="622931"/>
                      <a:pt x="1085824" y="624357"/>
                    </a:cubicBezTo>
                    <a:cubicBezTo>
                      <a:pt x="1104365" y="625783"/>
                      <a:pt x="1123335" y="637621"/>
                      <a:pt x="1142732" y="659871"/>
                    </a:cubicBezTo>
                    <a:cubicBezTo>
                      <a:pt x="1162129" y="682121"/>
                      <a:pt x="1169546" y="700948"/>
                      <a:pt x="1164982" y="716352"/>
                    </a:cubicBezTo>
                    <a:cubicBezTo>
                      <a:pt x="1160418" y="731755"/>
                      <a:pt x="1139309" y="744306"/>
                      <a:pt x="1101655" y="754005"/>
                    </a:cubicBezTo>
                    <a:lnTo>
                      <a:pt x="919378" y="781389"/>
                    </a:lnTo>
                    <a:lnTo>
                      <a:pt x="811552" y="807062"/>
                    </a:lnTo>
                    <a:cubicBezTo>
                      <a:pt x="825244" y="822466"/>
                      <a:pt x="833516" y="834161"/>
                      <a:pt x="836369" y="842149"/>
                    </a:cubicBezTo>
                    <a:cubicBezTo>
                      <a:pt x="839222" y="850136"/>
                      <a:pt x="838651" y="872956"/>
                      <a:pt x="834657" y="910609"/>
                    </a:cubicBezTo>
                    <a:lnTo>
                      <a:pt x="826956" y="967090"/>
                    </a:lnTo>
                    <a:cubicBezTo>
                      <a:pt x="859475" y="951116"/>
                      <a:pt x="888143" y="935284"/>
                      <a:pt x="912960" y="919595"/>
                    </a:cubicBezTo>
                    <a:cubicBezTo>
                      <a:pt x="937777" y="903906"/>
                      <a:pt x="963022" y="884366"/>
                      <a:pt x="988695" y="860975"/>
                    </a:cubicBezTo>
                    <a:cubicBezTo>
                      <a:pt x="1014367" y="837584"/>
                      <a:pt x="1032481" y="824178"/>
                      <a:pt x="1043036" y="820754"/>
                    </a:cubicBezTo>
                    <a:cubicBezTo>
                      <a:pt x="1053590" y="817331"/>
                      <a:pt x="1066284" y="821895"/>
                      <a:pt x="1081117" y="834447"/>
                    </a:cubicBezTo>
                    <a:cubicBezTo>
                      <a:pt x="1098232" y="849850"/>
                      <a:pt x="1108644" y="879374"/>
                      <a:pt x="1112352" y="923018"/>
                    </a:cubicBezTo>
                    <a:cubicBezTo>
                      <a:pt x="1116061" y="966662"/>
                      <a:pt x="1113636" y="992763"/>
                      <a:pt x="1105078" y="1001320"/>
                    </a:cubicBezTo>
                    <a:cubicBezTo>
                      <a:pt x="1096521" y="1009878"/>
                      <a:pt x="1082543" y="1015012"/>
                      <a:pt x="1063146" y="1016724"/>
                    </a:cubicBezTo>
                    <a:cubicBezTo>
                      <a:pt x="1043749" y="1019006"/>
                      <a:pt x="1010659" y="1017437"/>
                      <a:pt x="963877" y="1012017"/>
                    </a:cubicBezTo>
                    <a:cubicBezTo>
                      <a:pt x="917096" y="1006597"/>
                      <a:pt x="870599" y="1007311"/>
                      <a:pt x="824388" y="1014157"/>
                    </a:cubicBezTo>
                    <a:cubicBezTo>
                      <a:pt x="819824" y="1066643"/>
                      <a:pt x="817542" y="1097451"/>
                      <a:pt x="817542" y="1106579"/>
                    </a:cubicBezTo>
                    <a:lnTo>
                      <a:pt x="811552" y="1218684"/>
                    </a:lnTo>
                    <a:cubicBezTo>
                      <a:pt x="976429" y="1259190"/>
                      <a:pt x="1130323" y="1281439"/>
                      <a:pt x="1273236" y="1285433"/>
                    </a:cubicBezTo>
                    <a:cubicBezTo>
                      <a:pt x="1416148" y="1289427"/>
                      <a:pt x="1494307" y="1294846"/>
                      <a:pt x="1507714" y="1301693"/>
                    </a:cubicBezTo>
                    <a:cubicBezTo>
                      <a:pt x="1521121" y="1308539"/>
                      <a:pt x="1514132" y="1319378"/>
                      <a:pt x="1486748" y="1334211"/>
                    </a:cubicBezTo>
                    <a:cubicBezTo>
                      <a:pt x="1483895" y="1335923"/>
                      <a:pt x="1469775" y="1340772"/>
                      <a:pt x="1444388" y="1348759"/>
                    </a:cubicBezTo>
                    <a:cubicBezTo>
                      <a:pt x="1419000" y="1356746"/>
                      <a:pt x="1398319" y="1368014"/>
                      <a:pt x="1382345" y="1382562"/>
                    </a:cubicBezTo>
                    <a:cubicBezTo>
                      <a:pt x="1366371" y="1397110"/>
                      <a:pt x="1351395" y="1418789"/>
                      <a:pt x="1337418" y="1447600"/>
                    </a:cubicBezTo>
                    <a:cubicBezTo>
                      <a:pt x="1323440" y="1476411"/>
                      <a:pt x="1310176" y="1497805"/>
                      <a:pt x="1297625" y="1511782"/>
                    </a:cubicBezTo>
                    <a:cubicBezTo>
                      <a:pt x="1285074" y="1525760"/>
                      <a:pt x="1256548" y="1534460"/>
                      <a:pt x="1212049" y="1537883"/>
                    </a:cubicBezTo>
                    <a:cubicBezTo>
                      <a:pt x="1160703" y="1542447"/>
                      <a:pt x="1074271" y="1525189"/>
                      <a:pt x="952753" y="1486109"/>
                    </a:cubicBezTo>
                    <a:cubicBezTo>
                      <a:pt x="831234" y="1447029"/>
                      <a:pt x="747084" y="1416365"/>
                      <a:pt x="700303" y="1394115"/>
                    </a:cubicBezTo>
                    <a:lnTo>
                      <a:pt x="570227" y="1327365"/>
                    </a:lnTo>
                    <a:cubicBezTo>
                      <a:pt x="501196" y="1293705"/>
                      <a:pt x="463257" y="1274023"/>
                      <a:pt x="456411" y="1268318"/>
                    </a:cubicBezTo>
                    <a:lnTo>
                      <a:pt x="401642" y="1230664"/>
                    </a:lnTo>
                    <a:cubicBezTo>
                      <a:pt x="369123" y="1264895"/>
                      <a:pt x="342309" y="1291423"/>
                      <a:pt x="321200" y="1310250"/>
                    </a:cubicBezTo>
                    <a:cubicBezTo>
                      <a:pt x="300092" y="1329077"/>
                      <a:pt x="273706" y="1348902"/>
                      <a:pt x="242043" y="1369726"/>
                    </a:cubicBezTo>
                    <a:cubicBezTo>
                      <a:pt x="210379" y="1390549"/>
                      <a:pt x="177147" y="1408092"/>
                      <a:pt x="142346" y="1422355"/>
                    </a:cubicBezTo>
                    <a:lnTo>
                      <a:pt x="54203" y="1456585"/>
                    </a:lnTo>
                    <a:cubicBezTo>
                      <a:pt x="38229" y="1463432"/>
                      <a:pt x="25963" y="1466427"/>
                      <a:pt x="17405" y="1465571"/>
                    </a:cubicBezTo>
                    <a:cubicBezTo>
                      <a:pt x="8847" y="1464715"/>
                      <a:pt x="3142" y="1462433"/>
                      <a:pt x="290" y="1458725"/>
                    </a:cubicBezTo>
                    <a:cubicBezTo>
                      <a:pt x="-2563" y="1455016"/>
                      <a:pt x="15694" y="1438614"/>
                      <a:pt x="55059" y="1409519"/>
                    </a:cubicBezTo>
                    <a:cubicBezTo>
                      <a:pt x="94424" y="1380423"/>
                      <a:pt x="136213" y="1333356"/>
                      <a:pt x="180428" y="1268318"/>
                    </a:cubicBezTo>
                    <a:cubicBezTo>
                      <a:pt x="224642" y="1203280"/>
                      <a:pt x="263009" y="1143091"/>
                      <a:pt x="295528" y="1087752"/>
                    </a:cubicBezTo>
                    <a:cubicBezTo>
                      <a:pt x="328047" y="1032413"/>
                      <a:pt x="347729" y="994759"/>
                      <a:pt x="354575" y="974792"/>
                    </a:cubicBezTo>
                    <a:lnTo>
                      <a:pt x="370835" y="927725"/>
                    </a:lnTo>
                    <a:cubicBezTo>
                      <a:pt x="346303" y="931718"/>
                      <a:pt x="326050" y="932431"/>
                      <a:pt x="310076" y="929864"/>
                    </a:cubicBezTo>
                    <a:cubicBezTo>
                      <a:pt x="294101" y="927297"/>
                      <a:pt x="273991" y="915031"/>
                      <a:pt x="249744" y="893066"/>
                    </a:cubicBezTo>
                    <a:cubicBezTo>
                      <a:pt x="225498" y="871102"/>
                      <a:pt x="213945" y="850421"/>
                      <a:pt x="215086" y="831024"/>
                    </a:cubicBezTo>
                    <a:cubicBezTo>
                      <a:pt x="215657" y="811626"/>
                      <a:pt x="223929" y="796365"/>
                      <a:pt x="239903" y="785240"/>
                    </a:cubicBezTo>
                    <a:cubicBezTo>
                      <a:pt x="255877" y="774115"/>
                      <a:pt x="276416" y="767697"/>
                      <a:pt x="301518" y="765986"/>
                    </a:cubicBezTo>
                    <a:cubicBezTo>
                      <a:pt x="326620" y="764274"/>
                      <a:pt x="366556" y="759140"/>
                      <a:pt x="421325" y="750582"/>
                    </a:cubicBezTo>
                    <a:lnTo>
                      <a:pt x="531718" y="736034"/>
                    </a:lnTo>
                    <a:cubicBezTo>
                      <a:pt x="538564" y="735464"/>
                      <a:pt x="569942" y="729188"/>
                      <a:pt x="625852" y="717207"/>
                    </a:cubicBezTo>
                    <a:lnTo>
                      <a:pt x="737956" y="694957"/>
                    </a:lnTo>
                    <a:lnTo>
                      <a:pt x="831234" y="671852"/>
                    </a:lnTo>
                    <a:cubicBezTo>
                      <a:pt x="820395" y="659301"/>
                      <a:pt x="814975" y="651599"/>
                      <a:pt x="814975" y="648746"/>
                    </a:cubicBezTo>
                    <a:lnTo>
                      <a:pt x="808129" y="604247"/>
                    </a:lnTo>
                    <a:cubicBezTo>
                      <a:pt x="757924" y="612234"/>
                      <a:pt x="706293" y="616513"/>
                      <a:pt x="653236" y="617083"/>
                    </a:cubicBezTo>
                    <a:cubicBezTo>
                      <a:pt x="645819" y="659871"/>
                      <a:pt x="635836" y="683262"/>
                      <a:pt x="623284" y="687256"/>
                    </a:cubicBezTo>
                    <a:cubicBezTo>
                      <a:pt x="610733" y="691249"/>
                      <a:pt x="597326" y="688397"/>
                      <a:pt x="583064" y="678698"/>
                    </a:cubicBezTo>
                    <a:cubicBezTo>
                      <a:pt x="563096" y="666147"/>
                      <a:pt x="550259" y="648604"/>
                      <a:pt x="544554" y="626069"/>
                    </a:cubicBezTo>
                    <a:cubicBezTo>
                      <a:pt x="538849" y="603534"/>
                      <a:pt x="535711" y="579858"/>
                      <a:pt x="535141" y="555040"/>
                    </a:cubicBezTo>
                    <a:cubicBezTo>
                      <a:pt x="534570" y="530223"/>
                      <a:pt x="533429" y="494281"/>
                      <a:pt x="531718" y="447214"/>
                    </a:cubicBezTo>
                    <a:cubicBezTo>
                      <a:pt x="530006" y="400147"/>
                      <a:pt x="528723" y="348802"/>
                      <a:pt x="527867" y="293177"/>
                    </a:cubicBezTo>
                    <a:cubicBezTo>
                      <a:pt x="527011" y="237553"/>
                      <a:pt x="525585" y="187776"/>
                      <a:pt x="523588" y="143847"/>
                    </a:cubicBezTo>
                    <a:cubicBezTo>
                      <a:pt x="521591" y="99918"/>
                      <a:pt x="537993" y="74815"/>
                      <a:pt x="572794" y="68540"/>
                    </a:cubicBezTo>
                    <a:lnTo>
                      <a:pt x="629275" y="81376"/>
                    </a:lnTo>
                    <a:cubicBezTo>
                      <a:pt x="640685" y="83658"/>
                      <a:pt x="665502" y="78238"/>
                      <a:pt x="703726" y="65117"/>
                    </a:cubicBezTo>
                    <a:lnTo>
                      <a:pt x="767908" y="44578"/>
                    </a:lnTo>
                    <a:lnTo>
                      <a:pt x="817542" y="18906"/>
                    </a:lnTo>
                    <a:cubicBezTo>
                      <a:pt x="840220" y="7353"/>
                      <a:pt x="859528" y="1095"/>
                      <a:pt x="875467" y="132"/>
                    </a:cubicBezTo>
                    <a:close/>
                    <a:moveTo>
                      <a:pt x="817542" y="177222"/>
                    </a:moveTo>
                    <a:cubicBezTo>
                      <a:pt x="774184" y="187491"/>
                      <a:pt x="730825" y="192625"/>
                      <a:pt x="687466" y="192625"/>
                    </a:cubicBezTo>
                    <a:cubicBezTo>
                      <a:pt x="682902" y="227426"/>
                      <a:pt x="680620" y="248250"/>
                      <a:pt x="680620" y="255096"/>
                    </a:cubicBezTo>
                    <a:lnTo>
                      <a:pt x="676342" y="314143"/>
                    </a:lnTo>
                    <a:cubicBezTo>
                      <a:pt x="708861" y="306156"/>
                      <a:pt x="727973" y="302733"/>
                      <a:pt x="733678" y="303874"/>
                    </a:cubicBezTo>
                    <a:lnTo>
                      <a:pt x="811552" y="314143"/>
                    </a:lnTo>
                    <a:cubicBezTo>
                      <a:pt x="813263" y="275919"/>
                      <a:pt x="814404" y="252814"/>
                      <a:pt x="814975" y="244827"/>
                    </a:cubicBezTo>
                    <a:lnTo>
                      <a:pt x="817542" y="177222"/>
                    </a:lnTo>
                    <a:close/>
                    <a:moveTo>
                      <a:pt x="814975" y="380893"/>
                    </a:moveTo>
                    <a:cubicBezTo>
                      <a:pt x="771046" y="398008"/>
                      <a:pt x="743947" y="407136"/>
                      <a:pt x="733678" y="408277"/>
                    </a:cubicBezTo>
                    <a:lnTo>
                      <a:pt x="670351" y="419402"/>
                    </a:lnTo>
                    <a:cubicBezTo>
                      <a:pt x="668069" y="445646"/>
                      <a:pt x="665787" y="471033"/>
                      <a:pt x="663505" y="495565"/>
                    </a:cubicBezTo>
                    <a:cubicBezTo>
                      <a:pt x="710287" y="491571"/>
                      <a:pt x="759636" y="488719"/>
                      <a:pt x="811552" y="487007"/>
                    </a:cubicBezTo>
                    <a:lnTo>
                      <a:pt x="814975" y="380893"/>
                    </a:lnTo>
                    <a:close/>
                    <a:moveTo>
                      <a:pt x="666928" y="846427"/>
                    </a:moveTo>
                    <a:cubicBezTo>
                      <a:pt x="616723" y="861831"/>
                      <a:pt x="560814" y="879232"/>
                      <a:pt x="499199" y="898629"/>
                    </a:cubicBezTo>
                    <a:cubicBezTo>
                      <a:pt x="504904" y="915744"/>
                      <a:pt x="509611" y="931148"/>
                      <a:pt x="513319" y="944840"/>
                    </a:cubicBezTo>
                    <a:cubicBezTo>
                      <a:pt x="517027" y="958532"/>
                      <a:pt x="518739" y="976931"/>
                      <a:pt x="518454" y="1000037"/>
                    </a:cubicBezTo>
                    <a:cubicBezTo>
                      <a:pt x="518168" y="1023142"/>
                      <a:pt x="514888" y="1040971"/>
                      <a:pt x="508612" y="1053522"/>
                    </a:cubicBezTo>
                    <a:lnTo>
                      <a:pt x="486362" y="1104012"/>
                    </a:lnTo>
                    <a:cubicBezTo>
                      <a:pt x="529721" y="1123409"/>
                      <a:pt x="591906" y="1148226"/>
                      <a:pt x="672919" y="1178463"/>
                    </a:cubicBezTo>
                    <a:cubicBezTo>
                      <a:pt x="676342" y="1134534"/>
                      <a:pt x="678624" y="1099447"/>
                      <a:pt x="679765" y="1073204"/>
                    </a:cubicBezTo>
                    <a:cubicBezTo>
                      <a:pt x="680906" y="1046961"/>
                      <a:pt x="680906" y="1018150"/>
                      <a:pt x="679765" y="986772"/>
                    </a:cubicBezTo>
                    <a:cubicBezTo>
                      <a:pt x="678053" y="950260"/>
                      <a:pt x="675771" y="919738"/>
                      <a:pt x="672919" y="895206"/>
                    </a:cubicBezTo>
                    <a:lnTo>
                      <a:pt x="666928" y="84642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0822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şḷíḑè">
            <a:extLst>
              <a:ext uri="{FF2B5EF4-FFF2-40B4-BE49-F238E27FC236}">
                <a16:creationId xmlns:a16="http://schemas.microsoft.com/office/drawing/2014/main" id="{8913812B-4CD2-495D-8510-11A48838C7D5}"/>
              </a:ext>
            </a:extLst>
          </p:cNvPr>
          <p:cNvGrpSpPr/>
          <p:nvPr/>
        </p:nvGrpSpPr>
        <p:grpSpPr>
          <a:xfrm>
            <a:off x="-1857828" y="1111817"/>
            <a:ext cx="4628392" cy="4634366"/>
            <a:chOff x="5492751" y="2298700"/>
            <a:chExt cx="1225550" cy="1227138"/>
          </a:xfrm>
          <a:solidFill>
            <a:srgbClr val="A63A22"/>
          </a:solidFill>
        </p:grpSpPr>
        <p:sp>
          <p:nvSpPr>
            <p:cNvPr id="6" name="í$ḻíḍe">
              <a:extLst>
                <a:ext uri="{FF2B5EF4-FFF2-40B4-BE49-F238E27FC236}">
                  <a16:creationId xmlns:a16="http://schemas.microsoft.com/office/drawing/2014/main" id="{177806EF-C680-465E-939A-0C38ED091ABB}"/>
                </a:ext>
              </a:extLst>
            </p:cNvPr>
            <p:cNvSpPr/>
            <p:nvPr/>
          </p:nvSpPr>
          <p:spPr bwMode="auto">
            <a:xfrm>
              <a:off x="5751513" y="3257550"/>
              <a:ext cx="703263" cy="201613"/>
            </a:xfrm>
            <a:custGeom>
              <a:avLst/>
              <a:gdLst>
                <a:gd name="T0" fmla="*/ 134 w 213"/>
                <a:gd name="T1" fmla="*/ 57 h 61"/>
                <a:gd name="T2" fmla="*/ 128 w 213"/>
                <a:gd name="T3" fmla="*/ 45 h 61"/>
                <a:gd name="T4" fmla="*/ 130 w 213"/>
                <a:gd name="T5" fmla="*/ 36 h 61"/>
                <a:gd name="T6" fmla="*/ 126 w 213"/>
                <a:gd name="T7" fmla="*/ 39 h 61"/>
                <a:gd name="T8" fmla="*/ 119 w 213"/>
                <a:gd name="T9" fmla="*/ 61 h 61"/>
                <a:gd name="T10" fmla="*/ 139 w 213"/>
                <a:gd name="T11" fmla="*/ 52 h 61"/>
                <a:gd name="T12" fmla="*/ 165 w 213"/>
                <a:gd name="T13" fmla="*/ 39 h 61"/>
                <a:gd name="T14" fmla="*/ 168 w 213"/>
                <a:gd name="T15" fmla="*/ 31 h 61"/>
                <a:gd name="T16" fmla="*/ 157 w 213"/>
                <a:gd name="T17" fmla="*/ 29 h 61"/>
                <a:gd name="T18" fmla="*/ 155 w 213"/>
                <a:gd name="T19" fmla="*/ 44 h 61"/>
                <a:gd name="T20" fmla="*/ 160 w 213"/>
                <a:gd name="T21" fmla="*/ 53 h 61"/>
                <a:gd name="T22" fmla="*/ 167 w 213"/>
                <a:gd name="T23" fmla="*/ 42 h 61"/>
                <a:gd name="T24" fmla="*/ 194 w 213"/>
                <a:gd name="T25" fmla="*/ 18 h 61"/>
                <a:gd name="T26" fmla="*/ 197 w 213"/>
                <a:gd name="T27" fmla="*/ 10 h 61"/>
                <a:gd name="T28" fmla="*/ 199 w 213"/>
                <a:gd name="T29" fmla="*/ 14 h 61"/>
                <a:gd name="T30" fmla="*/ 197 w 213"/>
                <a:gd name="T31" fmla="*/ 4 h 61"/>
                <a:gd name="T32" fmla="*/ 196 w 213"/>
                <a:gd name="T33" fmla="*/ 16 h 61"/>
                <a:gd name="T34" fmla="*/ 209 w 213"/>
                <a:gd name="T35" fmla="*/ 21 h 61"/>
                <a:gd name="T36" fmla="*/ 203 w 213"/>
                <a:gd name="T37" fmla="*/ 30 h 61"/>
                <a:gd name="T38" fmla="*/ 201 w 213"/>
                <a:gd name="T39" fmla="*/ 28 h 61"/>
                <a:gd name="T40" fmla="*/ 199 w 213"/>
                <a:gd name="T41" fmla="*/ 22 h 61"/>
                <a:gd name="T42" fmla="*/ 204 w 213"/>
                <a:gd name="T43" fmla="*/ 12 h 61"/>
                <a:gd name="T44" fmla="*/ 194 w 213"/>
                <a:gd name="T45" fmla="*/ 26 h 61"/>
                <a:gd name="T46" fmla="*/ 192 w 213"/>
                <a:gd name="T47" fmla="*/ 24 h 61"/>
                <a:gd name="T48" fmla="*/ 191 w 213"/>
                <a:gd name="T49" fmla="*/ 9 h 61"/>
                <a:gd name="T50" fmla="*/ 193 w 213"/>
                <a:gd name="T51" fmla="*/ 4 h 61"/>
                <a:gd name="T52" fmla="*/ 196 w 213"/>
                <a:gd name="T53" fmla="*/ 1 h 61"/>
                <a:gd name="T54" fmla="*/ 209 w 213"/>
                <a:gd name="T55" fmla="*/ 12 h 61"/>
                <a:gd name="T56" fmla="*/ 206 w 213"/>
                <a:gd name="T57" fmla="*/ 20 h 61"/>
                <a:gd name="T58" fmla="*/ 209 w 213"/>
                <a:gd name="T59" fmla="*/ 21 h 61"/>
                <a:gd name="T60" fmla="*/ 88 w 213"/>
                <a:gd name="T61" fmla="*/ 37 h 61"/>
                <a:gd name="T62" fmla="*/ 73 w 213"/>
                <a:gd name="T63" fmla="*/ 56 h 61"/>
                <a:gd name="T64" fmla="*/ 102 w 213"/>
                <a:gd name="T65" fmla="*/ 59 h 61"/>
                <a:gd name="T66" fmla="*/ 91 w 213"/>
                <a:gd name="T67" fmla="*/ 53 h 61"/>
                <a:gd name="T68" fmla="*/ 21 w 213"/>
                <a:gd name="T69" fmla="*/ 8 h 61"/>
                <a:gd name="T70" fmla="*/ 13 w 213"/>
                <a:gd name="T71" fmla="*/ 5 h 61"/>
                <a:gd name="T72" fmla="*/ 8 w 213"/>
                <a:gd name="T73" fmla="*/ 10 h 61"/>
                <a:gd name="T74" fmla="*/ 10 w 213"/>
                <a:gd name="T75" fmla="*/ 12 h 61"/>
                <a:gd name="T76" fmla="*/ 4 w 213"/>
                <a:gd name="T77" fmla="*/ 25 h 61"/>
                <a:gd name="T78" fmla="*/ 23 w 213"/>
                <a:gd name="T79" fmla="*/ 21 h 61"/>
                <a:gd name="T80" fmla="*/ 24 w 213"/>
                <a:gd name="T81" fmla="*/ 13 h 61"/>
                <a:gd name="T82" fmla="*/ 61 w 213"/>
                <a:gd name="T83" fmla="*/ 34 h 61"/>
                <a:gd name="T84" fmla="*/ 49 w 213"/>
                <a:gd name="T85" fmla="*/ 46 h 61"/>
                <a:gd name="T86" fmla="*/ 43 w 213"/>
                <a:gd name="T87" fmla="*/ 41 h 61"/>
                <a:gd name="T88" fmla="*/ 47 w 213"/>
                <a:gd name="T89" fmla="*/ 41 h 61"/>
                <a:gd name="T90" fmla="*/ 39 w 213"/>
                <a:gd name="T91" fmla="*/ 38 h 61"/>
                <a:gd name="T92" fmla="*/ 42 w 213"/>
                <a:gd name="T93" fmla="*/ 31 h 61"/>
                <a:gd name="T94" fmla="*/ 45 w 213"/>
                <a:gd name="T95" fmla="*/ 35 h 61"/>
                <a:gd name="T96" fmla="*/ 45 w 213"/>
                <a:gd name="T97" fmla="*/ 29 h 61"/>
                <a:gd name="T98" fmla="*/ 51 w 213"/>
                <a:gd name="T99" fmla="*/ 32 h 61"/>
                <a:gd name="T100" fmla="*/ 52 w 213"/>
                <a:gd name="T101" fmla="*/ 36 h 61"/>
                <a:gd name="T102" fmla="*/ 53 w 213"/>
                <a:gd name="T103" fmla="*/ 39 h 61"/>
                <a:gd name="T104" fmla="*/ 59 w 213"/>
                <a:gd name="T105" fmla="*/ 32 h 61"/>
                <a:gd name="T106" fmla="*/ 50 w 213"/>
                <a:gd name="T107" fmla="*/ 24 h 61"/>
                <a:gd name="T108" fmla="*/ 192 w 213"/>
                <a:gd name="T10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" h="61">
                  <a:moveTo>
                    <a:pt x="51" y="35"/>
                  </a:moveTo>
                  <a:cubicBezTo>
                    <a:pt x="51" y="35"/>
                    <a:pt x="51" y="36"/>
                    <a:pt x="51" y="36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2" y="35"/>
                    <a:pt x="51" y="35"/>
                    <a:pt x="51" y="35"/>
                  </a:cubicBezTo>
                  <a:close/>
                  <a:moveTo>
                    <a:pt x="139" y="50"/>
                  </a:moveTo>
                  <a:cubicBezTo>
                    <a:pt x="138" y="53"/>
                    <a:pt x="137" y="55"/>
                    <a:pt x="136" y="56"/>
                  </a:cubicBezTo>
                  <a:cubicBezTo>
                    <a:pt x="136" y="56"/>
                    <a:pt x="135" y="57"/>
                    <a:pt x="134" y="57"/>
                  </a:cubicBezTo>
                  <a:cubicBezTo>
                    <a:pt x="134" y="56"/>
                    <a:pt x="133" y="56"/>
                    <a:pt x="132" y="55"/>
                  </a:cubicBezTo>
                  <a:cubicBezTo>
                    <a:pt x="131" y="53"/>
                    <a:pt x="130" y="51"/>
                    <a:pt x="130" y="49"/>
                  </a:cubicBezTo>
                  <a:cubicBezTo>
                    <a:pt x="131" y="49"/>
                    <a:pt x="132" y="48"/>
                    <a:pt x="133" y="47"/>
                  </a:cubicBezTo>
                  <a:cubicBezTo>
                    <a:pt x="134" y="46"/>
                    <a:pt x="135" y="45"/>
                    <a:pt x="134" y="45"/>
                  </a:cubicBezTo>
                  <a:cubicBezTo>
                    <a:pt x="134" y="45"/>
                    <a:pt x="134" y="45"/>
                    <a:pt x="132" y="45"/>
                  </a:cubicBezTo>
                  <a:cubicBezTo>
                    <a:pt x="131" y="45"/>
                    <a:pt x="130" y="46"/>
                    <a:pt x="130" y="46"/>
                  </a:cubicBezTo>
                  <a:cubicBezTo>
                    <a:pt x="129" y="46"/>
                    <a:pt x="129" y="46"/>
                    <a:pt x="128" y="45"/>
                  </a:cubicBezTo>
                  <a:cubicBezTo>
                    <a:pt x="128" y="45"/>
                    <a:pt x="126" y="45"/>
                    <a:pt x="126" y="45"/>
                  </a:cubicBezTo>
                  <a:cubicBezTo>
                    <a:pt x="126" y="46"/>
                    <a:pt x="126" y="48"/>
                    <a:pt x="126" y="49"/>
                  </a:cubicBezTo>
                  <a:cubicBezTo>
                    <a:pt x="126" y="50"/>
                    <a:pt x="124" y="52"/>
                    <a:pt x="123" y="53"/>
                  </a:cubicBezTo>
                  <a:cubicBezTo>
                    <a:pt x="123" y="53"/>
                    <a:pt x="122" y="48"/>
                    <a:pt x="122" y="44"/>
                  </a:cubicBezTo>
                  <a:cubicBezTo>
                    <a:pt x="122" y="43"/>
                    <a:pt x="127" y="43"/>
                    <a:pt x="128" y="43"/>
                  </a:cubicBezTo>
                  <a:cubicBezTo>
                    <a:pt x="129" y="42"/>
                    <a:pt x="130" y="40"/>
                    <a:pt x="130" y="39"/>
                  </a:cubicBezTo>
                  <a:cubicBezTo>
                    <a:pt x="130" y="38"/>
                    <a:pt x="131" y="37"/>
                    <a:pt x="130" y="36"/>
                  </a:cubicBezTo>
                  <a:cubicBezTo>
                    <a:pt x="130" y="35"/>
                    <a:pt x="130" y="35"/>
                    <a:pt x="129" y="35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ubicBezTo>
                    <a:pt x="125" y="37"/>
                    <a:pt x="124" y="38"/>
                    <a:pt x="123" y="38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5" y="38"/>
                    <a:pt x="125" y="38"/>
                    <a:pt x="126" y="38"/>
                  </a:cubicBezTo>
                  <a:cubicBezTo>
                    <a:pt x="126" y="38"/>
                    <a:pt x="126" y="38"/>
                    <a:pt x="126" y="39"/>
                  </a:cubicBezTo>
                  <a:cubicBezTo>
                    <a:pt x="126" y="40"/>
                    <a:pt x="125" y="41"/>
                    <a:pt x="125" y="42"/>
                  </a:cubicBezTo>
                  <a:cubicBezTo>
                    <a:pt x="124" y="42"/>
                    <a:pt x="123" y="42"/>
                    <a:pt x="122" y="42"/>
                  </a:cubicBezTo>
                  <a:cubicBezTo>
                    <a:pt x="122" y="42"/>
                    <a:pt x="120" y="41"/>
                    <a:pt x="120" y="41"/>
                  </a:cubicBezTo>
                  <a:cubicBezTo>
                    <a:pt x="119" y="41"/>
                    <a:pt x="118" y="42"/>
                    <a:pt x="118" y="43"/>
                  </a:cubicBezTo>
                  <a:cubicBezTo>
                    <a:pt x="118" y="44"/>
                    <a:pt x="118" y="46"/>
                    <a:pt x="118" y="48"/>
                  </a:cubicBezTo>
                  <a:cubicBezTo>
                    <a:pt x="118" y="52"/>
                    <a:pt x="118" y="56"/>
                    <a:pt x="118" y="59"/>
                  </a:cubicBezTo>
                  <a:cubicBezTo>
                    <a:pt x="118" y="60"/>
                    <a:pt x="118" y="60"/>
                    <a:pt x="119" y="61"/>
                  </a:cubicBezTo>
                  <a:cubicBezTo>
                    <a:pt x="119" y="61"/>
                    <a:pt x="121" y="61"/>
                    <a:pt x="122" y="60"/>
                  </a:cubicBezTo>
                  <a:cubicBezTo>
                    <a:pt x="123" y="60"/>
                    <a:pt x="122" y="58"/>
                    <a:pt x="122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4" y="54"/>
                    <a:pt x="125" y="53"/>
                    <a:pt x="127" y="52"/>
                  </a:cubicBezTo>
                  <a:cubicBezTo>
                    <a:pt x="127" y="55"/>
                    <a:pt x="129" y="57"/>
                    <a:pt x="130" y="59"/>
                  </a:cubicBezTo>
                  <a:cubicBezTo>
                    <a:pt x="131" y="60"/>
                    <a:pt x="135" y="60"/>
                    <a:pt x="136" y="59"/>
                  </a:cubicBezTo>
                  <a:cubicBezTo>
                    <a:pt x="138" y="56"/>
                    <a:pt x="139" y="54"/>
                    <a:pt x="139" y="52"/>
                  </a:cubicBezTo>
                  <a:cubicBezTo>
                    <a:pt x="139" y="51"/>
                    <a:pt x="139" y="51"/>
                    <a:pt x="139" y="50"/>
                  </a:cubicBezTo>
                  <a:cubicBezTo>
                    <a:pt x="139" y="49"/>
                    <a:pt x="139" y="49"/>
                    <a:pt x="139" y="50"/>
                  </a:cubicBezTo>
                  <a:close/>
                  <a:moveTo>
                    <a:pt x="180" y="45"/>
                  </a:moveTo>
                  <a:cubicBezTo>
                    <a:pt x="179" y="44"/>
                    <a:pt x="178" y="45"/>
                    <a:pt x="177" y="45"/>
                  </a:cubicBezTo>
                  <a:cubicBezTo>
                    <a:pt x="174" y="44"/>
                    <a:pt x="173" y="43"/>
                    <a:pt x="170" y="42"/>
                  </a:cubicBezTo>
                  <a:cubicBezTo>
                    <a:pt x="170" y="41"/>
                    <a:pt x="169" y="41"/>
                    <a:pt x="168" y="41"/>
                  </a:cubicBezTo>
                  <a:cubicBezTo>
                    <a:pt x="167" y="40"/>
                    <a:pt x="166" y="39"/>
                    <a:pt x="165" y="39"/>
                  </a:cubicBezTo>
                  <a:cubicBezTo>
                    <a:pt x="165" y="39"/>
                    <a:pt x="164" y="38"/>
                    <a:pt x="165" y="37"/>
                  </a:cubicBezTo>
                  <a:cubicBezTo>
                    <a:pt x="166" y="36"/>
                    <a:pt x="167" y="35"/>
                    <a:pt x="168" y="34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1"/>
                    <a:pt x="171" y="31"/>
                  </a:cubicBezTo>
                  <a:cubicBezTo>
                    <a:pt x="171" y="31"/>
                    <a:pt x="170" y="31"/>
                    <a:pt x="170" y="31"/>
                  </a:cubicBezTo>
                  <a:cubicBezTo>
                    <a:pt x="169" y="31"/>
                    <a:pt x="168" y="31"/>
                    <a:pt x="168" y="31"/>
                  </a:cubicBezTo>
                  <a:cubicBezTo>
                    <a:pt x="166" y="32"/>
                    <a:pt x="166" y="33"/>
                    <a:pt x="165" y="34"/>
                  </a:cubicBezTo>
                  <a:cubicBezTo>
                    <a:pt x="164" y="34"/>
                    <a:pt x="164" y="35"/>
                    <a:pt x="163" y="35"/>
                  </a:cubicBezTo>
                  <a:cubicBezTo>
                    <a:pt x="163" y="36"/>
                    <a:pt x="162" y="36"/>
                    <a:pt x="162" y="36"/>
                  </a:cubicBezTo>
                  <a:cubicBezTo>
                    <a:pt x="162" y="34"/>
                    <a:pt x="161" y="32"/>
                    <a:pt x="161" y="30"/>
                  </a:cubicBezTo>
                  <a:cubicBezTo>
                    <a:pt x="161" y="30"/>
                    <a:pt x="161" y="29"/>
                    <a:pt x="161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58" y="28"/>
                    <a:pt x="157" y="28"/>
                    <a:pt x="157" y="29"/>
                  </a:cubicBezTo>
                  <a:cubicBezTo>
                    <a:pt x="157" y="31"/>
                    <a:pt x="158" y="32"/>
                    <a:pt x="158" y="34"/>
                  </a:cubicBezTo>
                  <a:cubicBezTo>
                    <a:pt x="159" y="35"/>
                    <a:pt x="160" y="37"/>
                    <a:pt x="159" y="38"/>
                  </a:cubicBezTo>
                  <a:cubicBezTo>
                    <a:pt x="159" y="39"/>
                    <a:pt x="158" y="40"/>
                    <a:pt x="156" y="41"/>
                  </a:cubicBezTo>
                  <a:cubicBezTo>
                    <a:pt x="156" y="41"/>
                    <a:pt x="156" y="42"/>
                    <a:pt x="155" y="42"/>
                  </a:cubicBezTo>
                  <a:cubicBezTo>
                    <a:pt x="155" y="42"/>
                    <a:pt x="154" y="42"/>
                    <a:pt x="154" y="42"/>
                  </a:cubicBezTo>
                  <a:cubicBezTo>
                    <a:pt x="154" y="42"/>
                    <a:pt x="153" y="43"/>
                    <a:pt x="154" y="43"/>
                  </a:cubicBezTo>
                  <a:cubicBezTo>
                    <a:pt x="154" y="44"/>
                    <a:pt x="154" y="44"/>
                    <a:pt x="155" y="44"/>
                  </a:cubicBezTo>
                  <a:cubicBezTo>
                    <a:pt x="156" y="44"/>
                    <a:pt x="157" y="43"/>
                    <a:pt x="157" y="43"/>
                  </a:cubicBezTo>
                  <a:cubicBezTo>
                    <a:pt x="158" y="43"/>
                    <a:pt x="159" y="42"/>
                    <a:pt x="160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1" y="45"/>
                    <a:pt x="161" y="46"/>
                    <a:pt x="160" y="48"/>
                  </a:cubicBezTo>
                  <a:cubicBezTo>
                    <a:pt x="160" y="50"/>
                    <a:pt x="160" y="52"/>
                    <a:pt x="159" y="53"/>
                  </a:cubicBezTo>
                  <a:cubicBezTo>
                    <a:pt x="159" y="54"/>
                    <a:pt x="159" y="55"/>
                    <a:pt x="159" y="55"/>
                  </a:cubicBezTo>
                  <a:cubicBezTo>
                    <a:pt x="160" y="55"/>
                    <a:pt x="160" y="54"/>
                    <a:pt x="160" y="53"/>
                  </a:cubicBezTo>
                  <a:cubicBezTo>
                    <a:pt x="161" y="53"/>
                    <a:pt x="162" y="52"/>
                    <a:pt x="162" y="51"/>
                  </a:cubicBezTo>
                  <a:cubicBezTo>
                    <a:pt x="163" y="50"/>
                    <a:pt x="163" y="49"/>
                    <a:pt x="163" y="47"/>
                  </a:cubicBezTo>
                  <a:cubicBezTo>
                    <a:pt x="163" y="46"/>
                    <a:pt x="163" y="45"/>
                    <a:pt x="163" y="41"/>
                  </a:cubicBezTo>
                  <a:cubicBezTo>
                    <a:pt x="163" y="41"/>
                    <a:pt x="163" y="40"/>
                    <a:pt x="163" y="40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3" y="39"/>
                    <a:pt x="163" y="39"/>
                    <a:pt x="164" y="39"/>
                  </a:cubicBezTo>
                  <a:cubicBezTo>
                    <a:pt x="165" y="40"/>
                    <a:pt x="166" y="41"/>
                    <a:pt x="167" y="42"/>
                  </a:cubicBezTo>
                  <a:cubicBezTo>
                    <a:pt x="167" y="43"/>
                    <a:pt x="168" y="43"/>
                    <a:pt x="169" y="43"/>
                  </a:cubicBezTo>
                  <a:cubicBezTo>
                    <a:pt x="171" y="45"/>
                    <a:pt x="173" y="47"/>
                    <a:pt x="176" y="48"/>
                  </a:cubicBezTo>
                  <a:cubicBezTo>
                    <a:pt x="177" y="48"/>
                    <a:pt x="179" y="47"/>
                    <a:pt x="181" y="47"/>
                  </a:cubicBezTo>
                  <a:cubicBezTo>
                    <a:pt x="181" y="47"/>
                    <a:pt x="181" y="46"/>
                    <a:pt x="182" y="46"/>
                  </a:cubicBezTo>
                  <a:cubicBezTo>
                    <a:pt x="181" y="45"/>
                    <a:pt x="181" y="45"/>
                    <a:pt x="180" y="45"/>
                  </a:cubicBezTo>
                  <a:close/>
                  <a:moveTo>
                    <a:pt x="193" y="19"/>
                  </a:moveTo>
                  <a:cubicBezTo>
                    <a:pt x="194" y="19"/>
                    <a:pt x="194" y="19"/>
                    <a:pt x="194" y="18"/>
                  </a:cubicBezTo>
                  <a:cubicBezTo>
                    <a:pt x="194" y="18"/>
                    <a:pt x="189" y="13"/>
                    <a:pt x="189" y="13"/>
                  </a:cubicBezTo>
                  <a:cubicBezTo>
                    <a:pt x="188" y="13"/>
                    <a:pt x="186" y="13"/>
                    <a:pt x="186" y="14"/>
                  </a:cubicBezTo>
                  <a:cubicBezTo>
                    <a:pt x="186" y="15"/>
                    <a:pt x="187" y="15"/>
                    <a:pt x="188" y="15"/>
                  </a:cubicBezTo>
                  <a:cubicBezTo>
                    <a:pt x="190" y="17"/>
                    <a:pt x="192" y="19"/>
                    <a:pt x="192" y="19"/>
                  </a:cubicBezTo>
                  <a:cubicBezTo>
                    <a:pt x="193" y="19"/>
                    <a:pt x="193" y="19"/>
                    <a:pt x="193" y="19"/>
                  </a:cubicBezTo>
                  <a:close/>
                  <a:moveTo>
                    <a:pt x="199" y="11"/>
                  </a:moveTo>
                  <a:cubicBezTo>
                    <a:pt x="199" y="11"/>
                    <a:pt x="198" y="10"/>
                    <a:pt x="197" y="10"/>
                  </a:cubicBezTo>
                  <a:cubicBezTo>
                    <a:pt x="197" y="9"/>
                    <a:pt x="197" y="8"/>
                    <a:pt x="197" y="8"/>
                  </a:cubicBezTo>
                  <a:cubicBezTo>
                    <a:pt x="198" y="8"/>
                    <a:pt x="199" y="7"/>
                    <a:pt x="199" y="7"/>
                  </a:cubicBezTo>
                  <a:cubicBezTo>
                    <a:pt x="200" y="8"/>
                    <a:pt x="200" y="9"/>
                    <a:pt x="200" y="9"/>
                  </a:cubicBezTo>
                  <a:cubicBezTo>
                    <a:pt x="200" y="11"/>
                    <a:pt x="200" y="12"/>
                    <a:pt x="199" y="11"/>
                  </a:cubicBezTo>
                  <a:close/>
                  <a:moveTo>
                    <a:pt x="199" y="14"/>
                  </a:moveTo>
                  <a:cubicBezTo>
                    <a:pt x="199" y="15"/>
                    <a:pt x="199" y="15"/>
                    <a:pt x="199" y="15"/>
                  </a:cubicBezTo>
                  <a:cubicBezTo>
                    <a:pt x="199" y="15"/>
                    <a:pt x="199" y="14"/>
                    <a:pt x="199" y="14"/>
                  </a:cubicBezTo>
                  <a:cubicBezTo>
                    <a:pt x="199" y="14"/>
                    <a:pt x="199" y="13"/>
                    <a:pt x="200" y="14"/>
                  </a:cubicBezTo>
                  <a:cubicBezTo>
                    <a:pt x="200" y="14"/>
                    <a:pt x="199" y="14"/>
                    <a:pt x="199" y="14"/>
                  </a:cubicBezTo>
                  <a:close/>
                  <a:moveTo>
                    <a:pt x="197" y="4"/>
                  </a:moveTo>
                  <a:cubicBezTo>
                    <a:pt x="197" y="5"/>
                    <a:pt x="197" y="6"/>
                    <a:pt x="197" y="7"/>
                  </a:cubicBezTo>
                  <a:cubicBezTo>
                    <a:pt x="197" y="7"/>
                    <a:pt x="199" y="6"/>
                    <a:pt x="199" y="6"/>
                  </a:cubicBezTo>
                  <a:cubicBezTo>
                    <a:pt x="199" y="5"/>
                    <a:pt x="198" y="4"/>
                    <a:pt x="198" y="4"/>
                  </a:cubicBezTo>
                  <a:cubicBezTo>
                    <a:pt x="198" y="4"/>
                    <a:pt x="197" y="4"/>
                    <a:pt x="197" y="4"/>
                  </a:cubicBezTo>
                  <a:close/>
                  <a:moveTo>
                    <a:pt x="196" y="10"/>
                  </a:moveTo>
                  <a:cubicBezTo>
                    <a:pt x="195" y="10"/>
                    <a:pt x="194" y="10"/>
                    <a:pt x="193" y="10"/>
                  </a:cubicBezTo>
                  <a:cubicBezTo>
                    <a:pt x="193" y="9"/>
                    <a:pt x="194" y="8"/>
                    <a:pt x="194" y="7"/>
                  </a:cubicBezTo>
                  <a:cubicBezTo>
                    <a:pt x="194" y="6"/>
                    <a:pt x="195" y="6"/>
                    <a:pt x="195" y="6"/>
                  </a:cubicBezTo>
                  <a:cubicBezTo>
                    <a:pt x="195" y="5"/>
                    <a:pt x="196" y="6"/>
                    <a:pt x="196" y="6"/>
                  </a:cubicBezTo>
                  <a:cubicBezTo>
                    <a:pt x="196" y="7"/>
                    <a:pt x="196" y="10"/>
                    <a:pt x="196" y="10"/>
                  </a:cubicBezTo>
                  <a:close/>
                  <a:moveTo>
                    <a:pt x="196" y="16"/>
                  </a:moveTo>
                  <a:cubicBezTo>
                    <a:pt x="196" y="16"/>
                    <a:pt x="195" y="16"/>
                    <a:pt x="195" y="16"/>
                  </a:cubicBezTo>
                  <a:cubicBezTo>
                    <a:pt x="195" y="15"/>
                    <a:pt x="194" y="14"/>
                    <a:pt x="193" y="13"/>
                  </a:cubicBezTo>
                  <a:cubicBezTo>
                    <a:pt x="193" y="12"/>
                    <a:pt x="193" y="12"/>
                    <a:pt x="193" y="11"/>
                  </a:cubicBezTo>
                  <a:cubicBezTo>
                    <a:pt x="193" y="11"/>
                    <a:pt x="193" y="11"/>
                    <a:pt x="195" y="11"/>
                  </a:cubicBezTo>
                  <a:cubicBezTo>
                    <a:pt x="195" y="11"/>
                    <a:pt x="195" y="11"/>
                    <a:pt x="196" y="11"/>
                  </a:cubicBezTo>
                  <a:cubicBezTo>
                    <a:pt x="196" y="14"/>
                    <a:pt x="196" y="15"/>
                    <a:pt x="196" y="16"/>
                  </a:cubicBezTo>
                  <a:close/>
                  <a:moveTo>
                    <a:pt x="209" y="21"/>
                  </a:moveTo>
                  <a:cubicBezTo>
                    <a:pt x="208" y="21"/>
                    <a:pt x="208" y="21"/>
                    <a:pt x="208" y="21"/>
                  </a:cubicBezTo>
                  <a:cubicBezTo>
                    <a:pt x="208" y="21"/>
                    <a:pt x="208" y="21"/>
                    <a:pt x="208" y="21"/>
                  </a:cubicBezTo>
                  <a:cubicBezTo>
                    <a:pt x="210" y="23"/>
                    <a:pt x="211" y="24"/>
                    <a:pt x="211" y="25"/>
                  </a:cubicBezTo>
                  <a:cubicBezTo>
                    <a:pt x="211" y="27"/>
                    <a:pt x="210" y="28"/>
                    <a:pt x="210" y="28"/>
                  </a:cubicBezTo>
                  <a:cubicBezTo>
                    <a:pt x="209" y="29"/>
                    <a:pt x="208" y="28"/>
                    <a:pt x="207" y="29"/>
                  </a:cubicBezTo>
                  <a:cubicBezTo>
                    <a:pt x="206" y="29"/>
                    <a:pt x="205" y="30"/>
                    <a:pt x="204" y="30"/>
                  </a:cubicBezTo>
                  <a:cubicBezTo>
                    <a:pt x="204" y="30"/>
                    <a:pt x="203" y="30"/>
                    <a:pt x="203" y="30"/>
                  </a:cubicBezTo>
                  <a:cubicBezTo>
                    <a:pt x="203" y="30"/>
                    <a:pt x="204" y="29"/>
                    <a:pt x="205" y="29"/>
                  </a:cubicBezTo>
                  <a:cubicBezTo>
                    <a:pt x="206" y="28"/>
                    <a:pt x="207" y="27"/>
                    <a:pt x="207" y="26"/>
                  </a:cubicBezTo>
                  <a:cubicBezTo>
                    <a:pt x="207" y="25"/>
                    <a:pt x="207" y="25"/>
                    <a:pt x="207" y="24"/>
                  </a:cubicBezTo>
                  <a:cubicBezTo>
                    <a:pt x="206" y="23"/>
                    <a:pt x="205" y="24"/>
                    <a:pt x="205" y="24"/>
                  </a:cubicBezTo>
                  <a:cubicBezTo>
                    <a:pt x="205" y="25"/>
                    <a:pt x="204" y="27"/>
                    <a:pt x="204" y="28"/>
                  </a:cubicBezTo>
                  <a:cubicBezTo>
                    <a:pt x="203" y="29"/>
                    <a:pt x="202" y="31"/>
                    <a:pt x="201" y="31"/>
                  </a:cubicBezTo>
                  <a:cubicBezTo>
                    <a:pt x="200" y="30"/>
                    <a:pt x="200" y="29"/>
                    <a:pt x="201" y="28"/>
                  </a:cubicBezTo>
                  <a:cubicBezTo>
                    <a:pt x="202" y="26"/>
                    <a:pt x="203" y="26"/>
                    <a:pt x="204" y="24"/>
                  </a:cubicBezTo>
                  <a:cubicBezTo>
                    <a:pt x="204" y="24"/>
                    <a:pt x="205" y="23"/>
                    <a:pt x="205" y="22"/>
                  </a:cubicBezTo>
                  <a:cubicBezTo>
                    <a:pt x="205" y="22"/>
                    <a:pt x="204" y="21"/>
                    <a:pt x="204" y="21"/>
                  </a:cubicBezTo>
                  <a:cubicBezTo>
                    <a:pt x="204" y="21"/>
                    <a:pt x="204" y="20"/>
                    <a:pt x="203" y="19"/>
                  </a:cubicBezTo>
                  <a:cubicBezTo>
                    <a:pt x="203" y="18"/>
                    <a:pt x="202" y="20"/>
                    <a:pt x="202" y="20"/>
                  </a:cubicBezTo>
                  <a:cubicBezTo>
                    <a:pt x="202" y="21"/>
                    <a:pt x="202" y="22"/>
                    <a:pt x="201" y="22"/>
                  </a:cubicBezTo>
                  <a:cubicBezTo>
                    <a:pt x="201" y="22"/>
                    <a:pt x="199" y="23"/>
                    <a:pt x="199" y="22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0" y="20"/>
                    <a:pt x="201" y="19"/>
                    <a:pt x="202" y="18"/>
                  </a:cubicBezTo>
                  <a:cubicBezTo>
                    <a:pt x="202" y="18"/>
                    <a:pt x="203" y="17"/>
                    <a:pt x="203" y="17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3" y="14"/>
                    <a:pt x="204" y="13"/>
                    <a:pt x="205" y="12"/>
                  </a:cubicBezTo>
                  <a:cubicBezTo>
                    <a:pt x="205" y="12"/>
                    <a:pt x="205" y="11"/>
                    <a:pt x="204" y="11"/>
                  </a:cubicBezTo>
                  <a:cubicBezTo>
                    <a:pt x="204" y="11"/>
                    <a:pt x="204" y="12"/>
                    <a:pt x="204" y="12"/>
                  </a:cubicBezTo>
                  <a:cubicBezTo>
                    <a:pt x="203" y="12"/>
                    <a:pt x="203" y="12"/>
                    <a:pt x="203" y="13"/>
                  </a:cubicBezTo>
                  <a:cubicBezTo>
                    <a:pt x="202" y="13"/>
                    <a:pt x="202" y="14"/>
                    <a:pt x="202" y="14"/>
                  </a:cubicBezTo>
                  <a:cubicBezTo>
                    <a:pt x="201" y="15"/>
                    <a:pt x="200" y="15"/>
                    <a:pt x="200" y="16"/>
                  </a:cubicBezTo>
                  <a:cubicBezTo>
                    <a:pt x="199" y="16"/>
                    <a:pt x="200" y="17"/>
                    <a:pt x="199" y="18"/>
                  </a:cubicBezTo>
                  <a:cubicBezTo>
                    <a:pt x="198" y="19"/>
                    <a:pt x="197" y="20"/>
                    <a:pt x="197" y="21"/>
                  </a:cubicBezTo>
                  <a:cubicBezTo>
                    <a:pt x="195" y="23"/>
                    <a:pt x="196" y="23"/>
                    <a:pt x="195" y="24"/>
                  </a:cubicBezTo>
                  <a:cubicBezTo>
                    <a:pt x="195" y="24"/>
                    <a:pt x="194" y="25"/>
                    <a:pt x="194" y="26"/>
                  </a:cubicBezTo>
                  <a:cubicBezTo>
                    <a:pt x="194" y="27"/>
                    <a:pt x="196" y="29"/>
                    <a:pt x="196" y="31"/>
                  </a:cubicBezTo>
                  <a:cubicBezTo>
                    <a:pt x="196" y="32"/>
                    <a:pt x="195" y="32"/>
                    <a:pt x="195" y="33"/>
                  </a:cubicBezTo>
                  <a:cubicBezTo>
                    <a:pt x="194" y="33"/>
                    <a:pt x="194" y="32"/>
                    <a:pt x="194" y="32"/>
                  </a:cubicBezTo>
                  <a:cubicBezTo>
                    <a:pt x="193" y="32"/>
                    <a:pt x="192" y="27"/>
                    <a:pt x="191" y="27"/>
                  </a:cubicBezTo>
                  <a:cubicBezTo>
                    <a:pt x="191" y="26"/>
                    <a:pt x="190" y="25"/>
                    <a:pt x="190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4"/>
                    <a:pt x="191" y="24"/>
                    <a:pt x="192" y="24"/>
                  </a:cubicBezTo>
                  <a:cubicBezTo>
                    <a:pt x="192" y="24"/>
                    <a:pt x="193" y="24"/>
                    <a:pt x="193" y="24"/>
                  </a:cubicBezTo>
                  <a:cubicBezTo>
                    <a:pt x="194" y="24"/>
                    <a:pt x="194" y="24"/>
                    <a:pt x="194" y="23"/>
                  </a:cubicBezTo>
                  <a:cubicBezTo>
                    <a:pt x="195" y="22"/>
                    <a:pt x="195" y="21"/>
                    <a:pt x="196" y="19"/>
                  </a:cubicBezTo>
                  <a:cubicBezTo>
                    <a:pt x="195" y="18"/>
                    <a:pt x="194" y="16"/>
                    <a:pt x="193" y="14"/>
                  </a:cubicBezTo>
                  <a:cubicBezTo>
                    <a:pt x="191" y="11"/>
                    <a:pt x="188" y="9"/>
                    <a:pt x="189" y="8"/>
                  </a:cubicBezTo>
                  <a:cubicBezTo>
                    <a:pt x="189" y="8"/>
                    <a:pt x="190" y="8"/>
                    <a:pt x="190" y="8"/>
                  </a:cubicBezTo>
                  <a:cubicBezTo>
                    <a:pt x="191" y="8"/>
                    <a:pt x="191" y="8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10"/>
                    <a:pt x="192" y="11"/>
                    <a:pt x="192" y="11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0"/>
                    <a:pt x="192" y="9"/>
                    <a:pt x="192" y="9"/>
                  </a:cubicBezTo>
                  <a:cubicBezTo>
                    <a:pt x="193" y="8"/>
                    <a:pt x="193" y="8"/>
                    <a:pt x="194" y="8"/>
                  </a:cubicBezTo>
                  <a:cubicBezTo>
                    <a:pt x="194" y="8"/>
                    <a:pt x="193" y="7"/>
                    <a:pt x="193" y="6"/>
                  </a:cubicBezTo>
                  <a:cubicBezTo>
                    <a:pt x="193" y="5"/>
                    <a:pt x="193" y="4"/>
                    <a:pt x="193" y="4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4"/>
                    <a:pt x="193" y="5"/>
                    <a:pt x="194" y="6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5" y="5"/>
                    <a:pt x="195" y="5"/>
                    <a:pt x="196" y="5"/>
                  </a:cubicBezTo>
                  <a:cubicBezTo>
                    <a:pt x="196" y="4"/>
                    <a:pt x="197" y="3"/>
                    <a:pt x="197" y="3"/>
                  </a:cubicBezTo>
                  <a:cubicBezTo>
                    <a:pt x="197" y="2"/>
                    <a:pt x="197" y="2"/>
                    <a:pt x="196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199" y="1"/>
                    <a:pt x="200" y="2"/>
                  </a:cubicBezTo>
                  <a:cubicBezTo>
                    <a:pt x="201" y="3"/>
                    <a:pt x="201" y="4"/>
                    <a:pt x="201" y="5"/>
                  </a:cubicBezTo>
                  <a:cubicBezTo>
                    <a:pt x="202" y="7"/>
                    <a:pt x="204" y="9"/>
                    <a:pt x="204" y="9"/>
                  </a:cubicBezTo>
                  <a:cubicBezTo>
                    <a:pt x="205" y="9"/>
                    <a:pt x="207" y="9"/>
                    <a:pt x="208" y="10"/>
                  </a:cubicBezTo>
                  <a:cubicBezTo>
                    <a:pt x="209" y="11"/>
                    <a:pt x="210" y="11"/>
                    <a:pt x="209" y="12"/>
                  </a:cubicBezTo>
                  <a:cubicBezTo>
                    <a:pt x="208" y="12"/>
                    <a:pt x="207" y="12"/>
                    <a:pt x="207" y="13"/>
                  </a:cubicBezTo>
                  <a:cubicBezTo>
                    <a:pt x="206" y="13"/>
                    <a:pt x="206" y="12"/>
                    <a:pt x="206" y="13"/>
                  </a:cubicBezTo>
                  <a:cubicBezTo>
                    <a:pt x="205" y="13"/>
                    <a:pt x="205" y="13"/>
                    <a:pt x="204" y="14"/>
                  </a:cubicBezTo>
                  <a:cubicBezTo>
                    <a:pt x="204" y="15"/>
                    <a:pt x="204" y="15"/>
                    <a:pt x="204" y="16"/>
                  </a:cubicBezTo>
                  <a:cubicBezTo>
                    <a:pt x="204" y="16"/>
                    <a:pt x="205" y="16"/>
                    <a:pt x="205" y="17"/>
                  </a:cubicBezTo>
                  <a:cubicBezTo>
                    <a:pt x="205" y="18"/>
                    <a:pt x="205" y="18"/>
                    <a:pt x="205" y="19"/>
                  </a:cubicBezTo>
                  <a:cubicBezTo>
                    <a:pt x="206" y="19"/>
                    <a:pt x="206" y="20"/>
                    <a:pt x="206" y="20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207" y="20"/>
                    <a:pt x="207" y="20"/>
                    <a:pt x="208" y="19"/>
                  </a:cubicBezTo>
                  <a:cubicBezTo>
                    <a:pt x="209" y="18"/>
                    <a:pt x="210" y="17"/>
                    <a:pt x="210" y="17"/>
                  </a:cubicBezTo>
                  <a:cubicBezTo>
                    <a:pt x="211" y="17"/>
                    <a:pt x="212" y="18"/>
                    <a:pt x="212" y="18"/>
                  </a:cubicBezTo>
                  <a:cubicBezTo>
                    <a:pt x="212" y="18"/>
                    <a:pt x="213" y="19"/>
                    <a:pt x="212" y="19"/>
                  </a:cubicBezTo>
                  <a:cubicBezTo>
                    <a:pt x="212" y="19"/>
                    <a:pt x="211" y="19"/>
                    <a:pt x="210" y="20"/>
                  </a:cubicBezTo>
                  <a:cubicBezTo>
                    <a:pt x="210" y="20"/>
                    <a:pt x="209" y="20"/>
                    <a:pt x="209" y="21"/>
                  </a:cubicBezTo>
                  <a:close/>
                  <a:moveTo>
                    <a:pt x="196" y="1"/>
                  </a:moveTo>
                  <a:cubicBezTo>
                    <a:pt x="196" y="1"/>
                    <a:pt x="196" y="1"/>
                    <a:pt x="196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6" y="1"/>
                    <a:pt x="194" y="3"/>
                    <a:pt x="193" y="3"/>
                  </a:cubicBezTo>
                  <a:cubicBezTo>
                    <a:pt x="193" y="3"/>
                    <a:pt x="194" y="4"/>
                    <a:pt x="194" y="4"/>
                  </a:cubicBezTo>
                  <a:cubicBezTo>
                    <a:pt x="195" y="3"/>
                    <a:pt x="196" y="2"/>
                    <a:pt x="196" y="1"/>
                  </a:cubicBezTo>
                  <a:close/>
                  <a:moveTo>
                    <a:pt x="88" y="37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5" y="39"/>
                    <a:pt x="84" y="41"/>
                    <a:pt x="82" y="42"/>
                  </a:cubicBezTo>
                  <a:cubicBezTo>
                    <a:pt x="81" y="44"/>
                    <a:pt x="80" y="46"/>
                    <a:pt x="79" y="47"/>
                  </a:cubicBezTo>
                  <a:cubicBezTo>
                    <a:pt x="77" y="50"/>
                    <a:pt x="76" y="52"/>
                    <a:pt x="73" y="55"/>
                  </a:cubicBezTo>
                  <a:cubicBezTo>
                    <a:pt x="73" y="55"/>
                    <a:pt x="73" y="55"/>
                    <a:pt x="72" y="55"/>
                  </a:cubicBezTo>
                  <a:cubicBezTo>
                    <a:pt x="72" y="56"/>
                    <a:pt x="72" y="56"/>
                    <a:pt x="73" y="56"/>
                  </a:cubicBezTo>
                  <a:cubicBezTo>
                    <a:pt x="73" y="56"/>
                    <a:pt x="73" y="56"/>
                    <a:pt x="74" y="56"/>
                  </a:cubicBezTo>
                  <a:cubicBezTo>
                    <a:pt x="74" y="56"/>
                    <a:pt x="76" y="55"/>
                    <a:pt x="77" y="55"/>
                  </a:cubicBezTo>
                  <a:cubicBezTo>
                    <a:pt x="78" y="53"/>
                    <a:pt x="80" y="50"/>
                    <a:pt x="82" y="47"/>
                  </a:cubicBezTo>
                  <a:cubicBezTo>
                    <a:pt x="83" y="46"/>
                    <a:pt x="85" y="44"/>
                    <a:pt x="86" y="42"/>
                  </a:cubicBezTo>
                  <a:cubicBezTo>
                    <a:pt x="87" y="40"/>
                    <a:pt x="88" y="38"/>
                    <a:pt x="88" y="37"/>
                  </a:cubicBezTo>
                  <a:close/>
                  <a:moveTo>
                    <a:pt x="100" y="58"/>
                  </a:moveTo>
                  <a:cubicBezTo>
                    <a:pt x="101" y="58"/>
                    <a:pt x="102" y="59"/>
                    <a:pt x="102" y="59"/>
                  </a:cubicBezTo>
                  <a:cubicBezTo>
                    <a:pt x="102" y="60"/>
                    <a:pt x="102" y="60"/>
                    <a:pt x="101" y="60"/>
                  </a:cubicBezTo>
                  <a:cubicBezTo>
                    <a:pt x="100" y="60"/>
                    <a:pt x="99" y="60"/>
                    <a:pt x="98" y="60"/>
                  </a:cubicBezTo>
                  <a:cubicBezTo>
                    <a:pt x="97" y="60"/>
                    <a:pt x="96" y="60"/>
                    <a:pt x="95" y="59"/>
                  </a:cubicBezTo>
                  <a:cubicBezTo>
                    <a:pt x="94" y="58"/>
                    <a:pt x="93" y="56"/>
                    <a:pt x="91" y="55"/>
                  </a:cubicBezTo>
                  <a:cubicBezTo>
                    <a:pt x="90" y="53"/>
                    <a:pt x="89" y="53"/>
                    <a:pt x="87" y="51"/>
                  </a:cubicBezTo>
                  <a:cubicBezTo>
                    <a:pt x="86" y="49"/>
                    <a:pt x="84" y="48"/>
                    <a:pt x="85" y="47"/>
                  </a:cubicBezTo>
                  <a:cubicBezTo>
                    <a:pt x="85" y="47"/>
                    <a:pt x="88" y="50"/>
                    <a:pt x="91" y="53"/>
                  </a:cubicBezTo>
                  <a:cubicBezTo>
                    <a:pt x="95" y="55"/>
                    <a:pt x="97" y="56"/>
                    <a:pt x="100" y="58"/>
                  </a:cubicBezTo>
                  <a:close/>
                  <a:moveTo>
                    <a:pt x="25" y="15"/>
                  </a:moveTo>
                  <a:cubicBezTo>
                    <a:pt x="24" y="16"/>
                    <a:pt x="22" y="17"/>
                    <a:pt x="19" y="15"/>
                  </a:cubicBezTo>
                  <a:cubicBezTo>
                    <a:pt x="18" y="15"/>
                    <a:pt x="17" y="15"/>
                    <a:pt x="17" y="14"/>
                  </a:cubicBezTo>
                  <a:cubicBezTo>
                    <a:pt x="18" y="13"/>
                    <a:pt x="20" y="11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2" y="8"/>
                    <a:pt x="22" y="7"/>
                    <a:pt x="23" y="7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2" y="5"/>
                    <a:pt x="22" y="3"/>
                    <a:pt x="21" y="4"/>
                  </a:cubicBezTo>
                  <a:cubicBezTo>
                    <a:pt x="21" y="4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6" y="7"/>
                    <a:pt x="14" y="6"/>
                    <a:pt x="13" y="5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3" y="7"/>
                    <a:pt x="13" y="6"/>
                    <a:pt x="13" y="7"/>
                  </a:cubicBezTo>
                  <a:cubicBezTo>
                    <a:pt x="13" y="7"/>
                    <a:pt x="14" y="7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5" y="10"/>
                    <a:pt x="13" y="12"/>
                    <a:pt x="13" y="12"/>
                  </a:cubicBezTo>
                  <a:cubicBezTo>
                    <a:pt x="11" y="11"/>
                    <a:pt x="11" y="11"/>
                    <a:pt x="10" y="12"/>
                  </a:cubicBezTo>
                  <a:cubicBezTo>
                    <a:pt x="10" y="12"/>
                    <a:pt x="11" y="13"/>
                    <a:pt x="11" y="14"/>
                  </a:cubicBezTo>
                  <a:cubicBezTo>
                    <a:pt x="9" y="15"/>
                    <a:pt x="6" y="18"/>
                    <a:pt x="4" y="20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4" y="25"/>
                  </a:cubicBezTo>
                  <a:cubicBezTo>
                    <a:pt x="4" y="25"/>
                    <a:pt x="5" y="24"/>
                    <a:pt x="6" y="23"/>
                  </a:cubicBezTo>
                  <a:cubicBezTo>
                    <a:pt x="7" y="22"/>
                    <a:pt x="11" y="18"/>
                    <a:pt x="12" y="18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9" y="18"/>
                    <a:pt x="20" y="19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4" y="20"/>
                    <a:pt x="24" y="20"/>
                    <a:pt x="25" y="19"/>
                  </a:cubicBezTo>
                  <a:cubicBezTo>
                    <a:pt x="25" y="17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22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3" y="12"/>
                    <a:pt x="24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4" y="14"/>
                    <a:pt x="23" y="13"/>
                    <a:pt x="22" y="12"/>
                  </a:cubicBezTo>
                  <a:close/>
                  <a:moveTo>
                    <a:pt x="59" y="25"/>
                  </a:moveTo>
                  <a:cubicBezTo>
                    <a:pt x="60" y="26"/>
                    <a:pt x="61" y="27"/>
                    <a:pt x="61" y="28"/>
                  </a:cubicBezTo>
                  <a:cubicBezTo>
                    <a:pt x="62" y="29"/>
                    <a:pt x="62" y="30"/>
                    <a:pt x="62" y="31"/>
                  </a:cubicBezTo>
                  <a:cubicBezTo>
                    <a:pt x="62" y="32"/>
                    <a:pt x="61" y="33"/>
                    <a:pt x="61" y="34"/>
                  </a:cubicBezTo>
                  <a:cubicBezTo>
                    <a:pt x="60" y="37"/>
                    <a:pt x="60" y="40"/>
                    <a:pt x="59" y="42"/>
                  </a:cubicBezTo>
                  <a:cubicBezTo>
                    <a:pt x="57" y="46"/>
                    <a:pt x="55" y="52"/>
                    <a:pt x="54" y="52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1" y="53"/>
                    <a:pt x="51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1" y="51"/>
                    <a:pt x="51" y="51"/>
                    <a:pt x="51" y="49"/>
                  </a:cubicBezTo>
                  <a:cubicBezTo>
                    <a:pt x="51" y="49"/>
                    <a:pt x="50" y="47"/>
                    <a:pt x="49" y="46"/>
                  </a:cubicBezTo>
                  <a:cubicBezTo>
                    <a:pt x="49" y="46"/>
                    <a:pt x="47" y="46"/>
                    <a:pt x="46" y="46"/>
                  </a:cubicBezTo>
                  <a:cubicBezTo>
                    <a:pt x="45" y="45"/>
                    <a:pt x="43" y="45"/>
                    <a:pt x="42" y="45"/>
                  </a:cubicBezTo>
                  <a:cubicBezTo>
                    <a:pt x="42" y="45"/>
                    <a:pt x="42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40" y="44"/>
                    <a:pt x="40" y="43"/>
                  </a:cubicBezTo>
                  <a:cubicBezTo>
                    <a:pt x="40" y="43"/>
                    <a:pt x="40" y="43"/>
                    <a:pt x="40" y="42"/>
                  </a:cubicBezTo>
                  <a:cubicBezTo>
                    <a:pt x="41" y="41"/>
                    <a:pt x="43" y="41"/>
                    <a:pt x="43" y="41"/>
                  </a:cubicBezTo>
                  <a:cubicBezTo>
                    <a:pt x="43" y="41"/>
                    <a:pt x="43" y="42"/>
                    <a:pt x="4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3"/>
                    <a:pt x="43" y="42"/>
                    <a:pt x="44" y="43"/>
                  </a:cubicBezTo>
                  <a:cubicBezTo>
                    <a:pt x="45" y="43"/>
                    <a:pt x="45" y="43"/>
                    <a:pt x="46" y="43"/>
                  </a:cubicBezTo>
                  <a:cubicBezTo>
                    <a:pt x="46" y="43"/>
                    <a:pt x="46" y="43"/>
                    <a:pt x="47" y="43"/>
                  </a:cubicBezTo>
                  <a:cubicBezTo>
                    <a:pt x="47" y="43"/>
                    <a:pt x="47" y="42"/>
                    <a:pt x="47" y="42"/>
                  </a:cubicBezTo>
                  <a:cubicBezTo>
                    <a:pt x="47" y="42"/>
                    <a:pt x="47" y="41"/>
                    <a:pt x="47" y="41"/>
                  </a:cubicBezTo>
                  <a:cubicBezTo>
                    <a:pt x="47" y="41"/>
                    <a:pt x="46" y="41"/>
                    <a:pt x="45" y="41"/>
                  </a:cubicBezTo>
                  <a:cubicBezTo>
                    <a:pt x="45" y="41"/>
                    <a:pt x="46" y="41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38"/>
                    <a:pt x="47" y="38"/>
                    <a:pt x="47" y="38"/>
                  </a:cubicBezTo>
                  <a:cubicBezTo>
                    <a:pt x="47" y="38"/>
                    <a:pt x="46" y="39"/>
                    <a:pt x="45" y="39"/>
                  </a:cubicBezTo>
                  <a:cubicBezTo>
                    <a:pt x="44" y="39"/>
                    <a:pt x="44" y="39"/>
                    <a:pt x="42" y="39"/>
                  </a:cubicBezTo>
                  <a:cubicBezTo>
                    <a:pt x="41" y="39"/>
                    <a:pt x="40" y="38"/>
                    <a:pt x="39" y="38"/>
                  </a:cubicBezTo>
                  <a:cubicBezTo>
                    <a:pt x="38" y="39"/>
                    <a:pt x="38" y="41"/>
                    <a:pt x="37" y="41"/>
                  </a:cubicBezTo>
                  <a:cubicBezTo>
                    <a:pt x="37" y="42"/>
                    <a:pt x="36" y="42"/>
                    <a:pt x="36" y="42"/>
                  </a:cubicBezTo>
                  <a:cubicBezTo>
                    <a:pt x="35" y="42"/>
                    <a:pt x="35" y="41"/>
                    <a:pt x="35" y="40"/>
                  </a:cubicBezTo>
                  <a:cubicBezTo>
                    <a:pt x="36" y="38"/>
                    <a:pt x="39" y="32"/>
                    <a:pt x="39" y="31"/>
                  </a:cubicBezTo>
                  <a:cubicBezTo>
                    <a:pt x="41" y="29"/>
                    <a:pt x="42" y="27"/>
                    <a:pt x="43" y="27"/>
                  </a:cubicBezTo>
                  <a:cubicBezTo>
                    <a:pt x="43" y="27"/>
                    <a:pt x="44" y="27"/>
                    <a:pt x="44" y="28"/>
                  </a:cubicBezTo>
                  <a:cubicBezTo>
                    <a:pt x="43" y="28"/>
                    <a:pt x="43" y="30"/>
                    <a:pt x="42" y="31"/>
                  </a:cubicBezTo>
                  <a:cubicBezTo>
                    <a:pt x="42" y="31"/>
                    <a:pt x="41" y="35"/>
                    <a:pt x="40" y="36"/>
                  </a:cubicBezTo>
                  <a:cubicBezTo>
                    <a:pt x="40" y="36"/>
                    <a:pt x="41" y="36"/>
                    <a:pt x="41" y="36"/>
                  </a:cubicBezTo>
                  <a:cubicBezTo>
                    <a:pt x="42" y="36"/>
                    <a:pt x="42" y="35"/>
                    <a:pt x="43" y="35"/>
                  </a:cubicBezTo>
                  <a:cubicBezTo>
                    <a:pt x="43" y="35"/>
                    <a:pt x="43" y="36"/>
                    <a:pt x="43" y="37"/>
                  </a:cubicBezTo>
                  <a:cubicBezTo>
                    <a:pt x="44" y="38"/>
                    <a:pt x="47" y="37"/>
                    <a:pt x="48" y="36"/>
                  </a:cubicBezTo>
                  <a:cubicBezTo>
                    <a:pt x="48" y="36"/>
                    <a:pt x="48" y="35"/>
                    <a:pt x="47" y="35"/>
                  </a:cubicBezTo>
                  <a:cubicBezTo>
                    <a:pt x="47" y="34"/>
                    <a:pt x="46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5" y="33"/>
                    <a:pt x="45" y="32"/>
                    <a:pt x="45" y="32"/>
                  </a:cubicBezTo>
                  <a:cubicBezTo>
                    <a:pt x="46" y="31"/>
                    <a:pt x="45" y="31"/>
                    <a:pt x="45" y="31"/>
                  </a:cubicBezTo>
                  <a:cubicBezTo>
                    <a:pt x="45" y="31"/>
                    <a:pt x="45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7" y="29"/>
                    <a:pt x="48" y="30"/>
                    <a:pt x="48" y="29"/>
                  </a:cubicBezTo>
                  <a:cubicBezTo>
                    <a:pt x="49" y="29"/>
                    <a:pt x="49" y="26"/>
                    <a:pt x="50" y="26"/>
                  </a:cubicBezTo>
                  <a:cubicBezTo>
                    <a:pt x="51" y="26"/>
                    <a:pt x="51" y="27"/>
                    <a:pt x="51" y="27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51" y="31"/>
                    <a:pt x="51" y="31"/>
                    <a:pt x="51" y="32"/>
                  </a:cubicBezTo>
                  <a:cubicBezTo>
                    <a:pt x="51" y="32"/>
                    <a:pt x="50" y="33"/>
                    <a:pt x="50" y="33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7"/>
                  </a:cubicBezTo>
                  <a:cubicBezTo>
                    <a:pt x="51" y="37"/>
                    <a:pt x="51" y="37"/>
                    <a:pt x="52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4"/>
                    <a:pt x="55" y="32"/>
                    <a:pt x="54" y="31"/>
                  </a:cubicBezTo>
                  <a:cubicBezTo>
                    <a:pt x="54" y="31"/>
                    <a:pt x="53" y="30"/>
                    <a:pt x="53" y="29"/>
                  </a:cubicBezTo>
                  <a:cubicBezTo>
                    <a:pt x="53" y="28"/>
                    <a:pt x="54" y="29"/>
                    <a:pt x="55" y="29"/>
                  </a:cubicBezTo>
                  <a:cubicBezTo>
                    <a:pt x="56" y="29"/>
                    <a:pt x="56" y="30"/>
                    <a:pt x="56" y="30"/>
                  </a:cubicBezTo>
                  <a:cubicBezTo>
                    <a:pt x="57" y="31"/>
                    <a:pt x="57" y="32"/>
                    <a:pt x="55" y="35"/>
                  </a:cubicBezTo>
                  <a:cubicBezTo>
                    <a:pt x="53" y="38"/>
                    <a:pt x="54" y="38"/>
                    <a:pt x="53" y="39"/>
                  </a:cubicBezTo>
                  <a:cubicBezTo>
                    <a:pt x="52" y="41"/>
                    <a:pt x="51" y="40"/>
                    <a:pt x="50" y="41"/>
                  </a:cubicBezTo>
                  <a:cubicBezTo>
                    <a:pt x="49" y="41"/>
                    <a:pt x="49" y="44"/>
                    <a:pt x="50" y="44"/>
                  </a:cubicBezTo>
                  <a:cubicBezTo>
                    <a:pt x="50" y="44"/>
                    <a:pt x="51" y="46"/>
                    <a:pt x="52" y="47"/>
                  </a:cubicBezTo>
                  <a:cubicBezTo>
                    <a:pt x="53" y="47"/>
                    <a:pt x="53" y="46"/>
                    <a:pt x="53" y="46"/>
                  </a:cubicBezTo>
                  <a:cubicBezTo>
                    <a:pt x="54" y="45"/>
                    <a:pt x="55" y="43"/>
                    <a:pt x="55" y="41"/>
                  </a:cubicBezTo>
                  <a:cubicBezTo>
                    <a:pt x="56" y="40"/>
                    <a:pt x="56" y="38"/>
                    <a:pt x="57" y="37"/>
                  </a:cubicBezTo>
                  <a:cubicBezTo>
                    <a:pt x="58" y="35"/>
                    <a:pt x="58" y="33"/>
                    <a:pt x="59" y="32"/>
                  </a:cubicBezTo>
                  <a:cubicBezTo>
                    <a:pt x="59" y="31"/>
                    <a:pt x="59" y="30"/>
                    <a:pt x="59" y="29"/>
                  </a:cubicBezTo>
                  <a:cubicBezTo>
                    <a:pt x="59" y="29"/>
                    <a:pt x="59" y="28"/>
                    <a:pt x="58" y="27"/>
                  </a:cubicBezTo>
                  <a:cubicBezTo>
                    <a:pt x="57" y="27"/>
                    <a:pt x="57" y="27"/>
                    <a:pt x="55" y="26"/>
                  </a:cubicBezTo>
                  <a:cubicBezTo>
                    <a:pt x="54" y="26"/>
                    <a:pt x="53" y="26"/>
                    <a:pt x="51" y="26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5"/>
                    <a:pt x="48" y="25"/>
                    <a:pt x="47" y="25"/>
                  </a:cubicBezTo>
                  <a:cubicBezTo>
                    <a:pt x="48" y="25"/>
                    <a:pt x="50" y="24"/>
                    <a:pt x="50" y="24"/>
                  </a:cubicBezTo>
                  <a:cubicBezTo>
                    <a:pt x="52" y="25"/>
                    <a:pt x="55" y="25"/>
                    <a:pt x="56" y="25"/>
                  </a:cubicBezTo>
                  <a:cubicBezTo>
                    <a:pt x="57" y="25"/>
                    <a:pt x="58" y="25"/>
                    <a:pt x="59" y="25"/>
                  </a:cubicBezTo>
                  <a:close/>
                  <a:moveTo>
                    <a:pt x="192" y="9"/>
                  </a:moveTo>
                  <a:cubicBezTo>
                    <a:pt x="192" y="9"/>
                    <a:pt x="192" y="8"/>
                    <a:pt x="192" y="8"/>
                  </a:cubicBezTo>
                  <a:cubicBezTo>
                    <a:pt x="192" y="8"/>
                    <a:pt x="192" y="9"/>
                    <a:pt x="191" y="9"/>
                  </a:cubicBezTo>
                  <a:cubicBezTo>
                    <a:pt x="191" y="9"/>
                    <a:pt x="191" y="9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ḷïḋe">
              <a:extLst>
                <a:ext uri="{FF2B5EF4-FFF2-40B4-BE49-F238E27FC236}">
                  <a16:creationId xmlns:a16="http://schemas.microsoft.com/office/drawing/2014/main" id="{00C3E33B-8884-4D58-9D44-67C3E537A600}"/>
                </a:ext>
              </a:extLst>
            </p:cNvPr>
            <p:cNvSpPr/>
            <p:nvPr/>
          </p:nvSpPr>
          <p:spPr bwMode="auto">
            <a:xfrm>
              <a:off x="6024563" y="3208338"/>
              <a:ext cx="26988" cy="61913"/>
            </a:xfrm>
            <a:custGeom>
              <a:avLst/>
              <a:gdLst>
                <a:gd name="T0" fmla="*/ 0 w 8"/>
                <a:gd name="T1" fmla="*/ 2 h 19"/>
                <a:gd name="T2" fmla="*/ 4 w 8"/>
                <a:gd name="T3" fmla="*/ 0 h 19"/>
                <a:gd name="T4" fmla="*/ 8 w 8"/>
                <a:gd name="T5" fmla="*/ 0 h 19"/>
                <a:gd name="T6" fmla="*/ 8 w 8"/>
                <a:gd name="T7" fmla="*/ 19 h 19"/>
                <a:gd name="T8" fmla="*/ 4 w 8"/>
                <a:gd name="T9" fmla="*/ 19 h 19"/>
                <a:gd name="T10" fmla="*/ 4 w 8"/>
                <a:gd name="T11" fmla="*/ 4 h 19"/>
                <a:gd name="T12" fmla="*/ 0 w 8"/>
                <a:gd name="T13" fmla="*/ 6 h 19"/>
                <a:gd name="T14" fmla="*/ 0 w 8"/>
                <a:gd name="T1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9">
                  <a:moveTo>
                    <a:pt x="0" y="2"/>
                  </a:moveTo>
                  <a:cubicBezTo>
                    <a:pt x="1" y="2"/>
                    <a:pt x="3" y="1"/>
                    <a:pt x="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1" y="6"/>
                    <a:pt x="0" y="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ľïďe">
              <a:extLst>
                <a:ext uri="{FF2B5EF4-FFF2-40B4-BE49-F238E27FC236}">
                  <a16:creationId xmlns:a16="http://schemas.microsoft.com/office/drawing/2014/main" id="{1F4E4D69-54C8-40FD-ACEF-D1183107510D}"/>
                </a:ext>
              </a:extLst>
            </p:cNvPr>
            <p:cNvSpPr/>
            <p:nvPr/>
          </p:nvSpPr>
          <p:spPr bwMode="auto">
            <a:xfrm>
              <a:off x="6067426" y="3205163"/>
              <a:ext cx="46038" cy="65088"/>
            </a:xfrm>
            <a:custGeom>
              <a:avLst/>
              <a:gdLst>
                <a:gd name="T0" fmla="*/ 7 w 14"/>
                <a:gd name="T1" fmla="*/ 10 h 20"/>
                <a:gd name="T2" fmla="*/ 9 w 14"/>
                <a:gd name="T3" fmla="*/ 6 h 20"/>
                <a:gd name="T4" fmla="*/ 7 w 14"/>
                <a:gd name="T5" fmla="*/ 3 h 20"/>
                <a:gd name="T6" fmla="*/ 4 w 14"/>
                <a:gd name="T7" fmla="*/ 6 h 20"/>
                <a:gd name="T8" fmla="*/ 7 w 14"/>
                <a:gd name="T9" fmla="*/ 10 h 20"/>
                <a:gd name="T10" fmla="*/ 4 w 14"/>
                <a:gd name="T11" fmla="*/ 15 h 20"/>
                <a:gd name="T12" fmla="*/ 6 w 14"/>
                <a:gd name="T13" fmla="*/ 17 h 20"/>
                <a:gd name="T14" fmla="*/ 9 w 14"/>
                <a:gd name="T15" fmla="*/ 11 h 20"/>
                <a:gd name="T16" fmla="*/ 6 w 14"/>
                <a:gd name="T17" fmla="*/ 12 h 20"/>
                <a:gd name="T18" fmla="*/ 0 w 14"/>
                <a:gd name="T19" fmla="*/ 7 h 20"/>
                <a:gd name="T20" fmla="*/ 7 w 14"/>
                <a:gd name="T21" fmla="*/ 0 h 20"/>
                <a:gd name="T22" fmla="*/ 13 w 14"/>
                <a:gd name="T23" fmla="*/ 9 h 20"/>
                <a:gd name="T24" fmla="*/ 12 w 14"/>
                <a:gd name="T25" fmla="*/ 17 h 20"/>
                <a:gd name="T26" fmla="*/ 6 w 14"/>
                <a:gd name="T27" fmla="*/ 20 h 20"/>
                <a:gd name="T28" fmla="*/ 0 w 14"/>
                <a:gd name="T29" fmla="*/ 15 h 20"/>
                <a:gd name="T30" fmla="*/ 4 w 1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0">
                  <a:moveTo>
                    <a:pt x="7" y="10"/>
                  </a:moveTo>
                  <a:cubicBezTo>
                    <a:pt x="8" y="10"/>
                    <a:pt x="9" y="9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4" y="9"/>
                    <a:pt x="5" y="10"/>
                    <a:pt x="7" y="10"/>
                  </a:cubicBezTo>
                  <a:close/>
                  <a:moveTo>
                    <a:pt x="4" y="15"/>
                  </a:moveTo>
                  <a:cubicBezTo>
                    <a:pt x="5" y="17"/>
                    <a:pt x="5" y="17"/>
                    <a:pt x="6" y="17"/>
                  </a:cubicBezTo>
                  <a:cubicBezTo>
                    <a:pt x="9" y="17"/>
                    <a:pt x="9" y="15"/>
                    <a:pt x="9" y="11"/>
                  </a:cubicBezTo>
                  <a:cubicBezTo>
                    <a:pt x="8" y="12"/>
                    <a:pt x="7" y="13"/>
                    <a:pt x="6" y="12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1" y="0"/>
                    <a:pt x="14" y="3"/>
                    <a:pt x="13" y="9"/>
                  </a:cubicBezTo>
                  <a:cubicBezTo>
                    <a:pt x="14" y="13"/>
                    <a:pt x="13" y="16"/>
                    <a:pt x="12" y="17"/>
                  </a:cubicBezTo>
                  <a:cubicBezTo>
                    <a:pt x="11" y="19"/>
                    <a:pt x="9" y="20"/>
                    <a:pt x="6" y="20"/>
                  </a:cubicBezTo>
                  <a:cubicBezTo>
                    <a:pt x="2" y="20"/>
                    <a:pt x="0" y="18"/>
                    <a:pt x="0" y="15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ḻîdè">
              <a:extLst>
                <a:ext uri="{FF2B5EF4-FFF2-40B4-BE49-F238E27FC236}">
                  <a16:creationId xmlns:a16="http://schemas.microsoft.com/office/drawing/2014/main" id="{E3D213AB-70D2-4793-ACA1-35BA61786807}"/>
                </a:ext>
              </a:extLst>
            </p:cNvPr>
            <p:cNvSpPr/>
            <p:nvPr/>
          </p:nvSpPr>
          <p:spPr bwMode="auto">
            <a:xfrm>
              <a:off x="6118226" y="3205163"/>
              <a:ext cx="42863" cy="65088"/>
            </a:xfrm>
            <a:custGeom>
              <a:avLst/>
              <a:gdLst>
                <a:gd name="T0" fmla="*/ 4 w 13"/>
                <a:gd name="T1" fmla="*/ 14 h 20"/>
                <a:gd name="T2" fmla="*/ 7 w 13"/>
                <a:gd name="T3" fmla="*/ 17 h 20"/>
                <a:gd name="T4" fmla="*/ 9 w 13"/>
                <a:gd name="T5" fmla="*/ 14 h 20"/>
                <a:gd name="T6" fmla="*/ 5 w 13"/>
                <a:gd name="T7" fmla="*/ 11 h 20"/>
                <a:gd name="T8" fmla="*/ 5 w 13"/>
                <a:gd name="T9" fmla="*/ 9 h 20"/>
                <a:gd name="T10" fmla="*/ 9 w 13"/>
                <a:gd name="T11" fmla="*/ 6 h 20"/>
                <a:gd name="T12" fmla="*/ 7 w 13"/>
                <a:gd name="T13" fmla="*/ 3 h 20"/>
                <a:gd name="T14" fmla="*/ 5 w 13"/>
                <a:gd name="T15" fmla="*/ 6 h 20"/>
                <a:gd name="T16" fmla="*/ 0 w 13"/>
                <a:gd name="T17" fmla="*/ 6 h 20"/>
                <a:gd name="T18" fmla="*/ 7 w 13"/>
                <a:gd name="T19" fmla="*/ 0 h 20"/>
                <a:gd name="T20" fmla="*/ 13 w 13"/>
                <a:gd name="T21" fmla="*/ 5 h 20"/>
                <a:gd name="T22" fmla="*/ 10 w 13"/>
                <a:gd name="T23" fmla="*/ 10 h 20"/>
                <a:gd name="T24" fmla="*/ 13 w 13"/>
                <a:gd name="T25" fmla="*/ 15 h 20"/>
                <a:gd name="T26" fmla="*/ 7 w 13"/>
                <a:gd name="T27" fmla="*/ 20 h 20"/>
                <a:gd name="T28" fmla="*/ 0 w 13"/>
                <a:gd name="T29" fmla="*/ 14 h 20"/>
                <a:gd name="T30" fmla="*/ 4 w 13"/>
                <a:gd name="T3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0">
                  <a:moveTo>
                    <a:pt x="4" y="14"/>
                  </a:moveTo>
                  <a:cubicBezTo>
                    <a:pt x="4" y="16"/>
                    <a:pt x="5" y="17"/>
                    <a:pt x="7" y="17"/>
                  </a:cubicBezTo>
                  <a:cubicBezTo>
                    <a:pt x="8" y="17"/>
                    <a:pt x="9" y="16"/>
                    <a:pt x="9" y="14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6" y="3"/>
                    <a:pt x="5" y="4"/>
                    <a:pt x="5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1" y="1"/>
                    <a:pt x="13" y="2"/>
                    <a:pt x="13" y="5"/>
                  </a:cubicBezTo>
                  <a:cubicBezTo>
                    <a:pt x="13" y="8"/>
                    <a:pt x="12" y="9"/>
                    <a:pt x="10" y="10"/>
                  </a:cubicBezTo>
                  <a:cubicBezTo>
                    <a:pt x="12" y="11"/>
                    <a:pt x="13" y="12"/>
                    <a:pt x="13" y="15"/>
                  </a:cubicBezTo>
                  <a:cubicBezTo>
                    <a:pt x="13" y="18"/>
                    <a:pt x="11" y="20"/>
                    <a:pt x="7" y="20"/>
                  </a:cubicBezTo>
                  <a:cubicBezTo>
                    <a:pt x="2" y="20"/>
                    <a:pt x="0" y="18"/>
                    <a:pt x="0" y="14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$ľiḋe">
              <a:extLst>
                <a:ext uri="{FF2B5EF4-FFF2-40B4-BE49-F238E27FC236}">
                  <a16:creationId xmlns:a16="http://schemas.microsoft.com/office/drawing/2014/main" id="{9130F1AF-F67A-4A81-B65B-AF978595D44D}"/>
                </a:ext>
              </a:extLst>
            </p:cNvPr>
            <p:cNvSpPr/>
            <p:nvPr/>
          </p:nvSpPr>
          <p:spPr bwMode="auto">
            <a:xfrm>
              <a:off x="6170613" y="3208338"/>
              <a:ext cx="39688" cy="61913"/>
            </a:xfrm>
            <a:custGeom>
              <a:avLst/>
              <a:gdLst>
                <a:gd name="T0" fmla="*/ 25 w 25"/>
                <a:gd name="T1" fmla="*/ 0 h 39"/>
                <a:gd name="T2" fmla="*/ 25 w 25"/>
                <a:gd name="T3" fmla="*/ 6 h 39"/>
                <a:gd name="T4" fmla="*/ 12 w 25"/>
                <a:gd name="T5" fmla="*/ 39 h 39"/>
                <a:gd name="T6" fmla="*/ 4 w 25"/>
                <a:gd name="T7" fmla="*/ 39 h 39"/>
                <a:gd name="T8" fmla="*/ 17 w 25"/>
                <a:gd name="T9" fmla="*/ 6 h 39"/>
                <a:gd name="T10" fmla="*/ 0 w 25"/>
                <a:gd name="T11" fmla="*/ 6 h 39"/>
                <a:gd name="T12" fmla="*/ 0 w 25"/>
                <a:gd name="T13" fmla="*/ 0 h 39"/>
                <a:gd name="T14" fmla="*/ 25 w 2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9">
                  <a:moveTo>
                    <a:pt x="25" y="0"/>
                  </a:moveTo>
                  <a:lnTo>
                    <a:pt x="25" y="6"/>
                  </a:lnTo>
                  <a:lnTo>
                    <a:pt x="12" y="39"/>
                  </a:lnTo>
                  <a:lnTo>
                    <a:pt x="4" y="39"/>
                  </a:lnTo>
                  <a:lnTo>
                    <a:pt x="17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ļiḓê">
              <a:extLst>
                <a:ext uri="{FF2B5EF4-FFF2-40B4-BE49-F238E27FC236}">
                  <a16:creationId xmlns:a16="http://schemas.microsoft.com/office/drawing/2014/main" id="{13E1FAE1-F3BF-4D17-93F3-9C0F36BC0151}"/>
                </a:ext>
              </a:extLst>
            </p:cNvPr>
            <p:cNvSpPr/>
            <p:nvPr/>
          </p:nvSpPr>
          <p:spPr bwMode="auto">
            <a:xfrm>
              <a:off x="5803901" y="2566988"/>
              <a:ext cx="555625" cy="627063"/>
            </a:xfrm>
            <a:custGeom>
              <a:avLst/>
              <a:gdLst>
                <a:gd name="T0" fmla="*/ 40 w 168"/>
                <a:gd name="T1" fmla="*/ 1 h 190"/>
                <a:gd name="T2" fmla="*/ 46 w 168"/>
                <a:gd name="T3" fmla="*/ 3 h 190"/>
                <a:gd name="T4" fmla="*/ 49 w 168"/>
                <a:gd name="T5" fmla="*/ 7 h 190"/>
                <a:gd name="T6" fmla="*/ 47 w 168"/>
                <a:gd name="T7" fmla="*/ 34 h 190"/>
                <a:gd name="T8" fmla="*/ 59 w 168"/>
                <a:gd name="T9" fmla="*/ 69 h 190"/>
                <a:gd name="T10" fmla="*/ 86 w 168"/>
                <a:gd name="T11" fmla="*/ 38 h 190"/>
                <a:gd name="T12" fmla="*/ 85 w 168"/>
                <a:gd name="T13" fmla="*/ 18 h 190"/>
                <a:gd name="T14" fmla="*/ 84 w 168"/>
                <a:gd name="T15" fmla="*/ 5 h 190"/>
                <a:gd name="T16" fmla="*/ 92 w 168"/>
                <a:gd name="T17" fmla="*/ 1 h 190"/>
                <a:gd name="T18" fmla="*/ 101 w 168"/>
                <a:gd name="T19" fmla="*/ 6 h 190"/>
                <a:gd name="T20" fmla="*/ 99 w 168"/>
                <a:gd name="T21" fmla="*/ 30 h 190"/>
                <a:gd name="T22" fmla="*/ 113 w 168"/>
                <a:gd name="T23" fmla="*/ 69 h 190"/>
                <a:gd name="T24" fmla="*/ 138 w 168"/>
                <a:gd name="T25" fmla="*/ 38 h 190"/>
                <a:gd name="T26" fmla="*/ 138 w 168"/>
                <a:gd name="T27" fmla="*/ 3 h 190"/>
                <a:gd name="T28" fmla="*/ 150 w 168"/>
                <a:gd name="T29" fmla="*/ 3 h 190"/>
                <a:gd name="T30" fmla="*/ 152 w 168"/>
                <a:gd name="T31" fmla="*/ 6 h 190"/>
                <a:gd name="T32" fmla="*/ 153 w 168"/>
                <a:gd name="T33" fmla="*/ 12 h 190"/>
                <a:gd name="T34" fmla="*/ 151 w 168"/>
                <a:gd name="T35" fmla="*/ 21 h 190"/>
                <a:gd name="T36" fmla="*/ 152 w 168"/>
                <a:gd name="T37" fmla="*/ 41 h 190"/>
                <a:gd name="T38" fmla="*/ 164 w 168"/>
                <a:gd name="T39" fmla="*/ 88 h 190"/>
                <a:gd name="T40" fmla="*/ 144 w 168"/>
                <a:gd name="T41" fmla="*/ 136 h 190"/>
                <a:gd name="T42" fmla="*/ 152 w 168"/>
                <a:gd name="T43" fmla="*/ 183 h 190"/>
                <a:gd name="T44" fmla="*/ 147 w 168"/>
                <a:gd name="T45" fmla="*/ 189 h 190"/>
                <a:gd name="T46" fmla="*/ 140 w 168"/>
                <a:gd name="T47" fmla="*/ 188 h 190"/>
                <a:gd name="T48" fmla="*/ 130 w 168"/>
                <a:gd name="T49" fmla="*/ 134 h 190"/>
                <a:gd name="T50" fmla="*/ 148 w 168"/>
                <a:gd name="T51" fmla="*/ 92 h 190"/>
                <a:gd name="T52" fmla="*/ 143 w 168"/>
                <a:gd name="T53" fmla="*/ 57 h 190"/>
                <a:gd name="T54" fmla="*/ 112 w 168"/>
                <a:gd name="T55" fmla="*/ 84 h 190"/>
                <a:gd name="T56" fmla="*/ 92 w 168"/>
                <a:gd name="T57" fmla="*/ 133 h 190"/>
                <a:gd name="T58" fmla="*/ 96 w 168"/>
                <a:gd name="T59" fmla="*/ 163 h 190"/>
                <a:gd name="T60" fmla="*/ 97 w 168"/>
                <a:gd name="T61" fmla="*/ 188 h 190"/>
                <a:gd name="T62" fmla="*/ 88 w 168"/>
                <a:gd name="T63" fmla="*/ 188 h 190"/>
                <a:gd name="T64" fmla="*/ 79 w 168"/>
                <a:gd name="T65" fmla="*/ 168 h 190"/>
                <a:gd name="T66" fmla="*/ 81 w 168"/>
                <a:gd name="T67" fmla="*/ 117 h 190"/>
                <a:gd name="T68" fmla="*/ 97 w 168"/>
                <a:gd name="T69" fmla="*/ 72 h 190"/>
                <a:gd name="T70" fmla="*/ 91 w 168"/>
                <a:gd name="T71" fmla="*/ 57 h 190"/>
                <a:gd name="T72" fmla="*/ 90 w 168"/>
                <a:gd name="T73" fmla="*/ 58 h 190"/>
                <a:gd name="T74" fmla="*/ 60 w 168"/>
                <a:gd name="T75" fmla="*/ 84 h 190"/>
                <a:gd name="T76" fmla="*/ 40 w 168"/>
                <a:gd name="T77" fmla="*/ 134 h 190"/>
                <a:gd name="T78" fmla="*/ 48 w 168"/>
                <a:gd name="T79" fmla="*/ 183 h 190"/>
                <a:gd name="T80" fmla="*/ 44 w 168"/>
                <a:gd name="T81" fmla="*/ 189 h 190"/>
                <a:gd name="T82" fmla="*/ 37 w 168"/>
                <a:gd name="T83" fmla="*/ 189 h 190"/>
                <a:gd name="T84" fmla="*/ 32 w 168"/>
                <a:gd name="T85" fmla="*/ 111 h 190"/>
                <a:gd name="T86" fmla="*/ 47 w 168"/>
                <a:gd name="T87" fmla="*/ 85 h 190"/>
                <a:gd name="T88" fmla="*/ 39 w 168"/>
                <a:gd name="T89" fmla="*/ 57 h 190"/>
                <a:gd name="T90" fmla="*/ 4 w 168"/>
                <a:gd name="T91" fmla="*/ 84 h 190"/>
                <a:gd name="T92" fmla="*/ 0 w 168"/>
                <a:gd name="T93" fmla="*/ 78 h 190"/>
                <a:gd name="T94" fmla="*/ 11 w 168"/>
                <a:gd name="T95" fmla="*/ 67 h 190"/>
                <a:gd name="T96" fmla="*/ 33 w 168"/>
                <a:gd name="T97" fmla="*/ 42 h 190"/>
                <a:gd name="T98" fmla="*/ 32 w 168"/>
                <a:gd name="T99" fmla="*/ 6 h 190"/>
                <a:gd name="T100" fmla="*/ 40 w 168"/>
                <a:gd name="T101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8" h="190">
                  <a:moveTo>
                    <a:pt x="40" y="1"/>
                  </a:moveTo>
                  <a:cubicBezTo>
                    <a:pt x="43" y="2"/>
                    <a:pt x="45" y="2"/>
                    <a:pt x="46" y="3"/>
                  </a:cubicBezTo>
                  <a:cubicBezTo>
                    <a:pt x="47" y="3"/>
                    <a:pt x="49" y="6"/>
                    <a:pt x="49" y="7"/>
                  </a:cubicBezTo>
                  <a:cubicBezTo>
                    <a:pt x="50" y="18"/>
                    <a:pt x="45" y="24"/>
                    <a:pt x="47" y="34"/>
                  </a:cubicBezTo>
                  <a:cubicBezTo>
                    <a:pt x="50" y="47"/>
                    <a:pt x="56" y="57"/>
                    <a:pt x="59" y="69"/>
                  </a:cubicBezTo>
                  <a:cubicBezTo>
                    <a:pt x="70" y="66"/>
                    <a:pt x="84" y="50"/>
                    <a:pt x="86" y="38"/>
                  </a:cubicBezTo>
                  <a:cubicBezTo>
                    <a:pt x="87" y="31"/>
                    <a:pt x="86" y="24"/>
                    <a:pt x="85" y="18"/>
                  </a:cubicBezTo>
                  <a:cubicBezTo>
                    <a:pt x="84" y="13"/>
                    <a:pt x="83" y="9"/>
                    <a:pt x="84" y="5"/>
                  </a:cubicBezTo>
                  <a:cubicBezTo>
                    <a:pt x="85" y="2"/>
                    <a:pt x="89" y="1"/>
                    <a:pt x="92" y="1"/>
                  </a:cubicBezTo>
                  <a:cubicBezTo>
                    <a:pt x="98" y="2"/>
                    <a:pt x="99" y="3"/>
                    <a:pt x="101" y="6"/>
                  </a:cubicBezTo>
                  <a:cubicBezTo>
                    <a:pt x="103" y="13"/>
                    <a:pt x="97" y="17"/>
                    <a:pt x="99" y="30"/>
                  </a:cubicBezTo>
                  <a:cubicBezTo>
                    <a:pt x="100" y="43"/>
                    <a:pt x="107" y="64"/>
                    <a:pt x="113" y="69"/>
                  </a:cubicBezTo>
                  <a:cubicBezTo>
                    <a:pt x="122" y="62"/>
                    <a:pt x="135" y="51"/>
                    <a:pt x="138" y="38"/>
                  </a:cubicBezTo>
                  <a:cubicBezTo>
                    <a:pt x="141" y="27"/>
                    <a:pt x="129" y="8"/>
                    <a:pt x="138" y="3"/>
                  </a:cubicBezTo>
                  <a:cubicBezTo>
                    <a:pt x="142" y="0"/>
                    <a:pt x="147" y="1"/>
                    <a:pt x="150" y="3"/>
                  </a:cubicBezTo>
                  <a:cubicBezTo>
                    <a:pt x="151" y="4"/>
                    <a:pt x="152" y="5"/>
                    <a:pt x="152" y="6"/>
                  </a:cubicBezTo>
                  <a:cubicBezTo>
                    <a:pt x="153" y="6"/>
                    <a:pt x="153" y="9"/>
                    <a:pt x="153" y="12"/>
                  </a:cubicBezTo>
                  <a:cubicBezTo>
                    <a:pt x="152" y="15"/>
                    <a:pt x="151" y="18"/>
                    <a:pt x="151" y="21"/>
                  </a:cubicBezTo>
                  <a:cubicBezTo>
                    <a:pt x="150" y="28"/>
                    <a:pt x="150" y="35"/>
                    <a:pt x="152" y="41"/>
                  </a:cubicBezTo>
                  <a:cubicBezTo>
                    <a:pt x="156" y="54"/>
                    <a:pt x="168" y="69"/>
                    <a:pt x="164" y="88"/>
                  </a:cubicBezTo>
                  <a:cubicBezTo>
                    <a:pt x="160" y="105"/>
                    <a:pt x="147" y="109"/>
                    <a:pt x="144" y="136"/>
                  </a:cubicBezTo>
                  <a:cubicBezTo>
                    <a:pt x="142" y="152"/>
                    <a:pt x="153" y="174"/>
                    <a:pt x="152" y="183"/>
                  </a:cubicBezTo>
                  <a:cubicBezTo>
                    <a:pt x="151" y="185"/>
                    <a:pt x="151" y="188"/>
                    <a:pt x="147" y="189"/>
                  </a:cubicBezTo>
                  <a:cubicBezTo>
                    <a:pt x="144" y="190"/>
                    <a:pt x="141" y="189"/>
                    <a:pt x="140" y="188"/>
                  </a:cubicBezTo>
                  <a:cubicBezTo>
                    <a:pt x="132" y="183"/>
                    <a:pt x="127" y="153"/>
                    <a:pt x="130" y="134"/>
                  </a:cubicBezTo>
                  <a:cubicBezTo>
                    <a:pt x="132" y="118"/>
                    <a:pt x="137" y="110"/>
                    <a:pt x="148" y="92"/>
                  </a:cubicBezTo>
                  <a:cubicBezTo>
                    <a:pt x="152" y="81"/>
                    <a:pt x="152" y="70"/>
                    <a:pt x="143" y="57"/>
                  </a:cubicBezTo>
                  <a:cubicBezTo>
                    <a:pt x="134" y="67"/>
                    <a:pt x="125" y="76"/>
                    <a:pt x="112" y="84"/>
                  </a:cubicBezTo>
                  <a:cubicBezTo>
                    <a:pt x="112" y="102"/>
                    <a:pt x="94" y="113"/>
                    <a:pt x="92" y="133"/>
                  </a:cubicBezTo>
                  <a:cubicBezTo>
                    <a:pt x="91" y="140"/>
                    <a:pt x="92" y="152"/>
                    <a:pt x="96" y="163"/>
                  </a:cubicBezTo>
                  <a:cubicBezTo>
                    <a:pt x="100" y="176"/>
                    <a:pt x="102" y="184"/>
                    <a:pt x="97" y="188"/>
                  </a:cubicBezTo>
                  <a:cubicBezTo>
                    <a:pt x="94" y="189"/>
                    <a:pt x="91" y="190"/>
                    <a:pt x="88" y="188"/>
                  </a:cubicBezTo>
                  <a:cubicBezTo>
                    <a:pt x="85" y="187"/>
                    <a:pt x="82" y="179"/>
                    <a:pt x="79" y="168"/>
                  </a:cubicBezTo>
                  <a:cubicBezTo>
                    <a:pt x="76" y="152"/>
                    <a:pt x="76" y="131"/>
                    <a:pt x="81" y="117"/>
                  </a:cubicBezTo>
                  <a:cubicBezTo>
                    <a:pt x="87" y="102"/>
                    <a:pt x="103" y="92"/>
                    <a:pt x="97" y="72"/>
                  </a:cubicBezTo>
                  <a:cubicBezTo>
                    <a:pt x="96" y="68"/>
                    <a:pt x="94" y="62"/>
                    <a:pt x="91" y="57"/>
                  </a:cubicBezTo>
                  <a:cubicBezTo>
                    <a:pt x="91" y="57"/>
                    <a:pt x="90" y="58"/>
                    <a:pt x="90" y="58"/>
                  </a:cubicBezTo>
                  <a:cubicBezTo>
                    <a:pt x="85" y="68"/>
                    <a:pt x="71" y="79"/>
                    <a:pt x="60" y="84"/>
                  </a:cubicBezTo>
                  <a:cubicBezTo>
                    <a:pt x="60" y="101"/>
                    <a:pt x="41" y="113"/>
                    <a:pt x="40" y="134"/>
                  </a:cubicBezTo>
                  <a:cubicBezTo>
                    <a:pt x="38" y="158"/>
                    <a:pt x="48" y="169"/>
                    <a:pt x="48" y="183"/>
                  </a:cubicBezTo>
                  <a:cubicBezTo>
                    <a:pt x="47" y="186"/>
                    <a:pt x="46" y="188"/>
                    <a:pt x="44" y="189"/>
                  </a:cubicBezTo>
                  <a:cubicBezTo>
                    <a:pt x="41" y="190"/>
                    <a:pt x="40" y="190"/>
                    <a:pt x="37" y="189"/>
                  </a:cubicBezTo>
                  <a:cubicBezTo>
                    <a:pt x="28" y="186"/>
                    <a:pt x="18" y="144"/>
                    <a:pt x="32" y="111"/>
                  </a:cubicBezTo>
                  <a:cubicBezTo>
                    <a:pt x="36" y="102"/>
                    <a:pt x="44" y="96"/>
                    <a:pt x="47" y="85"/>
                  </a:cubicBezTo>
                  <a:cubicBezTo>
                    <a:pt x="49" y="74"/>
                    <a:pt x="39" y="57"/>
                    <a:pt x="39" y="57"/>
                  </a:cubicBezTo>
                  <a:cubicBezTo>
                    <a:pt x="39" y="57"/>
                    <a:pt x="16" y="86"/>
                    <a:pt x="4" y="84"/>
                  </a:cubicBezTo>
                  <a:cubicBezTo>
                    <a:pt x="1" y="82"/>
                    <a:pt x="0" y="82"/>
                    <a:pt x="0" y="78"/>
                  </a:cubicBezTo>
                  <a:cubicBezTo>
                    <a:pt x="0" y="74"/>
                    <a:pt x="7" y="71"/>
                    <a:pt x="11" y="67"/>
                  </a:cubicBezTo>
                  <a:cubicBezTo>
                    <a:pt x="20" y="60"/>
                    <a:pt x="28" y="54"/>
                    <a:pt x="33" y="42"/>
                  </a:cubicBezTo>
                  <a:cubicBezTo>
                    <a:pt x="38" y="31"/>
                    <a:pt x="31" y="20"/>
                    <a:pt x="32" y="6"/>
                  </a:cubicBezTo>
                  <a:cubicBezTo>
                    <a:pt x="32" y="3"/>
                    <a:pt x="36" y="2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lídê">
              <a:extLst>
                <a:ext uri="{FF2B5EF4-FFF2-40B4-BE49-F238E27FC236}">
                  <a16:creationId xmlns:a16="http://schemas.microsoft.com/office/drawing/2014/main" id="{852444AC-2D9C-40AE-A3B4-887818CF4ED9}"/>
                </a:ext>
              </a:extLst>
            </p:cNvPr>
            <p:cNvSpPr/>
            <p:nvPr/>
          </p:nvSpPr>
          <p:spPr bwMode="auto">
            <a:xfrm>
              <a:off x="5565776" y="2979738"/>
              <a:ext cx="88900" cy="82550"/>
            </a:xfrm>
            <a:custGeom>
              <a:avLst/>
              <a:gdLst>
                <a:gd name="T0" fmla="*/ 12 w 27"/>
                <a:gd name="T1" fmla="*/ 17 h 25"/>
                <a:gd name="T2" fmla="*/ 11 w 27"/>
                <a:gd name="T3" fmla="*/ 13 h 25"/>
                <a:gd name="T4" fmla="*/ 7 w 27"/>
                <a:gd name="T5" fmla="*/ 10 h 25"/>
                <a:gd name="T6" fmla="*/ 5 w 27"/>
                <a:gd name="T7" fmla="*/ 14 h 25"/>
                <a:gd name="T8" fmla="*/ 6 w 27"/>
                <a:gd name="T9" fmla="*/ 18 h 25"/>
                <a:gd name="T10" fmla="*/ 12 w 27"/>
                <a:gd name="T11" fmla="*/ 17 h 25"/>
                <a:gd name="T12" fmla="*/ 26 w 27"/>
                <a:gd name="T13" fmla="*/ 14 h 25"/>
                <a:gd name="T14" fmla="*/ 27 w 27"/>
                <a:gd name="T15" fmla="*/ 19 h 25"/>
                <a:gd name="T16" fmla="*/ 3 w 27"/>
                <a:gd name="T17" fmla="*/ 25 h 25"/>
                <a:gd name="T18" fmla="*/ 1 w 27"/>
                <a:gd name="T19" fmla="*/ 14 h 25"/>
                <a:gd name="T20" fmla="*/ 5 w 27"/>
                <a:gd name="T21" fmla="*/ 5 h 25"/>
                <a:gd name="T22" fmla="*/ 12 w 27"/>
                <a:gd name="T23" fmla="*/ 8 h 25"/>
                <a:gd name="T24" fmla="*/ 12 w 27"/>
                <a:gd name="T25" fmla="*/ 8 h 25"/>
                <a:gd name="T26" fmla="*/ 16 w 27"/>
                <a:gd name="T27" fmla="*/ 3 h 25"/>
                <a:gd name="T28" fmla="*/ 17 w 27"/>
                <a:gd name="T29" fmla="*/ 2 h 25"/>
                <a:gd name="T30" fmla="*/ 23 w 27"/>
                <a:gd name="T31" fmla="*/ 0 h 25"/>
                <a:gd name="T32" fmla="*/ 24 w 27"/>
                <a:gd name="T33" fmla="*/ 5 h 25"/>
                <a:gd name="T34" fmla="*/ 18 w 27"/>
                <a:gd name="T35" fmla="*/ 8 h 25"/>
                <a:gd name="T36" fmla="*/ 15 w 27"/>
                <a:gd name="T37" fmla="*/ 11 h 25"/>
                <a:gd name="T38" fmla="*/ 16 w 27"/>
                <a:gd name="T39" fmla="*/ 16 h 25"/>
                <a:gd name="T40" fmla="*/ 26 w 27"/>
                <a:gd name="T4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5">
                  <a:moveTo>
                    <a:pt x="12" y="17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9" y="9"/>
                    <a:pt x="7" y="10"/>
                  </a:cubicBezTo>
                  <a:cubicBezTo>
                    <a:pt x="5" y="10"/>
                    <a:pt x="4" y="12"/>
                    <a:pt x="5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26" y="14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9"/>
                    <a:pt x="1" y="6"/>
                    <a:pt x="5" y="5"/>
                  </a:cubicBezTo>
                  <a:cubicBezTo>
                    <a:pt x="8" y="4"/>
                    <a:pt x="11" y="5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3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20" y="2"/>
                    <a:pt x="22" y="1"/>
                    <a:pt x="23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6"/>
                    <a:pt x="20" y="7"/>
                    <a:pt x="18" y="8"/>
                  </a:cubicBezTo>
                  <a:cubicBezTo>
                    <a:pt x="16" y="8"/>
                    <a:pt x="15" y="9"/>
                    <a:pt x="15" y="11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2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s1ide">
              <a:extLst>
                <a:ext uri="{FF2B5EF4-FFF2-40B4-BE49-F238E27FC236}">
                  <a16:creationId xmlns:a16="http://schemas.microsoft.com/office/drawing/2014/main" id="{0AEEADB2-F577-414A-9346-A9BB2D257B84}"/>
                </a:ext>
              </a:extLst>
            </p:cNvPr>
            <p:cNvSpPr/>
            <p:nvPr/>
          </p:nvSpPr>
          <p:spPr bwMode="auto">
            <a:xfrm>
              <a:off x="5556251" y="2913063"/>
              <a:ext cx="82550" cy="60325"/>
            </a:xfrm>
            <a:custGeom>
              <a:avLst/>
              <a:gdLst>
                <a:gd name="T0" fmla="*/ 2 w 52"/>
                <a:gd name="T1" fmla="*/ 38 h 38"/>
                <a:gd name="T2" fmla="*/ 0 w 52"/>
                <a:gd name="T3" fmla="*/ 5 h 38"/>
                <a:gd name="T4" fmla="*/ 8 w 52"/>
                <a:gd name="T5" fmla="*/ 5 h 38"/>
                <a:gd name="T6" fmla="*/ 10 w 52"/>
                <a:gd name="T7" fmla="*/ 27 h 38"/>
                <a:gd name="T8" fmla="*/ 21 w 52"/>
                <a:gd name="T9" fmla="*/ 25 h 38"/>
                <a:gd name="T10" fmla="*/ 21 w 52"/>
                <a:gd name="T11" fmla="*/ 5 h 38"/>
                <a:gd name="T12" fmla="*/ 29 w 52"/>
                <a:gd name="T13" fmla="*/ 5 h 38"/>
                <a:gd name="T14" fmla="*/ 29 w 52"/>
                <a:gd name="T15" fmla="*/ 25 h 38"/>
                <a:gd name="T16" fmla="*/ 43 w 52"/>
                <a:gd name="T17" fmla="*/ 25 h 38"/>
                <a:gd name="T18" fmla="*/ 41 w 52"/>
                <a:gd name="T19" fmla="*/ 0 h 38"/>
                <a:gd name="T20" fmla="*/ 50 w 52"/>
                <a:gd name="T21" fmla="*/ 0 h 38"/>
                <a:gd name="T22" fmla="*/ 52 w 52"/>
                <a:gd name="T23" fmla="*/ 36 h 38"/>
                <a:gd name="T24" fmla="*/ 2 w 52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38">
                  <a:moveTo>
                    <a:pt x="2" y="38"/>
                  </a:moveTo>
                  <a:lnTo>
                    <a:pt x="0" y="5"/>
                  </a:lnTo>
                  <a:lnTo>
                    <a:pt x="8" y="5"/>
                  </a:lnTo>
                  <a:lnTo>
                    <a:pt x="10" y="27"/>
                  </a:lnTo>
                  <a:lnTo>
                    <a:pt x="21" y="25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29" y="25"/>
                  </a:lnTo>
                  <a:lnTo>
                    <a:pt x="43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2" y="36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ṩlïďè">
              <a:extLst>
                <a:ext uri="{FF2B5EF4-FFF2-40B4-BE49-F238E27FC236}">
                  <a16:creationId xmlns:a16="http://schemas.microsoft.com/office/drawing/2014/main" id="{62FB75F9-1AAD-4F12-8944-5D170C377AC4}"/>
                </a:ext>
              </a:extLst>
            </p:cNvPr>
            <p:cNvSpPr/>
            <p:nvPr/>
          </p:nvSpPr>
          <p:spPr bwMode="auto">
            <a:xfrm>
              <a:off x="5556251" y="2830513"/>
              <a:ext cx="85725" cy="79375"/>
            </a:xfrm>
            <a:custGeom>
              <a:avLst/>
              <a:gdLst>
                <a:gd name="T0" fmla="*/ 52 w 54"/>
                <a:gd name="T1" fmla="*/ 19 h 50"/>
                <a:gd name="T2" fmla="*/ 8 w 54"/>
                <a:gd name="T3" fmla="*/ 36 h 50"/>
                <a:gd name="T4" fmla="*/ 8 w 54"/>
                <a:gd name="T5" fmla="*/ 36 h 50"/>
                <a:gd name="T6" fmla="*/ 50 w 54"/>
                <a:gd name="T7" fmla="*/ 40 h 50"/>
                <a:gd name="T8" fmla="*/ 50 w 54"/>
                <a:gd name="T9" fmla="*/ 50 h 50"/>
                <a:gd name="T10" fmla="*/ 0 w 54"/>
                <a:gd name="T11" fmla="*/ 46 h 50"/>
                <a:gd name="T12" fmla="*/ 0 w 54"/>
                <a:gd name="T13" fmla="*/ 29 h 50"/>
                <a:gd name="T14" fmla="*/ 41 w 54"/>
                <a:gd name="T15" fmla="*/ 13 h 50"/>
                <a:gd name="T16" fmla="*/ 41 w 54"/>
                <a:gd name="T17" fmla="*/ 13 h 50"/>
                <a:gd name="T18" fmla="*/ 2 w 54"/>
                <a:gd name="T19" fmla="*/ 11 h 50"/>
                <a:gd name="T20" fmla="*/ 2 w 54"/>
                <a:gd name="T21" fmla="*/ 0 h 50"/>
                <a:gd name="T22" fmla="*/ 54 w 54"/>
                <a:gd name="T23" fmla="*/ 4 h 50"/>
                <a:gd name="T24" fmla="*/ 52 w 54"/>
                <a:gd name="T25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0">
                  <a:moveTo>
                    <a:pt x="52" y="19"/>
                  </a:moveTo>
                  <a:lnTo>
                    <a:pt x="8" y="36"/>
                  </a:lnTo>
                  <a:lnTo>
                    <a:pt x="8" y="36"/>
                  </a:lnTo>
                  <a:lnTo>
                    <a:pt x="50" y="40"/>
                  </a:lnTo>
                  <a:lnTo>
                    <a:pt x="50" y="50"/>
                  </a:lnTo>
                  <a:lnTo>
                    <a:pt x="0" y="46"/>
                  </a:lnTo>
                  <a:lnTo>
                    <a:pt x="0" y="29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2" y="11"/>
                  </a:lnTo>
                  <a:lnTo>
                    <a:pt x="2" y="0"/>
                  </a:lnTo>
                  <a:lnTo>
                    <a:pt x="54" y="4"/>
                  </a:lnTo>
                  <a:lnTo>
                    <a:pt x="5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ṣ1íḋe">
              <a:extLst>
                <a:ext uri="{FF2B5EF4-FFF2-40B4-BE49-F238E27FC236}">
                  <a16:creationId xmlns:a16="http://schemas.microsoft.com/office/drawing/2014/main" id="{2F6B94F0-82D6-4E39-80D3-E404A726BC61}"/>
                </a:ext>
              </a:extLst>
            </p:cNvPr>
            <p:cNvSpPr/>
            <p:nvPr/>
          </p:nvSpPr>
          <p:spPr bwMode="auto">
            <a:xfrm>
              <a:off x="5562601" y="2722563"/>
              <a:ext cx="101600" cy="107950"/>
            </a:xfrm>
            <a:custGeom>
              <a:avLst/>
              <a:gdLst>
                <a:gd name="T0" fmla="*/ 58 w 64"/>
                <a:gd name="T1" fmla="*/ 37 h 68"/>
                <a:gd name="T2" fmla="*/ 56 w 64"/>
                <a:gd name="T3" fmla="*/ 45 h 68"/>
                <a:gd name="T4" fmla="*/ 10 w 64"/>
                <a:gd name="T5" fmla="*/ 47 h 68"/>
                <a:gd name="T6" fmla="*/ 10 w 64"/>
                <a:gd name="T7" fmla="*/ 47 h 68"/>
                <a:gd name="T8" fmla="*/ 52 w 64"/>
                <a:gd name="T9" fmla="*/ 58 h 68"/>
                <a:gd name="T10" fmla="*/ 50 w 64"/>
                <a:gd name="T11" fmla="*/ 68 h 68"/>
                <a:gd name="T12" fmla="*/ 0 w 64"/>
                <a:gd name="T13" fmla="*/ 56 h 68"/>
                <a:gd name="T14" fmla="*/ 6 w 64"/>
                <a:gd name="T15" fmla="*/ 37 h 68"/>
                <a:gd name="T16" fmla="*/ 44 w 64"/>
                <a:gd name="T17" fmla="*/ 37 h 68"/>
                <a:gd name="T18" fmla="*/ 44 w 64"/>
                <a:gd name="T19" fmla="*/ 37 h 68"/>
                <a:gd name="T20" fmla="*/ 10 w 64"/>
                <a:gd name="T21" fmla="*/ 16 h 68"/>
                <a:gd name="T22" fmla="*/ 17 w 64"/>
                <a:gd name="T23" fmla="*/ 0 h 68"/>
                <a:gd name="T24" fmla="*/ 64 w 64"/>
                <a:gd name="T25" fmla="*/ 12 h 68"/>
                <a:gd name="T26" fmla="*/ 62 w 64"/>
                <a:gd name="T27" fmla="*/ 23 h 68"/>
                <a:gd name="T28" fmla="*/ 21 w 64"/>
                <a:gd name="T29" fmla="*/ 12 h 68"/>
                <a:gd name="T30" fmla="*/ 21 w 64"/>
                <a:gd name="T31" fmla="*/ 12 h 68"/>
                <a:gd name="T32" fmla="*/ 58 w 64"/>
                <a:gd name="T33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8">
                  <a:moveTo>
                    <a:pt x="58" y="37"/>
                  </a:moveTo>
                  <a:lnTo>
                    <a:pt x="56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52" y="58"/>
                  </a:lnTo>
                  <a:lnTo>
                    <a:pt x="50" y="68"/>
                  </a:lnTo>
                  <a:lnTo>
                    <a:pt x="0" y="56"/>
                  </a:lnTo>
                  <a:lnTo>
                    <a:pt x="6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10" y="16"/>
                  </a:lnTo>
                  <a:lnTo>
                    <a:pt x="17" y="0"/>
                  </a:lnTo>
                  <a:lnTo>
                    <a:pt x="64" y="12"/>
                  </a:lnTo>
                  <a:lnTo>
                    <a:pt x="62" y="23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5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šļîdè">
              <a:extLst>
                <a:ext uri="{FF2B5EF4-FFF2-40B4-BE49-F238E27FC236}">
                  <a16:creationId xmlns:a16="http://schemas.microsoft.com/office/drawing/2014/main" id="{86C8A202-314A-4B5A-B03B-D0596D286FDE}"/>
                </a:ext>
              </a:extLst>
            </p:cNvPr>
            <p:cNvSpPr/>
            <p:nvPr/>
          </p:nvSpPr>
          <p:spPr bwMode="auto">
            <a:xfrm>
              <a:off x="5599113" y="2679700"/>
              <a:ext cx="82550" cy="49213"/>
            </a:xfrm>
            <a:custGeom>
              <a:avLst/>
              <a:gdLst>
                <a:gd name="T0" fmla="*/ 52 w 52"/>
                <a:gd name="T1" fmla="*/ 20 h 31"/>
                <a:gd name="T2" fmla="*/ 46 w 52"/>
                <a:gd name="T3" fmla="*/ 31 h 31"/>
                <a:gd name="T4" fmla="*/ 0 w 52"/>
                <a:gd name="T5" fmla="*/ 10 h 31"/>
                <a:gd name="T6" fmla="*/ 4 w 52"/>
                <a:gd name="T7" fmla="*/ 0 h 31"/>
                <a:gd name="T8" fmla="*/ 52 w 52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52" y="20"/>
                  </a:moveTo>
                  <a:lnTo>
                    <a:pt x="46" y="31"/>
                  </a:lnTo>
                  <a:lnTo>
                    <a:pt x="0" y="10"/>
                  </a:lnTo>
                  <a:lnTo>
                    <a:pt x="4" y="0"/>
                  </a:lnTo>
                  <a:lnTo>
                    <a:pt x="5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ľîdê">
              <a:extLst>
                <a:ext uri="{FF2B5EF4-FFF2-40B4-BE49-F238E27FC236}">
                  <a16:creationId xmlns:a16="http://schemas.microsoft.com/office/drawing/2014/main" id="{A0A5D184-0DE0-4F1B-9ABE-525A30E0EF87}"/>
                </a:ext>
              </a:extLst>
            </p:cNvPr>
            <p:cNvSpPr/>
            <p:nvPr/>
          </p:nvSpPr>
          <p:spPr bwMode="auto">
            <a:xfrm>
              <a:off x="5618163" y="2592388"/>
              <a:ext cx="106363" cy="106363"/>
            </a:xfrm>
            <a:custGeom>
              <a:avLst/>
              <a:gdLst>
                <a:gd name="T0" fmla="*/ 59 w 67"/>
                <a:gd name="T1" fmla="*/ 40 h 67"/>
                <a:gd name="T2" fmla="*/ 13 w 67"/>
                <a:gd name="T3" fmla="*/ 36 h 67"/>
                <a:gd name="T4" fmla="*/ 13 w 67"/>
                <a:gd name="T5" fmla="*/ 36 h 67"/>
                <a:gd name="T6" fmla="*/ 48 w 67"/>
                <a:gd name="T7" fmla="*/ 57 h 67"/>
                <a:gd name="T8" fmla="*/ 42 w 67"/>
                <a:gd name="T9" fmla="*/ 67 h 67"/>
                <a:gd name="T10" fmla="*/ 0 w 67"/>
                <a:gd name="T11" fmla="*/ 40 h 67"/>
                <a:gd name="T12" fmla="*/ 9 w 67"/>
                <a:gd name="T13" fmla="*/ 25 h 67"/>
                <a:gd name="T14" fmla="*/ 52 w 67"/>
                <a:gd name="T15" fmla="*/ 30 h 67"/>
                <a:gd name="T16" fmla="*/ 52 w 67"/>
                <a:gd name="T17" fmla="*/ 30 h 67"/>
                <a:gd name="T18" fmla="*/ 19 w 67"/>
                <a:gd name="T19" fmla="*/ 9 h 67"/>
                <a:gd name="T20" fmla="*/ 23 w 67"/>
                <a:gd name="T21" fmla="*/ 0 h 67"/>
                <a:gd name="T22" fmla="*/ 67 w 67"/>
                <a:gd name="T23" fmla="*/ 27 h 67"/>
                <a:gd name="T24" fmla="*/ 59 w 67"/>
                <a:gd name="T25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59" y="40"/>
                  </a:moveTo>
                  <a:lnTo>
                    <a:pt x="13" y="36"/>
                  </a:lnTo>
                  <a:lnTo>
                    <a:pt x="13" y="36"/>
                  </a:lnTo>
                  <a:lnTo>
                    <a:pt x="48" y="57"/>
                  </a:lnTo>
                  <a:lnTo>
                    <a:pt x="42" y="67"/>
                  </a:lnTo>
                  <a:lnTo>
                    <a:pt x="0" y="40"/>
                  </a:lnTo>
                  <a:lnTo>
                    <a:pt x="9" y="25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19" y="9"/>
                  </a:lnTo>
                  <a:lnTo>
                    <a:pt x="23" y="0"/>
                  </a:lnTo>
                  <a:lnTo>
                    <a:pt x="67" y="27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ŝ1iďê">
              <a:extLst>
                <a:ext uri="{FF2B5EF4-FFF2-40B4-BE49-F238E27FC236}">
                  <a16:creationId xmlns:a16="http://schemas.microsoft.com/office/drawing/2014/main" id="{C3B905CA-4FC8-47B3-898C-7A7CE8B33304}"/>
                </a:ext>
              </a:extLst>
            </p:cNvPr>
            <p:cNvSpPr/>
            <p:nvPr/>
          </p:nvSpPr>
          <p:spPr bwMode="auto">
            <a:xfrm>
              <a:off x="5700713" y="2490788"/>
              <a:ext cx="100013" cy="98425"/>
            </a:xfrm>
            <a:custGeom>
              <a:avLst/>
              <a:gdLst>
                <a:gd name="T0" fmla="*/ 15 w 30"/>
                <a:gd name="T1" fmla="*/ 0 h 30"/>
                <a:gd name="T2" fmla="*/ 26 w 30"/>
                <a:gd name="T3" fmla="*/ 11 h 30"/>
                <a:gd name="T4" fmla="*/ 24 w 30"/>
                <a:gd name="T5" fmla="*/ 25 h 30"/>
                <a:gd name="T6" fmla="*/ 10 w 30"/>
                <a:gd name="T7" fmla="*/ 26 h 30"/>
                <a:gd name="T8" fmla="*/ 0 w 30"/>
                <a:gd name="T9" fmla="*/ 15 h 30"/>
                <a:gd name="T10" fmla="*/ 4 w 30"/>
                <a:gd name="T11" fmla="*/ 11 h 30"/>
                <a:gd name="T12" fmla="*/ 13 w 30"/>
                <a:gd name="T13" fmla="*/ 21 h 30"/>
                <a:gd name="T14" fmla="*/ 18 w 30"/>
                <a:gd name="T15" fmla="*/ 24 h 30"/>
                <a:gd name="T16" fmla="*/ 22 w 30"/>
                <a:gd name="T17" fmla="*/ 23 h 30"/>
                <a:gd name="T18" fmla="*/ 24 w 30"/>
                <a:gd name="T19" fmla="*/ 18 h 30"/>
                <a:gd name="T20" fmla="*/ 20 w 30"/>
                <a:gd name="T21" fmla="*/ 13 h 30"/>
                <a:gd name="T22" fmla="*/ 11 w 30"/>
                <a:gd name="T23" fmla="*/ 4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30" y="16"/>
                    <a:pt x="29" y="20"/>
                    <a:pt x="24" y="25"/>
                  </a:cubicBezTo>
                  <a:cubicBezTo>
                    <a:pt x="19" y="30"/>
                    <a:pt x="14" y="30"/>
                    <a:pt x="10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3"/>
                    <a:pt x="16" y="24"/>
                    <a:pt x="18" y="24"/>
                  </a:cubicBezTo>
                  <a:cubicBezTo>
                    <a:pt x="19" y="25"/>
                    <a:pt x="20" y="24"/>
                    <a:pt x="22" y="23"/>
                  </a:cubicBezTo>
                  <a:cubicBezTo>
                    <a:pt x="23" y="21"/>
                    <a:pt x="24" y="20"/>
                    <a:pt x="24" y="18"/>
                  </a:cubicBezTo>
                  <a:cubicBezTo>
                    <a:pt x="24" y="17"/>
                    <a:pt x="23" y="15"/>
                    <a:pt x="20" y="13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1iḑé">
              <a:extLst>
                <a:ext uri="{FF2B5EF4-FFF2-40B4-BE49-F238E27FC236}">
                  <a16:creationId xmlns:a16="http://schemas.microsoft.com/office/drawing/2014/main" id="{1993FDAC-366F-4818-B3E5-BD4A5E8E78BB}"/>
                </a:ext>
              </a:extLst>
            </p:cNvPr>
            <p:cNvSpPr/>
            <p:nvPr/>
          </p:nvSpPr>
          <p:spPr bwMode="auto">
            <a:xfrm>
              <a:off x="5767388" y="2438400"/>
              <a:ext cx="106363" cy="104775"/>
            </a:xfrm>
            <a:custGeom>
              <a:avLst/>
              <a:gdLst>
                <a:gd name="T0" fmla="*/ 52 w 67"/>
                <a:gd name="T1" fmla="*/ 50 h 66"/>
                <a:gd name="T2" fmla="*/ 12 w 67"/>
                <a:gd name="T3" fmla="*/ 27 h 66"/>
                <a:gd name="T4" fmla="*/ 12 w 67"/>
                <a:gd name="T5" fmla="*/ 27 h 66"/>
                <a:gd name="T6" fmla="*/ 35 w 67"/>
                <a:gd name="T7" fmla="*/ 62 h 66"/>
                <a:gd name="T8" fmla="*/ 27 w 67"/>
                <a:gd name="T9" fmla="*/ 66 h 66"/>
                <a:gd name="T10" fmla="*/ 0 w 67"/>
                <a:gd name="T11" fmla="*/ 25 h 66"/>
                <a:gd name="T12" fmla="*/ 12 w 67"/>
                <a:gd name="T13" fmla="*/ 16 h 66"/>
                <a:gd name="T14" fmla="*/ 52 w 67"/>
                <a:gd name="T15" fmla="*/ 39 h 66"/>
                <a:gd name="T16" fmla="*/ 52 w 67"/>
                <a:gd name="T17" fmla="*/ 39 h 66"/>
                <a:gd name="T18" fmla="*/ 29 w 67"/>
                <a:gd name="T19" fmla="*/ 6 h 66"/>
                <a:gd name="T20" fmla="*/ 37 w 67"/>
                <a:gd name="T21" fmla="*/ 0 h 66"/>
                <a:gd name="T22" fmla="*/ 67 w 67"/>
                <a:gd name="T23" fmla="*/ 41 h 66"/>
                <a:gd name="T24" fmla="*/ 52 w 67"/>
                <a:gd name="T25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6">
                  <a:moveTo>
                    <a:pt x="52" y="50"/>
                  </a:moveTo>
                  <a:lnTo>
                    <a:pt x="12" y="27"/>
                  </a:lnTo>
                  <a:lnTo>
                    <a:pt x="12" y="27"/>
                  </a:lnTo>
                  <a:lnTo>
                    <a:pt x="35" y="62"/>
                  </a:lnTo>
                  <a:lnTo>
                    <a:pt x="27" y="66"/>
                  </a:lnTo>
                  <a:lnTo>
                    <a:pt x="0" y="25"/>
                  </a:lnTo>
                  <a:lnTo>
                    <a:pt x="12" y="16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29" y="6"/>
                  </a:lnTo>
                  <a:lnTo>
                    <a:pt x="37" y="0"/>
                  </a:lnTo>
                  <a:lnTo>
                    <a:pt x="67" y="41"/>
                  </a:lnTo>
                  <a:lnTo>
                    <a:pt x="5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ḻiḋe">
              <a:extLst>
                <a:ext uri="{FF2B5EF4-FFF2-40B4-BE49-F238E27FC236}">
                  <a16:creationId xmlns:a16="http://schemas.microsoft.com/office/drawing/2014/main" id="{98BF2D38-4A50-480C-8D46-F4330A8902B7}"/>
                </a:ext>
              </a:extLst>
            </p:cNvPr>
            <p:cNvSpPr/>
            <p:nvPr/>
          </p:nvSpPr>
          <p:spPr bwMode="auto">
            <a:xfrm>
              <a:off x="5853113" y="2417763"/>
              <a:ext cx="49213" cy="79375"/>
            </a:xfrm>
            <a:custGeom>
              <a:avLst/>
              <a:gdLst>
                <a:gd name="T0" fmla="*/ 31 w 31"/>
                <a:gd name="T1" fmla="*/ 46 h 50"/>
                <a:gd name="T2" fmla="*/ 23 w 31"/>
                <a:gd name="T3" fmla="*/ 50 h 50"/>
                <a:gd name="T4" fmla="*/ 0 w 31"/>
                <a:gd name="T5" fmla="*/ 4 h 50"/>
                <a:gd name="T6" fmla="*/ 10 w 31"/>
                <a:gd name="T7" fmla="*/ 0 h 50"/>
                <a:gd name="T8" fmla="*/ 31 w 31"/>
                <a:gd name="T9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0">
                  <a:moveTo>
                    <a:pt x="31" y="46"/>
                  </a:moveTo>
                  <a:lnTo>
                    <a:pt x="23" y="50"/>
                  </a:lnTo>
                  <a:lnTo>
                    <a:pt x="0" y="4"/>
                  </a:lnTo>
                  <a:lnTo>
                    <a:pt x="10" y="0"/>
                  </a:lnTo>
                  <a:lnTo>
                    <a:pt x="3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ḷiḓe">
              <a:extLst>
                <a:ext uri="{FF2B5EF4-FFF2-40B4-BE49-F238E27FC236}">
                  <a16:creationId xmlns:a16="http://schemas.microsoft.com/office/drawing/2014/main" id="{32909818-E3B6-488C-B4B6-5096F7E61459}"/>
                </a:ext>
              </a:extLst>
            </p:cNvPr>
            <p:cNvSpPr/>
            <p:nvPr/>
          </p:nvSpPr>
          <p:spPr bwMode="auto">
            <a:xfrm>
              <a:off x="5892801" y="2381250"/>
              <a:ext cx="73025" cy="88900"/>
            </a:xfrm>
            <a:custGeom>
              <a:avLst/>
              <a:gdLst>
                <a:gd name="T0" fmla="*/ 0 w 46"/>
                <a:gd name="T1" fmla="*/ 15 h 56"/>
                <a:gd name="T2" fmla="*/ 10 w 46"/>
                <a:gd name="T3" fmla="*/ 11 h 56"/>
                <a:gd name="T4" fmla="*/ 35 w 46"/>
                <a:gd name="T5" fmla="*/ 44 h 56"/>
                <a:gd name="T6" fmla="*/ 38 w 46"/>
                <a:gd name="T7" fmla="*/ 44 h 56"/>
                <a:gd name="T8" fmla="*/ 38 w 46"/>
                <a:gd name="T9" fmla="*/ 2 h 56"/>
                <a:gd name="T10" fmla="*/ 46 w 46"/>
                <a:gd name="T11" fmla="*/ 0 h 56"/>
                <a:gd name="T12" fmla="*/ 46 w 46"/>
                <a:gd name="T13" fmla="*/ 52 h 56"/>
                <a:gd name="T14" fmla="*/ 33 w 46"/>
                <a:gd name="T15" fmla="*/ 56 h 56"/>
                <a:gd name="T16" fmla="*/ 0 w 46"/>
                <a:gd name="T17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6">
                  <a:moveTo>
                    <a:pt x="0" y="15"/>
                  </a:moveTo>
                  <a:lnTo>
                    <a:pt x="10" y="11"/>
                  </a:lnTo>
                  <a:lnTo>
                    <a:pt x="35" y="44"/>
                  </a:lnTo>
                  <a:lnTo>
                    <a:pt x="38" y="4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52"/>
                  </a:lnTo>
                  <a:lnTo>
                    <a:pt x="33" y="5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$ḻîḍè">
              <a:extLst>
                <a:ext uri="{FF2B5EF4-FFF2-40B4-BE49-F238E27FC236}">
                  <a16:creationId xmlns:a16="http://schemas.microsoft.com/office/drawing/2014/main" id="{2589D3DC-AE8B-440B-8B1D-EE7CFEC1570B}"/>
                </a:ext>
              </a:extLst>
            </p:cNvPr>
            <p:cNvSpPr/>
            <p:nvPr/>
          </p:nvSpPr>
          <p:spPr bwMode="auto">
            <a:xfrm>
              <a:off x="5988051" y="2368550"/>
              <a:ext cx="66675" cy="85725"/>
            </a:xfrm>
            <a:custGeom>
              <a:avLst/>
              <a:gdLst>
                <a:gd name="T0" fmla="*/ 0 w 42"/>
                <a:gd name="T1" fmla="*/ 4 h 54"/>
                <a:gd name="T2" fmla="*/ 34 w 42"/>
                <a:gd name="T3" fmla="*/ 0 h 54"/>
                <a:gd name="T4" fmla="*/ 36 w 42"/>
                <a:gd name="T5" fmla="*/ 8 h 54"/>
                <a:gd name="T6" fmla="*/ 13 w 42"/>
                <a:gd name="T7" fmla="*/ 10 h 54"/>
                <a:gd name="T8" fmla="*/ 15 w 42"/>
                <a:gd name="T9" fmla="*/ 23 h 54"/>
                <a:gd name="T10" fmla="*/ 36 w 42"/>
                <a:gd name="T11" fmla="*/ 19 h 54"/>
                <a:gd name="T12" fmla="*/ 38 w 42"/>
                <a:gd name="T13" fmla="*/ 27 h 54"/>
                <a:gd name="T14" fmla="*/ 15 w 42"/>
                <a:gd name="T15" fmla="*/ 31 h 54"/>
                <a:gd name="T16" fmla="*/ 17 w 42"/>
                <a:gd name="T17" fmla="*/ 44 h 54"/>
                <a:gd name="T18" fmla="*/ 42 w 42"/>
                <a:gd name="T19" fmla="*/ 41 h 54"/>
                <a:gd name="T20" fmla="*/ 42 w 42"/>
                <a:gd name="T21" fmla="*/ 50 h 54"/>
                <a:gd name="T22" fmla="*/ 9 w 42"/>
                <a:gd name="T23" fmla="*/ 54 h 54"/>
                <a:gd name="T24" fmla="*/ 0 w 42"/>
                <a:gd name="T2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4">
                  <a:moveTo>
                    <a:pt x="0" y="4"/>
                  </a:moveTo>
                  <a:lnTo>
                    <a:pt x="34" y="0"/>
                  </a:lnTo>
                  <a:lnTo>
                    <a:pt x="36" y="8"/>
                  </a:lnTo>
                  <a:lnTo>
                    <a:pt x="13" y="10"/>
                  </a:lnTo>
                  <a:lnTo>
                    <a:pt x="15" y="23"/>
                  </a:lnTo>
                  <a:lnTo>
                    <a:pt x="36" y="19"/>
                  </a:lnTo>
                  <a:lnTo>
                    <a:pt x="38" y="27"/>
                  </a:lnTo>
                  <a:lnTo>
                    <a:pt x="15" y="31"/>
                  </a:lnTo>
                  <a:lnTo>
                    <a:pt x="17" y="44"/>
                  </a:lnTo>
                  <a:lnTo>
                    <a:pt x="42" y="41"/>
                  </a:lnTo>
                  <a:lnTo>
                    <a:pt x="42" y="50"/>
                  </a:lnTo>
                  <a:lnTo>
                    <a:pt x="9" y="5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ľíďe">
              <a:extLst>
                <a:ext uri="{FF2B5EF4-FFF2-40B4-BE49-F238E27FC236}">
                  <a16:creationId xmlns:a16="http://schemas.microsoft.com/office/drawing/2014/main" id="{37BF8596-6E97-46D2-9B1F-12B12D08F31C}"/>
                </a:ext>
              </a:extLst>
            </p:cNvPr>
            <p:cNvSpPr/>
            <p:nvPr/>
          </p:nvSpPr>
          <p:spPr bwMode="auto">
            <a:xfrm>
              <a:off x="6064251" y="2365375"/>
              <a:ext cx="66675" cy="79375"/>
            </a:xfrm>
            <a:custGeom>
              <a:avLst/>
              <a:gdLst>
                <a:gd name="T0" fmla="*/ 6 w 20"/>
                <a:gd name="T1" fmla="*/ 10 h 24"/>
                <a:gd name="T2" fmla="*/ 10 w 20"/>
                <a:gd name="T3" fmla="*/ 10 h 24"/>
                <a:gd name="T4" fmla="*/ 14 w 20"/>
                <a:gd name="T5" fmla="*/ 7 h 24"/>
                <a:gd name="T6" fmla="*/ 10 w 20"/>
                <a:gd name="T7" fmla="*/ 4 h 24"/>
                <a:gd name="T8" fmla="*/ 5 w 20"/>
                <a:gd name="T9" fmla="*/ 4 h 24"/>
                <a:gd name="T10" fmla="*/ 6 w 20"/>
                <a:gd name="T11" fmla="*/ 10 h 24"/>
                <a:gd name="T12" fmla="*/ 6 w 20"/>
                <a:gd name="T13" fmla="*/ 24 h 24"/>
                <a:gd name="T14" fmla="*/ 0 w 20"/>
                <a:gd name="T15" fmla="*/ 24 h 24"/>
                <a:gd name="T16" fmla="*/ 0 w 20"/>
                <a:gd name="T17" fmla="*/ 0 h 24"/>
                <a:gd name="T18" fmla="*/ 11 w 20"/>
                <a:gd name="T19" fmla="*/ 0 h 24"/>
                <a:gd name="T20" fmla="*/ 19 w 20"/>
                <a:gd name="T21" fmla="*/ 6 h 24"/>
                <a:gd name="T22" fmla="*/ 14 w 20"/>
                <a:gd name="T23" fmla="*/ 12 h 24"/>
                <a:gd name="T24" fmla="*/ 14 w 20"/>
                <a:gd name="T25" fmla="*/ 12 h 24"/>
                <a:gd name="T26" fmla="*/ 19 w 20"/>
                <a:gd name="T27" fmla="*/ 17 h 24"/>
                <a:gd name="T28" fmla="*/ 19 w 20"/>
                <a:gd name="T29" fmla="*/ 18 h 24"/>
                <a:gd name="T30" fmla="*/ 20 w 20"/>
                <a:gd name="T31" fmla="*/ 24 h 24"/>
                <a:gd name="T32" fmla="*/ 15 w 20"/>
                <a:gd name="T33" fmla="*/ 24 h 24"/>
                <a:gd name="T34" fmla="*/ 13 w 20"/>
                <a:gd name="T35" fmla="*/ 17 h 24"/>
                <a:gd name="T36" fmla="*/ 11 w 20"/>
                <a:gd name="T37" fmla="*/ 14 h 24"/>
                <a:gd name="T38" fmla="*/ 6 w 20"/>
                <a:gd name="T39" fmla="*/ 14 h 24"/>
                <a:gd name="T40" fmla="*/ 6 w 20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4">
                  <a:moveTo>
                    <a:pt x="6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4" y="5"/>
                    <a:pt x="12" y="4"/>
                    <a:pt x="1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6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19" y="2"/>
                    <a:pt x="19" y="6"/>
                  </a:cubicBezTo>
                  <a:cubicBezTo>
                    <a:pt x="19" y="9"/>
                    <a:pt x="17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2"/>
                    <a:pt x="18" y="14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1"/>
                    <a:pt x="20" y="23"/>
                    <a:pt x="20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2"/>
                    <a:pt x="14" y="20"/>
                    <a:pt x="13" y="17"/>
                  </a:cubicBezTo>
                  <a:cubicBezTo>
                    <a:pt x="13" y="15"/>
                    <a:pt x="12" y="14"/>
                    <a:pt x="11" y="14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ḷide">
              <a:extLst>
                <a:ext uri="{FF2B5EF4-FFF2-40B4-BE49-F238E27FC236}">
                  <a16:creationId xmlns:a16="http://schemas.microsoft.com/office/drawing/2014/main" id="{7A67C1E3-EC02-4F81-A3A5-2484BEB73347}"/>
                </a:ext>
              </a:extLst>
            </p:cNvPr>
            <p:cNvSpPr/>
            <p:nvPr/>
          </p:nvSpPr>
          <p:spPr bwMode="auto">
            <a:xfrm>
              <a:off x="6137276" y="2365375"/>
              <a:ext cx="69850" cy="85725"/>
            </a:xfrm>
            <a:custGeom>
              <a:avLst/>
              <a:gdLst>
                <a:gd name="T0" fmla="*/ 16 w 21"/>
                <a:gd name="T1" fmla="*/ 9 h 26"/>
                <a:gd name="T2" fmla="*/ 12 w 21"/>
                <a:gd name="T3" fmla="*/ 5 h 26"/>
                <a:gd name="T4" fmla="*/ 8 w 21"/>
                <a:gd name="T5" fmla="*/ 7 h 26"/>
                <a:gd name="T6" fmla="*/ 12 w 21"/>
                <a:gd name="T7" fmla="*/ 11 h 26"/>
                <a:gd name="T8" fmla="*/ 12 w 21"/>
                <a:gd name="T9" fmla="*/ 11 h 26"/>
                <a:gd name="T10" fmla="*/ 20 w 21"/>
                <a:gd name="T11" fmla="*/ 19 h 26"/>
                <a:gd name="T12" fmla="*/ 9 w 21"/>
                <a:gd name="T13" fmla="*/ 25 h 26"/>
                <a:gd name="T14" fmla="*/ 0 w 21"/>
                <a:gd name="T15" fmla="*/ 16 h 26"/>
                <a:gd name="T16" fmla="*/ 6 w 21"/>
                <a:gd name="T17" fmla="*/ 17 h 26"/>
                <a:gd name="T18" fmla="*/ 9 w 21"/>
                <a:gd name="T19" fmla="*/ 22 h 26"/>
                <a:gd name="T20" fmla="*/ 14 w 21"/>
                <a:gd name="T21" fmla="*/ 19 h 26"/>
                <a:gd name="T22" fmla="*/ 10 w 21"/>
                <a:gd name="T23" fmla="*/ 15 h 26"/>
                <a:gd name="T24" fmla="*/ 9 w 21"/>
                <a:gd name="T25" fmla="*/ 15 h 26"/>
                <a:gd name="T26" fmla="*/ 2 w 21"/>
                <a:gd name="T27" fmla="*/ 7 h 26"/>
                <a:gd name="T28" fmla="*/ 13 w 21"/>
                <a:gd name="T29" fmla="*/ 1 h 26"/>
                <a:gd name="T30" fmla="*/ 21 w 21"/>
                <a:gd name="T31" fmla="*/ 9 h 26"/>
                <a:gd name="T32" fmla="*/ 16 w 21"/>
                <a:gd name="T3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6">
                  <a:moveTo>
                    <a:pt x="16" y="9"/>
                  </a:moveTo>
                  <a:cubicBezTo>
                    <a:pt x="16" y="6"/>
                    <a:pt x="15" y="5"/>
                    <a:pt x="12" y="5"/>
                  </a:cubicBezTo>
                  <a:cubicBezTo>
                    <a:pt x="10" y="4"/>
                    <a:pt x="8" y="5"/>
                    <a:pt x="8" y="7"/>
                  </a:cubicBezTo>
                  <a:cubicBezTo>
                    <a:pt x="7" y="9"/>
                    <a:pt x="9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3"/>
                    <a:pt x="21" y="16"/>
                    <a:pt x="20" y="19"/>
                  </a:cubicBezTo>
                  <a:cubicBezTo>
                    <a:pt x="19" y="24"/>
                    <a:pt x="15" y="26"/>
                    <a:pt x="9" y="25"/>
                  </a:cubicBezTo>
                  <a:cubicBezTo>
                    <a:pt x="2" y="25"/>
                    <a:pt x="0" y="22"/>
                    <a:pt x="0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20"/>
                    <a:pt x="6" y="21"/>
                    <a:pt x="9" y="22"/>
                  </a:cubicBezTo>
                  <a:cubicBezTo>
                    <a:pt x="12" y="22"/>
                    <a:pt x="14" y="21"/>
                    <a:pt x="14" y="19"/>
                  </a:cubicBezTo>
                  <a:cubicBezTo>
                    <a:pt x="15" y="18"/>
                    <a:pt x="13" y="17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4" y="13"/>
                    <a:pt x="2" y="11"/>
                    <a:pt x="2" y="7"/>
                  </a:cubicBezTo>
                  <a:cubicBezTo>
                    <a:pt x="3" y="3"/>
                    <a:pt x="7" y="0"/>
                    <a:pt x="13" y="1"/>
                  </a:cubicBezTo>
                  <a:cubicBezTo>
                    <a:pt x="19" y="2"/>
                    <a:pt x="21" y="5"/>
                    <a:pt x="21" y="9"/>
                  </a:cubicBezTo>
                  <a:lnTo>
                    <a:pt x="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ṡľïḑe">
              <a:extLst>
                <a:ext uri="{FF2B5EF4-FFF2-40B4-BE49-F238E27FC236}">
                  <a16:creationId xmlns:a16="http://schemas.microsoft.com/office/drawing/2014/main" id="{F94A4A44-877B-4AE2-96B1-20A41ED1FFA7}"/>
                </a:ext>
              </a:extLst>
            </p:cNvPr>
            <p:cNvSpPr/>
            <p:nvPr/>
          </p:nvSpPr>
          <p:spPr bwMode="auto">
            <a:xfrm>
              <a:off x="6213476" y="2378075"/>
              <a:ext cx="36513" cy="82550"/>
            </a:xfrm>
            <a:custGeom>
              <a:avLst/>
              <a:gdLst>
                <a:gd name="T0" fmla="*/ 10 w 23"/>
                <a:gd name="T1" fmla="*/ 52 h 52"/>
                <a:gd name="T2" fmla="*/ 0 w 23"/>
                <a:gd name="T3" fmla="*/ 50 h 52"/>
                <a:gd name="T4" fmla="*/ 12 w 23"/>
                <a:gd name="T5" fmla="*/ 0 h 52"/>
                <a:gd name="T6" fmla="*/ 23 w 23"/>
                <a:gd name="T7" fmla="*/ 4 h 52"/>
                <a:gd name="T8" fmla="*/ 10 w 2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0" y="52"/>
                  </a:moveTo>
                  <a:lnTo>
                    <a:pt x="0" y="50"/>
                  </a:lnTo>
                  <a:lnTo>
                    <a:pt x="12" y="0"/>
                  </a:lnTo>
                  <a:lnTo>
                    <a:pt x="23" y="4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ṡľíďê">
              <a:extLst>
                <a:ext uri="{FF2B5EF4-FFF2-40B4-BE49-F238E27FC236}">
                  <a16:creationId xmlns:a16="http://schemas.microsoft.com/office/drawing/2014/main" id="{499D1A7B-CD7D-417D-96D3-974BD4662598}"/>
                </a:ext>
              </a:extLst>
            </p:cNvPr>
            <p:cNvSpPr/>
            <p:nvPr/>
          </p:nvSpPr>
          <p:spPr bwMode="auto">
            <a:xfrm>
              <a:off x="6272213" y="2390775"/>
              <a:ext cx="66675" cy="90488"/>
            </a:xfrm>
            <a:custGeom>
              <a:avLst/>
              <a:gdLst>
                <a:gd name="T0" fmla="*/ 5 w 42"/>
                <a:gd name="T1" fmla="*/ 0 h 57"/>
                <a:gd name="T2" fmla="*/ 42 w 42"/>
                <a:gd name="T3" fmla="*/ 15 h 57"/>
                <a:gd name="T4" fmla="*/ 40 w 42"/>
                <a:gd name="T5" fmla="*/ 23 h 57"/>
                <a:gd name="T6" fmla="*/ 25 w 42"/>
                <a:gd name="T7" fmla="*/ 17 h 57"/>
                <a:gd name="T8" fmla="*/ 11 w 42"/>
                <a:gd name="T9" fmla="*/ 57 h 57"/>
                <a:gd name="T10" fmla="*/ 0 w 42"/>
                <a:gd name="T11" fmla="*/ 52 h 57"/>
                <a:gd name="T12" fmla="*/ 15 w 42"/>
                <a:gd name="T13" fmla="*/ 13 h 57"/>
                <a:gd name="T14" fmla="*/ 0 w 42"/>
                <a:gd name="T15" fmla="*/ 9 h 57"/>
                <a:gd name="T16" fmla="*/ 5 w 4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7">
                  <a:moveTo>
                    <a:pt x="5" y="0"/>
                  </a:moveTo>
                  <a:lnTo>
                    <a:pt x="42" y="15"/>
                  </a:lnTo>
                  <a:lnTo>
                    <a:pt x="40" y="23"/>
                  </a:lnTo>
                  <a:lnTo>
                    <a:pt x="25" y="17"/>
                  </a:lnTo>
                  <a:lnTo>
                    <a:pt x="11" y="57"/>
                  </a:lnTo>
                  <a:lnTo>
                    <a:pt x="0" y="52"/>
                  </a:lnTo>
                  <a:lnTo>
                    <a:pt x="15" y="13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ḻïḓé">
              <a:extLst>
                <a:ext uri="{FF2B5EF4-FFF2-40B4-BE49-F238E27FC236}">
                  <a16:creationId xmlns:a16="http://schemas.microsoft.com/office/drawing/2014/main" id="{1B8146EE-9AC9-4C53-AD8D-024668650C61}"/>
                </a:ext>
              </a:extLst>
            </p:cNvPr>
            <p:cNvSpPr/>
            <p:nvPr/>
          </p:nvSpPr>
          <p:spPr bwMode="auto">
            <a:xfrm>
              <a:off x="6342063" y="2424113"/>
              <a:ext cx="79375" cy="93663"/>
            </a:xfrm>
            <a:custGeom>
              <a:avLst/>
              <a:gdLst>
                <a:gd name="T0" fmla="*/ 8 w 50"/>
                <a:gd name="T1" fmla="*/ 40 h 59"/>
                <a:gd name="T2" fmla="*/ 13 w 50"/>
                <a:gd name="T3" fmla="*/ 0 h 59"/>
                <a:gd name="T4" fmla="*/ 23 w 50"/>
                <a:gd name="T5" fmla="*/ 9 h 59"/>
                <a:gd name="T6" fmla="*/ 21 w 50"/>
                <a:gd name="T7" fmla="*/ 34 h 59"/>
                <a:gd name="T8" fmla="*/ 42 w 50"/>
                <a:gd name="T9" fmla="*/ 19 h 59"/>
                <a:gd name="T10" fmla="*/ 50 w 50"/>
                <a:gd name="T11" fmla="*/ 25 h 59"/>
                <a:gd name="T12" fmla="*/ 19 w 50"/>
                <a:gd name="T13" fmla="*/ 44 h 59"/>
                <a:gd name="T14" fmla="*/ 11 w 50"/>
                <a:gd name="T15" fmla="*/ 59 h 59"/>
                <a:gd name="T16" fmla="*/ 0 w 50"/>
                <a:gd name="T17" fmla="*/ 52 h 59"/>
                <a:gd name="T18" fmla="*/ 8 w 50"/>
                <a:gd name="T19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9">
                  <a:moveTo>
                    <a:pt x="8" y="40"/>
                  </a:moveTo>
                  <a:lnTo>
                    <a:pt x="13" y="0"/>
                  </a:lnTo>
                  <a:lnTo>
                    <a:pt x="23" y="9"/>
                  </a:lnTo>
                  <a:lnTo>
                    <a:pt x="21" y="34"/>
                  </a:lnTo>
                  <a:lnTo>
                    <a:pt x="42" y="19"/>
                  </a:lnTo>
                  <a:lnTo>
                    <a:pt x="50" y="25"/>
                  </a:lnTo>
                  <a:lnTo>
                    <a:pt x="19" y="44"/>
                  </a:lnTo>
                  <a:lnTo>
                    <a:pt x="11" y="59"/>
                  </a:lnTo>
                  <a:lnTo>
                    <a:pt x="0" y="52"/>
                  </a:lnTo>
                  <a:lnTo>
                    <a:pt x="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ṧļïḍè">
              <a:extLst>
                <a:ext uri="{FF2B5EF4-FFF2-40B4-BE49-F238E27FC236}">
                  <a16:creationId xmlns:a16="http://schemas.microsoft.com/office/drawing/2014/main" id="{66DAFD50-4534-4993-AA0A-87A56BE5093E}"/>
                </a:ext>
              </a:extLst>
            </p:cNvPr>
            <p:cNvSpPr/>
            <p:nvPr/>
          </p:nvSpPr>
          <p:spPr bwMode="auto">
            <a:xfrm>
              <a:off x="6427788" y="2517775"/>
              <a:ext cx="96838" cy="92075"/>
            </a:xfrm>
            <a:custGeom>
              <a:avLst/>
              <a:gdLst>
                <a:gd name="T0" fmla="*/ 10 w 29"/>
                <a:gd name="T1" fmla="*/ 10 h 28"/>
                <a:gd name="T2" fmla="*/ 8 w 29"/>
                <a:gd name="T3" fmla="*/ 20 h 28"/>
                <a:gd name="T4" fmla="*/ 19 w 29"/>
                <a:gd name="T5" fmla="*/ 19 h 28"/>
                <a:gd name="T6" fmla="*/ 21 w 29"/>
                <a:gd name="T7" fmla="*/ 8 h 28"/>
                <a:gd name="T8" fmla="*/ 10 w 29"/>
                <a:gd name="T9" fmla="*/ 10 h 28"/>
                <a:gd name="T10" fmla="*/ 6 w 29"/>
                <a:gd name="T11" fmla="*/ 6 h 28"/>
                <a:gd name="T12" fmla="*/ 24 w 29"/>
                <a:gd name="T13" fmla="*/ 5 h 28"/>
                <a:gd name="T14" fmla="*/ 22 w 29"/>
                <a:gd name="T15" fmla="*/ 23 h 28"/>
                <a:gd name="T16" fmla="*/ 6 w 29"/>
                <a:gd name="T17" fmla="*/ 23 h 28"/>
                <a:gd name="T18" fmla="*/ 6 w 29"/>
                <a:gd name="T1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10" y="10"/>
                  </a:moveTo>
                  <a:cubicBezTo>
                    <a:pt x="6" y="14"/>
                    <a:pt x="5" y="17"/>
                    <a:pt x="8" y="20"/>
                  </a:cubicBezTo>
                  <a:cubicBezTo>
                    <a:pt x="11" y="23"/>
                    <a:pt x="14" y="23"/>
                    <a:pt x="19" y="19"/>
                  </a:cubicBezTo>
                  <a:cubicBezTo>
                    <a:pt x="23" y="14"/>
                    <a:pt x="24" y="11"/>
                    <a:pt x="21" y="8"/>
                  </a:cubicBezTo>
                  <a:cubicBezTo>
                    <a:pt x="18" y="5"/>
                    <a:pt x="14" y="6"/>
                    <a:pt x="10" y="10"/>
                  </a:cubicBezTo>
                  <a:close/>
                  <a:moveTo>
                    <a:pt x="6" y="6"/>
                  </a:moveTo>
                  <a:cubicBezTo>
                    <a:pt x="13" y="0"/>
                    <a:pt x="18" y="0"/>
                    <a:pt x="24" y="5"/>
                  </a:cubicBezTo>
                  <a:cubicBezTo>
                    <a:pt x="29" y="11"/>
                    <a:pt x="28" y="17"/>
                    <a:pt x="22" y="23"/>
                  </a:cubicBezTo>
                  <a:cubicBezTo>
                    <a:pt x="16" y="28"/>
                    <a:pt x="11" y="28"/>
                    <a:pt x="6" y="23"/>
                  </a:cubicBezTo>
                  <a:cubicBezTo>
                    <a:pt x="0" y="17"/>
                    <a:pt x="1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ṥḻîďè">
              <a:extLst>
                <a:ext uri="{FF2B5EF4-FFF2-40B4-BE49-F238E27FC236}">
                  <a16:creationId xmlns:a16="http://schemas.microsoft.com/office/drawing/2014/main" id="{CD641A46-84FC-4994-A535-7156A828B86A}"/>
                </a:ext>
              </a:extLst>
            </p:cNvPr>
            <p:cNvSpPr/>
            <p:nvPr/>
          </p:nvSpPr>
          <p:spPr bwMode="auto">
            <a:xfrm>
              <a:off x="6481763" y="2582863"/>
              <a:ext cx="95250" cy="69850"/>
            </a:xfrm>
            <a:custGeom>
              <a:avLst/>
              <a:gdLst>
                <a:gd name="T0" fmla="*/ 0 w 60"/>
                <a:gd name="T1" fmla="*/ 29 h 44"/>
                <a:gd name="T2" fmla="*/ 41 w 60"/>
                <a:gd name="T3" fmla="*/ 0 h 44"/>
                <a:gd name="T4" fmla="*/ 60 w 60"/>
                <a:gd name="T5" fmla="*/ 27 h 44"/>
                <a:gd name="T6" fmla="*/ 52 w 60"/>
                <a:gd name="T7" fmla="*/ 33 h 44"/>
                <a:gd name="T8" fmla="*/ 39 w 60"/>
                <a:gd name="T9" fmla="*/ 15 h 44"/>
                <a:gd name="T10" fmla="*/ 31 w 60"/>
                <a:gd name="T11" fmla="*/ 21 h 44"/>
                <a:gd name="T12" fmla="*/ 41 w 60"/>
                <a:gd name="T13" fmla="*/ 38 h 44"/>
                <a:gd name="T14" fmla="*/ 35 w 60"/>
                <a:gd name="T15" fmla="*/ 44 h 44"/>
                <a:gd name="T16" fmla="*/ 22 w 60"/>
                <a:gd name="T17" fmla="*/ 25 h 44"/>
                <a:gd name="T18" fmla="*/ 6 w 60"/>
                <a:gd name="T19" fmla="*/ 38 h 44"/>
                <a:gd name="T20" fmla="*/ 0 w 60"/>
                <a:gd name="T21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4">
                  <a:moveTo>
                    <a:pt x="0" y="29"/>
                  </a:moveTo>
                  <a:lnTo>
                    <a:pt x="41" y="0"/>
                  </a:lnTo>
                  <a:lnTo>
                    <a:pt x="60" y="27"/>
                  </a:lnTo>
                  <a:lnTo>
                    <a:pt x="52" y="33"/>
                  </a:lnTo>
                  <a:lnTo>
                    <a:pt x="39" y="15"/>
                  </a:lnTo>
                  <a:lnTo>
                    <a:pt x="31" y="21"/>
                  </a:lnTo>
                  <a:lnTo>
                    <a:pt x="41" y="38"/>
                  </a:lnTo>
                  <a:lnTo>
                    <a:pt x="35" y="44"/>
                  </a:lnTo>
                  <a:lnTo>
                    <a:pt x="22" y="25"/>
                  </a:lnTo>
                  <a:lnTo>
                    <a:pt x="6" y="38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ṥlîḋè">
              <a:extLst>
                <a:ext uri="{FF2B5EF4-FFF2-40B4-BE49-F238E27FC236}">
                  <a16:creationId xmlns:a16="http://schemas.microsoft.com/office/drawing/2014/main" id="{B9EDECC5-B11E-4388-88CF-6641B6E70558}"/>
                </a:ext>
              </a:extLst>
            </p:cNvPr>
            <p:cNvSpPr/>
            <p:nvPr/>
          </p:nvSpPr>
          <p:spPr bwMode="auto">
            <a:xfrm>
              <a:off x="6537326" y="2692400"/>
              <a:ext cx="92075" cy="82550"/>
            </a:xfrm>
            <a:custGeom>
              <a:avLst/>
              <a:gdLst>
                <a:gd name="T0" fmla="*/ 19 w 28"/>
                <a:gd name="T1" fmla="*/ 15 h 25"/>
                <a:gd name="T2" fmla="*/ 22 w 28"/>
                <a:gd name="T3" fmla="*/ 9 h 25"/>
                <a:gd name="T4" fmla="*/ 12 w 28"/>
                <a:gd name="T5" fmla="*/ 8 h 25"/>
                <a:gd name="T6" fmla="*/ 5 w 28"/>
                <a:gd name="T7" fmla="*/ 15 h 25"/>
                <a:gd name="T8" fmla="*/ 11 w 28"/>
                <a:gd name="T9" fmla="*/ 18 h 25"/>
                <a:gd name="T10" fmla="*/ 13 w 28"/>
                <a:gd name="T11" fmla="*/ 23 h 25"/>
                <a:gd name="T12" fmla="*/ 2 w 28"/>
                <a:gd name="T13" fmla="*/ 16 h 25"/>
                <a:gd name="T14" fmla="*/ 10 w 28"/>
                <a:gd name="T15" fmla="*/ 2 h 25"/>
                <a:gd name="T16" fmla="*/ 25 w 28"/>
                <a:gd name="T17" fmla="*/ 8 h 25"/>
                <a:gd name="T18" fmla="*/ 21 w 28"/>
                <a:gd name="T19" fmla="*/ 20 h 25"/>
                <a:gd name="T20" fmla="*/ 19 w 28"/>
                <a:gd name="T2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5">
                  <a:moveTo>
                    <a:pt x="19" y="15"/>
                  </a:moveTo>
                  <a:cubicBezTo>
                    <a:pt x="22" y="14"/>
                    <a:pt x="23" y="12"/>
                    <a:pt x="22" y="9"/>
                  </a:cubicBezTo>
                  <a:cubicBezTo>
                    <a:pt x="21" y="6"/>
                    <a:pt x="17" y="6"/>
                    <a:pt x="12" y="8"/>
                  </a:cubicBezTo>
                  <a:cubicBezTo>
                    <a:pt x="7" y="10"/>
                    <a:pt x="4" y="12"/>
                    <a:pt x="5" y="15"/>
                  </a:cubicBezTo>
                  <a:cubicBezTo>
                    <a:pt x="6" y="18"/>
                    <a:pt x="8" y="19"/>
                    <a:pt x="11" y="18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8" y="25"/>
                    <a:pt x="4" y="23"/>
                    <a:pt x="2" y="16"/>
                  </a:cubicBezTo>
                  <a:cubicBezTo>
                    <a:pt x="0" y="10"/>
                    <a:pt x="2" y="6"/>
                    <a:pt x="10" y="2"/>
                  </a:cubicBezTo>
                  <a:cubicBezTo>
                    <a:pt x="18" y="0"/>
                    <a:pt x="23" y="2"/>
                    <a:pt x="25" y="8"/>
                  </a:cubicBezTo>
                  <a:cubicBezTo>
                    <a:pt x="28" y="14"/>
                    <a:pt x="26" y="18"/>
                    <a:pt x="21" y="20"/>
                  </a:cubicBezTo>
                  <a:lnTo>
                    <a:pt x="1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ṡļïde">
              <a:extLst>
                <a:ext uri="{FF2B5EF4-FFF2-40B4-BE49-F238E27FC236}">
                  <a16:creationId xmlns:a16="http://schemas.microsoft.com/office/drawing/2014/main" id="{DFDA04F6-37A5-48BD-BDF3-0DB97172D9D4}"/>
                </a:ext>
              </a:extLst>
            </p:cNvPr>
            <p:cNvSpPr/>
            <p:nvPr/>
          </p:nvSpPr>
          <p:spPr bwMode="auto">
            <a:xfrm>
              <a:off x="6559551" y="2771775"/>
              <a:ext cx="90488" cy="79375"/>
            </a:xfrm>
            <a:custGeom>
              <a:avLst/>
              <a:gdLst>
                <a:gd name="T0" fmla="*/ 0 w 57"/>
                <a:gd name="T1" fmla="*/ 10 h 50"/>
                <a:gd name="T2" fmla="*/ 48 w 57"/>
                <a:gd name="T3" fmla="*/ 0 h 50"/>
                <a:gd name="T4" fmla="*/ 50 w 57"/>
                <a:gd name="T5" fmla="*/ 10 h 50"/>
                <a:gd name="T6" fmla="*/ 32 w 57"/>
                <a:gd name="T7" fmla="*/ 14 h 50"/>
                <a:gd name="T8" fmla="*/ 36 w 57"/>
                <a:gd name="T9" fmla="*/ 33 h 50"/>
                <a:gd name="T10" fmla="*/ 55 w 57"/>
                <a:gd name="T11" fmla="*/ 29 h 50"/>
                <a:gd name="T12" fmla="*/ 57 w 57"/>
                <a:gd name="T13" fmla="*/ 39 h 50"/>
                <a:gd name="T14" fmla="*/ 7 w 57"/>
                <a:gd name="T15" fmla="*/ 50 h 50"/>
                <a:gd name="T16" fmla="*/ 5 w 57"/>
                <a:gd name="T17" fmla="*/ 39 h 50"/>
                <a:gd name="T18" fmla="*/ 28 w 57"/>
                <a:gd name="T19" fmla="*/ 35 h 50"/>
                <a:gd name="T20" fmla="*/ 23 w 57"/>
                <a:gd name="T21" fmla="*/ 16 h 50"/>
                <a:gd name="T22" fmla="*/ 3 w 57"/>
                <a:gd name="T23" fmla="*/ 21 h 50"/>
                <a:gd name="T24" fmla="*/ 0 w 57"/>
                <a:gd name="T25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0">
                  <a:moveTo>
                    <a:pt x="0" y="10"/>
                  </a:moveTo>
                  <a:lnTo>
                    <a:pt x="48" y="0"/>
                  </a:lnTo>
                  <a:lnTo>
                    <a:pt x="50" y="10"/>
                  </a:lnTo>
                  <a:lnTo>
                    <a:pt x="32" y="14"/>
                  </a:lnTo>
                  <a:lnTo>
                    <a:pt x="36" y="33"/>
                  </a:lnTo>
                  <a:lnTo>
                    <a:pt x="55" y="29"/>
                  </a:lnTo>
                  <a:lnTo>
                    <a:pt x="57" y="39"/>
                  </a:lnTo>
                  <a:lnTo>
                    <a:pt x="7" y="50"/>
                  </a:lnTo>
                  <a:lnTo>
                    <a:pt x="5" y="39"/>
                  </a:lnTo>
                  <a:lnTo>
                    <a:pt x="28" y="35"/>
                  </a:lnTo>
                  <a:lnTo>
                    <a:pt x="23" y="16"/>
                  </a:lnTo>
                  <a:lnTo>
                    <a:pt x="3" y="2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ṩ1îḋè">
              <a:extLst>
                <a:ext uri="{FF2B5EF4-FFF2-40B4-BE49-F238E27FC236}">
                  <a16:creationId xmlns:a16="http://schemas.microsoft.com/office/drawing/2014/main" id="{63E750F2-DB21-4137-A3A9-B4D2D5AFA9B4}"/>
                </a:ext>
              </a:extLst>
            </p:cNvPr>
            <p:cNvSpPr/>
            <p:nvPr/>
          </p:nvSpPr>
          <p:spPr bwMode="auto">
            <a:xfrm>
              <a:off x="6573838" y="2863850"/>
              <a:ext cx="79375" cy="23813"/>
            </a:xfrm>
            <a:custGeom>
              <a:avLst/>
              <a:gdLst>
                <a:gd name="T0" fmla="*/ 0 w 50"/>
                <a:gd name="T1" fmla="*/ 15 h 15"/>
                <a:gd name="T2" fmla="*/ 0 w 50"/>
                <a:gd name="T3" fmla="*/ 4 h 15"/>
                <a:gd name="T4" fmla="*/ 50 w 50"/>
                <a:gd name="T5" fmla="*/ 0 h 15"/>
                <a:gd name="T6" fmla="*/ 50 w 50"/>
                <a:gd name="T7" fmla="*/ 11 h 15"/>
                <a:gd name="T8" fmla="*/ 0 w 50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0" y="15"/>
                  </a:moveTo>
                  <a:lnTo>
                    <a:pt x="0" y="4"/>
                  </a:lnTo>
                  <a:lnTo>
                    <a:pt x="50" y="0"/>
                  </a:lnTo>
                  <a:lnTo>
                    <a:pt x="5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śḻïdè">
              <a:extLst>
                <a:ext uri="{FF2B5EF4-FFF2-40B4-BE49-F238E27FC236}">
                  <a16:creationId xmlns:a16="http://schemas.microsoft.com/office/drawing/2014/main" id="{B7F756D5-BA08-41A5-831A-E25D00C9B38C}"/>
                </a:ext>
              </a:extLst>
            </p:cNvPr>
            <p:cNvSpPr/>
            <p:nvPr/>
          </p:nvSpPr>
          <p:spPr bwMode="auto">
            <a:xfrm>
              <a:off x="6570663" y="2906713"/>
              <a:ext cx="85725" cy="76200"/>
            </a:xfrm>
            <a:custGeom>
              <a:avLst/>
              <a:gdLst>
                <a:gd name="T0" fmla="*/ 2 w 54"/>
                <a:gd name="T1" fmla="*/ 29 h 48"/>
                <a:gd name="T2" fmla="*/ 43 w 54"/>
                <a:gd name="T3" fmla="*/ 13 h 48"/>
                <a:gd name="T4" fmla="*/ 43 w 54"/>
                <a:gd name="T5" fmla="*/ 13 h 48"/>
                <a:gd name="T6" fmla="*/ 2 w 54"/>
                <a:gd name="T7" fmla="*/ 9 h 48"/>
                <a:gd name="T8" fmla="*/ 4 w 54"/>
                <a:gd name="T9" fmla="*/ 0 h 48"/>
                <a:gd name="T10" fmla="*/ 54 w 54"/>
                <a:gd name="T11" fmla="*/ 2 h 48"/>
                <a:gd name="T12" fmla="*/ 52 w 54"/>
                <a:gd name="T13" fmla="*/ 19 h 48"/>
                <a:gd name="T14" fmla="*/ 10 w 54"/>
                <a:gd name="T15" fmla="*/ 36 h 48"/>
                <a:gd name="T16" fmla="*/ 12 w 54"/>
                <a:gd name="T17" fmla="*/ 36 h 48"/>
                <a:gd name="T18" fmla="*/ 52 w 54"/>
                <a:gd name="T19" fmla="*/ 38 h 48"/>
                <a:gd name="T20" fmla="*/ 50 w 54"/>
                <a:gd name="T21" fmla="*/ 48 h 48"/>
                <a:gd name="T22" fmla="*/ 0 w 54"/>
                <a:gd name="T23" fmla="*/ 46 h 48"/>
                <a:gd name="T24" fmla="*/ 2 w 54"/>
                <a:gd name="T2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48">
                  <a:moveTo>
                    <a:pt x="2" y="29"/>
                  </a:moveTo>
                  <a:lnTo>
                    <a:pt x="43" y="13"/>
                  </a:lnTo>
                  <a:lnTo>
                    <a:pt x="43" y="13"/>
                  </a:lnTo>
                  <a:lnTo>
                    <a:pt x="2" y="9"/>
                  </a:lnTo>
                  <a:lnTo>
                    <a:pt x="4" y="0"/>
                  </a:lnTo>
                  <a:lnTo>
                    <a:pt x="54" y="2"/>
                  </a:lnTo>
                  <a:lnTo>
                    <a:pt x="52" y="19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52" y="38"/>
                  </a:lnTo>
                  <a:lnTo>
                    <a:pt x="50" y="48"/>
                  </a:lnTo>
                  <a:lnTo>
                    <a:pt x="0" y="46"/>
                  </a:ln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$ḻïḑe">
              <a:extLst>
                <a:ext uri="{FF2B5EF4-FFF2-40B4-BE49-F238E27FC236}">
                  <a16:creationId xmlns:a16="http://schemas.microsoft.com/office/drawing/2014/main" id="{CCE03486-3EA7-4E11-A518-B9C7B21CA8BF}"/>
                </a:ext>
              </a:extLst>
            </p:cNvPr>
            <p:cNvSpPr/>
            <p:nvPr/>
          </p:nvSpPr>
          <p:spPr bwMode="auto">
            <a:xfrm>
              <a:off x="6546851" y="2989263"/>
              <a:ext cx="92075" cy="76200"/>
            </a:xfrm>
            <a:custGeom>
              <a:avLst/>
              <a:gdLst>
                <a:gd name="T0" fmla="*/ 23 w 58"/>
                <a:gd name="T1" fmla="*/ 36 h 48"/>
                <a:gd name="T2" fmla="*/ 46 w 58"/>
                <a:gd name="T3" fmla="*/ 36 h 48"/>
                <a:gd name="T4" fmla="*/ 46 w 58"/>
                <a:gd name="T5" fmla="*/ 34 h 48"/>
                <a:gd name="T6" fmla="*/ 27 w 58"/>
                <a:gd name="T7" fmla="*/ 21 h 48"/>
                <a:gd name="T8" fmla="*/ 23 w 58"/>
                <a:gd name="T9" fmla="*/ 36 h 48"/>
                <a:gd name="T10" fmla="*/ 23 w 58"/>
                <a:gd name="T11" fmla="*/ 36 h 48"/>
                <a:gd name="T12" fmla="*/ 13 w 58"/>
                <a:gd name="T13" fmla="*/ 0 h 48"/>
                <a:gd name="T14" fmla="*/ 58 w 58"/>
                <a:gd name="T15" fmla="*/ 31 h 48"/>
                <a:gd name="T16" fmla="*/ 54 w 58"/>
                <a:gd name="T17" fmla="*/ 44 h 48"/>
                <a:gd name="T18" fmla="*/ 0 w 58"/>
                <a:gd name="T19" fmla="*/ 48 h 48"/>
                <a:gd name="T20" fmla="*/ 4 w 58"/>
                <a:gd name="T21" fmla="*/ 38 h 48"/>
                <a:gd name="T22" fmla="*/ 15 w 58"/>
                <a:gd name="T23" fmla="*/ 36 h 48"/>
                <a:gd name="T24" fmla="*/ 21 w 58"/>
                <a:gd name="T25" fmla="*/ 17 h 48"/>
                <a:gd name="T26" fmla="*/ 11 w 58"/>
                <a:gd name="T27" fmla="*/ 11 h 48"/>
                <a:gd name="T28" fmla="*/ 13 w 58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48">
                  <a:moveTo>
                    <a:pt x="23" y="36"/>
                  </a:moveTo>
                  <a:lnTo>
                    <a:pt x="46" y="36"/>
                  </a:lnTo>
                  <a:lnTo>
                    <a:pt x="46" y="34"/>
                  </a:lnTo>
                  <a:lnTo>
                    <a:pt x="27" y="21"/>
                  </a:lnTo>
                  <a:lnTo>
                    <a:pt x="23" y="36"/>
                  </a:lnTo>
                  <a:lnTo>
                    <a:pt x="23" y="36"/>
                  </a:lnTo>
                  <a:close/>
                  <a:moveTo>
                    <a:pt x="13" y="0"/>
                  </a:moveTo>
                  <a:lnTo>
                    <a:pt x="58" y="31"/>
                  </a:lnTo>
                  <a:lnTo>
                    <a:pt x="54" y="44"/>
                  </a:lnTo>
                  <a:lnTo>
                    <a:pt x="0" y="48"/>
                  </a:lnTo>
                  <a:lnTo>
                    <a:pt x="4" y="38"/>
                  </a:lnTo>
                  <a:lnTo>
                    <a:pt x="15" y="36"/>
                  </a:lnTo>
                  <a:lnTo>
                    <a:pt x="21" y="17"/>
                  </a:lnTo>
                  <a:lnTo>
                    <a:pt x="11" y="11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šľïďè">
              <a:extLst>
                <a:ext uri="{FF2B5EF4-FFF2-40B4-BE49-F238E27FC236}">
                  <a16:creationId xmlns:a16="http://schemas.microsoft.com/office/drawing/2014/main" id="{8830D6E6-AA0F-4524-8EDF-D5B7C7ED41A6}"/>
                </a:ext>
              </a:extLst>
            </p:cNvPr>
            <p:cNvSpPr/>
            <p:nvPr/>
          </p:nvSpPr>
          <p:spPr bwMode="auto">
            <a:xfrm>
              <a:off x="5657851" y="2463800"/>
              <a:ext cx="895350" cy="895350"/>
            </a:xfrm>
            <a:custGeom>
              <a:avLst/>
              <a:gdLst>
                <a:gd name="T0" fmla="*/ 135 w 271"/>
                <a:gd name="T1" fmla="*/ 263 h 271"/>
                <a:gd name="T2" fmla="*/ 8 w 271"/>
                <a:gd name="T3" fmla="*/ 135 h 271"/>
                <a:gd name="T4" fmla="*/ 135 w 271"/>
                <a:gd name="T5" fmla="*/ 8 h 271"/>
                <a:gd name="T6" fmla="*/ 263 w 271"/>
                <a:gd name="T7" fmla="*/ 135 h 271"/>
                <a:gd name="T8" fmla="*/ 135 w 271"/>
                <a:gd name="T9" fmla="*/ 263 h 271"/>
                <a:gd name="T10" fmla="*/ 135 w 271"/>
                <a:gd name="T11" fmla="*/ 0 h 271"/>
                <a:gd name="T12" fmla="*/ 0 w 271"/>
                <a:gd name="T13" fmla="*/ 135 h 271"/>
                <a:gd name="T14" fmla="*/ 135 w 271"/>
                <a:gd name="T15" fmla="*/ 271 h 271"/>
                <a:gd name="T16" fmla="*/ 271 w 271"/>
                <a:gd name="T17" fmla="*/ 135 h 271"/>
                <a:gd name="T18" fmla="*/ 135 w 271"/>
                <a:gd name="T1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263"/>
                  </a:moveTo>
                  <a:cubicBezTo>
                    <a:pt x="65" y="263"/>
                    <a:pt x="8" y="206"/>
                    <a:pt x="8" y="135"/>
                  </a:cubicBezTo>
                  <a:cubicBezTo>
                    <a:pt x="8" y="65"/>
                    <a:pt x="65" y="8"/>
                    <a:pt x="135" y="8"/>
                  </a:cubicBezTo>
                  <a:cubicBezTo>
                    <a:pt x="206" y="8"/>
                    <a:pt x="263" y="65"/>
                    <a:pt x="263" y="135"/>
                  </a:cubicBezTo>
                  <a:cubicBezTo>
                    <a:pt x="263" y="206"/>
                    <a:pt x="206" y="263"/>
                    <a:pt x="135" y="263"/>
                  </a:cubicBezTo>
                  <a:close/>
                  <a:moveTo>
                    <a:pt x="135" y="0"/>
                  </a:moveTo>
                  <a:cubicBezTo>
                    <a:pt x="61" y="0"/>
                    <a:pt x="0" y="61"/>
                    <a:pt x="0" y="135"/>
                  </a:cubicBezTo>
                  <a:cubicBezTo>
                    <a:pt x="0" y="210"/>
                    <a:pt x="61" y="271"/>
                    <a:pt x="135" y="271"/>
                  </a:cubicBezTo>
                  <a:cubicBezTo>
                    <a:pt x="210" y="271"/>
                    <a:pt x="271" y="210"/>
                    <a:pt x="271" y="135"/>
                  </a:cubicBezTo>
                  <a:cubicBezTo>
                    <a:pt x="271" y="61"/>
                    <a:pt x="210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ṩļídè">
              <a:extLst>
                <a:ext uri="{FF2B5EF4-FFF2-40B4-BE49-F238E27FC236}">
                  <a16:creationId xmlns:a16="http://schemas.microsoft.com/office/drawing/2014/main" id="{B33C6281-3E78-4FDA-A421-5A6D7CF3D13B}"/>
                </a:ext>
              </a:extLst>
            </p:cNvPr>
            <p:cNvSpPr/>
            <p:nvPr/>
          </p:nvSpPr>
          <p:spPr bwMode="auto">
            <a:xfrm>
              <a:off x="5519738" y="2325688"/>
              <a:ext cx="1169988" cy="1169988"/>
            </a:xfrm>
            <a:custGeom>
              <a:avLst/>
              <a:gdLst>
                <a:gd name="T0" fmla="*/ 177 w 354"/>
                <a:gd name="T1" fmla="*/ 350 h 354"/>
                <a:gd name="T2" fmla="*/ 5 w 354"/>
                <a:gd name="T3" fmla="*/ 177 h 354"/>
                <a:gd name="T4" fmla="*/ 177 w 354"/>
                <a:gd name="T5" fmla="*/ 5 h 354"/>
                <a:gd name="T6" fmla="*/ 350 w 354"/>
                <a:gd name="T7" fmla="*/ 177 h 354"/>
                <a:gd name="T8" fmla="*/ 177 w 354"/>
                <a:gd name="T9" fmla="*/ 350 h 354"/>
                <a:gd name="T10" fmla="*/ 177 w 354"/>
                <a:gd name="T11" fmla="*/ 0 h 354"/>
                <a:gd name="T12" fmla="*/ 0 w 354"/>
                <a:gd name="T13" fmla="*/ 177 h 354"/>
                <a:gd name="T14" fmla="*/ 177 w 354"/>
                <a:gd name="T15" fmla="*/ 354 h 354"/>
                <a:gd name="T16" fmla="*/ 354 w 354"/>
                <a:gd name="T17" fmla="*/ 177 h 354"/>
                <a:gd name="T18" fmla="*/ 177 w 354"/>
                <a:gd name="T1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354">
                  <a:moveTo>
                    <a:pt x="177" y="350"/>
                  </a:moveTo>
                  <a:cubicBezTo>
                    <a:pt x="82" y="350"/>
                    <a:pt x="5" y="272"/>
                    <a:pt x="5" y="177"/>
                  </a:cubicBezTo>
                  <a:cubicBezTo>
                    <a:pt x="5" y="82"/>
                    <a:pt x="82" y="5"/>
                    <a:pt x="177" y="5"/>
                  </a:cubicBezTo>
                  <a:cubicBezTo>
                    <a:pt x="272" y="5"/>
                    <a:pt x="350" y="82"/>
                    <a:pt x="350" y="177"/>
                  </a:cubicBezTo>
                  <a:cubicBezTo>
                    <a:pt x="350" y="272"/>
                    <a:pt x="272" y="350"/>
                    <a:pt x="177" y="350"/>
                  </a:cubicBezTo>
                  <a:close/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5"/>
                    <a:pt x="79" y="354"/>
                    <a:pt x="177" y="354"/>
                  </a:cubicBezTo>
                  <a:cubicBezTo>
                    <a:pt x="275" y="354"/>
                    <a:pt x="354" y="275"/>
                    <a:pt x="354" y="177"/>
                  </a:cubicBezTo>
                  <a:cubicBezTo>
                    <a:pt x="354" y="79"/>
                    <a:pt x="275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ḷíḓê">
              <a:extLst>
                <a:ext uri="{FF2B5EF4-FFF2-40B4-BE49-F238E27FC236}">
                  <a16:creationId xmlns:a16="http://schemas.microsoft.com/office/drawing/2014/main" id="{F8119465-1BA8-4EA9-86A5-43A2FBA54C17}"/>
                </a:ext>
              </a:extLst>
            </p:cNvPr>
            <p:cNvSpPr/>
            <p:nvPr/>
          </p:nvSpPr>
          <p:spPr bwMode="auto">
            <a:xfrm>
              <a:off x="5492751" y="2298700"/>
              <a:ext cx="1225550" cy="1227138"/>
            </a:xfrm>
            <a:custGeom>
              <a:avLst/>
              <a:gdLst>
                <a:gd name="T0" fmla="*/ 185 w 371"/>
                <a:gd name="T1" fmla="*/ 366 h 371"/>
                <a:gd name="T2" fmla="*/ 4 w 371"/>
                <a:gd name="T3" fmla="*/ 185 h 371"/>
                <a:gd name="T4" fmla="*/ 185 w 371"/>
                <a:gd name="T5" fmla="*/ 4 h 371"/>
                <a:gd name="T6" fmla="*/ 366 w 371"/>
                <a:gd name="T7" fmla="*/ 185 h 371"/>
                <a:gd name="T8" fmla="*/ 185 w 371"/>
                <a:gd name="T9" fmla="*/ 366 h 371"/>
                <a:gd name="T10" fmla="*/ 185 w 371"/>
                <a:gd name="T11" fmla="*/ 0 h 371"/>
                <a:gd name="T12" fmla="*/ 0 w 371"/>
                <a:gd name="T13" fmla="*/ 185 h 371"/>
                <a:gd name="T14" fmla="*/ 185 w 371"/>
                <a:gd name="T15" fmla="*/ 371 h 371"/>
                <a:gd name="T16" fmla="*/ 371 w 371"/>
                <a:gd name="T17" fmla="*/ 185 h 371"/>
                <a:gd name="T18" fmla="*/ 185 w 371"/>
                <a:gd name="T1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5" y="366"/>
                  </a:moveTo>
                  <a:cubicBezTo>
                    <a:pt x="85" y="366"/>
                    <a:pt x="4" y="285"/>
                    <a:pt x="4" y="185"/>
                  </a:cubicBezTo>
                  <a:cubicBezTo>
                    <a:pt x="4" y="85"/>
                    <a:pt x="85" y="4"/>
                    <a:pt x="185" y="4"/>
                  </a:cubicBezTo>
                  <a:cubicBezTo>
                    <a:pt x="285" y="4"/>
                    <a:pt x="366" y="85"/>
                    <a:pt x="366" y="185"/>
                  </a:cubicBezTo>
                  <a:cubicBezTo>
                    <a:pt x="366" y="285"/>
                    <a:pt x="285" y="366"/>
                    <a:pt x="185" y="366"/>
                  </a:cubicBezTo>
                  <a:close/>
                  <a:moveTo>
                    <a:pt x="185" y="0"/>
                  </a:moveTo>
                  <a:cubicBezTo>
                    <a:pt x="83" y="0"/>
                    <a:pt x="0" y="83"/>
                    <a:pt x="0" y="185"/>
                  </a:cubicBezTo>
                  <a:cubicBezTo>
                    <a:pt x="0" y="288"/>
                    <a:pt x="83" y="371"/>
                    <a:pt x="185" y="371"/>
                  </a:cubicBezTo>
                  <a:cubicBezTo>
                    <a:pt x="288" y="371"/>
                    <a:pt x="371" y="288"/>
                    <a:pt x="371" y="185"/>
                  </a:cubicBezTo>
                  <a:cubicBezTo>
                    <a:pt x="371" y="83"/>
                    <a:pt x="288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弧形 2"/>
          <p:cNvSpPr/>
          <p:nvPr/>
        </p:nvSpPr>
        <p:spPr>
          <a:xfrm>
            <a:off x="-1402184" y="758371"/>
            <a:ext cx="5277712" cy="5341257"/>
          </a:xfrm>
          <a:prstGeom prst="arc">
            <a:avLst>
              <a:gd name="adj1" fmla="val 17148845"/>
              <a:gd name="adj2" fmla="val 4460619"/>
            </a:avLst>
          </a:prstGeom>
          <a:ln w="25400">
            <a:solidFill>
              <a:srgbClr val="DABA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48738" y="851121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3A22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286588" y="2113031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304143" y="3668035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385662" y="5001388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580287" y="994039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A63A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35604" y="2259719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41706" y="3825467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A63A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99005" y="5137351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43703" y="544747"/>
            <a:ext cx="822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43703" y="945931"/>
            <a:ext cx="8238545" cy="61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3471494" y="911527"/>
            <a:ext cx="8210754" cy="39238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4322595" y="2049352"/>
            <a:ext cx="822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4422181" y="2452993"/>
            <a:ext cx="7285087" cy="95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317335" y="2492741"/>
            <a:ext cx="73899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317335" y="3595132"/>
            <a:ext cx="822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4432687" y="3958257"/>
            <a:ext cx="7258815" cy="40516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317335" y="4001645"/>
            <a:ext cx="73899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466475" y="5035131"/>
            <a:ext cx="822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3556443" y="5415886"/>
            <a:ext cx="8125805" cy="63080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3438996" y="5451912"/>
            <a:ext cx="82357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981003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0" y="747979"/>
            <a:ext cx="12192001" cy="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80940" y="3168680"/>
            <a:ext cx="10016" cy="368932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488399" y="2845883"/>
            <a:ext cx="55258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CFCF4"/>
              </a:clrFrom>
              <a:clrTo>
                <a:srgbClr val="FCFCF4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77" b="40360"/>
          <a:stretch/>
        </p:blipFill>
        <p:spPr>
          <a:xfrm rot="16200000">
            <a:off x="861668" y="-102238"/>
            <a:ext cx="2399292" cy="4085892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667657" y="0"/>
            <a:ext cx="13283" cy="1093759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5273" y="115235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55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89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0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91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6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57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1932893" y="1925075"/>
            <a:ext cx="8539315" cy="2894746"/>
            <a:chOff x="1964958" y="2090372"/>
            <a:chExt cx="8539315" cy="2894746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964958" y="2090372"/>
              <a:ext cx="8539315" cy="2891401"/>
              <a:chOff x="1964958" y="2132548"/>
              <a:chExt cx="8539315" cy="2891401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073699" y="2236603"/>
                <a:ext cx="8368314" cy="2679642"/>
                <a:chOff x="2047246" y="2195176"/>
                <a:chExt cx="8368314" cy="2679642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2047246" y="2195176"/>
                  <a:ext cx="8350717" cy="2679642"/>
                  <a:chOff x="2059683" y="1841451"/>
                  <a:chExt cx="8350717" cy="2679642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4075035" y="1841451"/>
                    <a:ext cx="6335365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2061314" y="3096110"/>
                    <a:ext cx="0" cy="1410915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2059683" y="4521093"/>
                    <a:ext cx="7445543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2" name="直接连接符 141"/>
                <p:cNvCxnSpPr/>
                <p:nvPr/>
              </p:nvCxnSpPr>
              <p:spPr>
                <a:xfrm>
                  <a:off x="10415560" y="2250189"/>
                  <a:ext cx="0" cy="1073582"/>
                </a:xfrm>
                <a:prstGeom prst="line">
                  <a:avLst/>
                </a:prstGeom>
                <a:ln w="38100" cap="rnd">
                  <a:solidFill>
                    <a:srgbClr val="4684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>
                <a:off x="1964958" y="2132548"/>
                <a:ext cx="8539315" cy="2891401"/>
                <a:chOff x="1964958" y="2132548"/>
                <a:chExt cx="8539315" cy="2891401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5784528" y="2132548"/>
                  <a:ext cx="4680000" cy="2160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1964958" y="3447149"/>
                  <a:ext cx="216000" cy="15768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10288273" y="2132549"/>
                  <a:ext cx="216000" cy="1575717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5" name="矩形 134"/>
            <p:cNvSpPr/>
            <p:nvPr/>
          </p:nvSpPr>
          <p:spPr>
            <a:xfrm>
              <a:off x="2078692" y="4769118"/>
              <a:ext cx="4680000" cy="216000"/>
            </a:xfrm>
            <a:prstGeom prst="rect">
              <a:avLst/>
            </a:prstGeom>
            <a:pattFill prst="wdDnDiag">
              <a:fgClr>
                <a:srgbClr val="4684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217" y="3395217"/>
            <a:ext cx="1670449" cy="205453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1932893" y="5064951"/>
            <a:ext cx="1025992" cy="167240"/>
            <a:chOff x="7366758" y="765331"/>
            <a:chExt cx="1025992" cy="167240"/>
          </a:xfrm>
        </p:grpSpPr>
        <p:grpSp>
          <p:nvGrpSpPr>
            <p:cNvPr id="115" name="组合 114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32080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29175" y="1473151"/>
            <a:ext cx="7080980" cy="4351447"/>
          </a:xfrm>
          <a:prstGeom prst="rect">
            <a:avLst/>
          </a:prstGeom>
          <a:pattFill prst="wdDnDiag">
            <a:fgClr>
              <a:srgbClr val="4684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7"/>
          <a:stretch/>
        </p:blipFill>
        <p:spPr>
          <a:xfrm>
            <a:off x="5029200" y="1628509"/>
            <a:ext cx="7162800" cy="4500563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-96047" y="-454298"/>
            <a:ext cx="3559627" cy="2536331"/>
          </a:xfrm>
          <a:custGeom>
            <a:avLst/>
            <a:gdLst/>
            <a:ahLst/>
            <a:cxnLst/>
            <a:rect l="l" t="t" r="r" b="b"/>
            <a:pathLst>
              <a:path w="3559627" h="2536331">
                <a:moveTo>
                  <a:pt x="2854999" y="1960776"/>
                </a:moveTo>
                <a:cubicBezTo>
                  <a:pt x="2813253" y="1973585"/>
                  <a:pt x="2766763" y="1988054"/>
                  <a:pt x="2715529" y="2004183"/>
                </a:cubicBezTo>
                <a:cubicBezTo>
                  <a:pt x="2720273" y="2018415"/>
                  <a:pt x="2724186" y="2031223"/>
                  <a:pt x="2727270" y="2042608"/>
                </a:cubicBezTo>
                <a:cubicBezTo>
                  <a:pt x="2730353" y="2053994"/>
                  <a:pt x="2731777" y="2069293"/>
                  <a:pt x="2731539" y="2088506"/>
                </a:cubicBezTo>
                <a:cubicBezTo>
                  <a:pt x="2731302" y="2107718"/>
                  <a:pt x="2728574" y="2122543"/>
                  <a:pt x="2723356" y="2132980"/>
                </a:cubicBezTo>
                <a:lnTo>
                  <a:pt x="2704855" y="2174963"/>
                </a:lnTo>
                <a:cubicBezTo>
                  <a:pt x="2740909" y="2191092"/>
                  <a:pt x="2792617" y="2211728"/>
                  <a:pt x="2859980" y="2236871"/>
                </a:cubicBezTo>
                <a:cubicBezTo>
                  <a:pt x="2862827" y="2200343"/>
                  <a:pt x="2864724" y="2171168"/>
                  <a:pt x="2865673" y="2149346"/>
                </a:cubicBezTo>
                <a:cubicBezTo>
                  <a:pt x="2866622" y="2127524"/>
                  <a:pt x="2866622" y="2103568"/>
                  <a:pt x="2865673" y="2077476"/>
                </a:cubicBezTo>
                <a:cubicBezTo>
                  <a:pt x="2864250" y="2047115"/>
                  <a:pt x="2862352" y="2021735"/>
                  <a:pt x="2859980" y="2001337"/>
                </a:cubicBezTo>
                <a:close/>
                <a:moveTo>
                  <a:pt x="2978103" y="1573674"/>
                </a:moveTo>
                <a:cubicBezTo>
                  <a:pt x="2941575" y="1587906"/>
                  <a:pt x="2919042" y="1595496"/>
                  <a:pt x="2910503" y="1596445"/>
                </a:cubicBezTo>
                <a:lnTo>
                  <a:pt x="2857846" y="1605696"/>
                </a:lnTo>
                <a:cubicBezTo>
                  <a:pt x="2855948" y="1627518"/>
                  <a:pt x="2854050" y="1648628"/>
                  <a:pt x="2852153" y="1669027"/>
                </a:cubicBezTo>
                <a:cubicBezTo>
                  <a:pt x="2891053" y="1665706"/>
                  <a:pt x="2932088" y="1663334"/>
                  <a:pt x="2975257" y="1661911"/>
                </a:cubicBezTo>
                <a:close/>
                <a:moveTo>
                  <a:pt x="502505" y="1500956"/>
                </a:moveTo>
                <a:lnTo>
                  <a:pt x="439402" y="1571203"/>
                </a:lnTo>
                <a:lnTo>
                  <a:pt x="507268" y="1587872"/>
                </a:lnTo>
                <a:close/>
                <a:moveTo>
                  <a:pt x="2980238" y="1404317"/>
                </a:moveTo>
                <a:cubicBezTo>
                  <a:pt x="2944184" y="1412856"/>
                  <a:pt x="2908131" y="1417126"/>
                  <a:pt x="2872077" y="1417126"/>
                </a:cubicBezTo>
                <a:cubicBezTo>
                  <a:pt x="2868282" y="1446063"/>
                  <a:pt x="2866385" y="1463379"/>
                  <a:pt x="2866385" y="1469071"/>
                </a:cubicBezTo>
                <a:lnTo>
                  <a:pt x="2862827" y="1518171"/>
                </a:lnTo>
                <a:cubicBezTo>
                  <a:pt x="2889867" y="1511529"/>
                  <a:pt x="2905759" y="1508683"/>
                  <a:pt x="2910503" y="1509632"/>
                </a:cubicBezTo>
                <a:lnTo>
                  <a:pt x="2975257" y="1518171"/>
                </a:lnTo>
                <a:cubicBezTo>
                  <a:pt x="2976680" y="1486387"/>
                  <a:pt x="2977629" y="1467174"/>
                  <a:pt x="2978103" y="1460532"/>
                </a:cubicBezTo>
                <a:close/>
                <a:moveTo>
                  <a:pt x="3028403" y="1257064"/>
                </a:moveTo>
                <a:cubicBezTo>
                  <a:pt x="3032821" y="1256797"/>
                  <a:pt x="3036928" y="1257019"/>
                  <a:pt x="3040723" y="1257731"/>
                </a:cubicBezTo>
                <a:cubicBezTo>
                  <a:pt x="3055903" y="1261051"/>
                  <a:pt x="3072863" y="1273860"/>
                  <a:pt x="3091601" y="1296156"/>
                </a:cubicBezTo>
                <a:cubicBezTo>
                  <a:pt x="3110339" y="1318453"/>
                  <a:pt x="3125283" y="1337903"/>
                  <a:pt x="3136431" y="1354506"/>
                </a:cubicBezTo>
                <a:cubicBezTo>
                  <a:pt x="3147579" y="1371110"/>
                  <a:pt x="3153390" y="1384037"/>
                  <a:pt x="3153865" y="1393288"/>
                </a:cubicBezTo>
                <a:cubicBezTo>
                  <a:pt x="3154339" y="1402538"/>
                  <a:pt x="3151018" y="1419260"/>
                  <a:pt x="3143903" y="1443454"/>
                </a:cubicBezTo>
                <a:cubicBezTo>
                  <a:pt x="3137261" y="1463853"/>
                  <a:pt x="3132873" y="1491130"/>
                  <a:pt x="3130738" y="1525287"/>
                </a:cubicBezTo>
                <a:cubicBezTo>
                  <a:pt x="3128603" y="1559443"/>
                  <a:pt x="3125520" y="1598461"/>
                  <a:pt x="3121488" y="1642342"/>
                </a:cubicBezTo>
                <a:cubicBezTo>
                  <a:pt x="3117455" y="1686223"/>
                  <a:pt x="3112949" y="1718600"/>
                  <a:pt x="3107968" y="1739474"/>
                </a:cubicBezTo>
                <a:cubicBezTo>
                  <a:pt x="3102986" y="1760347"/>
                  <a:pt x="3097175" y="1773867"/>
                  <a:pt x="3090534" y="1780034"/>
                </a:cubicBezTo>
                <a:lnTo>
                  <a:pt x="3070609" y="1801381"/>
                </a:lnTo>
                <a:cubicBezTo>
                  <a:pt x="3103342" y="1793791"/>
                  <a:pt x="3129789" y="1787387"/>
                  <a:pt x="3149951" y="1782169"/>
                </a:cubicBezTo>
                <a:cubicBezTo>
                  <a:pt x="3170113" y="1776950"/>
                  <a:pt x="3187902" y="1774934"/>
                  <a:pt x="3203320" y="1776120"/>
                </a:cubicBezTo>
                <a:cubicBezTo>
                  <a:pt x="3218738" y="1777306"/>
                  <a:pt x="3234511" y="1787150"/>
                  <a:pt x="3250640" y="1805651"/>
                </a:cubicBezTo>
                <a:cubicBezTo>
                  <a:pt x="3266769" y="1824152"/>
                  <a:pt x="3272937" y="1839807"/>
                  <a:pt x="3269141" y="1852615"/>
                </a:cubicBezTo>
                <a:cubicBezTo>
                  <a:pt x="3265346" y="1865424"/>
                  <a:pt x="3247794" y="1875861"/>
                  <a:pt x="3216484" y="1883925"/>
                </a:cubicBezTo>
                <a:lnTo>
                  <a:pt x="3064917" y="1906696"/>
                </a:lnTo>
                <a:lnTo>
                  <a:pt x="2975257" y="1928043"/>
                </a:lnTo>
                <a:cubicBezTo>
                  <a:pt x="2986642" y="1940852"/>
                  <a:pt x="2993521" y="1950577"/>
                  <a:pt x="2995893" y="1957218"/>
                </a:cubicBezTo>
                <a:cubicBezTo>
                  <a:pt x="2998265" y="1963860"/>
                  <a:pt x="2997791" y="1982835"/>
                  <a:pt x="2994470" y="2014145"/>
                </a:cubicBezTo>
                <a:lnTo>
                  <a:pt x="2988066" y="2061110"/>
                </a:lnTo>
                <a:cubicBezTo>
                  <a:pt x="3015106" y="2047827"/>
                  <a:pt x="3038944" y="2034662"/>
                  <a:pt x="3059580" y="2021617"/>
                </a:cubicBezTo>
                <a:cubicBezTo>
                  <a:pt x="3080216" y="2008571"/>
                  <a:pt x="3101207" y="1992323"/>
                  <a:pt x="3122555" y="1972873"/>
                </a:cubicBezTo>
                <a:cubicBezTo>
                  <a:pt x="3143903" y="1953423"/>
                  <a:pt x="3158964" y="1942275"/>
                  <a:pt x="3167741" y="1939429"/>
                </a:cubicBezTo>
                <a:cubicBezTo>
                  <a:pt x="3176517" y="1936582"/>
                  <a:pt x="3187072" y="1940377"/>
                  <a:pt x="3199406" y="1950814"/>
                </a:cubicBezTo>
                <a:cubicBezTo>
                  <a:pt x="3213638" y="1963623"/>
                  <a:pt x="3222295" y="1988172"/>
                  <a:pt x="3225379" y="2024463"/>
                </a:cubicBezTo>
                <a:cubicBezTo>
                  <a:pt x="3228463" y="2060754"/>
                  <a:pt x="3226446" y="2082457"/>
                  <a:pt x="3219331" y="2089573"/>
                </a:cubicBezTo>
                <a:cubicBezTo>
                  <a:pt x="3212215" y="2096689"/>
                  <a:pt x="3200592" y="2100958"/>
                  <a:pt x="3184463" y="2102382"/>
                </a:cubicBezTo>
                <a:cubicBezTo>
                  <a:pt x="3168334" y="2104279"/>
                  <a:pt x="3140819" y="2102975"/>
                  <a:pt x="3101919" y="2098468"/>
                </a:cubicBezTo>
                <a:cubicBezTo>
                  <a:pt x="3063019" y="2093961"/>
                  <a:pt x="3024356" y="2094554"/>
                  <a:pt x="2985931" y="2100247"/>
                </a:cubicBezTo>
                <a:cubicBezTo>
                  <a:pt x="2982136" y="2143891"/>
                  <a:pt x="2980238" y="2169508"/>
                  <a:pt x="2980238" y="2177098"/>
                </a:cubicBezTo>
                <a:lnTo>
                  <a:pt x="2975257" y="2270315"/>
                </a:lnTo>
                <a:cubicBezTo>
                  <a:pt x="3112356" y="2303997"/>
                  <a:pt x="3240322" y="2322498"/>
                  <a:pt x="3359157" y="2325819"/>
                </a:cubicBezTo>
                <a:cubicBezTo>
                  <a:pt x="3477992" y="2329140"/>
                  <a:pt x="3542983" y="2333647"/>
                  <a:pt x="3554131" y="2339339"/>
                </a:cubicBezTo>
                <a:cubicBezTo>
                  <a:pt x="3565279" y="2345032"/>
                  <a:pt x="3559468" y="2354045"/>
                  <a:pt x="3536697" y="2366379"/>
                </a:cubicBezTo>
                <a:cubicBezTo>
                  <a:pt x="3534325" y="2367803"/>
                  <a:pt x="3522584" y="2371835"/>
                  <a:pt x="3501474" y="2378476"/>
                </a:cubicBezTo>
                <a:cubicBezTo>
                  <a:pt x="3480363" y="2385118"/>
                  <a:pt x="3463167" y="2394487"/>
                  <a:pt x="3449884" y="2406584"/>
                </a:cubicBezTo>
                <a:cubicBezTo>
                  <a:pt x="3436601" y="2418681"/>
                  <a:pt x="3424148" y="2436708"/>
                  <a:pt x="3412526" y="2460664"/>
                </a:cubicBezTo>
                <a:cubicBezTo>
                  <a:pt x="3400903" y="2484621"/>
                  <a:pt x="3389874" y="2502411"/>
                  <a:pt x="3379437" y="2514033"/>
                </a:cubicBezTo>
                <a:cubicBezTo>
                  <a:pt x="3369001" y="2525656"/>
                  <a:pt x="3345281" y="2532890"/>
                  <a:pt x="3308279" y="2535736"/>
                </a:cubicBezTo>
                <a:cubicBezTo>
                  <a:pt x="3265583" y="2539532"/>
                  <a:pt x="3193713" y="2525181"/>
                  <a:pt x="3092668" y="2492686"/>
                </a:cubicBezTo>
                <a:cubicBezTo>
                  <a:pt x="2991623" y="2460190"/>
                  <a:pt x="2921651" y="2434692"/>
                  <a:pt x="2882751" y="2416190"/>
                </a:cubicBezTo>
                <a:lnTo>
                  <a:pt x="2774590" y="2360687"/>
                </a:lnTo>
                <a:cubicBezTo>
                  <a:pt x="2717189" y="2332698"/>
                  <a:pt x="2685642" y="2316331"/>
                  <a:pt x="2679949" y="2311587"/>
                </a:cubicBezTo>
                <a:lnTo>
                  <a:pt x="2634408" y="2280278"/>
                </a:lnTo>
                <a:cubicBezTo>
                  <a:pt x="2607368" y="2308741"/>
                  <a:pt x="2585072" y="2330800"/>
                  <a:pt x="2567519" y="2346455"/>
                </a:cubicBezTo>
                <a:cubicBezTo>
                  <a:pt x="2549967" y="2362110"/>
                  <a:pt x="2528026" y="2378595"/>
                  <a:pt x="2501698" y="2395910"/>
                </a:cubicBezTo>
                <a:cubicBezTo>
                  <a:pt x="2475369" y="2413225"/>
                  <a:pt x="2447736" y="2427813"/>
                  <a:pt x="2418798" y="2439673"/>
                </a:cubicBezTo>
                <a:lnTo>
                  <a:pt x="2345505" y="2468136"/>
                </a:lnTo>
                <a:cubicBezTo>
                  <a:pt x="2332222" y="2473829"/>
                  <a:pt x="2322022" y="2476319"/>
                  <a:pt x="2314907" y="2475608"/>
                </a:cubicBezTo>
                <a:cubicBezTo>
                  <a:pt x="2307791" y="2474896"/>
                  <a:pt x="2303047" y="2472998"/>
                  <a:pt x="2300675" y="2469915"/>
                </a:cubicBezTo>
                <a:cubicBezTo>
                  <a:pt x="2298303" y="2466831"/>
                  <a:pt x="2313483" y="2453193"/>
                  <a:pt x="2346216" y="2428999"/>
                </a:cubicBezTo>
                <a:cubicBezTo>
                  <a:pt x="2378949" y="2404805"/>
                  <a:pt x="2413698" y="2365668"/>
                  <a:pt x="2450463" y="2311587"/>
                </a:cubicBezTo>
                <a:cubicBezTo>
                  <a:pt x="2487229" y="2257507"/>
                  <a:pt x="2519131" y="2207459"/>
                  <a:pt x="2546172" y="2161443"/>
                </a:cubicBezTo>
                <a:cubicBezTo>
                  <a:pt x="2573212" y="2115427"/>
                  <a:pt x="2589578" y="2084118"/>
                  <a:pt x="2595271" y="2067514"/>
                </a:cubicBezTo>
                <a:lnTo>
                  <a:pt x="2608791" y="2028377"/>
                </a:lnTo>
                <a:cubicBezTo>
                  <a:pt x="2588392" y="2031697"/>
                  <a:pt x="2571551" y="2032290"/>
                  <a:pt x="2558269" y="2030156"/>
                </a:cubicBezTo>
                <a:cubicBezTo>
                  <a:pt x="2544986" y="2028021"/>
                  <a:pt x="2528263" y="2017822"/>
                  <a:pt x="2508102" y="1999558"/>
                </a:cubicBezTo>
                <a:cubicBezTo>
                  <a:pt x="2487940" y="1981294"/>
                  <a:pt x="2478334" y="1964097"/>
                  <a:pt x="2479283" y="1947968"/>
                </a:cubicBezTo>
                <a:cubicBezTo>
                  <a:pt x="2479757" y="1931839"/>
                  <a:pt x="2486636" y="1919149"/>
                  <a:pt x="2499919" y="1909898"/>
                </a:cubicBezTo>
                <a:cubicBezTo>
                  <a:pt x="2513201" y="1900647"/>
                  <a:pt x="2530279" y="1895311"/>
                  <a:pt x="2551153" y="1893887"/>
                </a:cubicBezTo>
                <a:cubicBezTo>
                  <a:pt x="2572026" y="1892464"/>
                  <a:pt x="2605233" y="1888195"/>
                  <a:pt x="2650774" y="1881079"/>
                </a:cubicBezTo>
                <a:lnTo>
                  <a:pt x="2742569" y="1868982"/>
                </a:lnTo>
                <a:cubicBezTo>
                  <a:pt x="2748262" y="1868507"/>
                  <a:pt x="2774353" y="1863289"/>
                  <a:pt x="2820843" y="1853327"/>
                </a:cubicBezTo>
                <a:lnTo>
                  <a:pt x="2914061" y="1834826"/>
                </a:lnTo>
                <a:lnTo>
                  <a:pt x="2991623" y="1815613"/>
                </a:lnTo>
                <a:cubicBezTo>
                  <a:pt x="2982610" y="1805176"/>
                  <a:pt x="2978103" y="1798772"/>
                  <a:pt x="2978103" y="1796400"/>
                </a:cubicBezTo>
                <a:lnTo>
                  <a:pt x="2972411" y="1759398"/>
                </a:lnTo>
                <a:cubicBezTo>
                  <a:pt x="2930664" y="1766039"/>
                  <a:pt x="2887732" y="1769597"/>
                  <a:pt x="2843614" y="1770072"/>
                </a:cubicBezTo>
                <a:cubicBezTo>
                  <a:pt x="2837447" y="1805651"/>
                  <a:pt x="2829145" y="1825101"/>
                  <a:pt x="2818708" y="1828422"/>
                </a:cubicBezTo>
                <a:cubicBezTo>
                  <a:pt x="2808272" y="1831742"/>
                  <a:pt x="2797124" y="1829370"/>
                  <a:pt x="2785264" y="1821306"/>
                </a:cubicBezTo>
                <a:cubicBezTo>
                  <a:pt x="2768660" y="1810869"/>
                  <a:pt x="2757987" y="1796282"/>
                  <a:pt x="2753243" y="1777543"/>
                </a:cubicBezTo>
                <a:cubicBezTo>
                  <a:pt x="2748499" y="1758805"/>
                  <a:pt x="2745890" y="1739118"/>
                  <a:pt x="2745415" y="1718482"/>
                </a:cubicBezTo>
                <a:cubicBezTo>
                  <a:pt x="2744941" y="1697846"/>
                  <a:pt x="2743992" y="1667959"/>
                  <a:pt x="2742569" y="1628822"/>
                </a:cubicBezTo>
                <a:cubicBezTo>
                  <a:pt x="2741146" y="1589685"/>
                  <a:pt x="2740078" y="1546990"/>
                  <a:pt x="2739367" y="1500737"/>
                </a:cubicBezTo>
                <a:cubicBezTo>
                  <a:pt x="2738655" y="1454484"/>
                  <a:pt x="2737469" y="1413093"/>
                  <a:pt x="2735809" y="1376565"/>
                </a:cubicBezTo>
                <a:cubicBezTo>
                  <a:pt x="2734149" y="1340037"/>
                  <a:pt x="2747787" y="1319164"/>
                  <a:pt x="2776725" y="1313946"/>
                </a:cubicBezTo>
                <a:lnTo>
                  <a:pt x="2823690" y="1324620"/>
                </a:lnTo>
                <a:cubicBezTo>
                  <a:pt x="2833177" y="1326517"/>
                  <a:pt x="2853813" y="1322011"/>
                  <a:pt x="2885597" y="1311100"/>
                </a:cubicBezTo>
                <a:lnTo>
                  <a:pt x="2938966" y="1294022"/>
                </a:lnTo>
                <a:lnTo>
                  <a:pt x="2980238" y="1272674"/>
                </a:lnTo>
                <a:cubicBezTo>
                  <a:pt x="2999095" y="1263068"/>
                  <a:pt x="3015150" y="1257864"/>
                  <a:pt x="3028403" y="1257064"/>
                </a:cubicBezTo>
                <a:close/>
                <a:moveTo>
                  <a:pt x="392373" y="1036017"/>
                </a:moveTo>
                <a:lnTo>
                  <a:pt x="332841" y="1046733"/>
                </a:lnTo>
                <a:lnTo>
                  <a:pt x="297718" y="1103883"/>
                </a:lnTo>
                <a:lnTo>
                  <a:pt x="379871" y="1089595"/>
                </a:lnTo>
                <a:close/>
                <a:moveTo>
                  <a:pt x="525723" y="1022920"/>
                </a:moveTo>
                <a:lnTo>
                  <a:pt x="466787" y="1029469"/>
                </a:lnTo>
                <a:lnTo>
                  <a:pt x="438807" y="1084833"/>
                </a:lnTo>
                <a:lnTo>
                  <a:pt x="502505" y="1080070"/>
                </a:lnTo>
                <a:close/>
                <a:moveTo>
                  <a:pt x="2313679" y="949566"/>
                </a:moveTo>
                <a:cubicBezTo>
                  <a:pt x="2330745" y="948573"/>
                  <a:pt x="2352176" y="953435"/>
                  <a:pt x="2377973" y="964151"/>
                </a:cubicBezTo>
                <a:cubicBezTo>
                  <a:pt x="2403770" y="974866"/>
                  <a:pt x="2423018" y="987269"/>
                  <a:pt x="2435718" y="1001358"/>
                </a:cubicBezTo>
                <a:cubicBezTo>
                  <a:pt x="2448418" y="1015447"/>
                  <a:pt x="2454867" y="1032711"/>
                  <a:pt x="2455066" y="1053150"/>
                </a:cubicBezTo>
                <a:cubicBezTo>
                  <a:pt x="2455264" y="1073589"/>
                  <a:pt x="2449609" y="1090952"/>
                  <a:pt x="2438099" y="1105240"/>
                </a:cubicBezTo>
                <a:cubicBezTo>
                  <a:pt x="2426590" y="1119527"/>
                  <a:pt x="2415874" y="1127465"/>
                  <a:pt x="2405953" y="1129052"/>
                </a:cubicBezTo>
                <a:cubicBezTo>
                  <a:pt x="2396031" y="1130640"/>
                  <a:pt x="2381346" y="1120718"/>
                  <a:pt x="2361899" y="1099287"/>
                </a:cubicBezTo>
                <a:cubicBezTo>
                  <a:pt x="2311099" y="1044121"/>
                  <a:pt x="2283814" y="1008502"/>
                  <a:pt x="2280044" y="992428"/>
                </a:cubicBezTo>
                <a:cubicBezTo>
                  <a:pt x="2276274" y="976355"/>
                  <a:pt x="2276571" y="965540"/>
                  <a:pt x="2280937" y="959984"/>
                </a:cubicBezTo>
                <a:cubicBezTo>
                  <a:pt x="2285699" y="954030"/>
                  <a:pt x="2296613" y="950558"/>
                  <a:pt x="2313679" y="949566"/>
                </a:cubicBezTo>
                <a:close/>
                <a:moveTo>
                  <a:pt x="427496" y="912787"/>
                </a:moveTo>
                <a:cubicBezTo>
                  <a:pt x="403684" y="915565"/>
                  <a:pt x="388602" y="919832"/>
                  <a:pt x="382252" y="925587"/>
                </a:cubicBezTo>
                <a:cubicBezTo>
                  <a:pt x="375902" y="931341"/>
                  <a:pt x="369155" y="943744"/>
                  <a:pt x="362012" y="962794"/>
                </a:cubicBezTo>
                <a:lnTo>
                  <a:pt x="351891" y="988987"/>
                </a:lnTo>
                <a:lnTo>
                  <a:pt x="403684" y="978867"/>
                </a:lnTo>
                <a:close/>
                <a:moveTo>
                  <a:pt x="567990" y="896714"/>
                </a:moveTo>
                <a:lnTo>
                  <a:pt x="478098" y="906834"/>
                </a:lnTo>
                <a:cubicBezTo>
                  <a:pt x="486432" y="915169"/>
                  <a:pt x="490401" y="919931"/>
                  <a:pt x="490004" y="921122"/>
                </a:cubicBezTo>
                <a:lnTo>
                  <a:pt x="485241" y="969937"/>
                </a:lnTo>
                <a:lnTo>
                  <a:pt x="544773" y="962794"/>
                </a:lnTo>
                <a:cubicBezTo>
                  <a:pt x="552313" y="941362"/>
                  <a:pt x="560052" y="919336"/>
                  <a:pt x="567990" y="896714"/>
                </a:cubicBezTo>
                <a:close/>
                <a:moveTo>
                  <a:pt x="2025083" y="887318"/>
                </a:moveTo>
                <a:cubicBezTo>
                  <a:pt x="2037845" y="885756"/>
                  <a:pt x="2056355" y="893904"/>
                  <a:pt x="2080614" y="911763"/>
                </a:cubicBezTo>
                <a:cubicBezTo>
                  <a:pt x="2112960" y="935576"/>
                  <a:pt x="2132010" y="956809"/>
                  <a:pt x="2137764" y="975462"/>
                </a:cubicBezTo>
                <a:cubicBezTo>
                  <a:pt x="2143519" y="994115"/>
                  <a:pt x="2145999" y="1015546"/>
                  <a:pt x="2145206" y="1039755"/>
                </a:cubicBezTo>
                <a:lnTo>
                  <a:pt x="2142824" y="1112384"/>
                </a:lnTo>
                <a:cubicBezTo>
                  <a:pt x="2199181" y="1102462"/>
                  <a:pt x="2236090" y="1100874"/>
                  <a:pt x="2253553" y="1107621"/>
                </a:cubicBezTo>
                <a:cubicBezTo>
                  <a:pt x="2271015" y="1114368"/>
                  <a:pt x="2286989" y="1125977"/>
                  <a:pt x="2301475" y="1142447"/>
                </a:cubicBezTo>
                <a:cubicBezTo>
                  <a:pt x="2315961" y="1158917"/>
                  <a:pt x="2321418" y="1171419"/>
                  <a:pt x="2317846" y="1179952"/>
                </a:cubicBezTo>
                <a:cubicBezTo>
                  <a:pt x="2314274" y="1188484"/>
                  <a:pt x="2308520" y="1195827"/>
                  <a:pt x="2300582" y="1201978"/>
                </a:cubicBezTo>
                <a:cubicBezTo>
                  <a:pt x="2292645" y="1208130"/>
                  <a:pt x="2270420" y="1217159"/>
                  <a:pt x="2233907" y="1229065"/>
                </a:cubicBezTo>
                <a:lnTo>
                  <a:pt x="2145206" y="1257045"/>
                </a:lnTo>
                <a:cubicBezTo>
                  <a:pt x="2141237" y="1316973"/>
                  <a:pt x="2139252" y="1352890"/>
                  <a:pt x="2139252" y="1364796"/>
                </a:cubicBezTo>
                <a:lnTo>
                  <a:pt x="2136276" y="1469571"/>
                </a:lnTo>
                <a:cubicBezTo>
                  <a:pt x="2168026" y="1440996"/>
                  <a:pt x="2198784" y="1413116"/>
                  <a:pt x="2228549" y="1385930"/>
                </a:cubicBezTo>
                <a:cubicBezTo>
                  <a:pt x="2258315" y="1358744"/>
                  <a:pt x="2276869" y="1332054"/>
                  <a:pt x="2284211" y="1305860"/>
                </a:cubicBezTo>
                <a:cubicBezTo>
                  <a:pt x="2291553" y="1279666"/>
                  <a:pt x="2298697" y="1262898"/>
                  <a:pt x="2305642" y="1255556"/>
                </a:cubicBezTo>
                <a:cubicBezTo>
                  <a:pt x="2312588" y="1248214"/>
                  <a:pt x="2321418" y="1245337"/>
                  <a:pt x="2332134" y="1246924"/>
                </a:cubicBezTo>
                <a:cubicBezTo>
                  <a:pt x="2342849" y="1248512"/>
                  <a:pt x="2357534" y="1260616"/>
                  <a:pt x="2376187" y="1283238"/>
                </a:cubicBezTo>
                <a:cubicBezTo>
                  <a:pt x="2394840" y="1305860"/>
                  <a:pt x="2402877" y="1325902"/>
                  <a:pt x="2400297" y="1343365"/>
                </a:cubicBezTo>
                <a:cubicBezTo>
                  <a:pt x="2397717" y="1360827"/>
                  <a:pt x="2393749" y="1372337"/>
                  <a:pt x="2388391" y="1377893"/>
                </a:cubicBezTo>
                <a:cubicBezTo>
                  <a:pt x="2383033" y="1383449"/>
                  <a:pt x="2368845" y="1390097"/>
                  <a:pt x="2345826" y="1397836"/>
                </a:cubicBezTo>
                <a:cubicBezTo>
                  <a:pt x="2322807" y="1405575"/>
                  <a:pt x="2268435" y="1436432"/>
                  <a:pt x="2182710" y="1490407"/>
                </a:cubicBezTo>
                <a:cubicBezTo>
                  <a:pt x="2302567" y="1569385"/>
                  <a:pt x="2378270" y="1618002"/>
                  <a:pt x="2409822" y="1636259"/>
                </a:cubicBezTo>
                <a:cubicBezTo>
                  <a:pt x="2441374" y="1654515"/>
                  <a:pt x="2480168" y="1672970"/>
                  <a:pt x="2526206" y="1691623"/>
                </a:cubicBezTo>
                <a:lnTo>
                  <a:pt x="2572640" y="1710673"/>
                </a:lnTo>
                <a:lnTo>
                  <a:pt x="2598834" y="1719602"/>
                </a:lnTo>
                <a:cubicBezTo>
                  <a:pt x="2607962" y="1724762"/>
                  <a:pt x="2612427" y="1730219"/>
                  <a:pt x="2612228" y="1735973"/>
                </a:cubicBezTo>
                <a:cubicBezTo>
                  <a:pt x="2612030" y="1741728"/>
                  <a:pt x="2608359" y="1746391"/>
                  <a:pt x="2601215" y="1749963"/>
                </a:cubicBezTo>
                <a:cubicBezTo>
                  <a:pt x="2596056" y="1752741"/>
                  <a:pt x="2585538" y="1753535"/>
                  <a:pt x="2569663" y="1752344"/>
                </a:cubicBezTo>
                <a:cubicBezTo>
                  <a:pt x="2553789" y="1751154"/>
                  <a:pt x="2540890" y="1753138"/>
                  <a:pt x="2530968" y="1758298"/>
                </a:cubicBezTo>
                <a:cubicBezTo>
                  <a:pt x="2521046" y="1763457"/>
                  <a:pt x="2509140" y="1773478"/>
                  <a:pt x="2495249" y="1788361"/>
                </a:cubicBezTo>
                <a:cubicBezTo>
                  <a:pt x="2481359" y="1803244"/>
                  <a:pt x="2470643" y="1813066"/>
                  <a:pt x="2463103" y="1817829"/>
                </a:cubicBezTo>
                <a:cubicBezTo>
                  <a:pt x="2455562" y="1822591"/>
                  <a:pt x="2444648" y="1825568"/>
                  <a:pt x="2430360" y="1826759"/>
                </a:cubicBezTo>
                <a:cubicBezTo>
                  <a:pt x="2414088" y="1828346"/>
                  <a:pt x="2396130" y="1825568"/>
                  <a:pt x="2376485" y="1818424"/>
                </a:cubicBezTo>
                <a:cubicBezTo>
                  <a:pt x="2356839" y="1811280"/>
                  <a:pt x="2331142" y="1793024"/>
                  <a:pt x="2299392" y="1763655"/>
                </a:cubicBezTo>
                <a:lnTo>
                  <a:pt x="2220215" y="1686860"/>
                </a:lnTo>
                <a:lnTo>
                  <a:pt x="2130918" y="1599945"/>
                </a:lnTo>
                <a:cubicBezTo>
                  <a:pt x="2129331" y="1650744"/>
                  <a:pt x="2128338" y="1690333"/>
                  <a:pt x="2127942" y="1718709"/>
                </a:cubicBezTo>
                <a:cubicBezTo>
                  <a:pt x="2127545" y="1747086"/>
                  <a:pt x="2127445" y="1780622"/>
                  <a:pt x="2127644" y="1819317"/>
                </a:cubicBezTo>
                <a:cubicBezTo>
                  <a:pt x="2127842" y="1858012"/>
                  <a:pt x="2122584" y="1887679"/>
                  <a:pt x="2111868" y="1908316"/>
                </a:cubicBezTo>
                <a:cubicBezTo>
                  <a:pt x="2092421" y="1945623"/>
                  <a:pt x="2065037" y="1967848"/>
                  <a:pt x="2029715" y="1974991"/>
                </a:cubicBezTo>
                <a:cubicBezTo>
                  <a:pt x="1994393" y="1982135"/>
                  <a:pt x="1969688" y="1985905"/>
                  <a:pt x="1955599" y="1986302"/>
                </a:cubicBezTo>
                <a:cubicBezTo>
                  <a:pt x="1941509" y="1986699"/>
                  <a:pt x="1932481" y="1985211"/>
                  <a:pt x="1928512" y="1981837"/>
                </a:cubicBezTo>
                <a:cubicBezTo>
                  <a:pt x="1924543" y="1978464"/>
                  <a:pt x="1923749" y="1970824"/>
                  <a:pt x="1926131" y="1958918"/>
                </a:cubicBezTo>
                <a:lnTo>
                  <a:pt x="1932084" y="1935701"/>
                </a:lnTo>
                <a:cubicBezTo>
                  <a:pt x="1932877" y="1927763"/>
                  <a:pt x="1931092" y="1918536"/>
                  <a:pt x="1926726" y="1908019"/>
                </a:cubicBezTo>
                <a:cubicBezTo>
                  <a:pt x="1922360" y="1897502"/>
                  <a:pt x="1910454" y="1880535"/>
                  <a:pt x="1891007" y="1857120"/>
                </a:cubicBezTo>
                <a:lnTo>
                  <a:pt x="1877315" y="1841046"/>
                </a:lnTo>
                <a:cubicBezTo>
                  <a:pt x="1869774" y="1832712"/>
                  <a:pt x="1865210" y="1826461"/>
                  <a:pt x="1863623" y="1822294"/>
                </a:cubicBezTo>
                <a:cubicBezTo>
                  <a:pt x="1862035" y="1818127"/>
                  <a:pt x="1862432" y="1814257"/>
                  <a:pt x="1864813" y="1810685"/>
                </a:cubicBezTo>
                <a:cubicBezTo>
                  <a:pt x="1867195" y="1807113"/>
                  <a:pt x="1870072" y="1805526"/>
                  <a:pt x="1873445" y="1805923"/>
                </a:cubicBezTo>
                <a:cubicBezTo>
                  <a:pt x="1876819" y="1806319"/>
                  <a:pt x="1883466" y="1808701"/>
                  <a:pt x="1893388" y="1813066"/>
                </a:cubicBezTo>
                <a:lnTo>
                  <a:pt x="1916606" y="1824377"/>
                </a:lnTo>
                <a:lnTo>
                  <a:pt x="1945776" y="1839260"/>
                </a:lnTo>
                <a:cubicBezTo>
                  <a:pt x="1960063" y="1844023"/>
                  <a:pt x="1970977" y="1843030"/>
                  <a:pt x="1978518" y="1836284"/>
                </a:cubicBezTo>
                <a:cubicBezTo>
                  <a:pt x="1982487" y="1832712"/>
                  <a:pt x="1985662" y="1821897"/>
                  <a:pt x="1988043" y="1803839"/>
                </a:cubicBezTo>
                <a:cubicBezTo>
                  <a:pt x="1990424" y="1785781"/>
                  <a:pt x="1991813" y="1754329"/>
                  <a:pt x="1992210" y="1709482"/>
                </a:cubicBezTo>
                <a:lnTo>
                  <a:pt x="1992806" y="1581490"/>
                </a:lnTo>
                <a:cubicBezTo>
                  <a:pt x="1975343" y="1596968"/>
                  <a:pt x="1960262" y="1611255"/>
                  <a:pt x="1947562" y="1624352"/>
                </a:cubicBezTo>
                <a:cubicBezTo>
                  <a:pt x="1934862" y="1637449"/>
                  <a:pt x="1914026" y="1666520"/>
                  <a:pt x="1885054" y="1711566"/>
                </a:cubicBezTo>
                <a:cubicBezTo>
                  <a:pt x="1856082" y="1756611"/>
                  <a:pt x="1838917" y="1791734"/>
                  <a:pt x="1833559" y="1816936"/>
                </a:cubicBezTo>
                <a:cubicBezTo>
                  <a:pt x="1828202" y="1842137"/>
                  <a:pt x="1822745" y="1856623"/>
                  <a:pt x="1817188" y="1860394"/>
                </a:cubicBezTo>
                <a:cubicBezTo>
                  <a:pt x="1811632" y="1864164"/>
                  <a:pt x="1802702" y="1864462"/>
                  <a:pt x="1790399" y="1861287"/>
                </a:cubicBezTo>
                <a:cubicBezTo>
                  <a:pt x="1776509" y="1858509"/>
                  <a:pt x="1761626" y="1850670"/>
                  <a:pt x="1745751" y="1837772"/>
                </a:cubicBezTo>
                <a:cubicBezTo>
                  <a:pt x="1729876" y="1824873"/>
                  <a:pt x="1717374" y="1812273"/>
                  <a:pt x="1708246" y="1799970"/>
                </a:cubicBezTo>
                <a:cubicBezTo>
                  <a:pt x="1699118" y="1787666"/>
                  <a:pt x="1694554" y="1775562"/>
                  <a:pt x="1694554" y="1763655"/>
                </a:cubicBezTo>
                <a:cubicBezTo>
                  <a:pt x="1694554" y="1751749"/>
                  <a:pt x="1703087" y="1732302"/>
                  <a:pt x="1720152" y="1705315"/>
                </a:cubicBezTo>
                <a:cubicBezTo>
                  <a:pt x="1730471" y="1689440"/>
                  <a:pt x="1738806" y="1673862"/>
                  <a:pt x="1745156" y="1658583"/>
                </a:cubicBezTo>
                <a:cubicBezTo>
                  <a:pt x="1751506" y="1643303"/>
                  <a:pt x="1756963" y="1622269"/>
                  <a:pt x="1761527" y="1595480"/>
                </a:cubicBezTo>
                <a:cubicBezTo>
                  <a:pt x="1766091" y="1568691"/>
                  <a:pt x="1768571" y="1548152"/>
                  <a:pt x="1768968" y="1533865"/>
                </a:cubicBezTo>
                <a:lnTo>
                  <a:pt x="1769563" y="1499932"/>
                </a:lnTo>
                <a:cubicBezTo>
                  <a:pt x="1750910" y="1479691"/>
                  <a:pt x="1736920" y="1461634"/>
                  <a:pt x="1727594" y="1445759"/>
                </a:cubicBezTo>
                <a:cubicBezTo>
                  <a:pt x="1718267" y="1429884"/>
                  <a:pt x="1715588" y="1416489"/>
                  <a:pt x="1719557" y="1405575"/>
                </a:cubicBezTo>
                <a:cubicBezTo>
                  <a:pt x="1723526" y="1394661"/>
                  <a:pt x="1730868" y="1387021"/>
                  <a:pt x="1741584" y="1382655"/>
                </a:cubicBezTo>
                <a:cubicBezTo>
                  <a:pt x="1749918" y="1379480"/>
                  <a:pt x="1765694" y="1381068"/>
                  <a:pt x="1788911" y="1387418"/>
                </a:cubicBezTo>
                <a:cubicBezTo>
                  <a:pt x="1812128" y="1393768"/>
                  <a:pt x="1831873" y="1402102"/>
                  <a:pt x="1848145" y="1412421"/>
                </a:cubicBezTo>
                <a:cubicBezTo>
                  <a:pt x="1864416" y="1422740"/>
                  <a:pt x="1879994" y="1437920"/>
                  <a:pt x="1894877" y="1457962"/>
                </a:cubicBezTo>
                <a:cubicBezTo>
                  <a:pt x="1909759" y="1478005"/>
                  <a:pt x="1917796" y="1497154"/>
                  <a:pt x="1918987" y="1515410"/>
                </a:cubicBezTo>
                <a:cubicBezTo>
                  <a:pt x="1920177" y="1533666"/>
                  <a:pt x="1914522" y="1549343"/>
                  <a:pt x="1902020" y="1562440"/>
                </a:cubicBezTo>
                <a:cubicBezTo>
                  <a:pt x="1889519" y="1575537"/>
                  <a:pt x="1877513" y="1582284"/>
                  <a:pt x="1866004" y="1582680"/>
                </a:cubicBezTo>
                <a:cubicBezTo>
                  <a:pt x="1854495" y="1583077"/>
                  <a:pt x="1845763" y="1580498"/>
                  <a:pt x="1839810" y="1574941"/>
                </a:cubicBezTo>
                <a:lnTo>
                  <a:pt x="1818379" y="1553510"/>
                </a:lnTo>
                <a:lnTo>
                  <a:pt x="1813617" y="1552915"/>
                </a:lnTo>
                <a:cubicBezTo>
                  <a:pt x="1805282" y="1581490"/>
                  <a:pt x="1800718" y="1598159"/>
                  <a:pt x="1799924" y="1602921"/>
                </a:cubicBezTo>
                <a:lnTo>
                  <a:pt x="1785637" y="1663048"/>
                </a:lnTo>
                <a:cubicBezTo>
                  <a:pt x="1811037" y="1646379"/>
                  <a:pt x="1831476" y="1632488"/>
                  <a:pt x="1846954" y="1621376"/>
                </a:cubicBezTo>
                <a:lnTo>
                  <a:pt x="1935060" y="1556487"/>
                </a:lnTo>
                <a:lnTo>
                  <a:pt x="1995187" y="1518387"/>
                </a:lnTo>
                <a:cubicBezTo>
                  <a:pt x="1996377" y="1467190"/>
                  <a:pt x="1997171" y="1437027"/>
                  <a:pt x="1997568" y="1427899"/>
                </a:cubicBezTo>
                <a:lnTo>
                  <a:pt x="1999354" y="1310623"/>
                </a:lnTo>
                <a:cubicBezTo>
                  <a:pt x="1955698" y="1330070"/>
                  <a:pt x="1926726" y="1339396"/>
                  <a:pt x="1912438" y="1338602"/>
                </a:cubicBezTo>
                <a:cubicBezTo>
                  <a:pt x="1896167" y="1337809"/>
                  <a:pt x="1879002" y="1329474"/>
                  <a:pt x="1860944" y="1313599"/>
                </a:cubicBezTo>
                <a:cubicBezTo>
                  <a:pt x="1842886" y="1297724"/>
                  <a:pt x="1828400" y="1280758"/>
                  <a:pt x="1817486" y="1262700"/>
                </a:cubicBezTo>
                <a:cubicBezTo>
                  <a:pt x="1806572" y="1244642"/>
                  <a:pt x="1801313" y="1230057"/>
                  <a:pt x="1801710" y="1218944"/>
                </a:cubicBezTo>
                <a:cubicBezTo>
                  <a:pt x="1801710" y="1207038"/>
                  <a:pt x="1804984" y="1197116"/>
                  <a:pt x="1811533" y="1189179"/>
                </a:cubicBezTo>
                <a:cubicBezTo>
                  <a:pt x="1818081" y="1181241"/>
                  <a:pt x="1842985" y="1171319"/>
                  <a:pt x="1886245" y="1159413"/>
                </a:cubicBezTo>
                <a:lnTo>
                  <a:pt x="1999949" y="1132624"/>
                </a:lnTo>
                <a:cubicBezTo>
                  <a:pt x="2000743" y="1108415"/>
                  <a:pt x="2001636" y="1084503"/>
                  <a:pt x="2002628" y="1060889"/>
                </a:cubicBezTo>
                <a:cubicBezTo>
                  <a:pt x="2003620" y="1037275"/>
                  <a:pt x="2002132" y="1011577"/>
                  <a:pt x="1998163" y="983796"/>
                </a:cubicBezTo>
                <a:cubicBezTo>
                  <a:pt x="1994195" y="956015"/>
                  <a:pt x="1992905" y="936469"/>
                  <a:pt x="1994294" y="925158"/>
                </a:cubicBezTo>
                <a:cubicBezTo>
                  <a:pt x="1995683" y="913847"/>
                  <a:pt x="2002331" y="902834"/>
                  <a:pt x="2014237" y="892118"/>
                </a:cubicBezTo>
                <a:cubicBezTo>
                  <a:pt x="2017213" y="889439"/>
                  <a:pt x="2020829" y="887839"/>
                  <a:pt x="2025083" y="887318"/>
                </a:cubicBezTo>
                <a:close/>
                <a:moveTo>
                  <a:pt x="1624550" y="791579"/>
                </a:moveTo>
                <a:cubicBezTo>
                  <a:pt x="1598877" y="792150"/>
                  <a:pt x="1575058" y="793291"/>
                  <a:pt x="1553094" y="795002"/>
                </a:cubicBezTo>
                <a:cubicBezTo>
                  <a:pt x="1531129" y="796714"/>
                  <a:pt x="1502889" y="796999"/>
                  <a:pt x="1468373" y="795858"/>
                </a:cubicBezTo>
                <a:cubicBezTo>
                  <a:pt x="1433858" y="794717"/>
                  <a:pt x="1417456" y="798425"/>
                  <a:pt x="1419167" y="806983"/>
                </a:cubicBezTo>
                <a:lnTo>
                  <a:pt x="1420879" y="848060"/>
                </a:lnTo>
                <a:cubicBezTo>
                  <a:pt x="1467090" y="842925"/>
                  <a:pt x="1496471" y="846063"/>
                  <a:pt x="1509022" y="857473"/>
                </a:cubicBezTo>
                <a:cubicBezTo>
                  <a:pt x="1521573" y="868883"/>
                  <a:pt x="1529132" y="885856"/>
                  <a:pt x="1531700" y="908391"/>
                </a:cubicBezTo>
                <a:cubicBezTo>
                  <a:pt x="1534267" y="930926"/>
                  <a:pt x="1527563" y="947328"/>
                  <a:pt x="1511589" y="957597"/>
                </a:cubicBezTo>
                <a:lnTo>
                  <a:pt x="1458532" y="966155"/>
                </a:lnTo>
                <a:lnTo>
                  <a:pt x="1424302" y="974712"/>
                </a:lnTo>
                <a:lnTo>
                  <a:pt x="1424302" y="1036327"/>
                </a:lnTo>
                <a:cubicBezTo>
                  <a:pt x="1451686" y="1031763"/>
                  <a:pt x="1476503" y="1027912"/>
                  <a:pt x="1498753" y="1024774"/>
                </a:cubicBezTo>
                <a:cubicBezTo>
                  <a:pt x="1521003" y="1021637"/>
                  <a:pt x="1535265" y="1016930"/>
                  <a:pt x="1541541" y="1010654"/>
                </a:cubicBezTo>
                <a:cubicBezTo>
                  <a:pt x="1547817" y="1004379"/>
                  <a:pt x="1555233" y="983555"/>
                  <a:pt x="1563791" y="948184"/>
                </a:cubicBezTo>
                <a:lnTo>
                  <a:pt x="1607435" y="846348"/>
                </a:lnTo>
                <a:close/>
                <a:moveTo>
                  <a:pt x="135198" y="738956"/>
                </a:moveTo>
                <a:cubicBezTo>
                  <a:pt x="149882" y="738559"/>
                  <a:pt x="164864" y="750466"/>
                  <a:pt x="180144" y="774675"/>
                </a:cubicBezTo>
                <a:cubicBezTo>
                  <a:pt x="195423" y="798884"/>
                  <a:pt x="202666" y="820712"/>
                  <a:pt x="201873" y="840159"/>
                </a:cubicBezTo>
                <a:cubicBezTo>
                  <a:pt x="201476" y="847700"/>
                  <a:pt x="199194" y="858614"/>
                  <a:pt x="195027" y="872901"/>
                </a:cubicBezTo>
                <a:cubicBezTo>
                  <a:pt x="190859" y="887189"/>
                  <a:pt x="186593" y="899294"/>
                  <a:pt x="182227" y="909216"/>
                </a:cubicBezTo>
                <a:cubicBezTo>
                  <a:pt x="177862" y="919137"/>
                  <a:pt x="171809" y="929952"/>
                  <a:pt x="164070" y="941660"/>
                </a:cubicBezTo>
                <a:cubicBezTo>
                  <a:pt x="156331" y="953368"/>
                  <a:pt x="146112" y="963091"/>
                  <a:pt x="133412" y="970830"/>
                </a:cubicBezTo>
                <a:cubicBezTo>
                  <a:pt x="120712" y="978569"/>
                  <a:pt x="101066" y="976883"/>
                  <a:pt x="74476" y="965770"/>
                </a:cubicBezTo>
                <a:cubicBezTo>
                  <a:pt x="59791" y="960214"/>
                  <a:pt x="51060" y="952872"/>
                  <a:pt x="48282" y="943744"/>
                </a:cubicBezTo>
                <a:cubicBezTo>
                  <a:pt x="45504" y="934615"/>
                  <a:pt x="47687" y="921916"/>
                  <a:pt x="54830" y="905644"/>
                </a:cubicBezTo>
                <a:lnTo>
                  <a:pt x="76857" y="860400"/>
                </a:lnTo>
                <a:cubicBezTo>
                  <a:pt x="87176" y="838175"/>
                  <a:pt x="94121" y="816049"/>
                  <a:pt x="97693" y="794023"/>
                </a:cubicBezTo>
                <a:cubicBezTo>
                  <a:pt x="101265" y="771996"/>
                  <a:pt x="105928" y="757510"/>
                  <a:pt x="111683" y="750565"/>
                </a:cubicBezTo>
                <a:cubicBezTo>
                  <a:pt x="117437" y="743619"/>
                  <a:pt x="125276" y="739750"/>
                  <a:pt x="135198" y="738956"/>
                </a:cubicBezTo>
                <a:close/>
                <a:moveTo>
                  <a:pt x="367332" y="665919"/>
                </a:moveTo>
                <a:cubicBezTo>
                  <a:pt x="374005" y="665795"/>
                  <a:pt x="381359" y="666527"/>
                  <a:pt x="389396" y="668114"/>
                </a:cubicBezTo>
                <a:cubicBezTo>
                  <a:pt x="406858" y="672083"/>
                  <a:pt x="422337" y="679226"/>
                  <a:pt x="435830" y="689545"/>
                </a:cubicBezTo>
                <a:lnTo>
                  <a:pt x="457262" y="709191"/>
                </a:lnTo>
                <a:lnTo>
                  <a:pt x="487623" y="735384"/>
                </a:lnTo>
                <a:cubicBezTo>
                  <a:pt x="561441" y="734194"/>
                  <a:pt x="613829" y="733499"/>
                  <a:pt x="644785" y="733301"/>
                </a:cubicBezTo>
                <a:cubicBezTo>
                  <a:pt x="675741" y="733102"/>
                  <a:pt x="696478" y="731812"/>
                  <a:pt x="706995" y="729431"/>
                </a:cubicBezTo>
                <a:cubicBezTo>
                  <a:pt x="717512" y="727050"/>
                  <a:pt x="726343" y="724173"/>
                  <a:pt x="733487" y="720799"/>
                </a:cubicBezTo>
                <a:cubicBezTo>
                  <a:pt x="740630" y="717426"/>
                  <a:pt x="745393" y="715541"/>
                  <a:pt x="747774" y="715144"/>
                </a:cubicBezTo>
                <a:cubicBezTo>
                  <a:pt x="751346" y="715144"/>
                  <a:pt x="757597" y="717723"/>
                  <a:pt x="766526" y="722883"/>
                </a:cubicBezTo>
                <a:cubicBezTo>
                  <a:pt x="775456" y="728042"/>
                  <a:pt x="786767" y="739452"/>
                  <a:pt x="800459" y="757113"/>
                </a:cubicBezTo>
                <a:cubicBezTo>
                  <a:pt x="814151" y="774774"/>
                  <a:pt x="822883" y="789161"/>
                  <a:pt x="826653" y="800273"/>
                </a:cubicBezTo>
                <a:cubicBezTo>
                  <a:pt x="830423" y="811386"/>
                  <a:pt x="830919" y="823788"/>
                  <a:pt x="828141" y="837480"/>
                </a:cubicBezTo>
                <a:cubicBezTo>
                  <a:pt x="825363" y="851173"/>
                  <a:pt x="819509" y="861293"/>
                  <a:pt x="810580" y="867841"/>
                </a:cubicBezTo>
                <a:cubicBezTo>
                  <a:pt x="801650" y="874390"/>
                  <a:pt x="793018" y="877466"/>
                  <a:pt x="784684" y="877069"/>
                </a:cubicBezTo>
                <a:cubicBezTo>
                  <a:pt x="773968" y="877069"/>
                  <a:pt x="761169" y="870719"/>
                  <a:pt x="746286" y="858019"/>
                </a:cubicBezTo>
                <a:cubicBezTo>
                  <a:pt x="731403" y="845319"/>
                  <a:pt x="720588" y="838572"/>
                  <a:pt x="713841" y="837778"/>
                </a:cubicBezTo>
                <a:cubicBezTo>
                  <a:pt x="707094" y="837381"/>
                  <a:pt x="696280" y="840854"/>
                  <a:pt x="681397" y="848196"/>
                </a:cubicBezTo>
                <a:cubicBezTo>
                  <a:pt x="666514" y="855538"/>
                  <a:pt x="655501" y="856034"/>
                  <a:pt x="648357" y="849684"/>
                </a:cubicBezTo>
                <a:cubicBezTo>
                  <a:pt x="647166" y="848891"/>
                  <a:pt x="655501" y="837183"/>
                  <a:pt x="673360" y="814561"/>
                </a:cubicBezTo>
                <a:lnTo>
                  <a:pt x="700149" y="784795"/>
                </a:lnTo>
                <a:cubicBezTo>
                  <a:pt x="621965" y="785192"/>
                  <a:pt x="580094" y="785589"/>
                  <a:pt x="574538" y="785986"/>
                </a:cubicBezTo>
                <a:lnTo>
                  <a:pt x="502505" y="793130"/>
                </a:lnTo>
                <a:cubicBezTo>
                  <a:pt x="503299" y="801464"/>
                  <a:pt x="503597" y="809104"/>
                  <a:pt x="503398" y="816049"/>
                </a:cubicBezTo>
                <a:cubicBezTo>
                  <a:pt x="503200" y="822994"/>
                  <a:pt x="499330" y="836984"/>
                  <a:pt x="491790" y="858019"/>
                </a:cubicBezTo>
                <a:cubicBezTo>
                  <a:pt x="507268" y="853653"/>
                  <a:pt x="520067" y="851371"/>
                  <a:pt x="530187" y="851173"/>
                </a:cubicBezTo>
                <a:cubicBezTo>
                  <a:pt x="540308" y="850974"/>
                  <a:pt x="546558" y="850478"/>
                  <a:pt x="548940" y="849684"/>
                </a:cubicBezTo>
                <a:lnTo>
                  <a:pt x="567990" y="835992"/>
                </a:lnTo>
                <a:cubicBezTo>
                  <a:pt x="575927" y="830833"/>
                  <a:pt x="583666" y="829047"/>
                  <a:pt x="591207" y="830634"/>
                </a:cubicBezTo>
                <a:cubicBezTo>
                  <a:pt x="596366" y="831825"/>
                  <a:pt x="605197" y="838572"/>
                  <a:pt x="617698" y="850875"/>
                </a:cubicBezTo>
                <a:cubicBezTo>
                  <a:pt x="630200" y="863178"/>
                  <a:pt x="637840" y="870818"/>
                  <a:pt x="640618" y="873794"/>
                </a:cubicBezTo>
                <a:cubicBezTo>
                  <a:pt x="643396" y="876771"/>
                  <a:pt x="647067" y="882426"/>
                  <a:pt x="651631" y="890761"/>
                </a:cubicBezTo>
                <a:cubicBezTo>
                  <a:pt x="656195" y="899095"/>
                  <a:pt x="658279" y="904056"/>
                  <a:pt x="657882" y="905644"/>
                </a:cubicBezTo>
                <a:lnTo>
                  <a:pt x="648357" y="956245"/>
                </a:lnTo>
                <a:cubicBezTo>
                  <a:pt x="675344" y="955055"/>
                  <a:pt x="698066" y="954261"/>
                  <a:pt x="716520" y="953864"/>
                </a:cubicBezTo>
                <a:cubicBezTo>
                  <a:pt x="734975" y="953467"/>
                  <a:pt x="747973" y="952872"/>
                  <a:pt x="755513" y="952078"/>
                </a:cubicBezTo>
                <a:cubicBezTo>
                  <a:pt x="792026" y="949300"/>
                  <a:pt x="818914" y="950887"/>
                  <a:pt x="836178" y="956841"/>
                </a:cubicBezTo>
                <a:cubicBezTo>
                  <a:pt x="853442" y="962794"/>
                  <a:pt x="863166" y="973708"/>
                  <a:pt x="865348" y="989583"/>
                </a:cubicBezTo>
                <a:cubicBezTo>
                  <a:pt x="867531" y="1005458"/>
                  <a:pt x="865448" y="1016372"/>
                  <a:pt x="859098" y="1022325"/>
                </a:cubicBezTo>
                <a:cubicBezTo>
                  <a:pt x="852748" y="1028278"/>
                  <a:pt x="835484" y="1027881"/>
                  <a:pt x="807305" y="1021134"/>
                </a:cubicBezTo>
                <a:cubicBezTo>
                  <a:pt x="776349" y="1014387"/>
                  <a:pt x="717413" y="1012602"/>
                  <a:pt x="630498" y="1015776"/>
                </a:cubicBezTo>
                <a:lnTo>
                  <a:pt x="593588" y="1083642"/>
                </a:lnTo>
                <a:cubicBezTo>
                  <a:pt x="611844" y="1085230"/>
                  <a:pt x="630200" y="1086916"/>
                  <a:pt x="648655" y="1088702"/>
                </a:cubicBezTo>
                <a:cubicBezTo>
                  <a:pt x="667109" y="1090488"/>
                  <a:pt x="679512" y="1098525"/>
                  <a:pt x="685862" y="1112812"/>
                </a:cubicBezTo>
                <a:cubicBezTo>
                  <a:pt x="692212" y="1127100"/>
                  <a:pt x="686060" y="1137022"/>
                  <a:pt x="667407" y="1142578"/>
                </a:cubicBezTo>
                <a:lnTo>
                  <a:pt x="610257" y="1140792"/>
                </a:lnTo>
                <a:lnTo>
                  <a:pt x="567990" y="1139006"/>
                </a:lnTo>
                <a:cubicBezTo>
                  <a:pt x="592596" y="1145753"/>
                  <a:pt x="608769" y="1153591"/>
                  <a:pt x="616508" y="1162521"/>
                </a:cubicBezTo>
                <a:cubicBezTo>
                  <a:pt x="624247" y="1171451"/>
                  <a:pt x="628811" y="1183159"/>
                  <a:pt x="630200" y="1197644"/>
                </a:cubicBezTo>
                <a:cubicBezTo>
                  <a:pt x="631589" y="1212130"/>
                  <a:pt x="633375" y="1234752"/>
                  <a:pt x="635558" y="1265510"/>
                </a:cubicBezTo>
                <a:cubicBezTo>
                  <a:pt x="637741" y="1296268"/>
                  <a:pt x="638733" y="1317302"/>
                  <a:pt x="638534" y="1328613"/>
                </a:cubicBezTo>
                <a:cubicBezTo>
                  <a:pt x="638336" y="1339924"/>
                  <a:pt x="636649" y="1378024"/>
                  <a:pt x="633474" y="1442913"/>
                </a:cubicBezTo>
                <a:cubicBezTo>
                  <a:pt x="630299" y="1507802"/>
                  <a:pt x="627918" y="1543223"/>
                  <a:pt x="626330" y="1549176"/>
                </a:cubicBezTo>
                <a:lnTo>
                  <a:pt x="610257" y="1616447"/>
                </a:lnTo>
                <a:cubicBezTo>
                  <a:pt x="640023" y="1629147"/>
                  <a:pt x="660561" y="1642343"/>
                  <a:pt x="671872" y="1656035"/>
                </a:cubicBezTo>
                <a:cubicBezTo>
                  <a:pt x="683183" y="1669727"/>
                  <a:pt x="688441" y="1686892"/>
                  <a:pt x="687648" y="1707530"/>
                </a:cubicBezTo>
                <a:cubicBezTo>
                  <a:pt x="686457" y="1725786"/>
                  <a:pt x="680305" y="1740867"/>
                  <a:pt x="669193" y="1752773"/>
                </a:cubicBezTo>
                <a:cubicBezTo>
                  <a:pt x="658080" y="1764680"/>
                  <a:pt x="645678" y="1771228"/>
                  <a:pt x="631986" y="1772419"/>
                </a:cubicBezTo>
                <a:cubicBezTo>
                  <a:pt x="618294" y="1773609"/>
                  <a:pt x="596366" y="1761108"/>
                  <a:pt x="566204" y="1734914"/>
                </a:cubicBezTo>
                <a:lnTo>
                  <a:pt x="491790" y="1676573"/>
                </a:lnTo>
                <a:cubicBezTo>
                  <a:pt x="467183" y="1657523"/>
                  <a:pt x="449523" y="1641648"/>
                  <a:pt x="438807" y="1628948"/>
                </a:cubicBezTo>
                <a:cubicBezTo>
                  <a:pt x="428091" y="1616248"/>
                  <a:pt x="418566" y="1606326"/>
                  <a:pt x="410232" y="1599183"/>
                </a:cubicBezTo>
                <a:cubicBezTo>
                  <a:pt x="382848" y="1626567"/>
                  <a:pt x="359432" y="1649586"/>
                  <a:pt x="339985" y="1668239"/>
                </a:cubicBezTo>
                <a:cubicBezTo>
                  <a:pt x="320538" y="1686892"/>
                  <a:pt x="301290" y="1702767"/>
                  <a:pt x="282240" y="1715864"/>
                </a:cubicBezTo>
                <a:lnTo>
                  <a:pt x="231638" y="1748011"/>
                </a:lnTo>
                <a:cubicBezTo>
                  <a:pt x="212191" y="1760711"/>
                  <a:pt x="198400" y="1769244"/>
                  <a:pt x="190264" y="1773609"/>
                </a:cubicBezTo>
                <a:cubicBezTo>
                  <a:pt x="182128" y="1777975"/>
                  <a:pt x="177167" y="1779265"/>
                  <a:pt x="175381" y="1777479"/>
                </a:cubicBezTo>
                <a:cubicBezTo>
                  <a:pt x="173595" y="1775693"/>
                  <a:pt x="174687" y="1769839"/>
                  <a:pt x="178655" y="1759917"/>
                </a:cubicBezTo>
                <a:cubicBezTo>
                  <a:pt x="182624" y="1749995"/>
                  <a:pt x="190462" y="1739478"/>
                  <a:pt x="202170" y="1728366"/>
                </a:cubicBezTo>
                <a:cubicBezTo>
                  <a:pt x="213878" y="1717253"/>
                  <a:pt x="234615" y="1694631"/>
                  <a:pt x="264380" y="1660500"/>
                </a:cubicBezTo>
                <a:lnTo>
                  <a:pt x="316173" y="1605731"/>
                </a:lnTo>
                <a:lnTo>
                  <a:pt x="377490" y="1533103"/>
                </a:lnTo>
                <a:cubicBezTo>
                  <a:pt x="359630" y="1539056"/>
                  <a:pt x="348220" y="1544017"/>
                  <a:pt x="343259" y="1547986"/>
                </a:cubicBezTo>
                <a:cubicBezTo>
                  <a:pt x="338298" y="1551955"/>
                  <a:pt x="330063" y="1562273"/>
                  <a:pt x="318554" y="1578942"/>
                </a:cubicBezTo>
                <a:cubicBezTo>
                  <a:pt x="307044" y="1595611"/>
                  <a:pt x="297123" y="1602953"/>
                  <a:pt x="288788" y="1600969"/>
                </a:cubicBezTo>
                <a:cubicBezTo>
                  <a:pt x="275691" y="1598190"/>
                  <a:pt x="268250" y="1580232"/>
                  <a:pt x="266464" y="1547093"/>
                </a:cubicBezTo>
                <a:cubicBezTo>
                  <a:pt x="264678" y="1513954"/>
                  <a:pt x="263983" y="1496392"/>
                  <a:pt x="264380" y="1494408"/>
                </a:cubicBezTo>
                <a:lnTo>
                  <a:pt x="270334" y="1426542"/>
                </a:lnTo>
                <a:cubicBezTo>
                  <a:pt x="270730" y="1418208"/>
                  <a:pt x="271524" y="1399356"/>
                  <a:pt x="272715" y="1369987"/>
                </a:cubicBezTo>
                <a:lnTo>
                  <a:pt x="275691" y="1282476"/>
                </a:lnTo>
                <a:cubicBezTo>
                  <a:pt x="276088" y="1253108"/>
                  <a:pt x="280156" y="1227608"/>
                  <a:pt x="287895" y="1205979"/>
                </a:cubicBezTo>
                <a:cubicBezTo>
                  <a:pt x="295634" y="1184349"/>
                  <a:pt x="306449" y="1174130"/>
                  <a:pt x="320340" y="1175320"/>
                </a:cubicBezTo>
                <a:cubicBezTo>
                  <a:pt x="325896" y="1176114"/>
                  <a:pt x="334627" y="1182067"/>
                  <a:pt x="346534" y="1193180"/>
                </a:cubicBezTo>
                <a:cubicBezTo>
                  <a:pt x="358440" y="1204292"/>
                  <a:pt x="363004" y="1216000"/>
                  <a:pt x="360226" y="1228303"/>
                </a:cubicBezTo>
                <a:lnTo>
                  <a:pt x="355463" y="1264022"/>
                </a:lnTo>
                <a:cubicBezTo>
                  <a:pt x="372926" y="1261244"/>
                  <a:pt x="390388" y="1256680"/>
                  <a:pt x="407851" y="1250330"/>
                </a:cubicBezTo>
                <a:cubicBezTo>
                  <a:pt x="425313" y="1243980"/>
                  <a:pt x="444760" y="1243483"/>
                  <a:pt x="466191" y="1248841"/>
                </a:cubicBezTo>
                <a:cubicBezTo>
                  <a:pt x="487623" y="1254199"/>
                  <a:pt x="495362" y="1263823"/>
                  <a:pt x="489409" y="1277714"/>
                </a:cubicBezTo>
                <a:cubicBezTo>
                  <a:pt x="483455" y="1291605"/>
                  <a:pt x="471152" y="1300931"/>
                  <a:pt x="452499" y="1305694"/>
                </a:cubicBezTo>
                <a:lnTo>
                  <a:pt x="396540" y="1316409"/>
                </a:lnTo>
                <a:lnTo>
                  <a:pt x="348915" y="1325934"/>
                </a:lnTo>
                <a:lnTo>
                  <a:pt x="344152" y="1371178"/>
                </a:lnTo>
                <a:cubicBezTo>
                  <a:pt x="362012" y="1368003"/>
                  <a:pt x="380764" y="1363141"/>
                  <a:pt x="400409" y="1356593"/>
                </a:cubicBezTo>
                <a:cubicBezTo>
                  <a:pt x="420055" y="1350044"/>
                  <a:pt x="436326" y="1347961"/>
                  <a:pt x="449225" y="1350342"/>
                </a:cubicBezTo>
                <a:cubicBezTo>
                  <a:pt x="462123" y="1352723"/>
                  <a:pt x="470855" y="1361455"/>
                  <a:pt x="475419" y="1376536"/>
                </a:cubicBezTo>
                <a:cubicBezTo>
                  <a:pt x="479983" y="1391617"/>
                  <a:pt x="479983" y="1401638"/>
                  <a:pt x="475419" y="1406599"/>
                </a:cubicBezTo>
                <a:cubicBezTo>
                  <a:pt x="470855" y="1411560"/>
                  <a:pt x="459048" y="1413941"/>
                  <a:pt x="439998" y="1413743"/>
                </a:cubicBezTo>
                <a:cubicBezTo>
                  <a:pt x="420948" y="1413544"/>
                  <a:pt x="388205" y="1421780"/>
                  <a:pt x="341771" y="1438448"/>
                </a:cubicBezTo>
                <a:lnTo>
                  <a:pt x="337604" y="1483692"/>
                </a:lnTo>
                <a:cubicBezTo>
                  <a:pt x="367766" y="1477342"/>
                  <a:pt x="387908" y="1471389"/>
                  <a:pt x="398028" y="1465833"/>
                </a:cubicBezTo>
                <a:cubicBezTo>
                  <a:pt x="408148" y="1460276"/>
                  <a:pt x="416780" y="1454323"/>
                  <a:pt x="423924" y="1447973"/>
                </a:cubicBezTo>
                <a:cubicBezTo>
                  <a:pt x="431068" y="1441623"/>
                  <a:pt x="439204" y="1435869"/>
                  <a:pt x="448332" y="1430709"/>
                </a:cubicBezTo>
                <a:cubicBezTo>
                  <a:pt x="457460" y="1425550"/>
                  <a:pt x="468176" y="1428923"/>
                  <a:pt x="480479" y="1440830"/>
                </a:cubicBezTo>
                <a:lnTo>
                  <a:pt x="497148" y="1465833"/>
                </a:lnTo>
                <a:lnTo>
                  <a:pt x="504887" y="1471190"/>
                </a:lnTo>
                <a:cubicBezTo>
                  <a:pt x="507665" y="1405706"/>
                  <a:pt x="508458" y="1356593"/>
                  <a:pt x="507268" y="1323851"/>
                </a:cubicBezTo>
                <a:cubicBezTo>
                  <a:pt x="506077" y="1291108"/>
                  <a:pt x="507169" y="1263724"/>
                  <a:pt x="510542" y="1241698"/>
                </a:cubicBezTo>
                <a:cubicBezTo>
                  <a:pt x="513916" y="1219671"/>
                  <a:pt x="512824" y="1207269"/>
                  <a:pt x="507268" y="1204491"/>
                </a:cubicBezTo>
                <a:cubicBezTo>
                  <a:pt x="503696" y="1203300"/>
                  <a:pt x="496751" y="1203895"/>
                  <a:pt x="486432" y="1206276"/>
                </a:cubicBezTo>
                <a:lnTo>
                  <a:pt x="417376" y="1226517"/>
                </a:lnTo>
                <a:cubicBezTo>
                  <a:pt x="411423" y="1228105"/>
                  <a:pt x="406858" y="1228700"/>
                  <a:pt x="403684" y="1228303"/>
                </a:cubicBezTo>
                <a:cubicBezTo>
                  <a:pt x="394159" y="1228303"/>
                  <a:pt x="386122" y="1225525"/>
                  <a:pt x="379573" y="1219969"/>
                </a:cubicBezTo>
                <a:cubicBezTo>
                  <a:pt x="373025" y="1214412"/>
                  <a:pt x="369155" y="1208856"/>
                  <a:pt x="367965" y="1203300"/>
                </a:cubicBezTo>
                <a:cubicBezTo>
                  <a:pt x="365980" y="1196553"/>
                  <a:pt x="388007" y="1183456"/>
                  <a:pt x="434044" y="1164009"/>
                </a:cubicBezTo>
                <a:lnTo>
                  <a:pt x="509649" y="1136625"/>
                </a:lnTo>
                <a:cubicBezTo>
                  <a:pt x="406065" y="1149325"/>
                  <a:pt x="346633" y="1157262"/>
                  <a:pt x="331353" y="1160437"/>
                </a:cubicBezTo>
                <a:cubicBezTo>
                  <a:pt x="316073" y="1163612"/>
                  <a:pt x="304266" y="1167978"/>
                  <a:pt x="295932" y="1173534"/>
                </a:cubicBezTo>
                <a:lnTo>
                  <a:pt x="271524" y="1190798"/>
                </a:lnTo>
                <a:cubicBezTo>
                  <a:pt x="259618" y="1196355"/>
                  <a:pt x="248803" y="1196652"/>
                  <a:pt x="239080" y="1191691"/>
                </a:cubicBezTo>
                <a:cubicBezTo>
                  <a:pt x="229356" y="1186730"/>
                  <a:pt x="221716" y="1177503"/>
                  <a:pt x="216160" y="1164009"/>
                </a:cubicBezTo>
                <a:cubicBezTo>
                  <a:pt x="210604" y="1150516"/>
                  <a:pt x="207925" y="1139998"/>
                  <a:pt x="208123" y="1132458"/>
                </a:cubicBezTo>
                <a:cubicBezTo>
                  <a:pt x="208322" y="1124917"/>
                  <a:pt x="212588" y="1116384"/>
                  <a:pt x="220923" y="1106859"/>
                </a:cubicBezTo>
                <a:lnTo>
                  <a:pt x="251284" y="1068164"/>
                </a:lnTo>
                <a:cubicBezTo>
                  <a:pt x="194133" y="1085626"/>
                  <a:pt x="150676" y="1102097"/>
                  <a:pt x="120910" y="1117575"/>
                </a:cubicBezTo>
                <a:cubicBezTo>
                  <a:pt x="91144" y="1133053"/>
                  <a:pt x="71896" y="1140395"/>
                  <a:pt x="63165" y="1139601"/>
                </a:cubicBezTo>
                <a:cubicBezTo>
                  <a:pt x="49671" y="1138808"/>
                  <a:pt x="35582" y="1132359"/>
                  <a:pt x="20898" y="1120254"/>
                </a:cubicBezTo>
                <a:cubicBezTo>
                  <a:pt x="6213" y="1108149"/>
                  <a:pt x="-732" y="1097334"/>
                  <a:pt x="62" y="1087809"/>
                </a:cubicBezTo>
                <a:cubicBezTo>
                  <a:pt x="459" y="1081459"/>
                  <a:pt x="4626" y="1074712"/>
                  <a:pt x="12563" y="1067569"/>
                </a:cubicBezTo>
                <a:cubicBezTo>
                  <a:pt x="20501" y="1060425"/>
                  <a:pt x="35185" y="1055166"/>
                  <a:pt x="56616" y="1051793"/>
                </a:cubicBezTo>
                <a:cubicBezTo>
                  <a:pt x="78048" y="1048419"/>
                  <a:pt x="112774" y="1040581"/>
                  <a:pt x="160796" y="1028278"/>
                </a:cubicBezTo>
                <a:lnTo>
                  <a:pt x="235210" y="1012800"/>
                </a:lnTo>
                <a:lnTo>
                  <a:pt x="281644" y="1000894"/>
                </a:lnTo>
                <a:cubicBezTo>
                  <a:pt x="294741" y="971922"/>
                  <a:pt x="304068" y="947415"/>
                  <a:pt x="309624" y="927373"/>
                </a:cubicBezTo>
                <a:cubicBezTo>
                  <a:pt x="315180" y="907330"/>
                  <a:pt x="321233" y="894333"/>
                  <a:pt x="327781" y="888380"/>
                </a:cubicBezTo>
                <a:cubicBezTo>
                  <a:pt x="334330" y="882426"/>
                  <a:pt x="359630" y="876077"/>
                  <a:pt x="403684" y="869330"/>
                </a:cubicBezTo>
                <a:cubicBezTo>
                  <a:pt x="397730" y="860995"/>
                  <a:pt x="391877" y="851867"/>
                  <a:pt x="386122" y="841945"/>
                </a:cubicBezTo>
                <a:cubicBezTo>
                  <a:pt x="380367" y="832023"/>
                  <a:pt x="377490" y="826864"/>
                  <a:pt x="377490" y="826467"/>
                </a:cubicBezTo>
                <a:lnTo>
                  <a:pt x="366179" y="812180"/>
                </a:lnTo>
                <a:cubicBezTo>
                  <a:pt x="343557" y="814958"/>
                  <a:pt x="324705" y="818728"/>
                  <a:pt x="309624" y="823491"/>
                </a:cubicBezTo>
                <a:cubicBezTo>
                  <a:pt x="294543" y="828253"/>
                  <a:pt x="282041" y="831329"/>
                  <a:pt x="272119" y="832718"/>
                </a:cubicBezTo>
                <a:cubicBezTo>
                  <a:pt x="262198" y="834107"/>
                  <a:pt x="252176" y="830039"/>
                  <a:pt x="242056" y="820514"/>
                </a:cubicBezTo>
                <a:cubicBezTo>
                  <a:pt x="231936" y="810989"/>
                  <a:pt x="226975" y="802754"/>
                  <a:pt x="227173" y="795809"/>
                </a:cubicBezTo>
                <a:cubicBezTo>
                  <a:pt x="227372" y="788863"/>
                  <a:pt x="229654" y="782811"/>
                  <a:pt x="234019" y="777651"/>
                </a:cubicBezTo>
                <a:cubicBezTo>
                  <a:pt x="238385" y="772492"/>
                  <a:pt x="260809" y="764753"/>
                  <a:pt x="301290" y="754434"/>
                </a:cubicBezTo>
                <a:lnTo>
                  <a:pt x="339390" y="746100"/>
                </a:lnTo>
                <a:cubicBezTo>
                  <a:pt x="330262" y="736575"/>
                  <a:pt x="324209" y="727744"/>
                  <a:pt x="321233" y="719609"/>
                </a:cubicBezTo>
                <a:cubicBezTo>
                  <a:pt x="318256" y="711473"/>
                  <a:pt x="319744" y="701650"/>
                  <a:pt x="325698" y="690141"/>
                </a:cubicBezTo>
                <a:cubicBezTo>
                  <a:pt x="333437" y="674365"/>
                  <a:pt x="347315" y="666291"/>
                  <a:pt x="367332" y="665919"/>
                </a:cubicBezTo>
                <a:close/>
                <a:moveTo>
                  <a:pt x="1123929" y="486072"/>
                </a:moveTo>
                <a:cubicBezTo>
                  <a:pt x="1131346" y="533995"/>
                  <a:pt x="1135910" y="561094"/>
                  <a:pt x="1137621" y="567370"/>
                </a:cubicBezTo>
                <a:lnTo>
                  <a:pt x="1141900" y="586196"/>
                </a:lnTo>
                <a:cubicBezTo>
                  <a:pt x="1164150" y="578780"/>
                  <a:pt x="1191820" y="574216"/>
                  <a:pt x="1224909" y="572504"/>
                </a:cubicBezTo>
                <a:lnTo>
                  <a:pt x="1221486" y="492918"/>
                </a:lnTo>
                <a:cubicBezTo>
                  <a:pt x="1198666" y="502047"/>
                  <a:pt x="1185544" y="505755"/>
                  <a:pt x="1182121" y="504043"/>
                </a:cubicBezTo>
                <a:close/>
                <a:moveTo>
                  <a:pt x="1532983" y="410765"/>
                </a:moveTo>
                <a:cubicBezTo>
                  <a:pt x="1530131" y="410765"/>
                  <a:pt x="1524854" y="411621"/>
                  <a:pt x="1517152" y="413333"/>
                </a:cubicBezTo>
                <a:cubicBezTo>
                  <a:pt x="1509450" y="415044"/>
                  <a:pt x="1500322" y="416042"/>
                  <a:pt x="1489767" y="416328"/>
                </a:cubicBezTo>
                <a:cubicBezTo>
                  <a:pt x="1479213" y="416613"/>
                  <a:pt x="1471939" y="418467"/>
                  <a:pt x="1467946" y="421890"/>
                </a:cubicBezTo>
                <a:lnTo>
                  <a:pt x="1432859" y="433015"/>
                </a:lnTo>
                <a:cubicBezTo>
                  <a:pt x="1431718" y="434156"/>
                  <a:pt x="1429721" y="449845"/>
                  <a:pt x="1426869" y="480082"/>
                </a:cubicBezTo>
                <a:lnTo>
                  <a:pt x="1425157" y="495486"/>
                </a:lnTo>
                <a:cubicBezTo>
                  <a:pt x="1425157" y="496627"/>
                  <a:pt x="1425728" y="500050"/>
                  <a:pt x="1426869" y="505755"/>
                </a:cubicBezTo>
                <a:lnTo>
                  <a:pt x="1426869" y="547687"/>
                </a:lnTo>
                <a:cubicBezTo>
                  <a:pt x="1426869" y="548258"/>
                  <a:pt x="1441845" y="544977"/>
                  <a:pt x="1471796" y="537846"/>
                </a:cubicBezTo>
                <a:cubicBezTo>
                  <a:pt x="1501748" y="530715"/>
                  <a:pt x="1520860" y="522442"/>
                  <a:pt x="1529132" y="513029"/>
                </a:cubicBezTo>
                <a:cubicBezTo>
                  <a:pt x="1537405" y="503615"/>
                  <a:pt x="1542111" y="493061"/>
                  <a:pt x="1543252" y="481366"/>
                </a:cubicBezTo>
                <a:cubicBezTo>
                  <a:pt x="1544393" y="469670"/>
                  <a:pt x="1546390" y="457262"/>
                  <a:pt x="1549243" y="444140"/>
                </a:cubicBezTo>
                <a:cubicBezTo>
                  <a:pt x="1552095" y="431018"/>
                  <a:pt x="1552523" y="422461"/>
                  <a:pt x="1550526" y="418467"/>
                </a:cubicBezTo>
                <a:cubicBezTo>
                  <a:pt x="1548530" y="414474"/>
                  <a:pt x="1542682" y="411906"/>
                  <a:pt x="1532983" y="410765"/>
                </a:cubicBezTo>
                <a:close/>
                <a:moveTo>
                  <a:pt x="1276255" y="0"/>
                </a:moveTo>
                <a:cubicBezTo>
                  <a:pt x="1291088" y="0"/>
                  <a:pt x="1304923" y="3993"/>
                  <a:pt x="1317759" y="11980"/>
                </a:cubicBezTo>
                <a:cubicBezTo>
                  <a:pt x="1330596" y="19967"/>
                  <a:pt x="1348709" y="35656"/>
                  <a:pt x="1372100" y="59047"/>
                </a:cubicBezTo>
                <a:cubicBezTo>
                  <a:pt x="1395491" y="82438"/>
                  <a:pt x="1407186" y="94989"/>
                  <a:pt x="1407186" y="96701"/>
                </a:cubicBezTo>
                <a:lnTo>
                  <a:pt x="1419167" y="180565"/>
                </a:lnTo>
                <a:cubicBezTo>
                  <a:pt x="1512160" y="170867"/>
                  <a:pt x="1584614" y="163878"/>
                  <a:pt x="1636531" y="159599"/>
                </a:cubicBezTo>
                <a:cubicBezTo>
                  <a:pt x="1688447" y="155320"/>
                  <a:pt x="1731663" y="150043"/>
                  <a:pt x="1766179" y="143768"/>
                </a:cubicBezTo>
                <a:cubicBezTo>
                  <a:pt x="1800694" y="137492"/>
                  <a:pt x="1821946" y="134069"/>
                  <a:pt x="1829933" y="133498"/>
                </a:cubicBezTo>
                <a:cubicBezTo>
                  <a:pt x="1854464" y="133498"/>
                  <a:pt x="1877570" y="139631"/>
                  <a:pt x="1899249" y="151897"/>
                </a:cubicBezTo>
                <a:cubicBezTo>
                  <a:pt x="1920929" y="164163"/>
                  <a:pt x="1934621" y="177713"/>
                  <a:pt x="1940326" y="192546"/>
                </a:cubicBezTo>
                <a:lnTo>
                  <a:pt x="1945461" y="207094"/>
                </a:lnTo>
                <a:lnTo>
                  <a:pt x="1965143" y="238757"/>
                </a:lnTo>
                <a:cubicBezTo>
                  <a:pt x="1964573" y="243892"/>
                  <a:pt x="1957299" y="252592"/>
                  <a:pt x="1943321" y="264858"/>
                </a:cubicBezTo>
                <a:cubicBezTo>
                  <a:pt x="1929344" y="277124"/>
                  <a:pt x="1912942" y="284113"/>
                  <a:pt x="1894115" y="285824"/>
                </a:cubicBezTo>
                <a:cubicBezTo>
                  <a:pt x="1892403" y="286395"/>
                  <a:pt x="1873719" y="283257"/>
                  <a:pt x="1838062" y="276411"/>
                </a:cubicBezTo>
                <a:cubicBezTo>
                  <a:pt x="1802406" y="269565"/>
                  <a:pt x="1776875" y="266142"/>
                  <a:pt x="1761472" y="266142"/>
                </a:cubicBezTo>
                <a:cubicBezTo>
                  <a:pt x="1756337" y="266712"/>
                  <a:pt x="1737225" y="267996"/>
                  <a:pt x="1704136" y="269992"/>
                </a:cubicBezTo>
                <a:cubicBezTo>
                  <a:pt x="1671046" y="271989"/>
                  <a:pt x="1646372" y="272560"/>
                  <a:pt x="1630112" y="271704"/>
                </a:cubicBezTo>
                <a:cubicBezTo>
                  <a:pt x="1613853" y="270848"/>
                  <a:pt x="1603726" y="270420"/>
                  <a:pt x="1599733" y="270420"/>
                </a:cubicBezTo>
                <a:cubicBezTo>
                  <a:pt x="1596880" y="270991"/>
                  <a:pt x="1576342" y="273701"/>
                  <a:pt x="1538118" y="278550"/>
                </a:cubicBezTo>
                <a:cubicBezTo>
                  <a:pt x="1499894" y="283399"/>
                  <a:pt x="1461670" y="286965"/>
                  <a:pt x="1423446" y="289247"/>
                </a:cubicBezTo>
                <a:lnTo>
                  <a:pt x="1426869" y="344016"/>
                </a:lnTo>
                <a:cubicBezTo>
                  <a:pt x="1457676" y="343445"/>
                  <a:pt x="1485489" y="342590"/>
                  <a:pt x="1510306" y="341449"/>
                </a:cubicBezTo>
                <a:cubicBezTo>
                  <a:pt x="1535123" y="340308"/>
                  <a:pt x="1553807" y="335173"/>
                  <a:pt x="1566358" y="326045"/>
                </a:cubicBezTo>
                <a:lnTo>
                  <a:pt x="1585185" y="309785"/>
                </a:lnTo>
                <a:cubicBezTo>
                  <a:pt x="1617704" y="284683"/>
                  <a:pt x="1655072" y="290959"/>
                  <a:pt x="1697290" y="328612"/>
                </a:cubicBezTo>
                <a:cubicBezTo>
                  <a:pt x="1739507" y="366266"/>
                  <a:pt x="1758334" y="406487"/>
                  <a:pt x="1753770" y="449275"/>
                </a:cubicBezTo>
                <a:cubicBezTo>
                  <a:pt x="1752058" y="460685"/>
                  <a:pt x="1746924" y="475518"/>
                  <a:pt x="1738366" y="493774"/>
                </a:cubicBezTo>
                <a:cubicBezTo>
                  <a:pt x="1729809" y="512030"/>
                  <a:pt x="1699572" y="539272"/>
                  <a:pt x="1647655" y="575500"/>
                </a:cubicBezTo>
                <a:cubicBezTo>
                  <a:pt x="1595739" y="611727"/>
                  <a:pt x="1560653" y="628985"/>
                  <a:pt x="1542397" y="627273"/>
                </a:cubicBezTo>
                <a:cubicBezTo>
                  <a:pt x="1540115" y="627273"/>
                  <a:pt x="1525995" y="625419"/>
                  <a:pt x="1500036" y="621711"/>
                </a:cubicBezTo>
                <a:cubicBezTo>
                  <a:pt x="1474078" y="618002"/>
                  <a:pt x="1458247" y="617289"/>
                  <a:pt x="1452542" y="619571"/>
                </a:cubicBezTo>
                <a:lnTo>
                  <a:pt x="1423446" y="629840"/>
                </a:lnTo>
                <a:lnTo>
                  <a:pt x="1424302" y="712849"/>
                </a:lnTo>
                <a:cubicBezTo>
                  <a:pt x="1435712" y="712849"/>
                  <a:pt x="1444555" y="712564"/>
                  <a:pt x="1450830" y="711993"/>
                </a:cubicBezTo>
                <a:lnTo>
                  <a:pt x="1546675" y="701724"/>
                </a:lnTo>
                <a:cubicBezTo>
                  <a:pt x="1592316" y="700583"/>
                  <a:pt x="1619701" y="698872"/>
                  <a:pt x="1628829" y="696590"/>
                </a:cubicBezTo>
                <a:cubicBezTo>
                  <a:pt x="1637957" y="694308"/>
                  <a:pt x="1643091" y="691170"/>
                  <a:pt x="1644232" y="687176"/>
                </a:cubicBezTo>
                <a:lnTo>
                  <a:pt x="1651934" y="667494"/>
                </a:lnTo>
                <a:cubicBezTo>
                  <a:pt x="1658210" y="661218"/>
                  <a:pt x="1665769" y="655656"/>
                  <a:pt x="1674612" y="650806"/>
                </a:cubicBezTo>
                <a:cubicBezTo>
                  <a:pt x="1683455" y="645957"/>
                  <a:pt x="1710697" y="662074"/>
                  <a:pt x="1756337" y="699157"/>
                </a:cubicBezTo>
                <a:lnTo>
                  <a:pt x="1776875" y="715416"/>
                </a:lnTo>
                <a:cubicBezTo>
                  <a:pt x="1828221" y="757064"/>
                  <a:pt x="1854037" y="789725"/>
                  <a:pt x="1854322" y="813401"/>
                </a:cubicBezTo>
                <a:cubicBezTo>
                  <a:pt x="1854607" y="837077"/>
                  <a:pt x="1834211" y="877155"/>
                  <a:pt x="1793135" y="933636"/>
                </a:cubicBezTo>
                <a:lnTo>
                  <a:pt x="1737510" y="1016645"/>
                </a:lnTo>
                <a:lnTo>
                  <a:pt x="1660492" y="1108211"/>
                </a:lnTo>
                <a:cubicBezTo>
                  <a:pt x="1653646" y="1121903"/>
                  <a:pt x="1648369" y="1129605"/>
                  <a:pt x="1644660" y="1131317"/>
                </a:cubicBezTo>
                <a:cubicBezTo>
                  <a:pt x="1640952" y="1133028"/>
                  <a:pt x="1628971" y="1134169"/>
                  <a:pt x="1608718" y="1134740"/>
                </a:cubicBezTo>
                <a:cubicBezTo>
                  <a:pt x="1588465" y="1135310"/>
                  <a:pt x="1569068" y="1135453"/>
                  <a:pt x="1550526" y="1135168"/>
                </a:cubicBezTo>
                <a:cubicBezTo>
                  <a:pt x="1531985" y="1134882"/>
                  <a:pt x="1520147" y="1134740"/>
                  <a:pt x="1515012" y="1134740"/>
                </a:cubicBezTo>
                <a:cubicBezTo>
                  <a:pt x="1494474" y="1135881"/>
                  <a:pt x="1462811" y="1141300"/>
                  <a:pt x="1420023" y="1150999"/>
                </a:cubicBezTo>
                <a:cubicBezTo>
                  <a:pt x="1417741" y="1201774"/>
                  <a:pt x="1415887" y="1249412"/>
                  <a:pt x="1414460" y="1293911"/>
                </a:cubicBezTo>
                <a:cubicBezTo>
                  <a:pt x="1413034" y="1338411"/>
                  <a:pt x="1410895" y="1374210"/>
                  <a:pt x="1408042" y="1401309"/>
                </a:cubicBezTo>
                <a:cubicBezTo>
                  <a:pt x="1405190" y="1428409"/>
                  <a:pt x="1398486" y="1453796"/>
                  <a:pt x="1387932" y="1477472"/>
                </a:cubicBezTo>
                <a:cubicBezTo>
                  <a:pt x="1377377" y="1501148"/>
                  <a:pt x="1357552" y="1522400"/>
                  <a:pt x="1328456" y="1541227"/>
                </a:cubicBezTo>
                <a:cubicBezTo>
                  <a:pt x="1299360" y="1560053"/>
                  <a:pt x="1268553" y="1573318"/>
                  <a:pt x="1236034" y="1581019"/>
                </a:cubicBezTo>
                <a:cubicBezTo>
                  <a:pt x="1203515" y="1588721"/>
                  <a:pt x="1182977" y="1589720"/>
                  <a:pt x="1174419" y="1584015"/>
                </a:cubicBezTo>
                <a:cubicBezTo>
                  <a:pt x="1163009" y="1577169"/>
                  <a:pt x="1157304" y="1565188"/>
                  <a:pt x="1157304" y="1548073"/>
                </a:cubicBezTo>
                <a:lnTo>
                  <a:pt x="1160727" y="1493304"/>
                </a:lnTo>
                <a:cubicBezTo>
                  <a:pt x="1155022" y="1481894"/>
                  <a:pt x="1136623" y="1470911"/>
                  <a:pt x="1105530" y="1460357"/>
                </a:cubicBezTo>
                <a:cubicBezTo>
                  <a:pt x="1074438" y="1449803"/>
                  <a:pt x="1057465" y="1438250"/>
                  <a:pt x="1054613" y="1425699"/>
                </a:cubicBezTo>
                <a:cubicBezTo>
                  <a:pt x="1051760" y="1413148"/>
                  <a:pt x="1061459" y="1407157"/>
                  <a:pt x="1083708" y="1407728"/>
                </a:cubicBezTo>
                <a:cubicBezTo>
                  <a:pt x="1100253" y="1408869"/>
                  <a:pt x="1116227" y="1411436"/>
                  <a:pt x="1131631" y="1415430"/>
                </a:cubicBezTo>
                <a:cubicBezTo>
                  <a:pt x="1147035" y="1419423"/>
                  <a:pt x="1157019" y="1421135"/>
                  <a:pt x="1161583" y="1420564"/>
                </a:cubicBezTo>
                <a:cubicBezTo>
                  <a:pt x="1176986" y="1419994"/>
                  <a:pt x="1188397" y="1414574"/>
                  <a:pt x="1195813" y="1404305"/>
                </a:cubicBezTo>
                <a:cubicBezTo>
                  <a:pt x="1203230" y="1394036"/>
                  <a:pt x="1207509" y="1376635"/>
                  <a:pt x="1208650" y="1352103"/>
                </a:cubicBezTo>
                <a:lnTo>
                  <a:pt x="1212929" y="1279363"/>
                </a:lnTo>
                <a:lnTo>
                  <a:pt x="1210361" y="1182662"/>
                </a:lnTo>
                <a:cubicBezTo>
                  <a:pt x="1189252" y="1185515"/>
                  <a:pt x="1173563" y="1187797"/>
                  <a:pt x="1163294" y="1189508"/>
                </a:cubicBezTo>
                <a:lnTo>
                  <a:pt x="1102535" y="1204912"/>
                </a:lnTo>
                <a:lnTo>
                  <a:pt x="1069160" y="1211758"/>
                </a:lnTo>
                <a:lnTo>
                  <a:pt x="996421" y="1235720"/>
                </a:lnTo>
                <a:cubicBezTo>
                  <a:pt x="977594" y="1240284"/>
                  <a:pt x="962618" y="1240569"/>
                  <a:pt x="951493" y="1236575"/>
                </a:cubicBezTo>
                <a:cubicBezTo>
                  <a:pt x="940368" y="1232582"/>
                  <a:pt x="932239" y="1228303"/>
                  <a:pt x="927104" y="1223739"/>
                </a:cubicBezTo>
                <a:cubicBezTo>
                  <a:pt x="921969" y="1219175"/>
                  <a:pt x="908277" y="1205768"/>
                  <a:pt x="886028" y="1183518"/>
                </a:cubicBezTo>
                <a:cubicBezTo>
                  <a:pt x="863778" y="1161268"/>
                  <a:pt x="853794" y="1143582"/>
                  <a:pt x="856076" y="1130461"/>
                </a:cubicBezTo>
                <a:cubicBezTo>
                  <a:pt x="857217" y="1120762"/>
                  <a:pt x="862494" y="1111919"/>
                  <a:pt x="871907" y="1103932"/>
                </a:cubicBezTo>
                <a:cubicBezTo>
                  <a:pt x="881321" y="1095945"/>
                  <a:pt x="889878" y="1091096"/>
                  <a:pt x="897580" y="1089384"/>
                </a:cubicBezTo>
                <a:cubicBezTo>
                  <a:pt x="905282" y="1087673"/>
                  <a:pt x="930527" y="1086247"/>
                  <a:pt x="973315" y="1085106"/>
                </a:cubicBezTo>
                <a:lnTo>
                  <a:pt x="1053757" y="1076548"/>
                </a:lnTo>
                <a:cubicBezTo>
                  <a:pt x="1156448" y="1067420"/>
                  <a:pt x="1208935" y="1061287"/>
                  <a:pt x="1211217" y="1058149"/>
                </a:cubicBezTo>
                <a:cubicBezTo>
                  <a:pt x="1213499" y="1055011"/>
                  <a:pt x="1215068" y="1045740"/>
                  <a:pt x="1215924" y="1030337"/>
                </a:cubicBezTo>
                <a:cubicBezTo>
                  <a:pt x="1216779" y="1014933"/>
                  <a:pt x="1216922" y="1006375"/>
                  <a:pt x="1216352" y="1004664"/>
                </a:cubicBezTo>
                <a:cubicBezTo>
                  <a:pt x="1211788" y="996677"/>
                  <a:pt x="1190679" y="1000243"/>
                  <a:pt x="1153025" y="1015361"/>
                </a:cubicBezTo>
                <a:cubicBezTo>
                  <a:pt x="1115372" y="1030479"/>
                  <a:pt x="1092551" y="1037468"/>
                  <a:pt x="1084564" y="1036327"/>
                </a:cubicBezTo>
                <a:cubicBezTo>
                  <a:pt x="1068590" y="1035186"/>
                  <a:pt x="1047909" y="1024632"/>
                  <a:pt x="1022522" y="1004664"/>
                </a:cubicBezTo>
                <a:cubicBezTo>
                  <a:pt x="997134" y="984696"/>
                  <a:pt x="986437" y="968151"/>
                  <a:pt x="990430" y="955030"/>
                </a:cubicBezTo>
                <a:cubicBezTo>
                  <a:pt x="994995" y="938485"/>
                  <a:pt x="1021095" y="923794"/>
                  <a:pt x="1068733" y="910958"/>
                </a:cubicBezTo>
                <a:cubicBezTo>
                  <a:pt x="1116370" y="898122"/>
                  <a:pt x="1154024" y="890134"/>
                  <a:pt x="1181693" y="886997"/>
                </a:cubicBezTo>
                <a:cubicBezTo>
                  <a:pt x="1209363" y="883859"/>
                  <a:pt x="1222912" y="879152"/>
                  <a:pt x="1222342" y="872877"/>
                </a:cubicBezTo>
                <a:lnTo>
                  <a:pt x="1225765" y="831800"/>
                </a:lnTo>
                <a:cubicBezTo>
                  <a:pt x="1153310" y="839217"/>
                  <a:pt x="1102678" y="848915"/>
                  <a:pt x="1073867" y="860896"/>
                </a:cubicBezTo>
                <a:cubicBezTo>
                  <a:pt x="1045057" y="872877"/>
                  <a:pt x="1027514" y="882290"/>
                  <a:pt x="1021238" y="889136"/>
                </a:cubicBezTo>
                <a:lnTo>
                  <a:pt x="1009257" y="902828"/>
                </a:lnTo>
                <a:cubicBezTo>
                  <a:pt x="999559" y="911386"/>
                  <a:pt x="988148" y="915094"/>
                  <a:pt x="975027" y="913953"/>
                </a:cubicBezTo>
                <a:cubicBezTo>
                  <a:pt x="965899" y="913383"/>
                  <a:pt x="956771" y="909960"/>
                  <a:pt x="947642" y="903684"/>
                </a:cubicBezTo>
                <a:lnTo>
                  <a:pt x="915979" y="877155"/>
                </a:lnTo>
                <a:cubicBezTo>
                  <a:pt x="899435" y="864604"/>
                  <a:pt x="887882" y="851625"/>
                  <a:pt x="881321" y="838218"/>
                </a:cubicBezTo>
                <a:cubicBezTo>
                  <a:pt x="874760" y="824811"/>
                  <a:pt x="903999" y="809835"/>
                  <a:pt x="969036" y="793291"/>
                </a:cubicBezTo>
                <a:lnTo>
                  <a:pt x="1014392" y="786445"/>
                </a:lnTo>
                <a:lnTo>
                  <a:pt x="1112804" y="765906"/>
                </a:lnTo>
                <a:cubicBezTo>
                  <a:pt x="1185259" y="760772"/>
                  <a:pt x="1224053" y="753355"/>
                  <a:pt x="1229188" y="743657"/>
                </a:cubicBezTo>
                <a:cubicBezTo>
                  <a:pt x="1232611" y="736811"/>
                  <a:pt x="1234037" y="718269"/>
                  <a:pt x="1233467" y="688032"/>
                </a:cubicBezTo>
                <a:lnTo>
                  <a:pt x="1232611" y="661503"/>
                </a:lnTo>
                <a:cubicBezTo>
                  <a:pt x="1211502" y="668920"/>
                  <a:pt x="1193816" y="674625"/>
                  <a:pt x="1179554" y="678619"/>
                </a:cubicBezTo>
                <a:cubicBezTo>
                  <a:pt x="1165291" y="682612"/>
                  <a:pt x="1155592" y="686891"/>
                  <a:pt x="1150458" y="691455"/>
                </a:cubicBezTo>
                <a:lnTo>
                  <a:pt x="1129920" y="719695"/>
                </a:lnTo>
                <a:cubicBezTo>
                  <a:pt x="1100253" y="752785"/>
                  <a:pt x="1072726" y="749647"/>
                  <a:pt x="1047339" y="710282"/>
                </a:cubicBezTo>
                <a:cubicBezTo>
                  <a:pt x="1021951" y="670917"/>
                  <a:pt x="1009400" y="636401"/>
                  <a:pt x="1009685" y="606735"/>
                </a:cubicBezTo>
                <a:cubicBezTo>
                  <a:pt x="1009970" y="577068"/>
                  <a:pt x="1010113" y="561665"/>
                  <a:pt x="1010113" y="560524"/>
                </a:cubicBezTo>
                <a:lnTo>
                  <a:pt x="1002411" y="517736"/>
                </a:lnTo>
                <a:cubicBezTo>
                  <a:pt x="993854" y="494915"/>
                  <a:pt x="986437" y="476374"/>
                  <a:pt x="980161" y="462111"/>
                </a:cubicBezTo>
                <a:cubicBezTo>
                  <a:pt x="973886" y="447848"/>
                  <a:pt x="971319" y="433158"/>
                  <a:pt x="972459" y="418039"/>
                </a:cubicBezTo>
                <a:cubicBezTo>
                  <a:pt x="973600" y="402921"/>
                  <a:pt x="988576" y="393793"/>
                  <a:pt x="1017387" y="390655"/>
                </a:cubicBezTo>
                <a:cubicBezTo>
                  <a:pt x="1046198" y="387517"/>
                  <a:pt x="1074580" y="397073"/>
                  <a:pt x="1102535" y="419323"/>
                </a:cubicBezTo>
                <a:cubicBezTo>
                  <a:pt x="1131061" y="401637"/>
                  <a:pt x="1148746" y="392224"/>
                  <a:pt x="1155592" y="391083"/>
                </a:cubicBezTo>
                <a:lnTo>
                  <a:pt x="1219775" y="378246"/>
                </a:lnTo>
                <a:cubicBezTo>
                  <a:pt x="1219775" y="373112"/>
                  <a:pt x="1220630" y="362985"/>
                  <a:pt x="1222342" y="347867"/>
                </a:cubicBezTo>
                <a:cubicBezTo>
                  <a:pt x="1224053" y="332748"/>
                  <a:pt x="1223340" y="322907"/>
                  <a:pt x="1220202" y="318343"/>
                </a:cubicBezTo>
                <a:cubicBezTo>
                  <a:pt x="1217065" y="313779"/>
                  <a:pt x="1197239" y="317487"/>
                  <a:pt x="1160727" y="329468"/>
                </a:cubicBezTo>
                <a:cubicBezTo>
                  <a:pt x="1144753" y="334603"/>
                  <a:pt x="1117511" y="340878"/>
                  <a:pt x="1079002" y="348295"/>
                </a:cubicBezTo>
                <a:cubicBezTo>
                  <a:pt x="1040492" y="355711"/>
                  <a:pt x="999273" y="366979"/>
                  <a:pt x="955344" y="382097"/>
                </a:cubicBezTo>
                <a:cubicBezTo>
                  <a:pt x="911415" y="397216"/>
                  <a:pt x="883460" y="404490"/>
                  <a:pt x="871480" y="403919"/>
                </a:cubicBezTo>
                <a:cubicBezTo>
                  <a:pt x="861781" y="403919"/>
                  <a:pt x="851227" y="400781"/>
                  <a:pt x="839816" y="394506"/>
                </a:cubicBezTo>
                <a:cubicBezTo>
                  <a:pt x="828406" y="388230"/>
                  <a:pt x="815570" y="379958"/>
                  <a:pt x="801307" y="369689"/>
                </a:cubicBezTo>
                <a:cubicBezTo>
                  <a:pt x="787044" y="359420"/>
                  <a:pt x="774493" y="351432"/>
                  <a:pt x="763654" y="345727"/>
                </a:cubicBezTo>
                <a:cubicBezTo>
                  <a:pt x="752814" y="340022"/>
                  <a:pt x="744970" y="335316"/>
                  <a:pt x="740120" y="331607"/>
                </a:cubicBezTo>
                <a:cubicBezTo>
                  <a:pt x="735271" y="327899"/>
                  <a:pt x="730707" y="318771"/>
                  <a:pt x="726428" y="304223"/>
                </a:cubicBezTo>
                <a:cubicBezTo>
                  <a:pt x="722149" y="289675"/>
                  <a:pt x="720866" y="278693"/>
                  <a:pt x="722577" y="271276"/>
                </a:cubicBezTo>
                <a:cubicBezTo>
                  <a:pt x="726571" y="258725"/>
                  <a:pt x="744827" y="249312"/>
                  <a:pt x="777346" y="243036"/>
                </a:cubicBezTo>
                <a:lnTo>
                  <a:pt x="885172" y="231055"/>
                </a:lnTo>
                <a:lnTo>
                  <a:pt x="945931" y="222498"/>
                </a:lnTo>
                <a:cubicBezTo>
                  <a:pt x="995565" y="218504"/>
                  <a:pt x="1025945" y="215224"/>
                  <a:pt x="1037069" y="212656"/>
                </a:cubicBezTo>
                <a:cubicBezTo>
                  <a:pt x="1048194" y="210089"/>
                  <a:pt x="1054327" y="208520"/>
                  <a:pt x="1055468" y="207950"/>
                </a:cubicBezTo>
                <a:cubicBezTo>
                  <a:pt x="1058891" y="207950"/>
                  <a:pt x="1071015" y="208378"/>
                  <a:pt x="1091838" y="209233"/>
                </a:cubicBezTo>
                <a:cubicBezTo>
                  <a:pt x="1112662" y="210089"/>
                  <a:pt x="1129634" y="209091"/>
                  <a:pt x="1142756" y="206238"/>
                </a:cubicBezTo>
                <a:lnTo>
                  <a:pt x="1185544" y="196825"/>
                </a:lnTo>
                <a:cubicBezTo>
                  <a:pt x="1205512" y="196254"/>
                  <a:pt x="1217778" y="194543"/>
                  <a:pt x="1222342" y="191690"/>
                </a:cubicBezTo>
                <a:cubicBezTo>
                  <a:pt x="1220630" y="170582"/>
                  <a:pt x="1220060" y="154607"/>
                  <a:pt x="1220630" y="143768"/>
                </a:cubicBezTo>
                <a:lnTo>
                  <a:pt x="1222342" y="88999"/>
                </a:lnTo>
                <a:cubicBezTo>
                  <a:pt x="1220060" y="54768"/>
                  <a:pt x="1222342" y="31663"/>
                  <a:pt x="1229188" y="19682"/>
                </a:cubicBezTo>
                <a:cubicBezTo>
                  <a:pt x="1236034" y="7701"/>
                  <a:pt x="1251723" y="1141"/>
                  <a:pt x="12762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汉仪颜楷繁" panose="02010600000101010101" pitchFamily="2" charset="-122"/>
              <a:ea typeface="汉仪颜楷繁" panose="02010600000101010101" pitchFamily="2" charset="-122"/>
            </a:endParaRPr>
          </a:p>
        </p:txBody>
      </p:sp>
      <p:grpSp>
        <p:nvGrpSpPr>
          <p:cNvPr id="12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0610" y="134052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13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47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49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15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72" name="直接连接符 71"/>
          <p:cNvCxnSpPr/>
          <p:nvPr/>
        </p:nvCxnSpPr>
        <p:spPr>
          <a:xfrm flipV="1">
            <a:off x="4829175" y="823145"/>
            <a:ext cx="7937292" cy="27673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471810" y="2351478"/>
            <a:ext cx="323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471810" y="3082588"/>
            <a:ext cx="37375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4872637" y="1098669"/>
            <a:ext cx="1025992" cy="167240"/>
            <a:chOff x="7366758" y="765331"/>
            <a:chExt cx="1025992" cy="167240"/>
          </a:xfrm>
        </p:grpSpPr>
        <p:grpSp>
          <p:nvGrpSpPr>
            <p:cNvPr id="89" name="组合 88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99" name="直接连接符 98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97" name="直接连接符 9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7618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-96047" y="-454298"/>
            <a:ext cx="3559627" cy="2536331"/>
          </a:xfrm>
          <a:custGeom>
            <a:avLst/>
            <a:gdLst/>
            <a:ahLst/>
            <a:cxnLst/>
            <a:rect l="l" t="t" r="r" b="b"/>
            <a:pathLst>
              <a:path w="3559627" h="2536331">
                <a:moveTo>
                  <a:pt x="2854999" y="1960776"/>
                </a:moveTo>
                <a:cubicBezTo>
                  <a:pt x="2813253" y="1973585"/>
                  <a:pt x="2766763" y="1988054"/>
                  <a:pt x="2715529" y="2004183"/>
                </a:cubicBezTo>
                <a:cubicBezTo>
                  <a:pt x="2720273" y="2018415"/>
                  <a:pt x="2724186" y="2031223"/>
                  <a:pt x="2727270" y="2042608"/>
                </a:cubicBezTo>
                <a:cubicBezTo>
                  <a:pt x="2730353" y="2053994"/>
                  <a:pt x="2731777" y="2069293"/>
                  <a:pt x="2731539" y="2088506"/>
                </a:cubicBezTo>
                <a:cubicBezTo>
                  <a:pt x="2731302" y="2107718"/>
                  <a:pt x="2728574" y="2122543"/>
                  <a:pt x="2723356" y="2132980"/>
                </a:cubicBezTo>
                <a:lnTo>
                  <a:pt x="2704855" y="2174963"/>
                </a:lnTo>
                <a:cubicBezTo>
                  <a:pt x="2740909" y="2191092"/>
                  <a:pt x="2792617" y="2211728"/>
                  <a:pt x="2859980" y="2236871"/>
                </a:cubicBezTo>
                <a:cubicBezTo>
                  <a:pt x="2862827" y="2200343"/>
                  <a:pt x="2864724" y="2171168"/>
                  <a:pt x="2865673" y="2149346"/>
                </a:cubicBezTo>
                <a:cubicBezTo>
                  <a:pt x="2866622" y="2127524"/>
                  <a:pt x="2866622" y="2103568"/>
                  <a:pt x="2865673" y="2077476"/>
                </a:cubicBezTo>
                <a:cubicBezTo>
                  <a:pt x="2864250" y="2047115"/>
                  <a:pt x="2862352" y="2021735"/>
                  <a:pt x="2859980" y="2001337"/>
                </a:cubicBezTo>
                <a:close/>
                <a:moveTo>
                  <a:pt x="2978103" y="1573674"/>
                </a:moveTo>
                <a:cubicBezTo>
                  <a:pt x="2941575" y="1587906"/>
                  <a:pt x="2919042" y="1595496"/>
                  <a:pt x="2910503" y="1596445"/>
                </a:cubicBezTo>
                <a:lnTo>
                  <a:pt x="2857846" y="1605696"/>
                </a:lnTo>
                <a:cubicBezTo>
                  <a:pt x="2855948" y="1627518"/>
                  <a:pt x="2854050" y="1648628"/>
                  <a:pt x="2852153" y="1669027"/>
                </a:cubicBezTo>
                <a:cubicBezTo>
                  <a:pt x="2891053" y="1665706"/>
                  <a:pt x="2932088" y="1663334"/>
                  <a:pt x="2975257" y="1661911"/>
                </a:cubicBezTo>
                <a:close/>
                <a:moveTo>
                  <a:pt x="502505" y="1500956"/>
                </a:moveTo>
                <a:lnTo>
                  <a:pt x="439402" y="1571203"/>
                </a:lnTo>
                <a:lnTo>
                  <a:pt x="507268" y="1587872"/>
                </a:lnTo>
                <a:close/>
                <a:moveTo>
                  <a:pt x="2980238" y="1404317"/>
                </a:moveTo>
                <a:cubicBezTo>
                  <a:pt x="2944184" y="1412856"/>
                  <a:pt x="2908131" y="1417126"/>
                  <a:pt x="2872077" y="1417126"/>
                </a:cubicBezTo>
                <a:cubicBezTo>
                  <a:pt x="2868282" y="1446063"/>
                  <a:pt x="2866385" y="1463379"/>
                  <a:pt x="2866385" y="1469071"/>
                </a:cubicBezTo>
                <a:lnTo>
                  <a:pt x="2862827" y="1518171"/>
                </a:lnTo>
                <a:cubicBezTo>
                  <a:pt x="2889867" y="1511529"/>
                  <a:pt x="2905759" y="1508683"/>
                  <a:pt x="2910503" y="1509632"/>
                </a:cubicBezTo>
                <a:lnTo>
                  <a:pt x="2975257" y="1518171"/>
                </a:lnTo>
                <a:cubicBezTo>
                  <a:pt x="2976680" y="1486387"/>
                  <a:pt x="2977629" y="1467174"/>
                  <a:pt x="2978103" y="1460532"/>
                </a:cubicBezTo>
                <a:close/>
                <a:moveTo>
                  <a:pt x="3028403" y="1257064"/>
                </a:moveTo>
                <a:cubicBezTo>
                  <a:pt x="3032821" y="1256797"/>
                  <a:pt x="3036928" y="1257019"/>
                  <a:pt x="3040723" y="1257731"/>
                </a:cubicBezTo>
                <a:cubicBezTo>
                  <a:pt x="3055903" y="1261051"/>
                  <a:pt x="3072863" y="1273860"/>
                  <a:pt x="3091601" y="1296156"/>
                </a:cubicBezTo>
                <a:cubicBezTo>
                  <a:pt x="3110339" y="1318453"/>
                  <a:pt x="3125283" y="1337903"/>
                  <a:pt x="3136431" y="1354506"/>
                </a:cubicBezTo>
                <a:cubicBezTo>
                  <a:pt x="3147579" y="1371110"/>
                  <a:pt x="3153390" y="1384037"/>
                  <a:pt x="3153865" y="1393288"/>
                </a:cubicBezTo>
                <a:cubicBezTo>
                  <a:pt x="3154339" y="1402538"/>
                  <a:pt x="3151018" y="1419260"/>
                  <a:pt x="3143903" y="1443454"/>
                </a:cubicBezTo>
                <a:cubicBezTo>
                  <a:pt x="3137261" y="1463853"/>
                  <a:pt x="3132873" y="1491130"/>
                  <a:pt x="3130738" y="1525287"/>
                </a:cubicBezTo>
                <a:cubicBezTo>
                  <a:pt x="3128603" y="1559443"/>
                  <a:pt x="3125520" y="1598461"/>
                  <a:pt x="3121488" y="1642342"/>
                </a:cubicBezTo>
                <a:cubicBezTo>
                  <a:pt x="3117455" y="1686223"/>
                  <a:pt x="3112949" y="1718600"/>
                  <a:pt x="3107968" y="1739474"/>
                </a:cubicBezTo>
                <a:cubicBezTo>
                  <a:pt x="3102986" y="1760347"/>
                  <a:pt x="3097175" y="1773867"/>
                  <a:pt x="3090534" y="1780034"/>
                </a:cubicBezTo>
                <a:lnTo>
                  <a:pt x="3070609" y="1801381"/>
                </a:lnTo>
                <a:cubicBezTo>
                  <a:pt x="3103342" y="1793791"/>
                  <a:pt x="3129789" y="1787387"/>
                  <a:pt x="3149951" y="1782169"/>
                </a:cubicBezTo>
                <a:cubicBezTo>
                  <a:pt x="3170113" y="1776950"/>
                  <a:pt x="3187902" y="1774934"/>
                  <a:pt x="3203320" y="1776120"/>
                </a:cubicBezTo>
                <a:cubicBezTo>
                  <a:pt x="3218738" y="1777306"/>
                  <a:pt x="3234511" y="1787150"/>
                  <a:pt x="3250640" y="1805651"/>
                </a:cubicBezTo>
                <a:cubicBezTo>
                  <a:pt x="3266769" y="1824152"/>
                  <a:pt x="3272937" y="1839807"/>
                  <a:pt x="3269141" y="1852615"/>
                </a:cubicBezTo>
                <a:cubicBezTo>
                  <a:pt x="3265346" y="1865424"/>
                  <a:pt x="3247794" y="1875861"/>
                  <a:pt x="3216484" y="1883925"/>
                </a:cubicBezTo>
                <a:lnTo>
                  <a:pt x="3064917" y="1906696"/>
                </a:lnTo>
                <a:lnTo>
                  <a:pt x="2975257" y="1928043"/>
                </a:lnTo>
                <a:cubicBezTo>
                  <a:pt x="2986642" y="1940852"/>
                  <a:pt x="2993521" y="1950577"/>
                  <a:pt x="2995893" y="1957218"/>
                </a:cubicBezTo>
                <a:cubicBezTo>
                  <a:pt x="2998265" y="1963860"/>
                  <a:pt x="2997791" y="1982835"/>
                  <a:pt x="2994470" y="2014145"/>
                </a:cubicBezTo>
                <a:lnTo>
                  <a:pt x="2988066" y="2061110"/>
                </a:lnTo>
                <a:cubicBezTo>
                  <a:pt x="3015106" y="2047827"/>
                  <a:pt x="3038944" y="2034662"/>
                  <a:pt x="3059580" y="2021617"/>
                </a:cubicBezTo>
                <a:cubicBezTo>
                  <a:pt x="3080216" y="2008571"/>
                  <a:pt x="3101207" y="1992323"/>
                  <a:pt x="3122555" y="1972873"/>
                </a:cubicBezTo>
                <a:cubicBezTo>
                  <a:pt x="3143903" y="1953423"/>
                  <a:pt x="3158964" y="1942275"/>
                  <a:pt x="3167741" y="1939429"/>
                </a:cubicBezTo>
                <a:cubicBezTo>
                  <a:pt x="3176517" y="1936582"/>
                  <a:pt x="3187072" y="1940377"/>
                  <a:pt x="3199406" y="1950814"/>
                </a:cubicBezTo>
                <a:cubicBezTo>
                  <a:pt x="3213638" y="1963623"/>
                  <a:pt x="3222295" y="1988172"/>
                  <a:pt x="3225379" y="2024463"/>
                </a:cubicBezTo>
                <a:cubicBezTo>
                  <a:pt x="3228463" y="2060754"/>
                  <a:pt x="3226446" y="2082457"/>
                  <a:pt x="3219331" y="2089573"/>
                </a:cubicBezTo>
                <a:cubicBezTo>
                  <a:pt x="3212215" y="2096689"/>
                  <a:pt x="3200592" y="2100958"/>
                  <a:pt x="3184463" y="2102382"/>
                </a:cubicBezTo>
                <a:cubicBezTo>
                  <a:pt x="3168334" y="2104279"/>
                  <a:pt x="3140819" y="2102975"/>
                  <a:pt x="3101919" y="2098468"/>
                </a:cubicBezTo>
                <a:cubicBezTo>
                  <a:pt x="3063019" y="2093961"/>
                  <a:pt x="3024356" y="2094554"/>
                  <a:pt x="2985931" y="2100247"/>
                </a:cubicBezTo>
                <a:cubicBezTo>
                  <a:pt x="2982136" y="2143891"/>
                  <a:pt x="2980238" y="2169508"/>
                  <a:pt x="2980238" y="2177098"/>
                </a:cubicBezTo>
                <a:lnTo>
                  <a:pt x="2975257" y="2270315"/>
                </a:lnTo>
                <a:cubicBezTo>
                  <a:pt x="3112356" y="2303997"/>
                  <a:pt x="3240322" y="2322498"/>
                  <a:pt x="3359157" y="2325819"/>
                </a:cubicBezTo>
                <a:cubicBezTo>
                  <a:pt x="3477992" y="2329140"/>
                  <a:pt x="3542983" y="2333647"/>
                  <a:pt x="3554131" y="2339339"/>
                </a:cubicBezTo>
                <a:cubicBezTo>
                  <a:pt x="3565279" y="2345032"/>
                  <a:pt x="3559468" y="2354045"/>
                  <a:pt x="3536697" y="2366379"/>
                </a:cubicBezTo>
                <a:cubicBezTo>
                  <a:pt x="3534325" y="2367803"/>
                  <a:pt x="3522584" y="2371835"/>
                  <a:pt x="3501474" y="2378476"/>
                </a:cubicBezTo>
                <a:cubicBezTo>
                  <a:pt x="3480363" y="2385118"/>
                  <a:pt x="3463167" y="2394487"/>
                  <a:pt x="3449884" y="2406584"/>
                </a:cubicBezTo>
                <a:cubicBezTo>
                  <a:pt x="3436601" y="2418681"/>
                  <a:pt x="3424148" y="2436708"/>
                  <a:pt x="3412526" y="2460664"/>
                </a:cubicBezTo>
                <a:cubicBezTo>
                  <a:pt x="3400903" y="2484621"/>
                  <a:pt x="3389874" y="2502411"/>
                  <a:pt x="3379437" y="2514033"/>
                </a:cubicBezTo>
                <a:cubicBezTo>
                  <a:pt x="3369001" y="2525656"/>
                  <a:pt x="3345281" y="2532890"/>
                  <a:pt x="3308279" y="2535736"/>
                </a:cubicBezTo>
                <a:cubicBezTo>
                  <a:pt x="3265583" y="2539532"/>
                  <a:pt x="3193713" y="2525181"/>
                  <a:pt x="3092668" y="2492686"/>
                </a:cubicBezTo>
                <a:cubicBezTo>
                  <a:pt x="2991623" y="2460190"/>
                  <a:pt x="2921651" y="2434692"/>
                  <a:pt x="2882751" y="2416190"/>
                </a:cubicBezTo>
                <a:lnTo>
                  <a:pt x="2774590" y="2360687"/>
                </a:lnTo>
                <a:cubicBezTo>
                  <a:pt x="2717189" y="2332698"/>
                  <a:pt x="2685642" y="2316331"/>
                  <a:pt x="2679949" y="2311587"/>
                </a:cubicBezTo>
                <a:lnTo>
                  <a:pt x="2634408" y="2280278"/>
                </a:lnTo>
                <a:cubicBezTo>
                  <a:pt x="2607368" y="2308741"/>
                  <a:pt x="2585072" y="2330800"/>
                  <a:pt x="2567519" y="2346455"/>
                </a:cubicBezTo>
                <a:cubicBezTo>
                  <a:pt x="2549967" y="2362110"/>
                  <a:pt x="2528026" y="2378595"/>
                  <a:pt x="2501698" y="2395910"/>
                </a:cubicBezTo>
                <a:cubicBezTo>
                  <a:pt x="2475369" y="2413225"/>
                  <a:pt x="2447736" y="2427813"/>
                  <a:pt x="2418798" y="2439673"/>
                </a:cubicBezTo>
                <a:lnTo>
                  <a:pt x="2345505" y="2468136"/>
                </a:lnTo>
                <a:cubicBezTo>
                  <a:pt x="2332222" y="2473829"/>
                  <a:pt x="2322022" y="2476319"/>
                  <a:pt x="2314907" y="2475608"/>
                </a:cubicBezTo>
                <a:cubicBezTo>
                  <a:pt x="2307791" y="2474896"/>
                  <a:pt x="2303047" y="2472998"/>
                  <a:pt x="2300675" y="2469915"/>
                </a:cubicBezTo>
                <a:cubicBezTo>
                  <a:pt x="2298303" y="2466831"/>
                  <a:pt x="2313483" y="2453193"/>
                  <a:pt x="2346216" y="2428999"/>
                </a:cubicBezTo>
                <a:cubicBezTo>
                  <a:pt x="2378949" y="2404805"/>
                  <a:pt x="2413698" y="2365668"/>
                  <a:pt x="2450463" y="2311587"/>
                </a:cubicBezTo>
                <a:cubicBezTo>
                  <a:pt x="2487229" y="2257507"/>
                  <a:pt x="2519131" y="2207459"/>
                  <a:pt x="2546172" y="2161443"/>
                </a:cubicBezTo>
                <a:cubicBezTo>
                  <a:pt x="2573212" y="2115427"/>
                  <a:pt x="2589578" y="2084118"/>
                  <a:pt x="2595271" y="2067514"/>
                </a:cubicBezTo>
                <a:lnTo>
                  <a:pt x="2608791" y="2028377"/>
                </a:lnTo>
                <a:cubicBezTo>
                  <a:pt x="2588392" y="2031697"/>
                  <a:pt x="2571551" y="2032290"/>
                  <a:pt x="2558269" y="2030156"/>
                </a:cubicBezTo>
                <a:cubicBezTo>
                  <a:pt x="2544986" y="2028021"/>
                  <a:pt x="2528263" y="2017822"/>
                  <a:pt x="2508102" y="1999558"/>
                </a:cubicBezTo>
                <a:cubicBezTo>
                  <a:pt x="2487940" y="1981294"/>
                  <a:pt x="2478334" y="1964097"/>
                  <a:pt x="2479283" y="1947968"/>
                </a:cubicBezTo>
                <a:cubicBezTo>
                  <a:pt x="2479757" y="1931839"/>
                  <a:pt x="2486636" y="1919149"/>
                  <a:pt x="2499919" y="1909898"/>
                </a:cubicBezTo>
                <a:cubicBezTo>
                  <a:pt x="2513201" y="1900647"/>
                  <a:pt x="2530279" y="1895311"/>
                  <a:pt x="2551153" y="1893887"/>
                </a:cubicBezTo>
                <a:cubicBezTo>
                  <a:pt x="2572026" y="1892464"/>
                  <a:pt x="2605233" y="1888195"/>
                  <a:pt x="2650774" y="1881079"/>
                </a:cubicBezTo>
                <a:lnTo>
                  <a:pt x="2742569" y="1868982"/>
                </a:lnTo>
                <a:cubicBezTo>
                  <a:pt x="2748262" y="1868507"/>
                  <a:pt x="2774353" y="1863289"/>
                  <a:pt x="2820843" y="1853327"/>
                </a:cubicBezTo>
                <a:lnTo>
                  <a:pt x="2914061" y="1834826"/>
                </a:lnTo>
                <a:lnTo>
                  <a:pt x="2991623" y="1815613"/>
                </a:lnTo>
                <a:cubicBezTo>
                  <a:pt x="2982610" y="1805176"/>
                  <a:pt x="2978103" y="1798772"/>
                  <a:pt x="2978103" y="1796400"/>
                </a:cubicBezTo>
                <a:lnTo>
                  <a:pt x="2972411" y="1759398"/>
                </a:lnTo>
                <a:cubicBezTo>
                  <a:pt x="2930664" y="1766039"/>
                  <a:pt x="2887732" y="1769597"/>
                  <a:pt x="2843614" y="1770072"/>
                </a:cubicBezTo>
                <a:cubicBezTo>
                  <a:pt x="2837447" y="1805651"/>
                  <a:pt x="2829145" y="1825101"/>
                  <a:pt x="2818708" y="1828422"/>
                </a:cubicBezTo>
                <a:cubicBezTo>
                  <a:pt x="2808272" y="1831742"/>
                  <a:pt x="2797124" y="1829370"/>
                  <a:pt x="2785264" y="1821306"/>
                </a:cubicBezTo>
                <a:cubicBezTo>
                  <a:pt x="2768660" y="1810869"/>
                  <a:pt x="2757987" y="1796282"/>
                  <a:pt x="2753243" y="1777543"/>
                </a:cubicBezTo>
                <a:cubicBezTo>
                  <a:pt x="2748499" y="1758805"/>
                  <a:pt x="2745890" y="1739118"/>
                  <a:pt x="2745415" y="1718482"/>
                </a:cubicBezTo>
                <a:cubicBezTo>
                  <a:pt x="2744941" y="1697846"/>
                  <a:pt x="2743992" y="1667959"/>
                  <a:pt x="2742569" y="1628822"/>
                </a:cubicBezTo>
                <a:cubicBezTo>
                  <a:pt x="2741146" y="1589685"/>
                  <a:pt x="2740078" y="1546990"/>
                  <a:pt x="2739367" y="1500737"/>
                </a:cubicBezTo>
                <a:cubicBezTo>
                  <a:pt x="2738655" y="1454484"/>
                  <a:pt x="2737469" y="1413093"/>
                  <a:pt x="2735809" y="1376565"/>
                </a:cubicBezTo>
                <a:cubicBezTo>
                  <a:pt x="2734149" y="1340037"/>
                  <a:pt x="2747787" y="1319164"/>
                  <a:pt x="2776725" y="1313946"/>
                </a:cubicBezTo>
                <a:lnTo>
                  <a:pt x="2823690" y="1324620"/>
                </a:lnTo>
                <a:cubicBezTo>
                  <a:pt x="2833177" y="1326517"/>
                  <a:pt x="2853813" y="1322011"/>
                  <a:pt x="2885597" y="1311100"/>
                </a:cubicBezTo>
                <a:lnTo>
                  <a:pt x="2938966" y="1294022"/>
                </a:lnTo>
                <a:lnTo>
                  <a:pt x="2980238" y="1272674"/>
                </a:lnTo>
                <a:cubicBezTo>
                  <a:pt x="2999095" y="1263068"/>
                  <a:pt x="3015150" y="1257864"/>
                  <a:pt x="3028403" y="1257064"/>
                </a:cubicBezTo>
                <a:close/>
                <a:moveTo>
                  <a:pt x="392373" y="1036017"/>
                </a:moveTo>
                <a:lnTo>
                  <a:pt x="332841" y="1046733"/>
                </a:lnTo>
                <a:lnTo>
                  <a:pt x="297718" y="1103883"/>
                </a:lnTo>
                <a:lnTo>
                  <a:pt x="379871" y="1089595"/>
                </a:lnTo>
                <a:close/>
                <a:moveTo>
                  <a:pt x="525723" y="1022920"/>
                </a:moveTo>
                <a:lnTo>
                  <a:pt x="466787" y="1029469"/>
                </a:lnTo>
                <a:lnTo>
                  <a:pt x="438807" y="1084833"/>
                </a:lnTo>
                <a:lnTo>
                  <a:pt x="502505" y="1080070"/>
                </a:lnTo>
                <a:close/>
                <a:moveTo>
                  <a:pt x="2313679" y="949566"/>
                </a:moveTo>
                <a:cubicBezTo>
                  <a:pt x="2330745" y="948573"/>
                  <a:pt x="2352176" y="953435"/>
                  <a:pt x="2377973" y="964151"/>
                </a:cubicBezTo>
                <a:cubicBezTo>
                  <a:pt x="2403770" y="974866"/>
                  <a:pt x="2423018" y="987269"/>
                  <a:pt x="2435718" y="1001358"/>
                </a:cubicBezTo>
                <a:cubicBezTo>
                  <a:pt x="2448418" y="1015447"/>
                  <a:pt x="2454867" y="1032711"/>
                  <a:pt x="2455066" y="1053150"/>
                </a:cubicBezTo>
                <a:cubicBezTo>
                  <a:pt x="2455264" y="1073589"/>
                  <a:pt x="2449609" y="1090952"/>
                  <a:pt x="2438099" y="1105240"/>
                </a:cubicBezTo>
                <a:cubicBezTo>
                  <a:pt x="2426590" y="1119527"/>
                  <a:pt x="2415874" y="1127465"/>
                  <a:pt x="2405953" y="1129052"/>
                </a:cubicBezTo>
                <a:cubicBezTo>
                  <a:pt x="2396031" y="1130640"/>
                  <a:pt x="2381346" y="1120718"/>
                  <a:pt x="2361899" y="1099287"/>
                </a:cubicBezTo>
                <a:cubicBezTo>
                  <a:pt x="2311099" y="1044121"/>
                  <a:pt x="2283814" y="1008502"/>
                  <a:pt x="2280044" y="992428"/>
                </a:cubicBezTo>
                <a:cubicBezTo>
                  <a:pt x="2276274" y="976355"/>
                  <a:pt x="2276571" y="965540"/>
                  <a:pt x="2280937" y="959984"/>
                </a:cubicBezTo>
                <a:cubicBezTo>
                  <a:pt x="2285699" y="954030"/>
                  <a:pt x="2296613" y="950558"/>
                  <a:pt x="2313679" y="949566"/>
                </a:cubicBezTo>
                <a:close/>
                <a:moveTo>
                  <a:pt x="427496" y="912787"/>
                </a:moveTo>
                <a:cubicBezTo>
                  <a:pt x="403684" y="915565"/>
                  <a:pt x="388602" y="919832"/>
                  <a:pt x="382252" y="925587"/>
                </a:cubicBezTo>
                <a:cubicBezTo>
                  <a:pt x="375902" y="931341"/>
                  <a:pt x="369155" y="943744"/>
                  <a:pt x="362012" y="962794"/>
                </a:cubicBezTo>
                <a:lnTo>
                  <a:pt x="351891" y="988987"/>
                </a:lnTo>
                <a:lnTo>
                  <a:pt x="403684" y="978867"/>
                </a:lnTo>
                <a:close/>
                <a:moveTo>
                  <a:pt x="567990" y="896714"/>
                </a:moveTo>
                <a:lnTo>
                  <a:pt x="478098" y="906834"/>
                </a:lnTo>
                <a:cubicBezTo>
                  <a:pt x="486432" y="915169"/>
                  <a:pt x="490401" y="919931"/>
                  <a:pt x="490004" y="921122"/>
                </a:cubicBezTo>
                <a:lnTo>
                  <a:pt x="485241" y="969937"/>
                </a:lnTo>
                <a:lnTo>
                  <a:pt x="544773" y="962794"/>
                </a:lnTo>
                <a:cubicBezTo>
                  <a:pt x="552313" y="941362"/>
                  <a:pt x="560052" y="919336"/>
                  <a:pt x="567990" y="896714"/>
                </a:cubicBezTo>
                <a:close/>
                <a:moveTo>
                  <a:pt x="2025083" y="887318"/>
                </a:moveTo>
                <a:cubicBezTo>
                  <a:pt x="2037845" y="885756"/>
                  <a:pt x="2056355" y="893904"/>
                  <a:pt x="2080614" y="911763"/>
                </a:cubicBezTo>
                <a:cubicBezTo>
                  <a:pt x="2112960" y="935576"/>
                  <a:pt x="2132010" y="956809"/>
                  <a:pt x="2137764" y="975462"/>
                </a:cubicBezTo>
                <a:cubicBezTo>
                  <a:pt x="2143519" y="994115"/>
                  <a:pt x="2145999" y="1015546"/>
                  <a:pt x="2145206" y="1039755"/>
                </a:cubicBezTo>
                <a:lnTo>
                  <a:pt x="2142824" y="1112384"/>
                </a:lnTo>
                <a:cubicBezTo>
                  <a:pt x="2199181" y="1102462"/>
                  <a:pt x="2236090" y="1100874"/>
                  <a:pt x="2253553" y="1107621"/>
                </a:cubicBezTo>
                <a:cubicBezTo>
                  <a:pt x="2271015" y="1114368"/>
                  <a:pt x="2286989" y="1125977"/>
                  <a:pt x="2301475" y="1142447"/>
                </a:cubicBezTo>
                <a:cubicBezTo>
                  <a:pt x="2315961" y="1158917"/>
                  <a:pt x="2321418" y="1171419"/>
                  <a:pt x="2317846" y="1179952"/>
                </a:cubicBezTo>
                <a:cubicBezTo>
                  <a:pt x="2314274" y="1188484"/>
                  <a:pt x="2308520" y="1195827"/>
                  <a:pt x="2300582" y="1201978"/>
                </a:cubicBezTo>
                <a:cubicBezTo>
                  <a:pt x="2292645" y="1208130"/>
                  <a:pt x="2270420" y="1217159"/>
                  <a:pt x="2233907" y="1229065"/>
                </a:cubicBezTo>
                <a:lnTo>
                  <a:pt x="2145206" y="1257045"/>
                </a:lnTo>
                <a:cubicBezTo>
                  <a:pt x="2141237" y="1316973"/>
                  <a:pt x="2139252" y="1352890"/>
                  <a:pt x="2139252" y="1364796"/>
                </a:cubicBezTo>
                <a:lnTo>
                  <a:pt x="2136276" y="1469571"/>
                </a:lnTo>
                <a:cubicBezTo>
                  <a:pt x="2168026" y="1440996"/>
                  <a:pt x="2198784" y="1413116"/>
                  <a:pt x="2228549" y="1385930"/>
                </a:cubicBezTo>
                <a:cubicBezTo>
                  <a:pt x="2258315" y="1358744"/>
                  <a:pt x="2276869" y="1332054"/>
                  <a:pt x="2284211" y="1305860"/>
                </a:cubicBezTo>
                <a:cubicBezTo>
                  <a:pt x="2291553" y="1279666"/>
                  <a:pt x="2298697" y="1262898"/>
                  <a:pt x="2305642" y="1255556"/>
                </a:cubicBezTo>
                <a:cubicBezTo>
                  <a:pt x="2312588" y="1248214"/>
                  <a:pt x="2321418" y="1245337"/>
                  <a:pt x="2332134" y="1246924"/>
                </a:cubicBezTo>
                <a:cubicBezTo>
                  <a:pt x="2342849" y="1248512"/>
                  <a:pt x="2357534" y="1260616"/>
                  <a:pt x="2376187" y="1283238"/>
                </a:cubicBezTo>
                <a:cubicBezTo>
                  <a:pt x="2394840" y="1305860"/>
                  <a:pt x="2402877" y="1325902"/>
                  <a:pt x="2400297" y="1343365"/>
                </a:cubicBezTo>
                <a:cubicBezTo>
                  <a:pt x="2397717" y="1360827"/>
                  <a:pt x="2393749" y="1372337"/>
                  <a:pt x="2388391" y="1377893"/>
                </a:cubicBezTo>
                <a:cubicBezTo>
                  <a:pt x="2383033" y="1383449"/>
                  <a:pt x="2368845" y="1390097"/>
                  <a:pt x="2345826" y="1397836"/>
                </a:cubicBezTo>
                <a:cubicBezTo>
                  <a:pt x="2322807" y="1405575"/>
                  <a:pt x="2268435" y="1436432"/>
                  <a:pt x="2182710" y="1490407"/>
                </a:cubicBezTo>
                <a:cubicBezTo>
                  <a:pt x="2302567" y="1569385"/>
                  <a:pt x="2378270" y="1618002"/>
                  <a:pt x="2409822" y="1636259"/>
                </a:cubicBezTo>
                <a:cubicBezTo>
                  <a:pt x="2441374" y="1654515"/>
                  <a:pt x="2480168" y="1672970"/>
                  <a:pt x="2526206" y="1691623"/>
                </a:cubicBezTo>
                <a:lnTo>
                  <a:pt x="2572640" y="1710673"/>
                </a:lnTo>
                <a:lnTo>
                  <a:pt x="2598834" y="1719602"/>
                </a:lnTo>
                <a:cubicBezTo>
                  <a:pt x="2607962" y="1724762"/>
                  <a:pt x="2612427" y="1730219"/>
                  <a:pt x="2612228" y="1735973"/>
                </a:cubicBezTo>
                <a:cubicBezTo>
                  <a:pt x="2612030" y="1741728"/>
                  <a:pt x="2608359" y="1746391"/>
                  <a:pt x="2601215" y="1749963"/>
                </a:cubicBezTo>
                <a:cubicBezTo>
                  <a:pt x="2596056" y="1752741"/>
                  <a:pt x="2585538" y="1753535"/>
                  <a:pt x="2569663" y="1752344"/>
                </a:cubicBezTo>
                <a:cubicBezTo>
                  <a:pt x="2553789" y="1751154"/>
                  <a:pt x="2540890" y="1753138"/>
                  <a:pt x="2530968" y="1758298"/>
                </a:cubicBezTo>
                <a:cubicBezTo>
                  <a:pt x="2521046" y="1763457"/>
                  <a:pt x="2509140" y="1773478"/>
                  <a:pt x="2495249" y="1788361"/>
                </a:cubicBezTo>
                <a:cubicBezTo>
                  <a:pt x="2481359" y="1803244"/>
                  <a:pt x="2470643" y="1813066"/>
                  <a:pt x="2463103" y="1817829"/>
                </a:cubicBezTo>
                <a:cubicBezTo>
                  <a:pt x="2455562" y="1822591"/>
                  <a:pt x="2444648" y="1825568"/>
                  <a:pt x="2430360" y="1826759"/>
                </a:cubicBezTo>
                <a:cubicBezTo>
                  <a:pt x="2414088" y="1828346"/>
                  <a:pt x="2396130" y="1825568"/>
                  <a:pt x="2376485" y="1818424"/>
                </a:cubicBezTo>
                <a:cubicBezTo>
                  <a:pt x="2356839" y="1811280"/>
                  <a:pt x="2331142" y="1793024"/>
                  <a:pt x="2299392" y="1763655"/>
                </a:cubicBezTo>
                <a:lnTo>
                  <a:pt x="2220215" y="1686860"/>
                </a:lnTo>
                <a:lnTo>
                  <a:pt x="2130918" y="1599945"/>
                </a:lnTo>
                <a:cubicBezTo>
                  <a:pt x="2129331" y="1650744"/>
                  <a:pt x="2128338" y="1690333"/>
                  <a:pt x="2127942" y="1718709"/>
                </a:cubicBezTo>
                <a:cubicBezTo>
                  <a:pt x="2127545" y="1747086"/>
                  <a:pt x="2127445" y="1780622"/>
                  <a:pt x="2127644" y="1819317"/>
                </a:cubicBezTo>
                <a:cubicBezTo>
                  <a:pt x="2127842" y="1858012"/>
                  <a:pt x="2122584" y="1887679"/>
                  <a:pt x="2111868" y="1908316"/>
                </a:cubicBezTo>
                <a:cubicBezTo>
                  <a:pt x="2092421" y="1945623"/>
                  <a:pt x="2065037" y="1967848"/>
                  <a:pt x="2029715" y="1974991"/>
                </a:cubicBezTo>
                <a:cubicBezTo>
                  <a:pt x="1994393" y="1982135"/>
                  <a:pt x="1969688" y="1985905"/>
                  <a:pt x="1955599" y="1986302"/>
                </a:cubicBezTo>
                <a:cubicBezTo>
                  <a:pt x="1941509" y="1986699"/>
                  <a:pt x="1932481" y="1985211"/>
                  <a:pt x="1928512" y="1981837"/>
                </a:cubicBezTo>
                <a:cubicBezTo>
                  <a:pt x="1924543" y="1978464"/>
                  <a:pt x="1923749" y="1970824"/>
                  <a:pt x="1926131" y="1958918"/>
                </a:cubicBezTo>
                <a:lnTo>
                  <a:pt x="1932084" y="1935701"/>
                </a:lnTo>
                <a:cubicBezTo>
                  <a:pt x="1932877" y="1927763"/>
                  <a:pt x="1931092" y="1918536"/>
                  <a:pt x="1926726" y="1908019"/>
                </a:cubicBezTo>
                <a:cubicBezTo>
                  <a:pt x="1922360" y="1897502"/>
                  <a:pt x="1910454" y="1880535"/>
                  <a:pt x="1891007" y="1857120"/>
                </a:cubicBezTo>
                <a:lnTo>
                  <a:pt x="1877315" y="1841046"/>
                </a:lnTo>
                <a:cubicBezTo>
                  <a:pt x="1869774" y="1832712"/>
                  <a:pt x="1865210" y="1826461"/>
                  <a:pt x="1863623" y="1822294"/>
                </a:cubicBezTo>
                <a:cubicBezTo>
                  <a:pt x="1862035" y="1818127"/>
                  <a:pt x="1862432" y="1814257"/>
                  <a:pt x="1864813" y="1810685"/>
                </a:cubicBezTo>
                <a:cubicBezTo>
                  <a:pt x="1867195" y="1807113"/>
                  <a:pt x="1870072" y="1805526"/>
                  <a:pt x="1873445" y="1805923"/>
                </a:cubicBezTo>
                <a:cubicBezTo>
                  <a:pt x="1876819" y="1806319"/>
                  <a:pt x="1883466" y="1808701"/>
                  <a:pt x="1893388" y="1813066"/>
                </a:cubicBezTo>
                <a:lnTo>
                  <a:pt x="1916606" y="1824377"/>
                </a:lnTo>
                <a:lnTo>
                  <a:pt x="1945776" y="1839260"/>
                </a:lnTo>
                <a:cubicBezTo>
                  <a:pt x="1960063" y="1844023"/>
                  <a:pt x="1970977" y="1843030"/>
                  <a:pt x="1978518" y="1836284"/>
                </a:cubicBezTo>
                <a:cubicBezTo>
                  <a:pt x="1982487" y="1832712"/>
                  <a:pt x="1985662" y="1821897"/>
                  <a:pt x="1988043" y="1803839"/>
                </a:cubicBezTo>
                <a:cubicBezTo>
                  <a:pt x="1990424" y="1785781"/>
                  <a:pt x="1991813" y="1754329"/>
                  <a:pt x="1992210" y="1709482"/>
                </a:cubicBezTo>
                <a:lnTo>
                  <a:pt x="1992806" y="1581490"/>
                </a:lnTo>
                <a:cubicBezTo>
                  <a:pt x="1975343" y="1596968"/>
                  <a:pt x="1960262" y="1611255"/>
                  <a:pt x="1947562" y="1624352"/>
                </a:cubicBezTo>
                <a:cubicBezTo>
                  <a:pt x="1934862" y="1637449"/>
                  <a:pt x="1914026" y="1666520"/>
                  <a:pt x="1885054" y="1711566"/>
                </a:cubicBezTo>
                <a:cubicBezTo>
                  <a:pt x="1856082" y="1756611"/>
                  <a:pt x="1838917" y="1791734"/>
                  <a:pt x="1833559" y="1816936"/>
                </a:cubicBezTo>
                <a:cubicBezTo>
                  <a:pt x="1828202" y="1842137"/>
                  <a:pt x="1822745" y="1856623"/>
                  <a:pt x="1817188" y="1860394"/>
                </a:cubicBezTo>
                <a:cubicBezTo>
                  <a:pt x="1811632" y="1864164"/>
                  <a:pt x="1802702" y="1864462"/>
                  <a:pt x="1790399" y="1861287"/>
                </a:cubicBezTo>
                <a:cubicBezTo>
                  <a:pt x="1776509" y="1858509"/>
                  <a:pt x="1761626" y="1850670"/>
                  <a:pt x="1745751" y="1837772"/>
                </a:cubicBezTo>
                <a:cubicBezTo>
                  <a:pt x="1729876" y="1824873"/>
                  <a:pt x="1717374" y="1812273"/>
                  <a:pt x="1708246" y="1799970"/>
                </a:cubicBezTo>
                <a:cubicBezTo>
                  <a:pt x="1699118" y="1787666"/>
                  <a:pt x="1694554" y="1775562"/>
                  <a:pt x="1694554" y="1763655"/>
                </a:cubicBezTo>
                <a:cubicBezTo>
                  <a:pt x="1694554" y="1751749"/>
                  <a:pt x="1703087" y="1732302"/>
                  <a:pt x="1720152" y="1705315"/>
                </a:cubicBezTo>
                <a:cubicBezTo>
                  <a:pt x="1730471" y="1689440"/>
                  <a:pt x="1738806" y="1673862"/>
                  <a:pt x="1745156" y="1658583"/>
                </a:cubicBezTo>
                <a:cubicBezTo>
                  <a:pt x="1751506" y="1643303"/>
                  <a:pt x="1756963" y="1622269"/>
                  <a:pt x="1761527" y="1595480"/>
                </a:cubicBezTo>
                <a:cubicBezTo>
                  <a:pt x="1766091" y="1568691"/>
                  <a:pt x="1768571" y="1548152"/>
                  <a:pt x="1768968" y="1533865"/>
                </a:cubicBezTo>
                <a:lnTo>
                  <a:pt x="1769563" y="1499932"/>
                </a:lnTo>
                <a:cubicBezTo>
                  <a:pt x="1750910" y="1479691"/>
                  <a:pt x="1736920" y="1461634"/>
                  <a:pt x="1727594" y="1445759"/>
                </a:cubicBezTo>
                <a:cubicBezTo>
                  <a:pt x="1718267" y="1429884"/>
                  <a:pt x="1715588" y="1416489"/>
                  <a:pt x="1719557" y="1405575"/>
                </a:cubicBezTo>
                <a:cubicBezTo>
                  <a:pt x="1723526" y="1394661"/>
                  <a:pt x="1730868" y="1387021"/>
                  <a:pt x="1741584" y="1382655"/>
                </a:cubicBezTo>
                <a:cubicBezTo>
                  <a:pt x="1749918" y="1379480"/>
                  <a:pt x="1765694" y="1381068"/>
                  <a:pt x="1788911" y="1387418"/>
                </a:cubicBezTo>
                <a:cubicBezTo>
                  <a:pt x="1812128" y="1393768"/>
                  <a:pt x="1831873" y="1402102"/>
                  <a:pt x="1848145" y="1412421"/>
                </a:cubicBezTo>
                <a:cubicBezTo>
                  <a:pt x="1864416" y="1422740"/>
                  <a:pt x="1879994" y="1437920"/>
                  <a:pt x="1894877" y="1457962"/>
                </a:cubicBezTo>
                <a:cubicBezTo>
                  <a:pt x="1909759" y="1478005"/>
                  <a:pt x="1917796" y="1497154"/>
                  <a:pt x="1918987" y="1515410"/>
                </a:cubicBezTo>
                <a:cubicBezTo>
                  <a:pt x="1920177" y="1533666"/>
                  <a:pt x="1914522" y="1549343"/>
                  <a:pt x="1902020" y="1562440"/>
                </a:cubicBezTo>
                <a:cubicBezTo>
                  <a:pt x="1889519" y="1575537"/>
                  <a:pt x="1877513" y="1582284"/>
                  <a:pt x="1866004" y="1582680"/>
                </a:cubicBezTo>
                <a:cubicBezTo>
                  <a:pt x="1854495" y="1583077"/>
                  <a:pt x="1845763" y="1580498"/>
                  <a:pt x="1839810" y="1574941"/>
                </a:cubicBezTo>
                <a:lnTo>
                  <a:pt x="1818379" y="1553510"/>
                </a:lnTo>
                <a:lnTo>
                  <a:pt x="1813617" y="1552915"/>
                </a:lnTo>
                <a:cubicBezTo>
                  <a:pt x="1805282" y="1581490"/>
                  <a:pt x="1800718" y="1598159"/>
                  <a:pt x="1799924" y="1602921"/>
                </a:cubicBezTo>
                <a:lnTo>
                  <a:pt x="1785637" y="1663048"/>
                </a:lnTo>
                <a:cubicBezTo>
                  <a:pt x="1811037" y="1646379"/>
                  <a:pt x="1831476" y="1632488"/>
                  <a:pt x="1846954" y="1621376"/>
                </a:cubicBezTo>
                <a:lnTo>
                  <a:pt x="1935060" y="1556487"/>
                </a:lnTo>
                <a:lnTo>
                  <a:pt x="1995187" y="1518387"/>
                </a:lnTo>
                <a:cubicBezTo>
                  <a:pt x="1996377" y="1467190"/>
                  <a:pt x="1997171" y="1437027"/>
                  <a:pt x="1997568" y="1427899"/>
                </a:cubicBezTo>
                <a:lnTo>
                  <a:pt x="1999354" y="1310623"/>
                </a:lnTo>
                <a:cubicBezTo>
                  <a:pt x="1955698" y="1330070"/>
                  <a:pt x="1926726" y="1339396"/>
                  <a:pt x="1912438" y="1338602"/>
                </a:cubicBezTo>
                <a:cubicBezTo>
                  <a:pt x="1896167" y="1337809"/>
                  <a:pt x="1879002" y="1329474"/>
                  <a:pt x="1860944" y="1313599"/>
                </a:cubicBezTo>
                <a:cubicBezTo>
                  <a:pt x="1842886" y="1297724"/>
                  <a:pt x="1828400" y="1280758"/>
                  <a:pt x="1817486" y="1262700"/>
                </a:cubicBezTo>
                <a:cubicBezTo>
                  <a:pt x="1806572" y="1244642"/>
                  <a:pt x="1801313" y="1230057"/>
                  <a:pt x="1801710" y="1218944"/>
                </a:cubicBezTo>
                <a:cubicBezTo>
                  <a:pt x="1801710" y="1207038"/>
                  <a:pt x="1804984" y="1197116"/>
                  <a:pt x="1811533" y="1189179"/>
                </a:cubicBezTo>
                <a:cubicBezTo>
                  <a:pt x="1818081" y="1181241"/>
                  <a:pt x="1842985" y="1171319"/>
                  <a:pt x="1886245" y="1159413"/>
                </a:cubicBezTo>
                <a:lnTo>
                  <a:pt x="1999949" y="1132624"/>
                </a:lnTo>
                <a:cubicBezTo>
                  <a:pt x="2000743" y="1108415"/>
                  <a:pt x="2001636" y="1084503"/>
                  <a:pt x="2002628" y="1060889"/>
                </a:cubicBezTo>
                <a:cubicBezTo>
                  <a:pt x="2003620" y="1037275"/>
                  <a:pt x="2002132" y="1011577"/>
                  <a:pt x="1998163" y="983796"/>
                </a:cubicBezTo>
                <a:cubicBezTo>
                  <a:pt x="1994195" y="956015"/>
                  <a:pt x="1992905" y="936469"/>
                  <a:pt x="1994294" y="925158"/>
                </a:cubicBezTo>
                <a:cubicBezTo>
                  <a:pt x="1995683" y="913847"/>
                  <a:pt x="2002331" y="902834"/>
                  <a:pt x="2014237" y="892118"/>
                </a:cubicBezTo>
                <a:cubicBezTo>
                  <a:pt x="2017213" y="889439"/>
                  <a:pt x="2020829" y="887839"/>
                  <a:pt x="2025083" y="887318"/>
                </a:cubicBezTo>
                <a:close/>
                <a:moveTo>
                  <a:pt x="1624550" y="791579"/>
                </a:moveTo>
                <a:cubicBezTo>
                  <a:pt x="1598877" y="792150"/>
                  <a:pt x="1575058" y="793291"/>
                  <a:pt x="1553094" y="795002"/>
                </a:cubicBezTo>
                <a:cubicBezTo>
                  <a:pt x="1531129" y="796714"/>
                  <a:pt x="1502889" y="796999"/>
                  <a:pt x="1468373" y="795858"/>
                </a:cubicBezTo>
                <a:cubicBezTo>
                  <a:pt x="1433858" y="794717"/>
                  <a:pt x="1417456" y="798425"/>
                  <a:pt x="1419167" y="806983"/>
                </a:cubicBezTo>
                <a:lnTo>
                  <a:pt x="1420879" y="848060"/>
                </a:lnTo>
                <a:cubicBezTo>
                  <a:pt x="1467090" y="842925"/>
                  <a:pt x="1496471" y="846063"/>
                  <a:pt x="1509022" y="857473"/>
                </a:cubicBezTo>
                <a:cubicBezTo>
                  <a:pt x="1521573" y="868883"/>
                  <a:pt x="1529132" y="885856"/>
                  <a:pt x="1531700" y="908391"/>
                </a:cubicBezTo>
                <a:cubicBezTo>
                  <a:pt x="1534267" y="930926"/>
                  <a:pt x="1527563" y="947328"/>
                  <a:pt x="1511589" y="957597"/>
                </a:cubicBezTo>
                <a:lnTo>
                  <a:pt x="1458532" y="966155"/>
                </a:lnTo>
                <a:lnTo>
                  <a:pt x="1424302" y="974712"/>
                </a:lnTo>
                <a:lnTo>
                  <a:pt x="1424302" y="1036327"/>
                </a:lnTo>
                <a:cubicBezTo>
                  <a:pt x="1451686" y="1031763"/>
                  <a:pt x="1476503" y="1027912"/>
                  <a:pt x="1498753" y="1024774"/>
                </a:cubicBezTo>
                <a:cubicBezTo>
                  <a:pt x="1521003" y="1021637"/>
                  <a:pt x="1535265" y="1016930"/>
                  <a:pt x="1541541" y="1010654"/>
                </a:cubicBezTo>
                <a:cubicBezTo>
                  <a:pt x="1547817" y="1004379"/>
                  <a:pt x="1555233" y="983555"/>
                  <a:pt x="1563791" y="948184"/>
                </a:cubicBezTo>
                <a:lnTo>
                  <a:pt x="1607435" y="846348"/>
                </a:lnTo>
                <a:close/>
                <a:moveTo>
                  <a:pt x="135198" y="738956"/>
                </a:moveTo>
                <a:cubicBezTo>
                  <a:pt x="149882" y="738559"/>
                  <a:pt x="164864" y="750466"/>
                  <a:pt x="180144" y="774675"/>
                </a:cubicBezTo>
                <a:cubicBezTo>
                  <a:pt x="195423" y="798884"/>
                  <a:pt x="202666" y="820712"/>
                  <a:pt x="201873" y="840159"/>
                </a:cubicBezTo>
                <a:cubicBezTo>
                  <a:pt x="201476" y="847700"/>
                  <a:pt x="199194" y="858614"/>
                  <a:pt x="195027" y="872901"/>
                </a:cubicBezTo>
                <a:cubicBezTo>
                  <a:pt x="190859" y="887189"/>
                  <a:pt x="186593" y="899294"/>
                  <a:pt x="182227" y="909216"/>
                </a:cubicBezTo>
                <a:cubicBezTo>
                  <a:pt x="177862" y="919137"/>
                  <a:pt x="171809" y="929952"/>
                  <a:pt x="164070" y="941660"/>
                </a:cubicBezTo>
                <a:cubicBezTo>
                  <a:pt x="156331" y="953368"/>
                  <a:pt x="146112" y="963091"/>
                  <a:pt x="133412" y="970830"/>
                </a:cubicBezTo>
                <a:cubicBezTo>
                  <a:pt x="120712" y="978569"/>
                  <a:pt x="101066" y="976883"/>
                  <a:pt x="74476" y="965770"/>
                </a:cubicBezTo>
                <a:cubicBezTo>
                  <a:pt x="59791" y="960214"/>
                  <a:pt x="51060" y="952872"/>
                  <a:pt x="48282" y="943744"/>
                </a:cubicBezTo>
                <a:cubicBezTo>
                  <a:pt x="45504" y="934615"/>
                  <a:pt x="47687" y="921916"/>
                  <a:pt x="54830" y="905644"/>
                </a:cubicBezTo>
                <a:lnTo>
                  <a:pt x="76857" y="860400"/>
                </a:lnTo>
                <a:cubicBezTo>
                  <a:pt x="87176" y="838175"/>
                  <a:pt x="94121" y="816049"/>
                  <a:pt x="97693" y="794023"/>
                </a:cubicBezTo>
                <a:cubicBezTo>
                  <a:pt x="101265" y="771996"/>
                  <a:pt x="105928" y="757510"/>
                  <a:pt x="111683" y="750565"/>
                </a:cubicBezTo>
                <a:cubicBezTo>
                  <a:pt x="117437" y="743619"/>
                  <a:pt x="125276" y="739750"/>
                  <a:pt x="135198" y="738956"/>
                </a:cubicBezTo>
                <a:close/>
                <a:moveTo>
                  <a:pt x="367332" y="665919"/>
                </a:moveTo>
                <a:cubicBezTo>
                  <a:pt x="374005" y="665795"/>
                  <a:pt x="381359" y="666527"/>
                  <a:pt x="389396" y="668114"/>
                </a:cubicBezTo>
                <a:cubicBezTo>
                  <a:pt x="406858" y="672083"/>
                  <a:pt x="422337" y="679226"/>
                  <a:pt x="435830" y="689545"/>
                </a:cubicBezTo>
                <a:lnTo>
                  <a:pt x="457262" y="709191"/>
                </a:lnTo>
                <a:lnTo>
                  <a:pt x="487623" y="735384"/>
                </a:lnTo>
                <a:cubicBezTo>
                  <a:pt x="561441" y="734194"/>
                  <a:pt x="613829" y="733499"/>
                  <a:pt x="644785" y="733301"/>
                </a:cubicBezTo>
                <a:cubicBezTo>
                  <a:pt x="675741" y="733102"/>
                  <a:pt x="696478" y="731812"/>
                  <a:pt x="706995" y="729431"/>
                </a:cubicBezTo>
                <a:cubicBezTo>
                  <a:pt x="717512" y="727050"/>
                  <a:pt x="726343" y="724173"/>
                  <a:pt x="733487" y="720799"/>
                </a:cubicBezTo>
                <a:cubicBezTo>
                  <a:pt x="740630" y="717426"/>
                  <a:pt x="745393" y="715541"/>
                  <a:pt x="747774" y="715144"/>
                </a:cubicBezTo>
                <a:cubicBezTo>
                  <a:pt x="751346" y="715144"/>
                  <a:pt x="757597" y="717723"/>
                  <a:pt x="766526" y="722883"/>
                </a:cubicBezTo>
                <a:cubicBezTo>
                  <a:pt x="775456" y="728042"/>
                  <a:pt x="786767" y="739452"/>
                  <a:pt x="800459" y="757113"/>
                </a:cubicBezTo>
                <a:cubicBezTo>
                  <a:pt x="814151" y="774774"/>
                  <a:pt x="822883" y="789161"/>
                  <a:pt x="826653" y="800273"/>
                </a:cubicBezTo>
                <a:cubicBezTo>
                  <a:pt x="830423" y="811386"/>
                  <a:pt x="830919" y="823788"/>
                  <a:pt x="828141" y="837480"/>
                </a:cubicBezTo>
                <a:cubicBezTo>
                  <a:pt x="825363" y="851173"/>
                  <a:pt x="819509" y="861293"/>
                  <a:pt x="810580" y="867841"/>
                </a:cubicBezTo>
                <a:cubicBezTo>
                  <a:pt x="801650" y="874390"/>
                  <a:pt x="793018" y="877466"/>
                  <a:pt x="784684" y="877069"/>
                </a:cubicBezTo>
                <a:cubicBezTo>
                  <a:pt x="773968" y="877069"/>
                  <a:pt x="761169" y="870719"/>
                  <a:pt x="746286" y="858019"/>
                </a:cubicBezTo>
                <a:cubicBezTo>
                  <a:pt x="731403" y="845319"/>
                  <a:pt x="720588" y="838572"/>
                  <a:pt x="713841" y="837778"/>
                </a:cubicBezTo>
                <a:cubicBezTo>
                  <a:pt x="707094" y="837381"/>
                  <a:pt x="696280" y="840854"/>
                  <a:pt x="681397" y="848196"/>
                </a:cubicBezTo>
                <a:cubicBezTo>
                  <a:pt x="666514" y="855538"/>
                  <a:pt x="655501" y="856034"/>
                  <a:pt x="648357" y="849684"/>
                </a:cubicBezTo>
                <a:cubicBezTo>
                  <a:pt x="647166" y="848891"/>
                  <a:pt x="655501" y="837183"/>
                  <a:pt x="673360" y="814561"/>
                </a:cubicBezTo>
                <a:lnTo>
                  <a:pt x="700149" y="784795"/>
                </a:lnTo>
                <a:cubicBezTo>
                  <a:pt x="621965" y="785192"/>
                  <a:pt x="580094" y="785589"/>
                  <a:pt x="574538" y="785986"/>
                </a:cubicBezTo>
                <a:lnTo>
                  <a:pt x="502505" y="793130"/>
                </a:lnTo>
                <a:cubicBezTo>
                  <a:pt x="503299" y="801464"/>
                  <a:pt x="503597" y="809104"/>
                  <a:pt x="503398" y="816049"/>
                </a:cubicBezTo>
                <a:cubicBezTo>
                  <a:pt x="503200" y="822994"/>
                  <a:pt x="499330" y="836984"/>
                  <a:pt x="491790" y="858019"/>
                </a:cubicBezTo>
                <a:cubicBezTo>
                  <a:pt x="507268" y="853653"/>
                  <a:pt x="520067" y="851371"/>
                  <a:pt x="530187" y="851173"/>
                </a:cubicBezTo>
                <a:cubicBezTo>
                  <a:pt x="540308" y="850974"/>
                  <a:pt x="546558" y="850478"/>
                  <a:pt x="548940" y="849684"/>
                </a:cubicBezTo>
                <a:lnTo>
                  <a:pt x="567990" y="835992"/>
                </a:lnTo>
                <a:cubicBezTo>
                  <a:pt x="575927" y="830833"/>
                  <a:pt x="583666" y="829047"/>
                  <a:pt x="591207" y="830634"/>
                </a:cubicBezTo>
                <a:cubicBezTo>
                  <a:pt x="596366" y="831825"/>
                  <a:pt x="605197" y="838572"/>
                  <a:pt x="617698" y="850875"/>
                </a:cubicBezTo>
                <a:cubicBezTo>
                  <a:pt x="630200" y="863178"/>
                  <a:pt x="637840" y="870818"/>
                  <a:pt x="640618" y="873794"/>
                </a:cubicBezTo>
                <a:cubicBezTo>
                  <a:pt x="643396" y="876771"/>
                  <a:pt x="647067" y="882426"/>
                  <a:pt x="651631" y="890761"/>
                </a:cubicBezTo>
                <a:cubicBezTo>
                  <a:pt x="656195" y="899095"/>
                  <a:pt x="658279" y="904056"/>
                  <a:pt x="657882" y="905644"/>
                </a:cubicBezTo>
                <a:lnTo>
                  <a:pt x="648357" y="956245"/>
                </a:lnTo>
                <a:cubicBezTo>
                  <a:pt x="675344" y="955055"/>
                  <a:pt x="698066" y="954261"/>
                  <a:pt x="716520" y="953864"/>
                </a:cubicBezTo>
                <a:cubicBezTo>
                  <a:pt x="734975" y="953467"/>
                  <a:pt x="747973" y="952872"/>
                  <a:pt x="755513" y="952078"/>
                </a:cubicBezTo>
                <a:cubicBezTo>
                  <a:pt x="792026" y="949300"/>
                  <a:pt x="818914" y="950887"/>
                  <a:pt x="836178" y="956841"/>
                </a:cubicBezTo>
                <a:cubicBezTo>
                  <a:pt x="853442" y="962794"/>
                  <a:pt x="863166" y="973708"/>
                  <a:pt x="865348" y="989583"/>
                </a:cubicBezTo>
                <a:cubicBezTo>
                  <a:pt x="867531" y="1005458"/>
                  <a:pt x="865448" y="1016372"/>
                  <a:pt x="859098" y="1022325"/>
                </a:cubicBezTo>
                <a:cubicBezTo>
                  <a:pt x="852748" y="1028278"/>
                  <a:pt x="835484" y="1027881"/>
                  <a:pt x="807305" y="1021134"/>
                </a:cubicBezTo>
                <a:cubicBezTo>
                  <a:pt x="776349" y="1014387"/>
                  <a:pt x="717413" y="1012602"/>
                  <a:pt x="630498" y="1015776"/>
                </a:cubicBezTo>
                <a:lnTo>
                  <a:pt x="593588" y="1083642"/>
                </a:lnTo>
                <a:cubicBezTo>
                  <a:pt x="611844" y="1085230"/>
                  <a:pt x="630200" y="1086916"/>
                  <a:pt x="648655" y="1088702"/>
                </a:cubicBezTo>
                <a:cubicBezTo>
                  <a:pt x="667109" y="1090488"/>
                  <a:pt x="679512" y="1098525"/>
                  <a:pt x="685862" y="1112812"/>
                </a:cubicBezTo>
                <a:cubicBezTo>
                  <a:pt x="692212" y="1127100"/>
                  <a:pt x="686060" y="1137022"/>
                  <a:pt x="667407" y="1142578"/>
                </a:cubicBezTo>
                <a:lnTo>
                  <a:pt x="610257" y="1140792"/>
                </a:lnTo>
                <a:lnTo>
                  <a:pt x="567990" y="1139006"/>
                </a:lnTo>
                <a:cubicBezTo>
                  <a:pt x="592596" y="1145753"/>
                  <a:pt x="608769" y="1153591"/>
                  <a:pt x="616508" y="1162521"/>
                </a:cubicBezTo>
                <a:cubicBezTo>
                  <a:pt x="624247" y="1171451"/>
                  <a:pt x="628811" y="1183159"/>
                  <a:pt x="630200" y="1197644"/>
                </a:cubicBezTo>
                <a:cubicBezTo>
                  <a:pt x="631589" y="1212130"/>
                  <a:pt x="633375" y="1234752"/>
                  <a:pt x="635558" y="1265510"/>
                </a:cubicBezTo>
                <a:cubicBezTo>
                  <a:pt x="637741" y="1296268"/>
                  <a:pt x="638733" y="1317302"/>
                  <a:pt x="638534" y="1328613"/>
                </a:cubicBezTo>
                <a:cubicBezTo>
                  <a:pt x="638336" y="1339924"/>
                  <a:pt x="636649" y="1378024"/>
                  <a:pt x="633474" y="1442913"/>
                </a:cubicBezTo>
                <a:cubicBezTo>
                  <a:pt x="630299" y="1507802"/>
                  <a:pt x="627918" y="1543223"/>
                  <a:pt x="626330" y="1549176"/>
                </a:cubicBezTo>
                <a:lnTo>
                  <a:pt x="610257" y="1616447"/>
                </a:lnTo>
                <a:cubicBezTo>
                  <a:pt x="640023" y="1629147"/>
                  <a:pt x="660561" y="1642343"/>
                  <a:pt x="671872" y="1656035"/>
                </a:cubicBezTo>
                <a:cubicBezTo>
                  <a:pt x="683183" y="1669727"/>
                  <a:pt x="688441" y="1686892"/>
                  <a:pt x="687648" y="1707530"/>
                </a:cubicBezTo>
                <a:cubicBezTo>
                  <a:pt x="686457" y="1725786"/>
                  <a:pt x="680305" y="1740867"/>
                  <a:pt x="669193" y="1752773"/>
                </a:cubicBezTo>
                <a:cubicBezTo>
                  <a:pt x="658080" y="1764680"/>
                  <a:pt x="645678" y="1771228"/>
                  <a:pt x="631986" y="1772419"/>
                </a:cubicBezTo>
                <a:cubicBezTo>
                  <a:pt x="618294" y="1773609"/>
                  <a:pt x="596366" y="1761108"/>
                  <a:pt x="566204" y="1734914"/>
                </a:cubicBezTo>
                <a:lnTo>
                  <a:pt x="491790" y="1676573"/>
                </a:lnTo>
                <a:cubicBezTo>
                  <a:pt x="467183" y="1657523"/>
                  <a:pt x="449523" y="1641648"/>
                  <a:pt x="438807" y="1628948"/>
                </a:cubicBezTo>
                <a:cubicBezTo>
                  <a:pt x="428091" y="1616248"/>
                  <a:pt x="418566" y="1606326"/>
                  <a:pt x="410232" y="1599183"/>
                </a:cubicBezTo>
                <a:cubicBezTo>
                  <a:pt x="382848" y="1626567"/>
                  <a:pt x="359432" y="1649586"/>
                  <a:pt x="339985" y="1668239"/>
                </a:cubicBezTo>
                <a:cubicBezTo>
                  <a:pt x="320538" y="1686892"/>
                  <a:pt x="301290" y="1702767"/>
                  <a:pt x="282240" y="1715864"/>
                </a:cubicBezTo>
                <a:lnTo>
                  <a:pt x="231638" y="1748011"/>
                </a:lnTo>
                <a:cubicBezTo>
                  <a:pt x="212191" y="1760711"/>
                  <a:pt x="198400" y="1769244"/>
                  <a:pt x="190264" y="1773609"/>
                </a:cubicBezTo>
                <a:cubicBezTo>
                  <a:pt x="182128" y="1777975"/>
                  <a:pt x="177167" y="1779265"/>
                  <a:pt x="175381" y="1777479"/>
                </a:cubicBezTo>
                <a:cubicBezTo>
                  <a:pt x="173595" y="1775693"/>
                  <a:pt x="174687" y="1769839"/>
                  <a:pt x="178655" y="1759917"/>
                </a:cubicBezTo>
                <a:cubicBezTo>
                  <a:pt x="182624" y="1749995"/>
                  <a:pt x="190462" y="1739478"/>
                  <a:pt x="202170" y="1728366"/>
                </a:cubicBezTo>
                <a:cubicBezTo>
                  <a:pt x="213878" y="1717253"/>
                  <a:pt x="234615" y="1694631"/>
                  <a:pt x="264380" y="1660500"/>
                </a:cubicBezTo>
                <a:lnTo>
                  <a:pt x="316173" y="1605731"/>
                </a:lnTo>
                <a:lnTo>
                  <a:pt x="377490" y="1533103"/>
                </a:lnTo>
                <a:cubicBezTo>
                  <a:pt x="359630" y="1539056"/>
                  <a:pt x="348220" y="1544017"/>
                  <a:pt x="343259" y="1547986"/>
                </a:cubicBezTo>
                <a:cubicBezTo>
                  <a:pt x="338298" y="1551955"/>
                  <a:pt x="330063" y="1562273"/>
                  <a:pt x="318554" y="1578942"/>
                </a:cubicBezTo>
                <a:cubicBezTo>
                  <a:pt x="307044" y="1595611"/>
                  <a:pt x="297123" y="1602953"/>
                  <a:pt x="288788" y="1600969"/>
                </a:cubicBezTo>
                <a:cubicBezTo>
                  <a:pt x="275691" y="1598190"/>
                  <a:pt x="268250" y="1580232"/>
                  <a:pt x="266464" y="1547093"/>
                </a:cubicBezTo>
                <a:cubicBezTo>
                  <a:pt x="264678" y="1513954"/>
                  <a:pt x="263983" y="1496392"/>
                  <a:pt x="264380" y="1494408"/>
                </a:cubicBezTo>
                <a:lnTo>
                  <a:pt x="270334" y="1426542"/>
                </a:lnTo>
                <a:cubicBezTo>
                  <a:pt x="270730" y="1418208"/>
                  <a:pt x="271524" y="1399356"/>
                  <a:pt x="272715" y="1369987"/>
                </a:cubicBezTo>
                <a:lnTo>
                  <a:pt x="275691" y="1282476"/>
                </a:lnTo>
                <a:cubicBezTo>
                  <a:pt x="276088" y="1253108"/>
                  <a:pt x="280156" y="1227608"/>
                  <a:pt x="287895" y="1205979"/>
                </a:cubicBezTo>
                <a:cubicBezTo>
                  <a:pt x="295634" y="1184349"/>
                  <a:pt x="306449" y="1174130"/>
                  <a:pt x="320340" y="1175320"/>
                </a:cubicBezTo>
                <a:cubicBezTo>
                  <a:pt x="325896" y="1176114"/>
                  <a:pt x="334627" y="1182067"/>
                  <a:pt x="346534" y="1193180"/>
                </a:cubicBezTo>
                <a:cubicBezTo>
                  <a:pt x="358440" y="1204292"/>
                  <a:pt x="363004" y="1216000"/>
                  <a:pt x="360226" y="1228303"/>
                </a:cubicBezTo>
                <a:lnTo>
                  <a:pt x="355463" y="1264022"/>
                </a:lnTo>
                <a:cubicBezTo>
                  <a:pt x="372926" y="1261244"/>
                  <a:pt x="390388" y="1256680"/>
                  <a:pt x="407851" y="1250330"/>
                </a:cubicBezTo>
                <a:cubicBezTo>
                  <a:pt x="425313" y="1243980"/>
                  <a:pt x="444760" y="1243483"/>
                  <a:pt x="466191" y="1248841"/>
                </a:cubicBezTo>
                <a:cubicBezTo>
                  <a:pt x="487623" y="1254199"/>
                  <a:pt x="495362" y="1263823"/>
                  <a:pt x="489409" y="1277714"/>
                </a:cubicBezTo>
                <a:cubicBezTo>
                  <a:pt x="483455" y="1291605"/>
                  <a:pt x="471152" y="1300931"/>
                  <a:pt x="452499" y="1305694"/>
                </a:cubicBezTo>
                <a:lnTo>
                  <a:pt x="396540" y="1316409"/>
                </a:lnTo>
                <a:lnTo>
                  <a:pt x="348915" y="1325934"/>
                </a:lnTo>
                <a:lnTo>
                  <a:pt x="344152" y="1371178"/>
                </a:lnTo>
                <a:cubicBezTo>
                  <a:pt x="362012" y="1368003"/>
                  <a:pt x="380764" y="1363141"/>
                  <a:pt x="400409" y="1356593"/>
                </a:cubicBezTo>
                <a:cubicBezTo>
                  <a:pt x="420055" y="1350044"/>
                  <a:pt x="436326" y="1347961"/>
                  <a:pt x="449225" y="1350342"/>
                </a:cubicBezTo>
                <a:cubicBezTo>
                  <a:pt x="462123" y="1352723"/>
                  <a:pt x="470855" y="1361455"/>
                  <a:pt x="475419" y="1376536"/>
                </a:cubicBezTo>
                <a:cubicBezTo>
                  <a:pt x="479983" y="1391617"/>
                  <a:pt x="479983" y="1401638"/>
                  <a:pt x="475419" y="1406599"/>
                </a:cubicBezTo>
                <a:cubicBezTo>
                  <a:pt x="470855" y="1411560"/>
                  <a:pt x="459048" y="1413941"/>
                  <a:pt x="439998" y="1413743"/>
                </a:cubicBezTo>
                <a:cubicBezTo>
                  <a:pt x="420948" y="1413544"/>
                  <a:pt x="388205" y="1421780"/>
                  <a:pt x="341771" y="1438448"/>
                </a:cubicBezTo>
                <a:lnTo>
                  <a:pt x="337604" y="1483692"/>
                </a:lnTo>
                <a:cubicBezTo>
                  <a:pt x="367766" y="1477342"/>
                  <a:pt x="387908" y="1471389"/>
                  <a:pt x="398028" y="1465833"/>
                </a:cubicBezTo>
                <a:cubicBezTo>
                  <a:pt x="408148" y="1460276"/>
                  <a:pt x="416780" y="1454323"/>
                  <a:pt x="423924" y="1447973"/>
                </a:cubicBezTo>
                <a:cubicBezTo>
                  <a:pt x="431068" y="1441623"/>
                  <a:pt x="439204" y="1435869"/>
                  <a:pt x="448332" y="1430709"/>
                </a:cubicBezTo>
                <a:cubicBezTo>
                  <a:pt x="457460" y="1425550"/>
                  <a:pt x="468176" y="1428923"/>
                  <a:pt x="480479" y="1440830"/>
                </a:cubicBezTo>
                <a:lnTo>
                  <a:pt x="497148" y="1465833"/>
                </a:lnTo>
                <a:lnTo>
                  <a:pt x="504887" y="1471190"/>
                </a:lnTo>
                <a:cubicBezTo>
                  <a:pt x="507665" y="1405706"/>
                  <a:pt x="508458" y="1356593"/>
                  <a:pt x="507268" y="1323851"/>
                </a:cubicBezTo>
                <a:cubicBezTo>
                  <a:pt x="506077" y="1291108"/>
                  <a:pt x="507169" y="1263724"/>
                  <a:pt x="510542" y="1241698"/>
                </a:cubicBezTo>
                <a:cubicBezTo>
                  <a:pt x="513916" y="1219671"/>
                  <a:pt x="512824" y="1207269"/>
                  <a:pt x="507268" y="1204491"/>
                </a:cubicBezTo>
                <a:cubicBezTo>
                  <a:pt x="503696" y="1203300"/>
                  <a:pt x="496751" y="1203895"/>
                  <a:pt x="486432" y="1206276"/>
                </a:cubicBezTo>
                <a:lnTo>
                  <a:pt x="417376" y="1226517"/>
                </a:lnTo>
                <a:cubicBezTo>
                  <a:pt x="411423" y="1228105"/>
                  <a:pt x="406858" y="1228700"/>
                  <a:pt x="403684" y="1228303"/>
                </a:cubicBezTo>
                <a:cubicBezTo>
                  <a:pt x="394159" y="1228303"/>
                  <a:pt x="386122" y="1225525"/>
                  <a:pt x="379573" y="1219969"/>
                </a:cubicBezTo>
                <a:cubicBezTo>
                  <a:pt x="373025" y="1214412"/>
                  <a:pt x="369155" y="1208856"/>
                  <a:pt x="367965" y="1203300"/>
                </a:cubicBezTo>
                <a:cubicBezTo>
                  <a:pt x="365980" y="1196553"/>
                  <a:pt x="388007" y="1183456"/>
                  <a:pt x="434044" y="1164009"/>
                </a:cubicBezTo>
                <a:lnTo>
                  <a:pt x="509649" y="1136625"/>
                </a:lnTo>
                <a:cubicBezTo>
                  <a:pt x="406065" y="1149325"/>
                  <a:pt x="346633" y="1157262"/>
                  <a:pt x="331353" y="1160437"/>
                </a:cubicBezTo>
                <a:cubicBezTo>
                  <a:pt x="316073" y="1163612"/>
                  <a:pt x="304266" y="1167978"/>
                  <a:pt x="295932" y="1173534"/>
                </a:cubicBezTo>
                <a:lnTo>
                  <a:pt x="271524" y="1190798"/>
                </a:lnTo>
                <a:cubicBezTo>
                  <a:pt x="259618" y="1196355"/>
                  <a:pt x="248803" y="1196652"/>
                  <a:pt x="239080" y="1191691"/>
                </a:cubicBezTo>
                <a:cubicBezTo>
                  <a:pt x="229356" y="1186730"/>
                  <a:pt x="221716" y="1177503"/>
                  <a:pt x="216160" y="1164009"/>
                </a:cubicBezTo>
                <a:cubicBezTo>
                  <a:pt x="210604" y="1150516"/>
                  <a:pt x="207925" y="1139998"/>
                  <a:pt x="208123" y="1132458"/>
                </a:cubicBezTo>
                <a:cubicBezTo>
                  <a:pt x="208322" y="1124917"/>
                  <a:pt x="212588" y="1116384"/>
                  <a:pt x="220923" y="1106859"/>
                </a:cubicBezTo>
                <a:lnTo>
                  <a:pt x="251284" y="1068164"/>
                </a:lnTo>
                <a:cubicBezTo>
                  <a:pt x="194133" y="1085626"/>
                  <a:pt x="150676" y="1102097"/>
                  <a:pt x="120910" y="1117575"/>
                </a:cubicBezTo>
                <a:cubicBezTo>
                  <a:pt x="91144" y="1133053"/>
                  <a:pt x="71896" y="1140395"/>
                  <a:pt x="63165" y="1139601"/>
                </a:cubicBezTo>
                <a:cubicBezTo>
                  <a:pt x="49671" y="1138808"/>
                  <a:pt x="35582" y="1132359"/>
                  <a:pt x="20898" y="1120254"/>
                </a:cubicBezTo>
                <a:cubicBezTo>
                  <a:pt x="6213" y="1108149"/>
                  <a:pt x="-732" y="1097334"/>
                  <a:pt x="62" y="1087809"/>
                </a:cubicBezTo>
                <a:cubicBezTo>
                  <a:pt x="459" y="1081459"/>
                  <a:pt x="4626" y="1074712"/>
                  <a:pt x="12563" y="1067569"/>
                </a:cubicBezTo>
                <a:cubicBezTo>
                  <a:pt x="20501" y="1060425"/>
                  <a:pt x="35185" y="1055166"/>
                  <a:pt x="56616" y="1051793"/>
                </a:cubicBezTo>
                <a:cubicBezTo>
                  <a:pt x="78048" y="1048419"/>
                  <a:pt x="112774" y="1040581"/>
                  <a:pt x="160796" y="1028278"/>
                </a:cubicBezTo>
                <a:lnTo>
                  <a:pt x="235210" y="1012800"/>
                </a:lnTo>
                <a:lnTo>
                  <a:pt x="281644" y="1000894"/>
                </a:lnTo>
                <a:cubicBezTo>
                  <a:pt x="294741" y="971922"/>
                  <a:pt x="304068" y="947415"/>
                  <a:pt x="309624" y="927373"/>
                </a:cubicBezTo>
                <a:cubicBezTo>
                  <a:pt x="315180" y="907330"/>
                  <a:pt x="321233" y="894333"/>
                  <a:pt x="327781" y="888380"/>
                </a:cubicBezTo>
                <a:cubicBezTo>
                  <a:pt x="334330" y="882426"/>
                  <a:pt x="359630" y="876077"/>
                  <a:pt x="403684" y="869330"/>
                </a:cubicBezTo>
                <a:cubicBezTo>
                  <a:pt x="397730" y="860995"/>
                  <a:pt x="391877" y="851867"/>
                  <a:pt x="386122" y="841945"/>
                </a:cubicBezTo>
                <a:cubicBezTo>
                  <a:pt x="380367" y="832023"/>
                  <a:pt x="377490" y="826864"/>
                  <a:pt x="377490" y="826467"/>
                </a:cubicBezTo>
                <a:lnTo>
                  <a:pt x="366179" y="812180"/>
                </a:lnTo>
                <a:cubicBezTo>
                  <a:pt x="343557" y="814958"/>
                  <a:pt x="324705" y="818728"/>
                  <a:pt x="309624" y="823491"/>
                </a:cubicBezTo>
                <a:cubicBezTo>
                  <a:pt x="294543" y="828253"/>
                  <a:pt x="282041" y="831329"/>
                  <a:pt x="272119" y="832718"/>
                </a:cubicBezTo>
                <a:cubicBezTo>
                  <a:pt x="262198" y="834107"/>
                  <a:pt x="252176" y="830039"/>
                  <a:pt x="242056" y="820514"/>
                </a:cubicBezTo>
                <a:cubicBezTo>
                  <a:pt x="231936" y="810989"/>
                  <a:pt x="226975" y="802754"/>
                  <a:pt x="227173" y="795809"/>
                </a:cubicBezTo>
                <a:cubicBezTo>
                  <a:pt x="227372" y="788863"/>
                  <a:pt x="229654" y="782811"/>
                  <a:pt x="234019" y="777651"/>
                </a:cubicBezTo>
                <a:cubicBezTo>
                  <a:pt x="238385" y="772492"/>
                  <a:pt x="260809" y="764753"/>
                  <a:pt x="301290" y="754434"/>
                </a:cubicBezTo>
                <a:lnTo>
                  <a:pt x="339390" y="746100"/>
                </a:lnTo>
                <a:cubicBezTo>
                  <a:pt x="330262" y="736575"/>
                  <a:pt x="324209" y="727744"/>
                  <a:pt x="321233" y="719609"/>
                </a:cubicBezTo>
                <a:cubicBezTo>
                  <a:pt x="318256" y="711473"/>
                  <a:pt x="319744" y="701650"/>
                  <a:pt x="325698" y="690141"/>
                </a:cubicBezTo>
                <a:cubicBezTo>
                  <a:pt x="333437" y="674365"/>
                  <a:pt x="347315" y="666291"/>
                  <a:pt x="367332" y="665919"/>
                </a:cubicBezTo>
                <a:close/>
                <a:moveTo>
                  <a:pt x="1123929" y="486072"/>
                </a:moveTo>
                <a:cubicBezTo>
                  <a:pt x="1131346" y="533995"/>
                  <a:pt x="1135910" y="561094"/>
                  <a:pt x="1137621" y="567370"/>
                </a:cubicBezTo>
                <a:lnTo>
                  <a:pt x="1141900" y="586196"/>
                </a:lnTo>
                <a:cubicBezTo>
                  <a:pt x="1164150" y="578780"/>
                  <a:pt x="1191820" y="574216"/>
                  <a:pt x="1224909" y="572504"/>
                </a:cubicBezTo>
                <a:lnTo>
                  <a:pt x="1221486" y="492918"/>
                </a:lnTo>
                <a:cubicBezTo>
                  <a:pt x="1198666" y="502047"/>
                  <a:pt x="1185544" y="505755"/>
                  <a:pt x="1182121" y="504043"/>
                </a:cubicBezTo>
                <a:close/>
                <a:moveTo>
                  <a:pt x="1532983" y="410765"/>
                </a:moveTo>
                <a:cubicBezTo>
                  <a:pt x="1530131" y="410765"/>
                  <a:pt x="1524854" y="411621"/>
                  <a:pt x="1517152" y="413333"/>
                </a:cubicBezTo>
                <a:cubicBezTo>
                  <a:pt x="1509450" y="415044"/>
                  <a:pt x="1500322" y="416042"/>
                  <a:pt x="1489767" y="416328"/>
                </a:cubicBezTo>
                <a:cubicBezTo>
                  <a:pt x="1479213" y="416613"/>
                  <a:pt x="1471939" y="418467"/>
                  <a:pt x="1467946" y="421890"/>
                </a:cubicBezTo>
                <a:lnTo>
                  <a:pt x="1432859" y="433015"/>
                </a:lnTo>
                <a:cubicBezTo>
                  <a:pt x="1431718" y="434156"/>
                  <a:pt x="1429721" y="449845"/>
                  <a:pt x="1426869" y="480082"/>
                </a:cubicBezTo>
                <a:lnTo>
                  <a:pt x="1425157" y="495486"/>
                </a:lnTo>
                <a:cubicBezTo>
                  <a:pt x="1425157" y="496627"/>
                  <a:pt x="1425728" y="500050"/>
                  <a:pt x="1426869" y="505755"/>
                </a:cubicBezTo>
                <a:lnTo>
                  <a:pt x="1426869" y="547687"/>
                </a:lnTo>
                <a:cubicBezTo>
                  <a:pt x="1426869" y="548258"/>
                  <a:pt x="1441845" y="544977"/>
                  <a:pt x="1471796" y="537846"/>
                </a:cubicBezTo>
                <a:cubicBezTo>
                  <a:pt x="1501748" y="530715"/>
                  <a:pt x="1520860" y="522442"/>
                  <a:pt x="1529132" y="513029"/>
                </a:cubicBezTo>
                <a:cubicBezTo>
                  <a:pt x="1537405" y="503615"/>
                  <a:pt x="1542111" y="493061"/>
                  <a:pt x="1543252" y="481366"/>
                </a:cubicBezTo>
                <a:cubicBezTo>
                  <a:pt x="1544393" y="469670"/>
                  <a:pt x="1546390" y="457262"/>
                  <a:pt x="1549243" y="444140"/>
                </a:cubicBezTo>
                <a:cubicBezTo>
                  <a:pt x="1552095" y="431018"/>
                  <a:pt x="1552523" y="422461"/>
                  <a:pt x="1550526" y="418467"/>
                </a:cubicBezTo>
                <a:cubicBezTo>
                  <a:pt x="1548530" y="414474"/>
                  <a:pt x="1542682" y="411906"/>
                  <a:pt x="1532983" y="410765"/>
                </a:cubicBezTo>
                <a:close/>
                <a:moveTo>
                  <a:pt x="1276255" y="0"/>
                </a:moveTo>
                <a:cubicBezTo>
                  <a:pt x="1291088" y="0"/>
                  <a:pt x="1304923" y="3993"/>
                  <a:pt x="1317759" y="11980"/>
                </a:cubicBezTo>
                <a:cubicBezTo>
                  <a:pt x="1330596" y="19967"/>
                  <a:pt x="1348709" y="35656"/>
                  <a:pt x="1372100" y="59047"/>
                </a:cubicBezTo>
                <a:cubicBezTo>
                  <a:pt x="1395491" y="82438"/>
                  <a:pt x="1407186" y="94989"/>
                  <a:pt x="1407186" y="96701"/>
                </a:cubicBezTo>
                <a:lnTo>
                  <a:pt x="1419167" y="180565"/>
                </a:lnTo>
                <a:cubicBezTo>
                  <a:pt x="1512160" y="170867"/>
                  <a:pt x="1584614" y="163878"/>
                  <a:pt x="1636531" y="159599"/>
                </a:cubicBezTo>
                <a:cubicBezTo>
                  <a:pt x="1688447" y="155320"/>
                  <a:pt x="1731663" y="150043"/>
                  <a:pt x="1766179" y="143768"/>
                </a:cubicBezTo>
                <a:cubicBezTo>
                  <a:pt x="1800694" y="137492"/>
                  <a:pt x="1821946" y="134069"/>
                  <a:pt x="1829933" y="133498"/>
                </a:cubicBezTo>
                <a:cubicBezTo>
                  <a:pt x="1854464" y="133498"/>
                  <a:pt x="1877570" y="139631"/>
                  <a:pt x="1899249" y="151897"/>
                </a:cubicBezTo>
                <a:cubicBezTo>
                  <a:pt x="1920929" y="164163"/>
                  <a:pt x="1934621" y="177713"/>
                  <a:pt x="1940326" y="192546"/>
                </a:cubicBezTo>
                <a:lnTo>
                  <a:pt x="1945461" y="207094"/>
                </a:lnTo>
                <a:lnTo>
                  <a:pt x="1965143" y="238757"/>
                </a:lnTo>
                <a:cubicBezTo>
                  <a:pt x="1964573" y="243892"/>
                  <a:pt x="1957299" y="252592"/>
                  <a:pt x="1943321" y="264858"/>
                </a:cubicBezTo>
                <a:cubicBezTo>
                  <a:pt x="1929344" y="277124"/>
                  <a:pt x="1912942" y="284113"/>
                  <a:pt x="1894115" y="285824"/>
                </a:cubicBezTo>
                <a:cubicBezTo>
                  <a:pt x="1892403" y="286395"/>
                  <a:pt x="1873719" y="283257"/>
                  <a:pt x="1838062" y="276411"/>
                </a:cubicBezTo>
                <a:cubicBezTo>
                  <a:pt x="1802406" y="269565"/>
                  <a:pt x="1776875" y="266142"/>
                  <a:pt x="1761472" y="266142"/>
                </a:cubicBezTo>
                <a:cubicBezTo>
                  <a:pt x="1756337" y="266712"/>
                  <a:pt x="1737225" y="267996"/>
                  <a:pt x="1704136" y="269992"/>
                </a:cubicBezTo>
                <a:cubicBezTo>
                  <a:pt x="1671046" y="271989"/>
                  <a:pt x="1646372" y="272560"/>
                  <a:pt x="1630112" y="271704"/>
                </a:cubicBezTo>
                <a:cubicBezTo>
                  <a:pt x="1613853" y="270848"/>
                  <a:pt x="1603726" y="270420"/>
                  <a:pt x="1599733" y="270420"/>
                </a:cubicBezTo>
                <a:cubicBezTo>
                  <a:pt x="1596880" y="270991"/>
                  <a:pt x="1576342" y="273701"/>
                  <a:pt x="1538118" y="278550"/>
                </a:cubicBezTo>
                <a:cubicBezTo>
                  <a:pt x="1499894" y="283399"/>
                  <a:pt x="1461670" y="286965"/>
                  <a:pt x="1423446" y="289247"/>
                </a:cubicBezTo>
                <a:lnTo>
                  <a:pt x="1426869" y="344016"/>
                </a:lnTo>
                <a:cubicBezTo>
                  <a:pt x="1457676" y="343445"/>
                  <a:pt x="1485489" y="342590"/>
                  <a:pt x="1510306" y="341449"/>
                </a:cubicBezTo>
                <a:cubicBezTo>
                  <a:pt x="1535123" y="340308"/>
                  <a:pt x="1553807" y="335173"/>
                  <a:pt x="1566358" y="326045"/>
                </a:cubicBezTo>
                <a:lnTo>
                  <a:pt x="1585185" y="309785"/>
                </a:lnTo>
                <a:cubicBezTo>
                  <a:pt x="1617704" y="284683"/>
                  <a:pt x="1655072" y="290959"/>
                  <a:pt x="1697290" y="328612"/>
                </a:cubicBezTo>
                <a:cubicBezTo>
                  <a:pt x="1739507" y="366266"/>
                  <a:pt x="1758334" y="406487"/>
                  <a:pt x="1753770" y="449275"/>
                </a:cubicBezTo>
                <a:cubicBezTo>
                  <a:pt x="1752058" y="460685"/>
                  <a:pt x="1746924" y="475518"/>
                  <a:pt x="1738366" y="493774"/>
                </a:cubicBezTo>
                <a:cubicBezTo>
                  <a:pt x="1729809" y="512030"/>
                  <a:pt x="1699572" y="539272"/>
                  <a:pt x="1647655" y="575500"/>
                </a:cubicBezTo>
                <a:cubicBezTo>
                  <a:pt x="1595739" y="611727"/>
                  <a:pt x="1560653" y="628985"/>
                  <a:pt x="1542397" y="627273"/>
                </a:cubicBezTo>
                <a:cubicBezTo>
                  <a:pt x="1540115" y="627273"/>
                  <a:pt x="1525995" y="625419"/>
                  <a:pt x="1500036" y="621711"/>
                </a:cubicBezTo>
                <a:cubicBezTo>
                  <a:pt x="1474078" y="618002"/>
                  <a:pt x="1458247" y="617289"/>
                  <a:pt x="1452542" y="619571"/>
                </a:cubicBezTo>
                <a:lnTo>
                  <a:pt x="1423446" y="629840"/>
                </a:lnTo>
                <a:lnTo>
                  <a:pt x="1424302" y="712849"/>
                </a:lnTo>
                <a:cubicBezTo>
                  <a:pt x="1435712" y="712849"/>
                  <a:pt x="1444555" y="712564"/>
                  <a:pt x="1450830" y="711993"/>
                </a:cubicBezTo>
                <a:lnTo>
                  <a:pt x="1546675" y="701724"/>
                </a:lnTo>
                <a:cubicBezTo>
                  <a:pt x="1592316" y="700583"/>
                  <a:pt x="1619701" y="698872"/>
                  <a:pt x="1628829" y="696590"/>
                </a:cubicBezTo>
                <a:cubicBezTo>
                  <a:pt x="1637957" y="694308"/>
                  <a:pt x="1643091" y="691170"/>
                  <a:pt x="1644232" y="687176"/>
                </a:cubicBezTo>
                <a:lnTo>
                  <a:pt x="1651934" y="667494"/>
                </a:lnTo>
                <a:cubicBezTo>
                  <a:pt x="1658210" y="661218"/>
                  <a:pt x="1665769" y="655656"/>
                  <a:pt x="1674612" y="650806"/>
                </a:cubicBezTo>
                <a:cubicBezTo>
                  <a:pt x="1683455" y="645957"/>
                  <a:pt x="1710697" y="662074"/>
                  <a:pt x="1756337" y="699157"/>
                </a:cubicBezTo>
                <a:lnTo>
                  <a:pt x="1776875" y="715416"/>
                </a:lnTo>
                <a:cubicBezTo>
                  <a:pt x="1828221" y="757064"/>
                  <a:pt x="1854037" y="789725"/>
                  <a:pt x="1854322" y="813401"/>
                </a:cubicBezTo>
                <a:cubicBezTo>
                  <a:pt x="1854607" y="837077"/>
                  <a:pt x="1834211" y="877155"/>
                  <a:pt x="1793135" y="933636"/>
                </a:cubicBezTo>
                <a:lnTo>
                  <a:pt x="1737510" y="1016645"/>
                </a:lnTo>
                <a:lnTo>
                  <a:pt x="1660492" y="1108211"/>
                </a:lnTo>
                <a:cubicBezTo>
                  <a:pt x="1653646" y="1121903"/>
                  <a:pt x="1648369" y="1129605"/>
                  <a:pt x="1644660" y="1131317"/>
                </a:cubicBezTo>
                <a:cubicBezTo>
                  <a:pt x="1640952" y="1133028"/>
                  <a:pt x="1628971" y="1134169"/>
                  <a:pt x="1608718" y="1134740"/>
                </a:cubicBezTo>
                <a:cubicBezTo>
                  <a:pt x="1588465" y="1135310"/>
                  <a:pt x="1569068" y="1135453"/>
                  <a:pt x="1550526" y="1135168"/>
                </a:cubicBezTo>
                <a:cubicBezTo>
                  <a:pt x="1531985" y="1134882"/>
                  <a:pt x="1520147" y="1134740"/>
                  <a:pt x="1515012" y="1134740"/>
                </a:cubicBezTo>
                <a:cubicBezTo>
                  <a:pt x="1494474" y="1135881"/>
                  <a:pt x="1462811" y="1141300"/>
                  <a:pt x="1420023" y="1150999"/>
                </a:cubicBezTo>
                <a:cubicBezTo>
                  <a:pt x="1417741" y="1201774"/>
                  <a:pt x="1415887" y="1249412"/>
                  <a:pt x="1414460" y="1293911"/>
                </a:cubicBezTo>
                <a:cubicBezTo>
                  <a:pt x="1413034" y="1338411"/>
                  <a:pt x="1410895" y="1374210"/>
                  <a:pt x="1408042" y="1401309"/>
                </a:cubicBezTo>
                <a:cubicBezTo>
                  <a:pt x="1405190" y="1428409"/>
                  <a:pt x="1398486" y="1453796"/>
                  <a:pt x="1387932" y="1477472"/>
                </a:cubicBezTo>
                <a:cubicBezTo>
                  <a:pt x="1377377" y="1501148"/>
                  <a:pt x="1357552" y="1522400"/>
                  <a:pt x="1328456" y="1541227"/>
                </a:cubicBezTo>
                <a:cubicBezTo>
                  <a:pt x="1299360" y="1560053"/>
                  <a:pt x="1268553" y="1573318"/>
                  <a:pt x="1236034" y="1581019"/>
                </a:cubicBezTo>
                <a:cubicBezTo>
                  <a:pt x="1203515" y="1588721"/>
                  <a:pt x="1182977" y="1589720"/>
                  <a:pt x="1174419" y="1584015"/>
                </a:cubicBezTo>
                <a:cubicBezTo>
                  <a:pt x="1163009" y="1577169"/>
                  <a:pt x="1157304" y="1565188"/>
                  <a:pt x="1157304" y="1548073"/>
                </a:cubicBezTo>
                <a:lnTo>
                  <a:pt x="1160727" y="1493304"/>
                </a:lnTo>
                <a:cubicBezTo>
                  <a:pt x="1155022" y="1481894"/>
                  <a:pt x="1136623" y="1470911"/>
                  <a:pt x="1105530" y="1460357"/>
                </a:cubicBezTo>
                <a:cubicBezTo>
                  <a:pt x="1074438" y="1449803"/>
                  <a:pt x="1057465" y="1438250"/>
                  <a:pt x="1054613" y="1425699"/>
                </a:cubicBezTo>
                <a:cubicBezTo>
                  <a:pt x="1051760" y="1413148"/>
                  <a:pt x="1061459" y="1407157"/>
                  <a:pt x="1083708" y="1407728"/>
                </a:cubicBezTo>
                <a:cubicBezTo>
                  <a:pt x="1100253" y="1408869"/>
                  <a:pt x="1116227" y="1411436"/>
                  <a:pt x="1131631" y="1415430"/>
                </a:cubicBezTo>
                <a:cubicBezTo>
                  <a:pt x="1147035" y="1419423"/>
                  <a:pt x="1157019" y="1421135"/>
                  <a:pt x="1161583" y="1420564"/>
                </a:cubicBezTo>
                <a:cubicBezTo>
                  <a:pt x="1176986" y="1419994"/>
                  <a:pt x="1188397" y="1414574"/>
                  <a:pt x="1195813" y="1404305"/>
                </a:cubicBezTo>
                <a:cubicBezTo>
                  <a:pt x="1203230" y="1394036"/>
                  <a:pt x="1207509" y="1376635"/>
                  <a:pt x="1208650" y="1352103"/>
                </a:cubicBezTo>
                <a:lnTo>
                  <a:pt x="1212929" y="1279363"/>
                </a:lnTo>
                <a:lnTo>
                  <a:pt x="1210361" y="1182662"/>
                </a:lnTo>
                <a:cubicBezTo>
                  <a:pt x="1189252" y="1185515"/>
                  <a:pt x="1173563" y="1187797"/>
                  <a:pt x="1163294" y="1189508"/>
                </a:cubicBezTo>
                <a:lnTo>
                  <a:pt x="1102535" y="1204912"/>
                </a:lnTo>
                <a:lnTo>
                  <a:pt x="1069160" y="1211758"/>
                </a:lnTo>
                <a:lnTo>
                  <a:pt x="996421" y="1235720"/>
                </a:lnTo>
                <a:cubicBezTo>
                  <a:pt x="977594" y="1240284"/>
                  <a:pt x="962618" y="1240569"/>
                  <a:pt x="951493" y="1236575"/>
                </a:cubicBezTo>
                <a:cubicBezTo>
                  <a:pt x="940368" y="1232582"/>
                  <a:pt x="932239" y="1228303"/>
                  <a:pt x="927104" y="1223739"/>
                </a:cubicBezTo>
                <a:cubicBezTo>
                  <a:pt x="921969" y="1219175"/>
                  <a:pt x="908277" y="1205768"/>
                  <a:pt x="886028" y="1183518"/>
                </a:cubicBezTo>
                <a:cubicBezTo>
                  <a:pt x="863778" y="1161268"/>
                  <a:pt x="853794" y="1143582"/>
                  <a:pt x="856076" y="1130461"/>
                </a:cubicBezTo>
                <a:cubicBezTo>
                  <a:pt x="857217" y="1120762"/>
                  <a:pt x="862494" y="1111919"/>
                  <a:pt x="871907" y="1103932"/>
                </a:cubicBezTo>
                <a:cubicBezTo>
                  <a:pt x="881321" y="1095945"/>
                  <a:pt x="889878" y="1091096"/>
                  <a:pt x="897580" y="1089384"/>
                </a:cubicBezTo>
                <a:cubicBezTo>
                  <a:pt x="905282" y="1087673"/>
                  <a:pt x="930527" y="1086247"/>
                  <a:pt x="973315" y="1085106"/>
                </a:cubicBezTo>
                <a:lnTo>
                  <a:pt x="1053757" y="1076548"/>
                </a:lnTo>
                <a:cubicBezTo>
                  <a:pt x="1156448" y="1067420"/>
                  <a:pt x="1208935" y="1061287"/>
                  <a:pt x="1211217" y="1058149"/>
                </a:cubicBezTo>
                <a:cubicBezTo>
                  <a:pt x="1213499" y="1055011"/>
                  <a:pt x="1215068" y="1045740"/>
                  <a:pt x="1215924" y="1030337"/>
                </a:cubicBezTo>
                <a:cubicBezTo>
                  <a:pt x="1216779" y="1014933"/>
                  <a:pt x="1216922" y="1006375"/>
                  <a:pt x="1216352" y="1004664"/>
                </a:cubicBezTo>
                <a:cubicBezTo>
                  <a:pt x="1211788" y="996677"/>
                  <a:pt x="1190679" y="1000243"/>
                  <a:pt x="1153025" y="1015361"/>
                </a:cubicBezTo>
                <a:cubicBezTo>
                  <a:pt x="1115372" y="1030479"/>
                  <a:pt x="1092551" y="1037468"/>
                  <a:pt x="1084564" y="1036327"/>
                </a:cubicBezTo>
                <a:cubicBezTo>
                  <a:pt x="1068590" y="1035186"/>
                  <a:pt x="1047909" y="1024632"/>
                  <a:pt x="1022522" y="1004664"/>
                </a:cubicBezTo>
                <a:cubicBezTo>
                  <a:pt x="997134" y="984696"/>
                  <a:pt x="986437" y="968151"/>
                  <a:pt x="990430" y="955030"/>
                </a:cubicBezTo>
                <a:cubicBezTo>
                  <a:pt x="994995" y="938485"/>
                  <a:pt x="1021095" y="923794"/>
                  <a:pt x="1068733" y="910958"/>
                </a:cubicBezTo>
                <a:cubicBezTo>
                  <a:pt x="1116370" y="898122"/>
                  <a:pt x="1154024" y="890134"/>
                  <a:pt x="1181693" y="886997"/>
                </a:cubicBezTo>
                <a:cubicBezTo>
                  <a:pt x="1209363" y="883859"/>
                  <a:pt x="1222912" y="879152"/>
                  <a:pt x="1222342" y="872877"/>
                </a:cubicBezTo>
                <a:lnTo>
                  <a:pt x="1225765" y="831800"/>
                </a:lnTo>
                <a:cubicBezTo>
                  <a:pt x="1153310" y="839217"/>
                  <a:pt x="1102678" y="848915"/>
                  <a:pt x="1073867" y="860896"/>
                </a:cubicBezTo>
                <a:cubicBezTo>
                  <a:pt x="1045057" y="872877"/>
                  <a:pt x="1027514" y="882290"/>
                  <a:pt x="1021238" y="889136"/>
                </a:cubicBezTo>
                <a:lnTo>
                  <a:pt x="1009257" y="902828"/>
                </a:lnTo>
                <a:cubicBezTo>
                  <a:pt x="999559" y="911386"/>
                  <a:pt x="988148" y="915094"/>
                  <a:pt x="975027" y="913953"/>
                </a:cubicBezTo>
                <a:cubicBezTo>
                  <a:pt x="965899" y="913383"/>
                  <a:pt x="956771" y="909960"/>
                  <a:pt x="947642" y="903684"/>
                </a:cubicBezTo>
                <a:lnTo>
                  <a:pt x="915979" y="877155"/>
                </a:lnTo>
                <a:cubicBezTo>
                  <a:pt x="899435" y="864604"/>
                  <a:pt x="887882" y="851625"/>
                  <a:pt x="881321" y="838218"/>
                </a:cubicBezTo>
                <a:cubicBezTo>
                  <a:pt x="874760" y="824811"/>
                  <a:pt x="903999" y="809835"/>
                  <a:pt x="969036" y="793291"/>
                </a:cubicBezTo>
                <a:lnTo>
                  <a:pt x="1014392" y="786445"/>
                </a:lnTo>
                <a:lnTo>
                  <a:pt x="1112804" y="765906"/>
                </a:lnTo>
                <a:cubicBezTo>
                  <a:pt x="1185259" y="760772"/>
                  <a:pt x="1224053" y="753355"/>
                  <a:pt x="1229188" y="743657"/>
                </a:cubicBezTo>
                <a:cubicBezTo>
                  <a:pt x="1232611" y="736811"/>
                  <a:pt x="1234037" y="718269"/>
                  <a:pt x="1233467" y="688032"/>
                </a:cubicBezTo>
                <a:lnTo>
                  <a:pt x="1232611" y="661503"/>
                </a:lnTo>
                <a:cubicBezTo>
                  <a:pt x="1211502" y="668920"/>
                  <a:pt x="1193816" y="674625"/>
                  <a:pt x="1179554" y="678619"/>
                </a:cubicBezTo>
                <a:cubicBezTo>
                  <a:pt x="1165291" y="682612"/>
                  <a:pt x="1155592" y="686891"/>
                  <a:pt x="1150458" y="691455"/>
                </a:cubicBezTo>
                <a:lnTo>
                  <a:pt x="1129920" y="719695"/>
                </a:lnTo>
                <a:cubicBezTo>
                  <a:pt x="1100253" y="752785"/>
                  <a:pt x="1072726" y="749647"/>
                  <a:pt x="1047339" y="710282"/>
                </a:cubicBezTo>
                <a:cubicBezTo>
                  <a:pt x="1021951" y="670917"/>
                  <a:pt x="1009400" y="636401"/>
                  <a:pt x="1009685" y="606735"/>
                </a:cubicBezTo>
                <a:cubicBezTo>
                  <a:pt x="1009970" y="577068"/>
                  <a:pt x="1010113" y="561665"/>
                  <a:pt x="1010113" y="560524"/>
                </a:cubicBezTo>
                <a:lnTo>
                  <a:pt x="1002411" y="517736"/>
                </a:lnTo>
                <a:cubicBezTo>
                  <a:pt x="993854" y="494915"/>
                  <a:pt x="986437" y="476374"/>
                  <a:pt x="980161" y="462111"/>
                </a:cubicBezTo>
                <a:cubicBezTo>
                  <a:pt x="973886" y="447848"/>
                  <a:pt x="971319" y="433158"/>
                  <a:pt x="972459" y="418039"/>
                </a:cubicBezTo>
                <a:cubicBezTo>
                  <a:pt x="973600" y="402921"/>
                  <a:pt x="988576" y="393793"/>
                  <a:pt x="1017387" y="390655"/>
                </a:cubicBezTo>
                <a:cubicBezTo>
                  <a:pt x="1046198" y="387517"/>
                  <a:pt x="1074580" y="397073"/>
                  <a:pt x="1102535" y="419323"/>
                </a:cubicBezTo>
                <a:cubicBezTo>
                  <a:pt x="1131061" y="401637"/>
                  <a:pt x="1148746" y="392224"/>
                  <a:pt x="1155592" y="391083"/>
                </a:cubicBezTo>
                <a:lnTo>
                  <a:pt x="1219775" y="378246"/>
                </a:lnTo>
                <a:cubicBezTo>
                  <a:pt x="1219775" y="373112"/>
                  <a:pt x="1220630" y="362985"/>
                  <a:pt x="1222342" y="347867"/>
                </a:cubicBezTo>
                <a:cubicBezTo>
                  <a:pt x="1224053" y="332748"/>
                  <a:pt x="1223340" y="322907"/>
                  <a:pt x="1220202" y="318343"/>
                </a:cubicBezTo>
                <a:cubicBezTo>
                  <a:pt x="1217065" y="313779"/>
                  <a:pt x="1197239" y="317487"/>
                  <a:pt x="1160727" y="329468"/>
                </a:cubicBezTo>
                <a:cubicBezTo>
                  <a:pt x="1144753" y="334603"/>
                  <a:pt x="1117511" y="340878"/>
                  <a:pt x="1079002" y="348295"/>
                </a:cubicBezTo>
                <a:cubicBezTo>
                  <a:pt x="1040492" y="355711"/>
                  <a:pt x="999273" y="366979"/>
                  <a:pt x="955344" y="382097"/>
                </a:cubicBezTo>
                <a:cubicBezTo>
                  <a:pt x="911415" y="397216"/>
                  <a:pt x="883460" y="404490"/>
                  <a:pt x="871480" y="403919"/>
                </a:cubicBezTo>
                <a:cubicBezTo>
                  <a:pt x="861781" y="403919"/>
                  <a:pt x="851227" y="400781"/>
                  <a:pt x="839816" y="394506"/>
                </a:cubicBezTo>
                <a:cubicBezTo>
                  <a:pt x="828406" y="388230"/>
                  <a:pt x="815570" y="379958"/>
                  <a:pt x="801307" y="369689"/>
                </a:cubicBezTo>
                <a:cubicBezTo>
                  <a:pt x="787044" y="359420"/>
                  <a:pt x="774493" y="351432"/>
                  <a:pt x="763654" y="345727"/>
                </a:cubicBezTo>
                <a:cubicBezTo>
                  <a:pt x="752814" y="340022"/>
                  <a:pt x="744970" y="335316"/>
                  <a:pt x="740120" y="331607"/>
                </a:cubicBezTo>
                <a:cubicBezTo>
                  <a:pt x="735271" y="327899"/>
                  <a:pt x="730707" y="318771"/>
                  <a:pt x="726428" y="304223"/>
                </a:cubicBezTo>
                <a:cubicBezTo>
                  <a:pt x="722149" y="289675"/>
                  <a:pt x="720866" y="278693"/>
                  <a:pt x="722577" y="271276"/>
                </a:cubicBezTo>
                <a:cubicBezTo>
                  <a:pt x="726571" y="258725"/>
                  <a:pt x="744827" y="249312"/>
                  <a:pt x="777346" y="243036"/>
                </a:cubicBezTo>
                <a:lnTo>
                  <a:pt x="885172" y="231055"/>
                </a:lnTo>
                <a:lnTo>
                  <a:pt x="945931" y="222498"/>
                </a:lnTo>
                <a:cubicBezTo>
                  <a:pt x="995565" y="218504"/>
                  <a:pt x="1025945" y="215224"/>
                  <a:pt x="1037069" y="212656"/>
                </a:cubicBezTo>
                <a:cubicBezTo>
                  <a:pt x="1048194" y="210089"/>
                  <a:pt x="1054327" y="208520"/>
                  <a:pt x="1055468" y="207950"/>
                </a:cubicBezTo>
                <a:cubicBezTo>
                  <a:pt x="1058891" y="207950"/>
                  <a:pt x="1071015" y="208378"/>
                  <a:pt x="1091838" y="209233"/>
                </a:cubicBezTo>
                <a:cubicBezTo>
                  <a:pt x="1112662" y="210089"/>
                  <a:pt x="1129634" y="209091"/>
                  <a:pt x="1142756" y="206238"/>
                </a:cubicBezTo>
                <a:lnTo>
                  <a:pt x="1185544" y="196825"/>
                </a:lnTo>
                <a:cubicBezTo>
                  <a:pt x="1205512" y="196254"/>
                  <a:pt x="1217778" y="194543"/>
                  <a:pt x="1222342" y="191690"/>
                </a:cubicBezTo>
                <a:cubicBezTo>
                  <a:pt x="1220630" y="170582"/>
                  <a:pt x="1220060" y="154607"/>
                  <a:pt x="1220630" y="143768"/>
                </a:cubicBezTo>
                <a:lnTo>
                  <a:pt x="1222342" y="88999"/>
                </a:lnTo>
                <a:cubicBezTo>
                  <a:pt x="1220060" y="54768"/>
                  <a:pt x="1222342" y="31663"/>
                  <a:pt x="1229188" y="19682"/>
                </a:cubicBezTo>
                <a:cubicBezTo>
                  <a:pt x="1236034" y="7701"/>
                  <a:pt x="1251723" y="1141"/>
                  <a:pt x="12762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汉仪颜楷繁" panose="02010600000101010101" pitchFamily="2" charset="-122"/>
              <a:ea typeface="汉仪颜楷繁" panose="02010600000101010101" pitchFamily="2" charset="-122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253" y="387034"/>
            <a:ext cx="12192000" cy="915318"/>
            <a:chOff x="0" y="501267"/>
            <a:chExt cx="12192000" cy="915318"/>
          </a:xfrm>
        </p:grpSpPr>
        <p:sp>
          <p:nvSpPr>
            <p:cNvPr id="5" name="矩形 4"/>
            <p:cNvSpPr/>
            <p:nvPr/>
          </p:nvSpPr>
          <p:spPr>
            <a:xfrm>
              <a:off x="0" y="540226"/>
              <a:ext cx="12192000" cy="482184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ïšļiḓê">
              <a:extLst>
                <a:ext uri="{FF2B5EF4-FFF2-40B4-BE49-F238E27FC236}">
                  <a16:creationId xmlns:a16="http://schemas.microsoft.com/office/drawing/2014/main" id="{13E1FAE1-F3BF-4D17-93F3-9C0F36BC0151}"/>
                </a:ext>
              </a:extLst>
            </p:cNvPr>
            <p:cNvSpPr/>
            <p:nvPr/>
          </p:nvSpPr>
          <p:spPr bwMode="auto">
            <a:xfrm>
              <a:off x="11271856" y="501267"/>
              <a:ext cx="811044" cy="915318"/>
            </a:xfrm>
            <a:custGeom>
              <a:avLst/>
              <a:gdLst>
                <a:gd name="T0" fmla="*/ 40 w 168"/>
                <a:gd name="T1" fmla="*/ 1 h 190"/>
                <a:gd name="T2" fmla="*/ 46 w 168"/>
                <a:gd name="T3" fmla="*/ 3 h 190"/>
                <a:gd name="T4" fmla="*/ 49 w 168"/>
                <a:gd name="T5" fmla="*/ 7 h 190"/>
                <a:gd name="T6" fmla="*/ 47 w 168"/>
                <a:gd name="T7" fmla="*/ 34 h 190"/>
                <a:gd name="T8" fmla="*/ 59 w 168"/>
                <a:gd name="T9" fmla="*/ 69 h 190"/>
                <a:gd name="T10" fmla="*/ 86 w 168"/>
                <a:gd name="T11" fmla="*/ 38 h 190"/>
                <a:gd name="T12" fmla="*/ 85 w 168"/>
                <a:gd name="T13" fmla="*/ 18 h 190"/>
                <a:gd name="T14" fmla="*/ 84 w 168"/>
                <a:gd name="T15" fmla="*/ 5 h 190"/>
                <a:gd name="T16" fmla="*/ 92 w 168"/>
                <a:gd name="T17" fmla="*/ 1 h 190"/>
                <a:gd name="T18" fmla="*/ 101 w 168"/>
                <a:gd name="T19" fmla="*/ 6 h 190"/>
                <a:gd name="T20" fmla="*/ 99 w 168"/>
                <a:gd name="T21" fmla="*/ 30 h 190"/>
                <a:gd name="T22" fmla="*/ 113 w 168"/>
                <a:gd name="T23" fmla="*/ 69 h 190"/>
                <a:gd name="T24" fmla="*/ 138 w 168"/>
                <a:gd name="T25" fmla="*/ 38 h 190"/>
                <a:gd name="T26" fmla="*/ 138 w 168"/>
                <a:gd name="T27" fmla="*/ 3 h 190"/>
                <a:gd name="T28" fmla="*/ 150 w 168"/>
                <a:gd name="T29" fmla="*/ 3 h 190"/>
                <a:gd name="T30" fmla="*/ 152 w 168"/>
                <a:gd name="T31" fmla="*/ 6 h 190"/>
                <a:gd name="T32" fmla="*/ 153 w 168"/>
                <a:gd name="T33" fmla="*/ 12 h 190"/>
                <a:gd name="T34" fmla="*/ 151 w 168"/>
                <a:gd name="T35" fmla="*/ 21 h 190"/>
                <a:gd name="T36" fmla="*/ 152 w 168"/>
                <a:gd name="T37" fmla="*/ 41 h 190"/>
                <a:gd name="T38" fmla="*/ 164 w 168"/>
                <a:gd name="T39" fmla="*/ 88 h 190"/>
                <a:gd name="T40" fmla="*/ 144 w 168"/>
                <a:gd name="T41" fmla="*/ 136 h 190"/>
                <a:gd name="T42" fmla="*/ 152 w 168"/>
                <a:gd name="T43" fmla="*/ 183 h 190"/>
                <a:gd name="T44" fmla="*/ 147 w 168"/>
                <a:gd name="T45" fmla="*/ 189 h 190"/>
                <a:gd name="T46" fmla="*/ 140 w 168"/>
                <a:gd name="T47" fmla="*/ 188 h 190"/>
                <a:gd name="T48" fmla="*/ 130 w 168"/>
                <a:gd name="T49" fmla="*/ 134 h 190"/>
                <a:gd name="T50" fmla="*/ 148 w 168"/>
                <a:gd name="T51" fmla="*/ 92 h 190"/>
                <a:gd name="T52" fmla="*/ 143 w 168"/>
                <a:gd name="T53" fmla="*/ 57 h 190"/>
                <a:gd name="T54" fmla="*/ 112 w 168"/>
                <a:gd name="T55" fmla="*/ 84 h 190"/>
                <a:gd name="T56" fmla="*/ 92 w 168"/>
                <a:gd name="T57" fmla="*/ 133 h 190"/>
                <a:gd name="T58" fmla="*/ 96 w 168"/>
                <a:gd name="T59" fmla="*/ 163 h 190"/>
                <a:gd name="T60" fmla="*/ 97 w 168"/>
                <a:gd name="T61" fmla="*/ 188 h 190"/>
                <a:gd name="T62" fmla="*/ 88 w 168"/>
                <a:gd name="T63" fmla="*/ 188 h 190"/>
                <a:gd name="T64" fmla="*/ 79 w 168"/>
                <a:gd name="T65" fmla="*/ 168 h 190"/>
                <a:gd name="T66" fmla="*/ 81 w 168"/>
                <a:gd name="T67" fmla="*/ 117 h 190"/>
                <a:gd name="T68" fmla="*/ 97 w 168"/>
                <a:gd name="T69" fmla="*/ 72 h 190"/>
                <a:gd name="T70" fmla="*/ 91 w 168"/>
                <a:gd name="T71" fmla="*/ 57 h 190"/>
                <a:gd name="T72" fmla="*/ 90 w 168"/>
                <a:gd name="T73" fmla="*/ 58 h 190"/>
                <a:gd name="T74" fmla="*/ 60 w 168"/>
                <a:gd name="T75" fmla="*/ 84 h 190"/>
                <a:gd name="T76" fmla="*/ 40 w 168"/>
                <a:gd name="T77" fmla="*/ 134 h 190"/>
                <a:gd name="T78" fmla="*/ 48 w 168"/>
                <a:gd name="T79" fmla="*/ 183 h 190"/>
                <a:gd name="T80" fmla="*/ 44 w 168"/>
                <a:gd name="T81" fmla="*/ 189 h 190"/>
                <a:gd name="T82" fmla="*/ 37 w 168"/>
                <a:gd name="T83" fmla="*/ 189 h 190"/>
                <a:gd name="T84" fmla="*/ 32 w 168"/>
                <a:gd name="T85" fmla="*/ 111 h 190"/>
                <a:gd name="T86" fmla="*/ 47 w 168"/>
                <a:gd name="T87" fmla="*/ 85 h 190"/>
                <a:gd name="T88" fmla="*/ 39 w 168"/>
                <a:gd name="T89" fmla="*/ 57 h 190"/>
                <a:gd name="T90" fmla="*/ 4 w 168"/>
                <a:gd name="T91" fmla="*/ 84 h 190"/>
                <a:gd name="T92" fmla="*/ 0 w 168"/>
                <a:gd name="T93" fmla="*/ 78 h 190"/>
                <a:gd name="T94" fmla="*/ 11 w 168"/>
                <a:gd name="T95" fmla="*/ 67 h 190"/>
                <a:gd name="T96" fmla="*/ 33 w 168"/>
                <a:gd name="T97" fmla="*/ 42 h 190"/>
                <a:gd name="T98" fmla="*/ 32 w 168"/>
                <a:gd name="T99" fmla="*/ 6 h 190"/>
                <a:gd name="T100" fmla="*/ 40 w 168"/>
                <a:gd name="T101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8" h="190">
                  <a:moveTo>
                    <a:pt x="40" y="1"/>
                  </a:moveTo>
                  <a:cubicBezTo>
                    <a:pt x="43" y="2"/>
                    <a:pt x="45" y="2"/>
                    <a:pt x="46" y="3"/>
                  </a:cubicBezTo>
                  <a:cubicBezTo>
                    <a:pt x="47" y="3"/>
                    <a:pt x="49" y="6"/>
                    <a:pt x="49" y="7"/>
                  </a:cubicBezTo>
                  <a:cubicBezTo>
                    <a:pt x="50" y="18"/>
                    <a:pt x="45" y="24"/>
                    <a:pt x="47" y="34"/>
                  </a:cubicBezTo>
                  <a:cubicBezTo>
                    <a:pt x="50" y="47"/>
                    <a:pt x="56" y="57"/>
                    <a:pt x="59" y="69"/>
                  </a:cubicBezTo>
                  <a:cubicBezTo>
                    <a:pt x="70" y="66"/>
                    <a:pt x="84" y="50"/>
                    <a:pt x="86" y="38"/>
                  </a:cubicBezTo>
                  <a:cubicBezTo>
                    <a:pt x="87" y="31"/>
                    <a:pt x="86" y="24"/>
                    <a:pt x="85" y="18"/>
                  </a:cubicBezTo>
                  <a:cubicBezTo>
                    <a:pt x="84" y="13"/>
                    <a:pt x="83" y="9"/>
                    <a:pt x="84" y="5"/>
                  </a:cubicBezTo>
                  <a:cubicBezTo>
                    <a:pt x="85" y="2"/>
                    <a:pt x="89" y="1"/>
                    <a:pt x="92" y="1"/>
                  </a:cubicBezTo>
                  <a:cubicBezTo>
                    <a:pt x="98" y="2"/>
                    <a:pt x="99" y="3"/>
                    <a:pt x="101" y="6"/>
                  </a:cubicBezTo>
                  <a:cubicBezTo>
                    <a:pt x="103" y="13"/>
                    <a:pt x="97" y="17"/>
                    <a:pt x="99" y="30"/>
                  </a:cubicBezTo>
                  <a:cubicBezTo>
                    <a:pt x="100" y="43"/>
                    <a:pt x="107" y="64"/>
                    <a:pt x="113" y="69"/>
                  </a:cubicBezTo>
                  <a:cubicBezTo>
                    <a:pt x="122" y="62"/>
                    <a:pt x="135" y="51"/>
                    <a:pt x="138" y="38"/>
                  </a:cubicBezTo>
                  <a:cubicBezTo>
                    <a:pt x="141" y="27"/>
                    <a:pt x="129" y="8"/>
                    <a:pt x="138" y="3"/>
                  </a:cubicBezTo>
                  <a:cubicBezTo>
                    <a:pt x="142" y="0"/>
                    <a:pt x="147" y="1"/>
                    <a:pt x="150" y="3"/>
                  </a:cubicBezTo>
                  <a:cubicBezTo>
                    <a:pt x="151" y="4"/>
                    <a:pt x="152" y="5"/>
                    <a:pt x="152" y="6"/>
                  </a:cubicBezTo>
                  <a:cubicBezTo>
                    <a:pt x="153" y="6"/>
                    <a:pt x="153" y="9"/>
                    <a:pt x="153" y="12"/>
                  </a:cubicBezTo>
                  <a:cubicBezTo>
                    <a:pt x="152" y="15"/>
                    <a:pt x="151" y="18"/>
                    <a:pt x="151" y="21"/>
                  </a:cubicBezTo>
                  <a:cubicBezTo>
                    <a:pt x="150" y="28"/>
                    <a:pt x="150" y="35"/>
                    <a:pt x="152" y="41"/>
                  </a:cubicBezTo>
                  <a:cubicBezTo>
                    <a:pt x="156" y="54"/>
                    <a:pt x="168" y="69"/>
                    <a:pt x="164" y="88"/>
                  </a:cubicBezTo>
                  <a:cubicBezTo>
                    <a:pt x="160" y="105"/>
                    <a:pt x="147" y="109"/>
                    <a:pt x="144" y="136"/>
                  </a:cubicBezTo>
                  <a:cubicBezTo>
                    <a:pt x="142" y="152"/>
                    <a:pt x="153" y="174"/>
                    <a:pt x="152" y="183"/>
                  </a:cubicBezTo>
                  <a:cubicBezTo>
                    <a:pt x="151" y="185"/>
                    <a:pt x="151" y="188"/>
                    <a:pt x="147" y="189"/>
                  </a:cubicBezTo>
                  <a:cubicBezTo>
                    <a:pt x="144" y="190"/>
                    <a:pt x="141" y="189"/>
                    <a:pt x="140" y="188"/>
                  </a:cubicBezTo>
                  <a:cubicBezTo>
                    <a:pt x="132" y="183"/>
                    <a:pt x="127" y="153"/>
                    <a:pt x="130" y="134"/>
                  </a:cubicBezTo>
                  <a:cubicBezTo>
                    <a:pt x="132" y="118"/>
                    <a:pt x="137" y="110"/>
                    <a:pt x="148" y="92"/>
                  </a:cubicBezTo>
                  <a:cubicBezTo>
                    <a:pt x="152" y="81"/>
                    <a:pt x="152" y="70"/>
                    <a:pt x="143" y="57"/>
                  </a:cubicBezTo>
                  <a:cubicBezTo>
                    <a:pt x="134" y="67"/>
                    <a:pt x="125" y="76"/>
                    <a:pt x="112" y="84"/>
                  </a:cubicBezTo>
                  <a:cubicBezTo>
                    <a:pt x="112" y="102"/>
                    <a:pt x="94" y="113"/>
                    <a:pt x="92" y="133"/>
                  </a:cubicBezTo>
                  <a:cubicBezTo>
                    <a:pt x="91" y="140"/>
                    <a:pt x="92" y="152"/>
                    <a:pt x="96" y="163"/>
                  </a:cubicBezTo>
                  <a:cubicBezTo>
                    <a:pt x="100" y="176"/>
                    <a:pt x="102" y="184"/>
                    <a:pt x="97" y="188"/>
                  </a:cubicBezTo>
                  <a:cubicBezTo>
                    <a:pt x="94" y="189"/>
                    <a:pt x="91" y="190"/>
                    <a:pt x="88" y="188"/>
                  </a:cubicBezTo>
                  <a:cubicBezTo>
                    <a:pt x="85" y="187"/>
                    <a:pt x="82" y="179"/>
                    <a:pt x="79" y="168"/>
                  </a:cubicBezTo>
                  <a:cubicBezTo>
                    <a:pt x="76" y="152"/>
                    <a:pt x="76" y="131"/>
                    <a:pt x="81" y="117"/>
                  </a:cubicBezTo>
                  <a:cubicBezTo>
                    <a:pt x="87" y="102"/>
                    <a:pt x="103" y="92"/>
                    <a:pt x="97" y="72"/>
                  </a:cubicBezTo>
                  <a:cubicBezTo>
                    <a:pt x="96" y="68"/>
                    <a:pt x="94" y="62"/>
                    <a:pt x="91" y="57"/>
                  </a:cubicBezTo>
                  <a:cubicBezTo>
                    <a:pt x="91" y="57"/>
                    <a:pt x="90" y="58"/>
                    <a:pt x="90" y="58"/>
                  </a:cubicBezTo>
                  <a:cubicBezTo>
                    <a:pt x="85" y="68"/>
                    <a:pt x="71" y="79"/>
                    <a:pt x="60" y="84"/>
                  </a:cubicBezTo>
                  <a:cubicBezTo>
                    <a:pt x="60" y="101"/>
                    <a:pt x="41" y="113"/>
                    <a:pt x="40" y="134"/>
                  </a:cubicBezTo>
                  <a:cubicBezTo>
                    <a:pt x="38" y="158"/>
                    <a:pt x="48" y="169"/>
                    <a:pt x="48" y="183"/>
                  </a:cubicBezTo>
                  <a:cubicBezTo>
                    <a:pt x="47" y="186"/>
                    <a:pt x="46" y="188"/>
                    <a:pt x="44" y="189"/>
                  </a:cubicBezTo>
                  <a:cubicBezTo>
                    <a:pt x="41" y="190"/>
                    <a:pt x="40" y="190"/>
                    <a:pt x="37" y="189"/>
                  </a:cubicBezTo>
                  <a:cubicBezTo>
                    <a:pt x="28" y="186"/>
                    <a:pt x="18" y="144"/>
                    <a:pt x="32" y="111"/>
                  </a:cubicBezTo>
                  <a:cubicBezTo>
                    <a:pt x="36" y="102"/>
                    <a:pt x="44" y="96"/>
                    <a:pt x="47" y="85"/>
                  </a:cubicBezTo>
                  <a:cubicBezTo>
                    <a:pt x="49" y="74"/>
                    <a:pt x="39" y="57"/>
                    <a:pt x="39" y="57"/>
                  </a:cubicBezTo>
                  <a:cubicBezTo>
                    <a:pt x="39" y="57"/>
                    <a:pt x="16" y="86"/>
                    <a:pt x="4" y="84"/>
                  </a:cubicBezTo>
                  <a:cubicBezTo>
                    <a:pt x="1" y="82"/>
                    <a:pt x="0" y="82"/>
                    <a:pt x="0" y="78"/>
                  </a:cubicBezTo>
                  <a:cubicBezTo>
                    <a:pt x="0" y="74"/>
                    <a:pt x="7" y="71"/>
                    <a:pt x="11" y="67"/>
                  </a:cubicBezTo>
                  <a:cubicBezTo>
                    <a:pt x="20" y="60"/>
                    <a:pt x="28" y="54"/>
                    <a:pt x="33" y="42"/>
                  </a:cubicBezTo>
                  <a:cubicBezTo>
                    <a:pt x="38" y="31"/>
                    <a:pt x="31" y="20"/>
                    <a:pt x="32" y="6"/>
                  </a:cubicBezTo>
                  <a:cubicBezTo>
                    <a:pt x="32" y="3"/>
                    <a:pt x="36" y="2"/>
                    <a:pt x="4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0286" y="467759"/>
            <a:ext cx="2975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121434065"/>
              </p:ext>
            </p:extLst>
          </p:nvPr>
        </p:nvGraphicFramePr>
        <p:xfrm>
          <a:off x="530771" y="1675233"/>
          <a:ext cx="7148286" cy="476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8256709" y="1471890"/>
            <a:ext cx="682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118" y="1817392"/>
            <a:ext cx="1360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199557" y="2364962"/>
            <a:ext cx="3973400" cy="380986"/>
            <a:chOff x="8199557" y="2118221"/>
            <a:chExt cx="3973400" cy="38098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8199557" y="2118221"/>
              <a:ext cx="3973400" cy="82053"/>
              <a:chOff x="8199557" y="2118221"/>
              <a:chExt cx="3973400" cy="82053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8228141" y="2200274"/>
                <a:ext cx="3944816" cy="0"/>
              </a:xfrm>
              <a:prstGeom prst="line">
                <a:avLst/>
              </a:prstGeom>
              <a:ln w="19050">
                <a:solidFill>
                  <a:srgbClr val="DABA6A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矩形 19"/>
              <p:cNvSpPr/>
              <p:nvPr/>
            </p:nvSpPr>
            <p:spPr>
              <a:xfrm>
                <a:off x="8199557" y="2118221"/>
                <a:ext cx="1044454" cy="82053"/>
              </a:xfrm>
              <a:prstGeom prst="rect">
                <a:avLst/>
              </a:prstGeom>
              <a:pattFill prst="wdDnDiag">
                <a:fgClr>
                  <a:srgbClr val="DABA6A"/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901985" y="2331967"/>
              <a:ext cx="1025992" cy="167240"/>
              <a:chOff x="7366758" y="765331"/>
              <a:chExt cx="1025992" cy="167240"/>
            </a:xfrm>
          </p:grpSpPr>
          <p:grpSp>
            <p:nvGrpSpPr>
              <p:cNvPr id="22" name="组合 21"/>
              <p:cNvGrpSpPr/>
              <p:nvPr/>
            </p:nvGrpSpPr>
            <p:grpSpPr>
              <a:xfrm flipH="1">
                <a:off x="7366758" y="765331"/>
                <a:ext cx="167240" cy="167240"/>
                <a:chOff x="7155543" y="279753"/>
                <a:chExt cx="667657" cy="667658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7155543" y="279753"/>
                  <a:ext cx="667657" cy="667657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7155543" y="279753"/>
                  <a:ext cx="667657" cy="667658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7653009" y="765331"/>
                <a:ext cx="167240" cy="167240"/>
                <a:chOff x="7155543" y="279753"/>
                <a:chExt cx="667657" cy="667658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7155543" y="279753"/>
                  <a:ext cx="667657" cy="667657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7155543" y="279753"/>
                  <a:ext cx="667657" cy="667658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H="1">
                <a:off x="7939260" y="765331"/>
                <a:ext cx="167240" cy="167240"/>
                <a:chOff x="7155543" y="279753"/>
                <a:chExt cx="667657" cy="667658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7155543" y="279753"/>
                  <a:ext cx="667657" cy="667657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7155543" y="279753"/>
                  <a:ext cx="667657" cy="667658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/>
              <p:cNvGrpSpPr/>
              <p:nvPr/>
            </p:nvGrpSpPr>
            <p:grpSpPr>
              <a:xfrm flipH="1">
                <a:off x="8225510" y="765331"/>
                <a:ext cx="167240" cy="167240"/>
                <a:chOff x="7155543" y="279753"/>
                <a:chExt cx="667657" cy="667658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7155543" y="279753"/>
                  <a:ext cx="667657" cy="667657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7155543" y="279753"/>
                  <a:ext cx="667657" cy="667658"/>
                </a:xfrm>
                <a:prstGeom prst="line">
                  <a:avLst/>
                </a:prstGeom>
                <a:ln>
                  <a:solidFill>
                    <a:srgbClr val="A63A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99" name="文本框 98"/>
          <p:cNvSpPr txBox="1"/>
          <p:nvPr/>
        </p:nvSpPr>
        <p:spPr>
          <a:xfrm>
            <a:off x="8128118" y="3419715"/>
            <a:ext cx="363261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倍字间距。标题、关键词、标题等都可以通过点击和重新输入进行更改，顶部“开始”面板中可以对字体、字号、颜色等进行修改。点击左侧图表可以更改图表相关信息。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128118" y="2821683"/>
            <a:ext cx="323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667471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-7006" y="370265"/>
            <a:ext cx="12199005" cy="915318"/>
            <a:chOff x="0" y="501267"/>
            <a:chExt cx="12192000" cy="915318"/>
          </a:xfrm>
        </p:grpSpPr>
        <p:sp>
          <p:nvSpPr>
            <p:cNvPr id="60" name="矩形 59"/>
            <p:cNvSpPr/>
            <p:nvPr/>
          </p:nvSpPr>
          <p:spPr>
            <a:xfrm>
              <a:off x="0" y="540226"/>
              <a:ext cx="12192000" cy="4821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ïšļiḓê">
              <a:extLst>
                <a:ext uri="{FF2B5EF4-FFF2-40B4-BE49-F238E27FC236}">
                  <a16:creationId xmlns:a16="http://schemas.microsoft.com/office/drawing/2014/main" id="{13E1FAE1-F3BF-4D17-93F3-9C0F36BC0151}"/>
                </a:ext>
              </a:extLst>
            </p:cNvPr>
            <p:cNvSpPr/>
            <p:nvPr/>
          </p:nvSpPr>
          <p:spPr bwMode="auto">
            <a:xfrm>
              <a:off x="11271856" y="501267"/>
              <a:ext cx="811044" cy="915318"/>
            </a:xfrm>
            <a:custGeom>
              <a:avLst/>
              <a:gdLst>
                <a:gd name="T0" fmla="*/ 40 w 168"/>
                <a:gd name="T1" fmla="*/ 1 h 190"/>
                <a:gd name="T2" fmla="*/ 46 w 168"/>
                <a:gd name="T3" fmla="*/ 3 h 190"/>
                <a:gd name="T4" fmla="*/ 49 w 168"/>
                <a:gd name="T5" fmla="*/ 7 h 190"/>
                <a:gd name="T6" fmla="*/ 47 w 168"/>
                <a:gd name="T7" fmla="*/ 34 h 190"/>
                <a:gd name="T8" fmla="*/ 59 w 168"/>
                <a:gd name="T9" fmla="*/ 69 h 190"/>
                <a:gd name="T10" fmla="*/ 86 w 168"/>
                <a:gd name="T11" fmla="*/ 38 h 190"/>
                <a:gd name="T12" fmla="*/ 85 w 168"/>
                <a:gd name="T13" fmla="*/ 18 h 190"/>
                <a:gd name="T14" fmla="*/ 84 w 168"/>
                <a:gd name="T15" fmla="*/ 5 h 190"/>
                <a:gd name="T16" fmla="*/ 92 w 168"/>
                <a:gd name="T17" fmla="*/ 1 h 190"/>
                <a:gd name="T18" fmla="*/ 101 w 168"/>
                <a:gd name="T19" fmla="*/ 6 h 190"/>
                <a:gd name="T20" fmla="*/ 99 w 168"/>
                <a:gd name="T21" fmla="*/ 30 h 190"/>
                <a:gd name="T22" fmla="*/ 113 w 168"/>
                <a:gd name="T23" fmla="*/ 69 h 190"/>
                <a:gd name="T24" fmla="*/ 138 w 168"/>
                <a:gd name="T25" fmla="*/ 38 h 190"/>
                <a:gd name="T26" fmla="*/ 138 w 168"/>
                <a:gd name="T27" fmla="*/ 3 h 190"/>
                <a:gd name="T28" fmla="*/ 150 w 168"/>
                <a:gd name="T29" fmla="*/ 3 h 190"/>
                <a:gd name="T30" fmla="*/ 152 w 168"/>
                <a:gd name="T31" fmla="*/ 6 h 190"/>
                <a:gd name="T32" fmla="*/ 153 w 168"/>
                <a:gd name="T33" fmla="*/ 12 h 190"/>
                <a:gd name="T34" fmla="*/ 151 w 168"/>
                <a:gd name="T35" fmla="*/ 21 h 190"/>
                <a:gd name="T36" fmla="*/ 152 w 168"/>
                <a:gd name="T37" fmla="*/ 41 h 190"/>
                <a:gd name="T38" fmla="*/ 164 w 168"/>
                <a:gd name="T39" fmla="*/ 88 h 190"/>
                <a:gd name="T40" fmla="*/ 144 w 168"/>
                <a:gd name="T41" fmla="*/ 136 h 190"/>
                <a:gd name="T42" fmla="*/ 152 w 168"/>
                <a:gd name="T43" fmla="*/ 183 h 190"/>
                <a:gd name="T44" fmla="*/ 147 w 168"/>
                <a:gd name="T45" fmla="*/ 189 h 190"/>
                <a:gd name="T46" fmla="*/ 140 w 168"/>
                <a:gd name="T47" fmla="*/ 188 h 190"/>
                <a:gd name="T48" fmla="*/ 130 w 168"/>
                <a:gd name="T49" fmla="*/ 134 h 190"/>
                <a:gd name="T50" fmla="*/ 148 w 168"/>
                <a:gd name="T51" fmla="*/ 92 h 190"/>
                <a:gd name="T52" fmla="*/ 143 w 168"/>
                <a:gd name="T53" fmla="*/ 57 h 190"/>
                <a:gd name="T54" fmla="*/ 112 w 168"/>
                <a:gd name="T55" fmla="*/ 84 h 190"/>
                <a:gd name="T56" fmla="*/ 92 w 168"/>
                <a:gd name="T57" fmla="*/ 133 h 190"/>
                <a:gd name="T58" fmla="*/ 96 w 168"/>
                <a:gd name="T59" fmla="*/ 163 h 190"/>
                <a:gd name="T60" fmla="*/ 97 w 168"/>
                <a:gd name="T61" fmla="*/ 188 h 190"/>
                <a:gd name="T62" fmla="*/ 88 w 168"/>
                <a:gd name="T63" fmla="*/ 188 h 190"/>
                <a:gd name="T64" fmla="*/ 79 w 168"/>
                <a:gd name="T65" fmla="*/ 168 h 190"/>
                <a:gd name="T66" fmla="*/ 81 w 168"/>
                <a:gd name="T67" fmla="*/ 117 h 190"/>
                <a:gd name="T68" fmla="*/ 97 w 168"/>
                <a:gd name="T69" fmla="*/ 72 h 190"/>
                <a:gd name="T70" fmla="*/ 91 w 168"/>
                <a:gd name="T71" fmla="*/ 57 h 190"/>
                <a:gd name="T72" fmla="*/ 90 w 168"/>
                <a:gd name="T73" fmla="*/ 58 h 190"/>
                <a:gd name="T74" fmla="*/ 60 w 168"/>
                <a:gd name="T75" fmla="*/ 84 h 190"/>
                <a:gd name="T76" fmla="*/ 40 w 168"/>
                <a:gd name="T77" fmla="*/ 134 h 190"/>
                <a:gd name="T78" fmla="*/ 48 w 168"/>
                <a:gd name="T79" fmla="*/ 183 h 190"/>
                <a:gd name="T80" fmla="*/ 44 w 168"/>
                <a:gd name="T81" fmla="*/ 189 h 190"/>
                <a:gd name="T82" fmla="*/ 37 w 168"/>
                <a:gd name="T83" fmla="*/ 189 h 190"/>
                <a:gd name="T84" fmla="*/ 32 w 168"/>
                <a:gd name="T85" fmla="*/ 111 h 190"/>
                <a:gd name="T86" fmla="*/ 47 w 168"/>
                <a:gd name="T87" fmla="*/ 85 h 190"/>
                <a:gd name="T88" fmla="*/ 39 w 168"/>
                <a:gd name="T89" fmla="*/ 57 h 190"/>
                <a:gd name="T90" fmla="*/ 4 w 168"/>
                <a:gd name="T91" fmla="*/ 84 h 190"/>
                <a:gd name="T92" fmla="*/ 0 w 168"/>
                <a:gd name="T93" fmla="*/ 78 h 190"/>
                <a:gd name="T94" fmla="*/ 11 w 168"/>
                <a:gd name="T95" fmla="*/ 67 h 190"/>
                <a:gd name="T96" fmla="*/ 33 w 168"/>
                <a:gd name="T97" fmla="*/ 42 h 190"/>
                <a:gd name="T98" fmla="*/ 32 w 168"/>
                <a:gd name="T99" fmla="*/ 6 h 190"/>
                <a:gd name="T100" fmla="*/ 40 w 168"/>
                <a:gd name="T101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8" h="190">
                  <a:moveTo>
                    <a:pt x="40" y="1"/>
                  </a:moveTo>
                  <a:cubicBezTo>
                    <a:pt x="43" y="2"/>
                    <a:pt x="45" y="2"/>
                    <a:pt x="46" y="3"/>
                  </a:cubicBezTo>
                  <a:cubicBezTo>
                    <a:pt x="47" y="3"/>
                    <a:pt x="49" y="6"/>
                    <a:pt x="49" y="7"/>
                  </a:cubicBezTo>
                  <a:cubicBezTo>
                    <a:pt x="50" y="18"/>
                    <a:pt x="45" y="24"/>
                    <a:pt x="47" y="34"/>
                  </a:cubicBezTo>
                  <a:cubicBezTo>
                    <a:pt x="50" y="47"/>
                    <a:pt x="56" y="57"/>
                    <a:pt x="59" y="69"/>
                  </a:cubicBezTo>
                  <a:cubicBezTo>
                    <a:pt x="70" y="66"/>
                    <a:pt x="84" y="50"/>
                    <a:pt x="86" y="38"/>
                  </a:cubicBezTo>
                  <a:cubicBezTo>
                    <a:pt x="87" y="31"/>
                    <a:pt x="86" y="24"/>
                    <a:pt x="85" y="18"/>
                  </a:cubicBezTo>
                  <a:cubicBezTo>
                    <a:pt x="84" y="13"/>
                    <a:pt x="83" y="9"/>
                    <a:pt x="84" y="5"/>
                  </a:cubicBezTo>
                  <a:cubicBezTo>
                    <a:pt x="85" y="2"/>
                    <a:pt x="89" y="1"/>
                    <a:pt x="92" y="1"/>
                  </a:cubicBezTo>
                  <a:cubicBezTo>
                    <a:pt x="98" y="2"/>
                    <a:pt x="99" y="3"/>
                    <a:pt x="101" y="6"/>
                  </a:cubicBezTo>
                  <a:cubicBezTo>
                    <a:pt x="103" y="13"/>
                    <a:pt x="97" y="17"/>
                    <a:pt x="99" y="30"/>
                  </a:cubicBezTo>
                  <a:cubicBezTo>
                    <a:pt x="100" y="43"/>
                    <a:pt x="107" y="64"/>
                    <a:pt x="113" y="69"/>
                  </a:cubicBezTo>
                  <a:cubicBezTo>
                    <a:pt x="122" y="62"/>
                    <a:pt x="135" y="51"/>
                    <a:pt x="138" y="38"/>
                  </a:cubicBezTo>
                  <a:cubicBezTo>
                    <a:pt x="141" y="27"/>
                    <a:pt x="129" y="8"/>
                    <a:pt x="138" y="3"/>
                  </a:cubicBezTo>
                  <a:cubicBezTo>
                    <a:pt x="142" y="0"/>
                    <a:pt x="147" y="1"/>
                    <a:pt x="150" y="3"/>
                  </a:cubicBezTo>
                  <a:cubicBezTo>
                    <a:pt x="151" y="4"/>
                    <a:pt x="152" y="5"/>
                    <a:pt x="152" y="6"/>
                  </a:cubicBezTo>
                  <a:cubicBezTo>
                    <a:pt x="153" y="6"/>
                    <a:pt x="153" y="9"/>
                    <a:pt x="153" y="12"/>
                  </a:cubicBezTo>
                  <a:cubicBezTo>
                    <a:pt x="152" y="15"/>
                    <a:pt x="151" y="18"/>
                    <a:pt x="151" y="21"/>
                  </a:cubicBezTo>
                  <a:cubicBezTo>
                    <a:pt x="150" y="28"/>
                    <a:pt x="150" y="35"/>
                    <a:pt x="152" y="41"/>
                  </a:cubicBezTo>
                  <a:cubicBezTo>
                    <a:pt x="156" y="54"/>
                    <a:pt x="168" y="69"/>
                    <a:pt x="164" y="88"/>
                  </a:cubicBezTo>
                  <a:cubicBezTo>
                    <a:pt x="160" y="105"/>
                    <a:pt x="147" y="109"/>
                    <a:pt x="144" y="136"/>
                  </a:cubicBezTo>
                  <a:cubicBezTo>
                    <a:pt x="142" y="152"/>
                    <a:pt x="153" y="174"/>
                    <a:pt x="152" y="183"/>
                  </a:cubicBezTo>
                  <a:cubicBezTo>
                    <a:pt x="151" y="185"/>
                    <a:pt x="151" y="188"/>
                    <a:pt x="147" y="189"/>
                  </a:cubicBezTo>
                  <a:cubicBezTo>
                    <a:pt x="144" y="190"/>
                    <a:pt x="141" y="189"/>
                    <a:pt x="140" y="188"/>
                  </a:cubicBezTo>
                  <a:cubicBezTo>
                    <a:pt x="132" y="183"/>
                    <a:pt x="127" y="153"/>
                    <a:pt x="130" y="134"/>
                  </a:cubicBezTo>
                  <a:cubicBezTo>
                    <a:pt x="132" y="118"/>
                    <a:pt x="137" y="110"/>
                    <a:pt x="148" y="92"/>
                  </a:cubicBezTo>
                  <a:cubicBezTo>
                    <a:pt x="152" y="81"/>
                    <a:pt x="152" y="70"/>
                    <a:pt x="143" y="57"/>
                  </a:cubicBezTo>
                  <a:cubicBezTo>
                    <a:pt x="134" y="67"/>
                    <a:pt x="125" y="76"/>
                    <a:pt x="112" y="84"/>
                  </a:cubicBezTo>
                  <a:cubicBezTo>
                    <a:pt x="112" y="102"/>
                    <a:pt x="94" y="113"/>
                    <a:pt x="92" y="133"/>
                  </a:cubicBezTo>
                  <a:cubicBezTo>
                    <a:pt x="91" y="140"/>
                    <a:pt x="92" y="152"/>
                    <a:pt x="96" y="163"/>
                  </a:cubicBezTo>
                  <a:cubicBezTo>
                    <a:pt x="100" y="176"/>
                    <a:pt x="102" y="184"/>
                    <a:pt x="97" y="188"/>
                  </a:cubicBezTo>
                  <a:cubicBezTo>
                    <a:pt x="94" y="189"/>
                    <a:pt x="91" y="190"/>
                    <a:pt x="88" y="188"/>
                  </a:cubicBezTo>
                  <a:cubicBezTo>
                    <a:pt x="85" y="187"/>
                    <a:pt x="82" y="179"/>
                    <a:pt x="79" y="168"/>
                  </a:cubicBezTo>
                  <a:cubicBezTo>
                    <a:pt x="76" y="152"/>
                    <a:pt x="76" y="131"/>
                    <a:pt x="81" y="117"/>
                  </a:cubicBezTo>
                  <a:cubicBezTo>
                    <a:pt x="87" y="102"/>
                    <a:pt x="103" y="92"/>
                    <a:pt x="97" y="72"/>
                  </a:cubicBezTo>
                  <a:cubicBezTo>
                    <a:pt x="96" y="68"/>
                    <a:pt x="94" y="62"/>
                    <a:pt x="91" y="57"/>
                  </a:cubicBezTo>
                  <a:cubicBezTo>
                    <a:pt x="91" y="57"/>
                    <a:pt x="90" y="58"/>
                    <a:pt x="90" y="58"/>
                  </a:cubicBezTo>
                  <a:cubicBezTo>
                    <a:pt x="85" y="68"/>
                    <a:pt x="71" y="79"/>
                    <a:pt x="60" y="84"/>
                  </a:cubicBezTo>
                  <a:cubicBezTo>
                    <a:pt x="60" y="101"/>
                    <a:pt x="41" y="113"/>
                    <a:pt x="40" y="134"/>
                  </a:cubicBezTo>
                  <a:cubicBezTo>
                    <a:pt x="38" y="158"/>
                    <a:pt x="48" y="169"/>
                    <a:pt x="48" y="183"/>
                  </a:cubicBezTo>
                  <a:cubicBezTo>
                    <a:pt x="47" y="186"/>
                    <a:pt x="46" y="188"/>
                    <a:pt x="44" y="189"/>
                  </a:cubicBezTo>
                  <a:cubicBezTo>
                    <a:pt x="41" y="190"/>
                    <a:pt x="40" y="190"/>
                    <a:pt x="37" y="189"/>
                  </a:cubicBezTo>
                  <a:cubicBezTo>
                    <a:pt x="28" y="186"/>
                    <a:pt x="18" y="144"/>
                    <a:pt x="32" y="111"/>
                  </a:cubicBezTo>
                  <a:cubicBezTo>
                    <a:pt x="36" y="102"/>
                    <a:pt x="44" y="96"/>
                    <a:pt x="47" y="85"/>
                  </a:cubicBezTo>
                  <a:cubicBezTo>
                    <a:pt x="49" y="74"/>
                    <a:pt x="39" y="57"/>
                    <a:pt x="39" y="57"/>
                  </a:cubicBezTo>
                  <a:cubicBezTo>
                    <a:pt x="39" y="57"/>
                    <a:pt x="16" y="86"/>
                    <a:pt x="4" y="84"/>
                  </a:cubicBezTo>
                  <a:cubicBezTo>
                    <a:pt x="1" y="82"/>
                    <a:pt x="0" y="82"/>
                    <a:pt x="0" y="78"/>
                  </a:cubicBezTo>
                  <a:cubicBezTo>
                    <a:pt x="0" y="74"/>
                    <a:pt x="7" y="71"/>
                    <a:pt x="11" y="67"/>
                  </a:cubicBezTo>
                  <a:cubicBezTo>
                    <a:pt x="20" y="60"/>
                    <a:pt x="28" y="54"/>
                    <a:pt x="33" y="42"/>
                  </a:cubicBezTo>
                  <a:cubicBezTo>
                    <a:pt x="38" y="31"/>
                    <a:pt x="31" y="20"/>
                    <a:pt x="32" y="6"/>
                  </a:cubicBezTo>
                  <a:cubicBezTo>
                    <a:pt x="32" y="3"/>
                    <a:pt x="36" y="2"/>
                    <a:pt x="4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椭圆 14"/>
          <p:cNvSpPr/>
          <p:nvPr/>
        </p:nvSpPr>
        <p:spPr>
          <a:xfrm>
            <a:off x="1571476" y="2028904"/>
            <a:ext cx="889640" cy="90233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688290" y="4005065"/>
            <a:ext cx="768084" cy="60006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456375" y="3083198"/>
            <a:ext cx="1440159" cy="11618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0" y="5763291"/>
            <a:ext cx="12192000" cy="1101313"/>
            <a:chOff x="0" y="5616488"/>
            <a:chExt cx="12192000" cy="1101313"/>
          </a:xfrm>
        </p:grpSpPr>
        <p:sp>
          <p:nvSpPr>
            <p:cNvPr id="39" name="íṥľïḑe">
              <a:extLst>
                <a:ext uri="{FF2B5EF4-FFF2-40B4-BE49-F238E27FC236}">
                  <a16:creationId xmlns:a16="http://schemas.microsoft.com/office/drawing/2014/main" id="{7D2D6009-6AC8-48FD-B2C4-53A82165D965}"/>
                </a:ext>
              </a:extLst>
            </p:cNvPr>
            <p:cNvSpPr/>
            <p:nvPr/>
          </p:nvSpPr>
          <p:spPr bwMode="auto">
            <a:xfrm>
              <a:off x="9324" y="5616488"/>
              <a:ext cx="4112192" cy="808892"/>
            </a:xfrm>
            <a:custGeom>
              <a:avLst/>
              <a:gdLst>
                <a:gd name="T0" fmla="*/ 468 w 1021"/>
                <a:gd name="T1" fmla="*/ 163 h 201"/>
                <a:gd name="T2" fmla="*/ 642 w 1021"/>
                <a:gd name="T3" fmla="*/ 148 h 201"/>
                <a:gd name="T4" fmla="*/ 624 w 1021"/>
                <a:gd name="T5" fmla="*/ 83 h 201"/>
                <a:gd name="T6" fmla="*/ 566 w 1021"/>
                <a:gd name="T7" fmla="*/ 72 h 201"/>
                <a:gd name="T8" fmla="*/ 587 w 1021"/>
                <a:gd name="T9" fmla="*/ 29 h 201"/>
                <a:gd name="T10" fmla="*/ 566 w 1021"/>
                <a:gd name="T11" fmla="*/ 62 h 201"/>
                <a:gd name="T12" fmla="*/ 558 w 1021"/>
                <a:gd name="T13" fmla="*/ 169 h 201"/>
                <a:gd name="T14" fmla="*/ 663 w 1021"/>
                <a:gd name="T15" fmla="*/ 124 h 201"/>
                <a:gd name="T16" fmla="*/ 351 w 1021"/>
                <a:gd name="T17" fmla="*/ 147 h 201"/>
                <a:gd name="T18" fmla="*/ 378 w 1021"/>
                <a:gd name="T19" fmla="*/ 67 h 201"/>
                <a:gd name="T20" fmla="*/ 785 w 1021"/>
                <a:gd name="T21" fmla="*/ 119 h 201"/>
                <a:gd name="T22" fmla="*/ 812 w 1021"/>
                <a:gd name="T23" fmla="*/ 68 h 201"/>
                <a:gd name="T24" fmla="*/ 753 w 1021"/>
                <a:gd name="T25" fmla="*/ 69 h 201"/>
                <a:gd name="T26" fmla="*/ 733 w 1021"/>
                <a:gd name="T27" fmla="*/ 77 h 201"/>
                <a:gd name="T28" fmla="*/ 709 w 1021"/>
                <a:gd name="T29" fmla="*/ 100 h 201"/>
                <a:gd name="T30" fmla="*/ 707 w 1021"/>
                <a:gd name="T31" fmla="*/ 162 h 201"/>
                <a:gd name="T32" fmla="*/ 754 w 1021"/>
                <a:gd name="T33" fmla="*/ 87 h 201"/>
                <a:gd name="T34" fmla="*/ 832 w 1021"/>
                <a:gd name="T35" fmla="*/ 153 h 201"/>
                <a:gd name="T36" fmla="*/ 995 w 1021"/>
                <a:gd name="T37" fmla="*/ 13 h 201"/>
                <a:gd name="T38" fmla="*/ 994 w 1021"/>
                <a:gd name="T39" fmla="*/ 33 h 201"/>
                <a:gd name="T40" fmla="*/ 990 w 1021"/>
                <a:gd name="T41" fmla="*/ 53 h 201"/>
                <a:gd name="T42" fmla="*/ 953 w 1021"/>
                <a:gd name="T43" fmla="*/ 44 h 201"/>
                <a:gd name="T44" fmla="*/ 962 w 1021"/>
                <a:gd name="T45" fmla="*/ 79 h 201"/>
                <a:gd name="T46" fmla="*/ 956 w 1021"/>
                <a:gd name="T47" fmla="*/ 60 h 201"/>
                <a:gd name="T48" fmla="*/ 940 w 1021"/>
                <a:gd name="T49" fmla="*/ 32 h 201"/>
                <a:gd name="T50" fmla="*/ 998 w 1021"/>
                <a:gd name="T51" fmla="*/ 8 h 201"/>
                <a:gd name="T52" fmla="*/ 939 w 1021"/>
                <a:gd name="T53" fmla="*/ 15 h 201"/>
                <a:gd name="T54" fmla="*/ 888 w 1021"/>
                <a:gd name="T55" fmla="*/ 98 h 201"/>
                <a:gd name="T56" fmla="*/ 882 w 1021"/>
                <a:gd name="T57" fmla="*/ 147 h 201"/>
                <a:gd name="T58" fmla="*/ 974 w 1021"/>
                <a:gd name="T59" fmla="*/ 88 h 201"/>
                <a:gd name="T60" fmla="*/ 967 w 1021"/>
                <a:gd name="T61" fmla="*/ 105 h 201"/>
                <a:gd name="T62" fmla="*/ 960 w 1021"/>
                <a:gd name="T63" fmla="*/ 118 h 201"/>
                <a:gd name="T64" fmla="*/ 930 w 1021"/>
                <a:gd name="T65" fmla="*/ 161 h 201"/>
                <a:gd name="T66" fmla="*/ 926 w 1021"/>
                <a:gd name="T67" fmla="*/ 173 h 201"/>
                <a:gd name="T68" fmla="*/ 980 w 1021"/>
                <a:gd name="T69" fmla="*/ 145 h 201"/>
                <a:gd name="T70" fmla="*/ 975 w 1021"/>
                <a:gd name="T71" fmla="*/ 135 h 201"/>
                <a:gd name="T72" fmla="*/ 995 w 1021"/>
                <a:gd name="T73" fmla="*/ 96 h 201"/>
                <a:gd name="T74" fmla="*/ 244 w 1021"/>
                <a:gd name="T75" fmla="*/ 100 h 201"/>
                <a:gd name="T76" fmla="*/ 262 w 1021"/>
                <a:gd name="T77" fmla="*/ 17 h 201"/>
                <a:gd name="T78" fmla="*/ 241 w 1021"/>
                <a:gd name="T79" fmla="*/ 30 h 201"/>
                <a:gd name="T80" fmla="*/ 273 w 1021"/>
                <a:gd name="T81" fmla="*/ 142 h 201"/>
                <a:gd name="T82" fmla="*/ 253 w 1021"/>
                <a:gd name="T83" fmla="*/ 48 h 201"/>
                <a:gd name="T84" fmla="*/ 231 w 1021"/>
                <a:gd name="T85" fmla="*/ 78 h 201"/>
                <a:gd name="T86" fmla="*/ 211 w 1021"/>
                <a:gd name="T87" fmla="*/ 61 h 201"/>
                <a:gd name="T88" fmla="*/ 201 w 1021"/>
                <a:gd name="T89" fmla="*/ 87 h 201"/>
                <a:gd name="T90" fmla="*/ 196 w 1021"/>
                <a:gd name="T91" fmla="*/ 114 h 201"/>
                <a:gd name="T92" fmla="*/ 178 w 1021"/>
                <a:gd name="T93" fmla="*/ 59 h 201"/>
                <a:gd name="T94" fmla="*/ 199 w 1021"/>
                <a:gd name="T95" fmla="*/ 126 h 201"/>
                <a:gd name="T96" fmla="*/ 231 w 1021"/>
                <a:gd name="T97" fmla="*/ 129 h 201"/>
                <a:gd name="T98" fmla="*/ 207 w 1021"/>
                <a:gd name="T99" fmla="*/ 142 h 201"/>
                <a:gd name="T100" fmla="*/ 211 w 1021"/>
                <a:gd name="T101" fmla="*/ 159 h 201"/>
                <a:gd name="T102" fmla="*/ 284 w 1021"/>
                <a:gd name="T103" fmla="*/ 183 h 201"/>
                <a:gd name="T104" fmla="*/ 69 w 1021"/>
                <a:gd name="T105" fmla="*/ 56 h 201"/>
                <a:gd name="T106" fmla="*/ 71 w 1021"/>
                <a:gd name="T107" fmla="*/ 43 h 201"/>
                <a:gd name="T108" fmla="*/ 50 w 1021"/>
                <a:gd name="T109" fmla="*/ 27 h 201"/>
                <a:gd name="T110" fmla="*/ 5 w 1021"/>
                <a:gd name="T111" fmla="*/ 64 h 201"/>
                <a:gd name="T112" fmla="*/ 26 w 1021"/>
                <a:gd name="T113" fmla="*/ 61 h 201"/>
                <a:gd name="T114" fmla="*/ 46 w 1021"/>
                <a:gd name="T115" fmla="*/ 161 h 201"/>
                <a:gd name="T116" fmla="*/ 67 w 1021"/>
                <a:gd name="T117" fmla="*/ 163 h 201"/>
                <a:gd name="T118" fmla="*/ 133 w 1021"/>
                <a:gd name="T119" fmla="*/ 78 h 201"/>
                <a:gd name="T120" fmla="*/ 916 w 1021"/>
                <a:gd name="T121" fmla="*/ 3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201">
                  <a:moveTo>
                    <a:pt x="500" y="150"/>
                  </a:moveTo>
                  <a:cubicBezTo>
                    <a:pt x="480" y="145"/>
                    <a:pt x="463" y="137"/>
                    <a:pt x="441" y="124"/>
                  </a:cubicBezTo>
                  <a:cubicBezTo>
                    <a:pt x="416" y="109"/>
                    <a:pt x="399" y="90"/>
                    <a:pt x="395" y="94"/>
                  </a:cubicBezTo>
                  <a:cubicBezTo>
                    <a:pt x="393" y="97"/>
                    <a:pt x="405" y="106"/>
                    <a:pt x="414" y="115"/>
                  </a:cubicBezTo>
                  <a:cubicBezTo>
                    <a:pt x="427" y="128"/>
                    <a:pt x="432" y="131"/>
                    <a:pt x="442" y="138"/>
                  </a:cubicBezTo>
                  <a:cubicBezTo>
                    <a:pt x="452" y="148"/>
                    <a:pt x="459" y="159"/>
                    <a:pt x="468" y="163"/>
                  </a:cubicBezTo>
                  <a:cubicBezTo>
                    <a:pt x="476" y="166"/>
                    <a:pt x="483" y="167"/>
                    <a:pt x="489" y="167"/>
                  </a:cubicBezTo>
                  <a:cubicBezTo>
                    <a:pt x="495" y="167"/>
                    <a:pt x="499" y="167"/>
                    <a:pt x="507" y="166"/>
                  </a:cubicBezTo>
                  <a:cubicBezTo>
                    <a:pt x="513" y="164"/>
                    <a:pt x="512" y="161"/>
                    <a:pt x="510" y="158"/>
                  </a:cubicBezTo>
                  <a:cubicBezTo>
                    <a:pt x="508" y="155"/>
                    <a:pt x="506" y="152"/>
                    <a:pt x="500" y="150"/>
                  </a:cubicBezTo>
                  <a:close/>
                  <a:moveTo>
                    <a:pt x="660" y="115"/>
                  </a:moveTo>
                  <a:cubicBezTo>
                    <a:pt x="657" y="129"/>
                    <a:pt x="652" y="141"/>
                    <a:pt x="642" y="148"/>
                  </a:cubicBezTo>
                  <a:cubicBezTo>
                    <a:pt x="640" y="150"/>
                    <a:pt x="636" y="152"/>
                    <a:pt x="633" y="151"/>
                  </a:cubicBezTo>
                  <a:cubicBezTo>
                    <a:pt x="629" y="151"/>
                    <a:pt x="625" y="147"/>
                    <a:pt x="622" y="141"/>
                  </a:cubicBezTo>
                  <a:cubicBezTo>
                    <a:pt x="615" y="129"/>
                    <a:pt x="611" y="117"/>
                    <a:pt x="612" y="107"/>
                  </a:cubicBezTo>
                  <a:cubicBezTo>
                    <a:pt x="617" y="105"/>
                    <a:pt x="623" y="101"/>
                    <a:pt x="630" y="96"/>
                  </a:cubicBezTo>
                  <a:cubicBezTo>
                    <a:pt x="635" y="91"/>
                    <a:pt x="639" y="85"/>
                    <a:pt x="638" y="82"/>
                  </a:cubicBezTo>
                  <a:cubicBezTo>
                    <a:pt x="636" y="81"/>
                    <a:pt x="635" y="80"/>
                    <a:pt x="624" y="83"/>
                  </a:cubicBezTo>
                  <a:cubicBezTo>
                    <a:pt x="618" y="85"/>
                    <a:pt x="611" y="90"/>
                    <a:pt x="609" y="90"/>
                  </a:cubicBezTo>
                  <a:cubicBezTo>
                    <a:pt x="606" y="89"/>
                    <a:pt x="604" y="84"/>
                    <a:pt x="601" y="82"/>
                  </a:cubicBezTo>
                  <a:cubicBezTo>
                    <a:pt x="598" y="80"/>
                    <a:pt x="590" y="80"/>
                    <a:pt x="589" y="82"/>
                  </a:cubicBezTo>
                  <a:cubicBezTo>
                    <a:pt x="586" y="86"/>
                    <a:pt x="588" y="99"/>
                    <a:pt x="588" y="106"/>
                  </a:cubicBezTo>
                  <a:cubicBezTo>
                    <a:pt x="586" y="109"/>
                    <a:pt x="572" y="121"/>
                    <a:pt x="566" y="126"/>
                  </a:cubicBezTo>
                  <a:cubicBezTo>
                    <a:pt x="565" y="127"/>
                    <a:pt x="565" y="96"/>
                    <a:pt x="566" y="72"/>
                  </a:cubicBezTo>
                  <a:cubicBezTo>
                    <a:pt x="565" y="68"/>
                    <a:pt x="597" y="72"/>
                    <a:pt x="600" y="69"/>
                  </a:cubicBezTo>
                  <a:cubicBezTo>
                    <a:pt x="604" y="66"/>
                    <a:pt x="610" y="54"/>
                    <a:pt x="614" y="47"/>
                  </a:cubicBezTo>
                  <a:cubicBezTo>
                    <a:pt x="617" y="41"/>
                    <a:pt x="620" y="34"/>
                    <a:pt x="617" y="27"/>
                  </a:cubicBezTo>
                  <a:cubicBezTo>
                    <a:pt x="616" y="24"/>
                    <a:pt x="616" y="23"/>
                    <a:pt x="611" y="22"/>
                  </a:cubicBezTo>
                  <a:cubicBezTo>
                    <a:pt x="605" y="22"/>
                    <a:pt x="603" y="26"/>
                    <a:pt x="601" y="27"/>
                  </a:cubicBezTo>
                  <a:cubicBezTo>
                    <a:pt x="598" y="28"/>
                    <a:pt x="590" y="27"/>
                    <a:pt x="587" y="29"/>
                  </a:cubicBezTo>
                  <a:cubicBezTo>
                    <a:pt x="582" y="32"/>
                    <a:pt x="576" y="36"/>
                    <a:pt x="571" y="38"/>
                  </a:cubicBezTo>
                  <a:cubicBezTo>
                    <a:pt x="566" y="41"/>
                    <a:pt x="565" y="45"/>
                    <a:pt x="566" y="46"/>
                  </a:cubicBezTo>
                  <a:cubicBezTo>
                    <a:pt x="583" y="40"/>
                    <a:pt x="586" y="40"/>
                    <a:pt x="590" y="39"/>
                  </a:cubicBezTo>
                  <a:cubicBezTo>
                    <a:pt x="591" y="39"/>
                    <a:pt x="590" y="41"/>
                    <a:pt x="590" y="43"/>
                  </a:cubicBezTo>
                  <a:cubicBezTo>
                    <a:pt x="589" y="51"/>
                    <a:pt x="585" y="56"/>
                    <a:pt x="583" y="62"/>
                  </a:cubicBezTo>
                  <a:cubicBezTo>
                    <a:pt x="577" y="63"/>
                    <a:pt x="572" y="63"/>
                    <a:pt x="566" y="62"/>
                  </a:cubicBezTo>
                  <a:cubicBezTo>
                    <a:pt x="562" y="61"/>
                    <a:pt x="556" y="57"/>
                    <a:pt x="552" y="57"/>
                  </a:cubicBezTo>
                  <a:cubicBezTo>
                    <a:pt x="550" y="56"/>
                    <a:pt x="542" y="58"/>
                    <a:pt x="541" y="64"/>
                  </a:cubicBezTo>
                  <a:cubicBezTo>
                    <a:pt x="539" y="74"/>
                    <a:pt x="541" y="83"/>
                    <a:pt x="540" y="96"/>
                  </a:cubicBezTo>
                  <a:cubicBezTo>
                    <a:pt x="540" y="118"/>
                    <a:pt x="537" y="145"/>
                    <a:pt x="537" y="161"/>
                  </a:cubicBezTo>
                  <a:cubicBezTo>
                    <a:pt x="537" y="164"/>
                    <a:pt x="537" y="169"/>
                    <a:pt x="538" y="170"/>
                  </a:cubicBezTo>
                  <a:cubicBezTo>
                    <a:pt x="540" y="171"/>
                    <a:pt x="553" y="172"/>
                    <a:pt x="558" y="169"/>
                  </a:cubicBezTo>
                  <a:cubicBezTo>
                    <a:pt x="562" y="166"/>
                    <a:pt x="561" y="158"/>
                    <a:pt x="563" y="142"/>
                  </a:cubicBezTo>
                  <a:cubicBezTo>
                    <a:pt x="563" y="141"/>
                    <a:pt x="564" y="140"/>
                    <a:pt x="565" y="138"/>
                  </a:cubicBezTo>
                  <a:cubicBezTo>
                    <a:pt x="570" y="132"/>
                    <a:pt x="578" y="126"/>
                    <a:pt x="588" y="121"/>
                  </a:cubicBezTo>
                  <a:cubicBezTo>
                    <a:pt x="593" y="137"/>
                    <a:pt x="600" y="152"/>
                    <a:pt x="609" y="163"/>
                  </a:cubicBezTo>
                  <a:cubicBezTo>
                    <a:pt x="614" y="168"/>
                    <a:pt x="633" y="174"/>
                    <a:pt x="641" y="166"/>
                  </a:cubicBezTo>
                  <a:cubicBezTo>
                    <a:pt x="657" y="151"/>
                    <a:pt x="660" y="140"/>
                    <a:pt x="663" y="124"/>
                  </a:cubicBezTo>
                  <a:cubicBezTo>
                    <a:pt x="664" y="121"/>
                    <a:pt x="664" y="120"/>
                    <a:pt x="664" y="113"/>
                  </a:cubicBezTo>
                  <a:cubicBezTo>
                    <a:pt x="664" y="110"/>
                    <a:pt x="662" y="110"/>
                    <a:pt x="660" y="115"/>
                  </a:cubicBezTo>
                  <a:close/>
                  <a:moveTo>
                    <a:pt x="410" y="31"/>
                  </a:moveTo>
                  <a:cubicBezTo>
                    <a:pt x="411" y="35"/>
                    <a:pt x="408" y="47"/>
                    <a:pt x="399" y="65"/>
                  </a:cubicBezTo>
                  <a:cubicBezTo>
                    <a:pt x="394" y="74"/>
                    <a:pt x="385" y="87"/>
                    <a:pt x="378" y="98"/>
                  </a:cubicBezTo>
                  <a:cubicBezTo>
                    <a:pt x="368" y="115"/>
                    <a:pt x="357" y="138"/>
                    <a:pt x="351" y="147"/>
                  </a:cubicBezTo>
                  <a:cubicBezTo>
                    <a:pt x="346" y="152"/>
                    <a:pt x="336" y="158"/>
                    <a:pt x="332" y="159"/>
                  </a:cubicBezTo>
                  <a:cubicBezTo>
                    <a:pt x="330" y="160"/>
                    <a:pt x="328" y="160"/>
                    <a:pt x="325" y="160"/>
                  </a:cubicBezTo>
                  <a:cubicBezTo>
                    <a:pt x="322" y="160"/>
                    <a:pt x="324" y="155"/>
                    <a:pt x="324" y="153"/>
                  </a:cubicBezTo>
                  <a:cubicBezTo>
                    <a:pt x="325" y="151"/>
                    <a:pt x="326" y="149"/>
                    <a:pt x="327" y="148"/>
                  </a:cubicBezTo>
                  <a:cubicBezTo>
                    <a:pt x="341" y="129"/>
                    <a:pt x="348" y="116"/>
                    <a:pt x="359" y="98"/>
                  </a:cubicBezTo>
                  <a:cubicBezTo>
                    <a:pt x="365" y="89"/>
                    <a:pt x="370" y="78"/>
                    <a:pt x="378" y="67"/>
                  </a:cubicBezTo>
                  <a:cubicBezTo>
                    <a:pt x="387" y="54"/>
                    <a:pt x="395" y="45"/>
                    <a:pt x="403" y="31"/>
                  </a:cubicBezTo>
                  <a:cubicBezTo>
                    <a:pt x="404" y="30"/>
                    <a:pt x="406" y="30"/>
                    <a:pt x="407" y="30"/>
                  </a:cubicBezTo>
                  <a:cubicBezTo>
                    <a:pt x="408" y="30"/>
                    <a:pt x="409" y="30"/>
                    <a:pt x="410" y="31"/>
                  </a:cubicBezTo>
                  <a:close/>
                  <a:moveTo>
                    <a:pt x="832" y="153"/>
                  </a:moveTo>
                  <a:cubicBezTo>
                    <a:pt x="828" y="151"/>
                    <a:pt x="821" y="151"/>
                    <a:pt x="813" y="147"/>
                  </a:cubicBezTo>
                  <a:cubicBezTo>
                    <a:pt x="802" y="140"/>
                    <a:pt x="799" y="134"/>
                    <a:pt x="785" y="119"/>
                  </a:cubicBezTo>
                  <a:cubicBezTo>
                    <a:pt x="781" y="115"/>
                    <a:pt x="778" y="112"/>
                    <a:pt x="775" y="108"/>
                  </a:cubicBezTo>
                  <a:cubicBezTo>
                    <a:pt x="770" y="101"/>
                    <a:pt x="766" y="97"/>
                    <a:pt x="763" y="92"/>
                  </a:cubicBezTo>
                  <a:cubicBezTo>
                    <a:pt x="762" y="90"/>
                    <a:pt x="759" y="86"/>
                    <a:pt x="763" y="83"/>
                  </a:cubicBezTo>
                  <a:cubicBezTo>
                    <a:pt x="773" y="79"/>
                    <a:pt x="782" y="73"/>
                    <a:pt x="790" y="70"/>
                  </a:cubicBezTo>
                  <a:cubicBezTo>
                    <a:pt x="796" y="69"/>
                    <a:pt x="802" y="70"/>
                    <a:pt x="810" y="70"/>
                  </a:cubicBezTo>
                  <a:cubicBezTo>
                    <a:pt x="811" y="70"/>
                    <a:pt x="811" y="69"/>
                    <a:pt x="812" y="68"/>
                  </a:cubicBezTo>
                  <a:cubicBezTo>
                    <a:pt x="813" y="65"/>
                    <a:pt x="813" y="63"/>
                    <a:pt x="811" y="61"/>
                  </a:cubicBezTo>
                  <a:cubicBezTo>
                    <a:pt x="808" y="58"/>
                    <a:pt x="807" y="58"/>
                    <a:pt x="804" y="56"/>
                  </a:cubicBezTo>
                  <a:cubicBezTo>
                    <a:pt x="800" y="54"/>
                    <a:pt x="796" y="54"/>
                    <a:pt x="792" y="54"/>
                  </a:cubicBezTo>
                  <a:cubicBezTo>
                    <a:pt x="784" y="55"/>
                    <a:pt x="777" y="60"/>
                    <a:pt x="770" y="64"/>
                  </a:cubicBezTo>
                  <a:cubicBezTo>
                    <a:pt x="766" y="66"/>
                    <a:pt x="761" y="67"/>
                    <a:pt x="758" y="69"/>
                  </a:cubicBezTo>
                  <a:cubicBezTo>
                    <a:pt x="756" y="70"/>
                    <a:pt x="753" y="70"/>
                    <a:pt x="753" y="69"/>
                  </a:cubicBezTo>
                  <a:cubicBezTo>
                    <a:pt x="751" y="60"/>
                    <a:pt x="754" y="46"/>
                    <a:pt x="758" y="35"/>
                  </a:cubicBezTo>
                  <a:cubicBezTo>
                    <a:pt x="758" y="35"/>
                    <a:pt x="759" y="30"/>
                    <a:pt x="757" y="28"/>
                  </a:cubicBezTo>
                  <a:cubicBezTo>
                    <a:pt x="756" y="25"/>
                    <a:pt x="753" y="25"/>
                    <a:pt x="752" y="24"/>
                  </a:cubicBezTo>
                  <a:cubicBezTo>
                    <a:pt x="746" y="20"/>
                    <a:pt x="741" y="19"/>
                    <a:pt x="738" y="22"/>
                  </a:cubicBezTo>
                  <a:cubicBezTo>
                    <a:pt x="736" y="32"/>
                    <a:pt x="737" y="41"/>
                    <a:pt x="737" y="49"/>
                  </a:cubicBezTo>
                  <a:cubicBezTo>
                    <a:pt x="736" y="60"/>
                    <a:pt x="736" y="71"/>
                    <a:pt x="733" y="77"/>
                  </a:cubicBezTo>
                  <a:cubicBezTo>
                    <a:pt x="729" y="80"/>
                    <a:pt x="721" y="85"/>
                    <a:pt x="710" y="87"/>
                  </a:cubicBezTo>
                  <a:cubicBezTo>
                    <a:pt x="706" y="87"/>
                    <a:pt x="704" y="87"/>
                    <a:pt x="701" y="87"/>
                  </a:cubicBezTo>
                  <a:cubicBezTo>
                    <a:pt x="698" y="87"/>
                    <a:pt x="696" y="87"/>
                    <a:pt x="695" y="87"/>
                  </a:cubicBezTo>
                  <a:cubicBezTo>
                    <a:pt x="692" y="88"/>
                    <a:pt x="690" y="89"/>
                    <a:pt x="691" y="92"/>
                  </a:cubicBezTo>
                  <a:cubicBezTo>
                    <a:pt x="692" y="98"/>
                    <a:pt x="693" y="97"/>
                    <a:pt x="698" y="99"/>
                  </a:cubicBezTo>
                  <a:cubicBezTo>
                    <a:pt x="703" y="101"/>
                    <a:pt x="707" y="100"/>
                    <a:pt x="709" y="100"/>
                  </a:cubicBezTo>
                  <a:cubicBezTo>
                    <a:pt x="716" y="98"/>
                    <a:pt x="719" y="97"/>
                    <a:pt x="727" y="96"/>
                  </a:cubicBezTo>
                  <a:cubicBezTo>
                    <a:pt x="729" y="96"/>
                    <a:pt x="730" y="99"/>
                    <a:pt x="729" y="101"/>
                  </a:cubicBezTo>
                  <a:cubicBezTo>
                    <a:pt x="726" y="115"/>
                    <a:pt x="723" y="122"/>
                    <a:pt x="718" y="132"/>
                  </a:cubicBezTo>
                  <a:cubicBezTo>
                    <a:pt x="713" y="143"/>
                    <a:pt x="709" y="151"/>
                    <a:pt x="701" y="158"/>
                  </a:cubicBezTo>
                  <a:cubicBezTo>
                    <a:pt x="697" y="163"/>
                    <a:pt x="697" y="165"/>
                    <a:pt x="699" y="166"/>
                  </a:cubicBezTo>
                  <a:cubicBezTo>
                    <a:pt x="700" y="167"/>
                    <a:pt x="701" y="165"/>
                    <a:pt x="707" y="162"/>
                  </a:cubicBezTo>
                  <a:cubicBezTo>
                    <a:pt x="712" y="159"/>
                    <a:pt x="720" y="156"/>
                    <a:pt x="722" y="154"/>
                  </a:cubicBezTo>
                  <a:cubicBezTo>
                    <a:pt x="727" y="150"/>
                    <a:pt x="729" y="144"/>
                    <a:pt x="735" y="134"/>
                  </a:cubicBezTo>
                  <a:cubicBezTo>
                    <a:pt x="738" y="127"/>
                    <a:pt x="740" y="122"/>
                    <a:pt x="745" y="97"/>
                  </a:cubicBezTo>
                  <a:cubicBezTo>
                    <a:pt x="745" y="96"/>
                    <a:pt x="745" y="95"/>
                    <a:pt x="745" y="94"/>
                  </a:cubicBezTo>
                  <a:cubicBezTo>
                    <a:pt x="746" y="93"/>
                    <a:pt x="746" y="93"/>
                    <a:pt x="748" y="91"/>
                  </a:cubicBezTo>
                  <a:cubicBezTo>
                    <a:pt x="750" y="89"/>
                    <a:pt x="751" y="88"/>
                    <a:pt x="754" y="87"/>
                  </a:cubicBezTo>
                  <a:cubicBezTo>
                    <a:pt x="759" y="99"/>
                    <a:pt x="761" y="106"/>
                    <a:pt x="765" y="112"/>
                  </a:cubicBezTo>
                  <a:cubicBezTo>
                    <a:pt x="767" y="116"/>
                    <a:pt x="770" y="119"/>
                    <a:pt x="772" y="123"/>
                  </a:cubicBezTo>
                  <a:cubicBezTo>
                    <a:pt x="782" y="138"/>
                    <a:pt x="792" y="151"/>
                    <a:pt x="802" y="162"/>
                  </a:cubicBezTo>
                  <a:cubicBezTo>
                    <a:pt x="808" y="168"/>
                    <a:pt x="820" y="167"/>
                    <a:pt x="831" y="167"/>
                  </a:cubicBezTo>
                  <a:cubicBezTo>
                    <a:pt x="833" y="167"/>
                    <a:pt x="837" y="165"/>
                    <a:pt x="838" y="163"/>
                  </a:cubicBezTo>
                  <a:cubicBezTo>
                    <a:pt x="839" y="160"/>
                    <a:pt x="839" y="159"/>
                    <a:pt x="832" y="153"/>
                  </a:cubicBezTo>
                  <a:close/>
                  <a:moveTo>
                    <a:pt x="995" y="23"/>
                  </a:moveTo>
                  <a:cubicBezTo>
                    <a:pt x="992" y="24"/>
                    <a:pt x="985" y="23"/>
                    <a:pt x="981" y="28"/>
                  </a:cubicBezTo>
                  <a:cubicBezTo>
                    <a:pt x="977" y="28"/>
                    <a:pt x="973" y="28"/>
                    <a:pt x="970" y="28"/>
                  </a:cubicBezTo>
                  <a:cubicBezTo>
                    <a:pt x="968" y="28"/>
                    <a:pt x="967" y="27"/>
                    <a:pt x="966" y="27"/>
                  </a:cubicBezTo>
                  <a:cubicBezTo>
                    <a:pt x="967" y="24"/>
                    <a:pt x="972" y="16"/>
                    <a:pt x="972" y="13"/>
                  </a:cubicBezTo>
                  <a:cubicBezTo>
                    <a:pt x="976" y="12"/>
                    <a:pt x="995" y="13"/>
                    <a:pt x="995" y="13"/>
                  </a:cubicBezTo>
                  <a:cubicBezTo>
                    <a:pt x="997" y="12"/>
                    <a:pt x="997" y="12"/>
                    <a:pt x="997" y="16"/>
                  </a:cubicBezTo>
                  <a:cubicBezTo>
                    <a:pt x="997" y="20"/>
                    <a:pt x="996" y="23"/>
                    <a:pt x="995" y="23"/>
                  </a:cubicBezTo>
                  <a:close/>
                  <a:moveTo>
                    <a:pt x="992" y="45"/>
                  </a:moveTo>
                  <a:cubicBezTo>
                    <a:pt x="990" y="46"/>
                    <a:pt x="982" y="45"/>
                    <a:pt x="981" y="45"/>
                  </a:cubicBezTo>
                  <a:cubicBezTo>
                    <a:pt x="983" y="41"/>
                    <a:pt x="985" y="34"/>
                    <a:pt x="988" y="32"/>
                  </a:cubicBezTo>
                  <a:cubicBezTo>
                    <a:pt x="989" y="32"/>
                    <a:pt x="993" y="31"/>
                    <a:pt x="994" y="33"/>
                  </a:cubicBezTo>
                  <a:cubicBezTo>
                    <a:pt x="995" y="35"/>
                    <a:pt x="993" y="42"/>
                    <a:pt x="992" y="45"/>
                  </a:cubicBezTo>
                  <a:close/>
                  <a:moveTo>
                    <a:pt x="986" y="68"/>
                  </a:moveTo>
                  <a:cubicBezTo>
                    <a:pt x="980" y="75"/>
                    <a:pt x="976" y="77"/>
                    <a:pt x="973" y="70"/>
                  </a:cubicBezTo>
                  <a:cubicBezTo>
                    <a:pt x="973" y="67"/>
                    <a:pt x="969" y="63"/>
                    <a:pt x="968" y="60"/>
                  </a:cubicBezTo>
                  <a:cubicBezTo>
                    <a:pt x="972" y="54"/>
                    <a:pt x="975" y="52"/>
                    <a:pt x="976" y="52"/>
                  </a:cubicBezTo>
                  <a:cubicBezTo>
                    <a:pt x="980" y="52"/>
                    <a:pt x="990" y="51"/>
                    <a:pt x="990" y="53"/>
                  </a:cubicBezTo>
                  <a:cubicBezTo>
                    <a:pt x="988" y="60"/>
                    <a:pt x="986" y="64"/>
                    <a:pt x="986" y="68"/>
                  </a:cubicBezTo>
                  <a:close/>
                  <a:moveTo>
                    <a:pt x="962" y="53"/>
                  </a:moveTo>
                  <a:cubicBezTo>
                    <a:pt x="964" y="52"/>
                    <a:pt x="975" y="39"/>
                    <a:pt x="977" y="36"/>
                  </a:cubicBezTo>
                  <a:cubicBezTo>
                    <a:pt x="978" y="34"/>
                    <a:pt x="976" y="31"/>
                    <a:pt x="975" y="30"/>
                  </a:cubicBezTo>
                  <a:cubicBezTo>
                    <a:pt x="972" y="30"/>
                    <a:pt x="967" y="31"/>
                    <a:pt x="964" y="31"/>
                  </a:cubicBezTo>
                  <a:cubicBezTo>
                    <a:pt x="961" y="35"/>
                    <a:pt x="956" y="39"/>
                    <a:pt x="953" y="44"/>
                  </a:cubicBezTo>
                  <a:cubicBezTo>
                    <a:pt x="955" y="48"/>
                    <a:pt x="958" y="49"/>
                    <a:pt x="962" y="53"/>
                  </a:cubicBezTo>
                  <a:close/>
                  <a:moveTo>
                    <a:pt x="962" y="79"/>
                  </a:moveTo>
                  <a:cubicBezTo>
                    <a:pt x="961" y="81"/>
                    <a:pt x="960" y="81"/>
                    <a:pt x="959" y="81"/>
                  </a:cubicBezTo>
                  <a:cubicBezTo>
                    <a:pt x="958" y="81"/>
                    <a:pt x="957" y="80"/>
                    <a:pt x="957" y="80"/>
                  </a:cubicBezTo>
                  <a:cubicBezTo>
                    <a:pt x="957" y="80"/>
                    <a:pt x="957" y="77"/>
                    <a:pt x="960" y="76"/>
                  </a:cubicBezTo>
                  <a:cubicBezTo>
                    <a:pt x="960" y="76"/>
                    <a:pt x="963" y="77"/>
                    <a:pt x="962" y="79"/>
                  </a:cubicBezTo>
                  <a:close/>
                  <a:moveTo>
                    <a:pt x="940" y="81"/>
                  </a:moveTo>
                  <a:cubicBezTo>
                    <a:pt x="940" y="81"/>
                    <a:pt x="938" y="80"/>
                    <a:pt x="938" y="78"/>
                  </a:cubicBezTo>
                  <a:cubicBezTo>
                    <a:pt x="937" y="74"/>
                    <a:pt x="937" y="65"/>
                    <a:pt x="938" y="55"/>
                  </a:cubicBezTo>
                  <a:cubicBezTo>
                    <a:pt x="940" y="53"/>
                    <a:pt x="944" y="51"/>
                    <a:pt x="946" y="50"/>
                  </a:cubicBezTo>
                  <a:cubicBezTo>
                    <a:pt x="947" y="49"/>
                    <a:pt x="948" y="48"/>
                    <a:pt x="952" y="54"/>
                  </a:cubicBezTo>
                  <a:cubicBezTo>
                    <a:pt x="954" y="56"/>
                    <a:pt x="955" y="57"/>
                    <a:pt x="956" y="60"/>
                  </a:cubicBezTo>
                  <a:cubicBezTo>
                    <a:pt x="947" y="73"/>
                    <a:pt x="944" y="79"/>
                    <a:pt x="940" y="81"/>
                  </a:cubicBezTo>
                  <a:close/>
                  <a:moveTo>
                    <a:pt x="940" y="32"/>
                  </a:moveTo>
                  <a:cubicBezTo>
                    <a:pt x="942" y="33"/>
                    <a:pt x="950" y="32"/>
                    <a:pt x="952" y="32"/>
                  </a:cubicBezTo>
                  <a:cubicBezTo>
                    <a:pt x="952" y="35"/>
                    <a:pt x="945" y="43"/>
                    <a:pt x="944" y="44"/>
                  </a:cubicBezTo>
                  <a:cubicBezTo>
                    <a:pt x="943" y="44"/>
                    <a:pt x="942" y="45"/>
                    <a:pt x="939" y="45"/>
                  </a:cubicBezTo>
                  <a:cubicBezTo>
                    <a:pt x="939" y="42"/>
                    <a:pt x="940" y="34"/>
                    <a:pt x="940" y="32"/>
                  </a:cubicBezTo>
                  <a:close/>
                  <a:moveTo>
                    <a:pt x="1020" y="92"/>
                  </a:moveTo>
                  <a:cubicBezTo>
                    <a:pt x="1018" y="83"/>
                    <a:pt x="1010" y="75"/>
                    <a:pt x="1003" y="72"/>
                  </a:cubicBezTo>
                  <a:cubicBezTo>
                    <a:pt x="1000" y="71"/>
                    <a:pt x="1001" y="57"/>
                    <a:pt x="1004" y="43"/>
                  </a:cubicBezTo>
                  <a:cubicBezTo>
                    <a:pt x="1005" y="38"/>
                    <a:pt x="1007" y="33"/>
                    <a:pt x="1009" y="27"/>
                  </a:cubicBezTo>
                  <a:cubicBezTo>
                    <a:pt x="1011" y="14"/>
                    <a:pt x="1009" y="10"/>
                    <a:pt x="1007" y="9"/>
                  </a:cubicBezTo>
                  <a:cubicBezTo>
                    <a:pt x="1004" y="7"/>
                    <a:pt x="1002" y="8"/>
                    <a:pt x="998" y="8"/>
                  </a:cubicBezTo>
                  <a:cubicBezTo>
                    <a:pt x="991" y="8"/>
                    <a:pt x="984" y="8"/>
                    <a:pt x="973" y="9"/>
                  </a:cubicBezTo>
                  <a:cubicBezTo>
                    <a:pt x="973" y="7"/>
                    <a:pt x="969" y="0"/>
                    <a:pt x="967" y="6"/>
                  </a:cubicBezTo>
                  <a:cubicBezTo>
                    <a:pt x="966" y="8"/>
                    <a:pt x="964" y="13"/>
                    <a:pt x="962" y="17"/>
                  </a:cubicBezTo>
                  <a:cubicBezTo>
                    <a:pt x="960" y="22"/>
                    <a:pt x="957" y="27"/>
                    <a:pt x="956" y="28"/>
                  </a:cubicBezTo>
                  <a:cubicBezTo>
                    <a:pt x="952" y="29"/>
                    <a:pt x="944" y="27"/>
                    <a:pt x="941" y="27"/>
                  </a:cubicBezTo>
                  <a:cubicBezTo>
                    <a:pt x="941" y="23"/>
                    <a:pt x="941" y="18"/>
                    <a:pt x="939" y="15"/>
                  </a:cubicBezTo>
                  <a:cubicBezTo>
                    <a:pt x="937" y="13"/>
                    <a:pt x="933" y="12"/>
                    <a:pt x="931" y="12"/>
                  </a:cubicBezTo>
                  <a:cubicBezTo>
                    <a:pt x="928" y="13"/>
                    <a:pt x="930" y="32"/>
                    <a:pt x="929" y="53"/>
                  </a:cubicBezTo>
                  <a:cubicBezTo>
                    <a:pt x="929" y="67"/>
                    <a:pt x="925" y="85"/>
                    <a:pt x="924" y="92"/>
                  </a:cubicBezTo>
                  <a:cubicBezTo>
                    <a:pt x="916" y="97"/>
                    <a:pt x="909" y="100"/>
                    <a:pt x="901" y="105"/>
                  </a:cubicBezTo>
                  <a:cubicBezTo>
                    <a:pt x="898" y="107"/>
                    <a:pt x="894" y="107"/>
                    <a:pt x="892" y="106"/>
                  </a:cubicBezTo>
                  <a:cubicBezTo>
                    <a:pt x="891" y="102"/>
                    <a:pt x="890" y="100"/>
                    <a:pt x="888" y="98"/>
                  </a:cubicBezTo>
                  <a:cubicBezTo>
                    <a:pt x="886" y="95"/>
                    <a:pt x="884" y="93"/>
                    <a:pt x="881" y="93"/>
                  </a:cubicBezTo>
                  <a:cubicBezTo>
                    <a:pt x="880" y="93"/>
                    <a:pt x="876" y="92"/>
                    <a:pt x="876" y="95"/>
                  </a:cubicBezTo>
                  <a:cubicBezTo>
                    <a:pt x="875" y="99"/>
                    <a:pt x="875" y="105"/>
                    <a:pt x="874" y="111"/>
                  </a:cubicBezTo>
                  <a:cubicBezTo>
                    <a:pt x="873" y="114"/>
                    <a:pt x="864" y="143"/>
                    <a:pt x="864" y="144"/>
                  </a:cubicBezTo>
                  <a:cubicBezTo>
                    <a:pt x="867" y="147"/>
                    <a:pt x="867" y="150"/>
                    <a:pt x="870" y="150"/>
                  </a:cubicBezTo>
                  <a:cubicBezTo>
                    <a:pt x="874" y="151"/>
                    <a:pt x="878" y="152"/>
                    <a:pt x="882" y="147"/>
                  </a:cubicBezTo>
                  <a:cubicBezTo>
                    <a:pt x="889" y="141"/>
                    <a:pt x="888" y="120"/>
                    <a:pt x="892" y="115"/>
                  </a:cubicBezTo>
                  <a:cubicBezTo>
                    <a:pt x="895" y="114"/>
                    <a:pt x="901" y="113"/>
                    <a:pt x="903" y="112"/>
                  </a:cubicBezTo>
                  <a:cubicBezTo>
                    <a:pt x="908" y="111"/>
                    <a:pt x="908" y="108"/>
                    <a:pt x="921" y="103"/>
                  </a:cubicBezTo>
                  <a:cubicBezTo>
                    <a:pt x="928" y="100"/>
                    <a:pt x="934" y="99"/>
                    <a:pt x="941" y="97"/>
                  </a:cubicBezTo>
                  <a:cubicBezTo>
                    <a:pt x="951" y="94"/>
                    <a:pt x="952" y="91"/>
                    <a:pt x="957" y="89"/>
                  </a:cubicBezTo>
                  <a:cubicBezTo>
                    <a:pt x="961" y="88"/>
                    <a:pt x="967" y="89"/>
                    <a:pt x="974" y="88"/>
                  </a:cubicBezTo>
                  <a:cubicBezTo>
                    <a:pt x="976" y="88"/>
                    <a:pt x="979" y="86"/>
                    <a:pt x="981" y="85"/>
                  </a:cubicBezTo>
                  <a:cubicBezTo>
                    <a:pt x="983" y="84"/>
                    <a:pt x="986" y="85"/>
                    <a:pt x="989" y="84"/>
                  </a:cubicBezTo>
                  <a:cubicBezTo>
                    <a:pt x="990" y="83"/>
                    <a:pt x="992" y="84"/>
                    <a:pt x="993" y="84"/>
                  </a:cubicBezTo>
                  <a:cubicBezTo>
                    <a:pt x="996" y="87"/>
                    <a:pt x="997" y="88"/>
                    <a:pt x="993" y="90"/>
                  </a:cubicBezTo>
                  <a:cubicBezTo>
                    <a:pt x="986" y="93"/>
                    <a:pt x="979" y="96"/>
                    <a:pt x="974" y="103"/>
                  </a:cubicBezTo>
                  <a:cubicBezTo>
                    <a:pt x="972" y="104"/>
                    <a:pt x="972" y="103"/>
                    <a:pt x="967" y="105"/>
                  </a:cubicBezTo>
                  <a:cubicBezTo>
                    <a:pt x="965" y="105"/>
                    <a:pt x="962" y="107"/>
                    <a:pt x="959" y="108"/>
                  </a:cubicBezTo>
                  <a:cubicBezTo>
                    <a:pt x="950" y="110"/>
                    <a:pt x="939" y="111"/>
                    <a:pt x="929" y="113"/>
                  </a:cubicBezTo>
                  <a:cubicBezTo>
                    <a:pt x="927" y="114"/>
                    <a:pt x="927" y="116"/>
                    <a:pt x="927" y="118"/>
                  </a:cubicBezTo>
                  <a:cubicBezTo>
                    <a:pt x="928" y="120"/>
                    <a:pt x="935" y="124"/>
                    <a:pt x="941" y="124"/>
                  </a:cubicBezTo>
                  <a:cubicBezTo>
                    <a:pt x="944" y="124"/>
                    <a:pt x="947" y="121"/>
                    <a:pt x="949" y="120"/>
                  </a:cubicBezTo>
                  <a:cubicBezTo>
                    <a:pt x="952" y="119"/>
                    <a:pt x="961" y="112"/>
                    <a:pt x="960" y="118"/>
                  </a:cubicBezTo>
                  <a:cubicBezTo>
                    <a:pt x="959" y="123"/>
                    <a:pt x="958" y="127"/>
                    <a:pt x="958" y="130"/>
                  </a:cubicBezTo>
                  <a:cubicBezTo>
                    <a:pt x="958" y="133"/>
                    <a:pt x="958" y="137"/>
                    <a:pt x="957" y="140"/>
                  </a:cubicBezTo>
                  <a:cubicBezTo>
                    <a:pt x="953" y="142"/>
                    <a:pt x="948" y="144"/>
                    <a:pt x="943" y="146"/>
                  </a:cubicBezTo>
                  <a:cubicBezTo>
                    <a:pt x="935" y="148"/>
                    <a:pt x="927" y="148"/>
                    <a:pt x="917" y="151"/>
                  </a:cubicBezTo>
                  <a:cubicBezTo>
                    <a:pt x="909" y="154"/>
                    <a:pt x="904" y="162"/>
                    <a:pt x="905" y="163"/>
                  </a:cubicBezTo>
                  <a:cubicBezTo>
                    <a:pt x="909" y="166"/>
                    <a:pt x="919" y="165"/>
                    <a:pt x="930" y="161"/>
                  </a:cubicBezTo>
                  <a:cubicBezTo>
                    <a:pt x="938" y="158"/>
                    <a:pt x="944" y="154"/>
                    <a:pt x="951" y="150"/>
                  </a:cubicBezTo>
                  <a:cubicBezTo>
                    <a:pt x="953" y="149"/>
                    <a:pt x="958" y="149"/>
                    <a:pt x="958" y="154"/>
                  </a:cubicBezTo>
                  <a:cubicBezTo>
                    <a:pt x="957" y="161"/>
                    <a:pt x="954" y="162"/>
                    <a:pt x="953" y="166"/>
                  </a:cubicBezTo>
                  <a:cubicBezTo>
                    <a:pt x="952" y="171"/>
                    <a:pt x="943" y="170"/>
                    <a:pt x="933" y="169"/>
                  </a:cubicBezTo>
                  <a:cubicBezTo>
                    <a:pt x="928" y="169"/>
                    <a:pt x="920" y="169"/>
                    <a:pt x="918" y="168"/>
                  </a:cubicBezTo>
                  <a:cubicBezTo>
                    <a:pt x="915" y="169"/>
                    <a:pt x="923" y="172"/>
                    <a:pt x="926" y="173"/>
                  </a:cubicBezTo>
                  <a:cubicBezTo>
                    <a:pt x="929" y="175"/>
                    <a:pt x="933" y="175"/>
                    <a:pt x="940" y="178"/>
                  </a:cubicBezTo>
                  <a:cubicBezTo>
                    <a:pt x="949" y="181"/>
                    <a:pt x="952" y="185"/>
                    <a:pt x="958" y="186"/>
                  </a:cubicBezTo>
                  <a:cubicBezTo>
                    <a:pt x="962" y="187"/>
                    <a:pt x="970" y="184"/>
                    <a:pt x="974" y="177"/>
                  </a:cubicBezTo>
                  <a:cubicBezTo>
                    <a:pt x="977" y="170"/>
                    <a:pt x="976" y="161"/>
                    <a:pt x="975" y="147"/>
                  </a:cubicBezTo>
                  <a:cubicBezTo>
                    <a:pt x="976" y="145"/>
                    <a:pt x="976" y="145"/>
                    <a:pt x="977" y="145"/>
                  </a:cubicBezTo>
                  <a:cubicBezTo>
                    <a:pt x="978" y="145"/>
                    <a:pt x="979" y="145"/>
                    <a:pt x="980" y="145"/>
                  </a:cubicBezTo>
                  <a:cubicBezTo>
                    <a:pt x="986" y="146"/>
                    <a:pt x="990" y="147"/>
                    <a:pt x="992" y="147"/>
                  </a:cubicBezTo>
                  <a:cubicBezTo>
                    <a:pt x="996" y="148"/>
                    <a:pt x="1000" y="151"/>
                    <a:pt x="1003" y="151"/>
                  </a:cubicBezTo>
                  <a:cubicBezTo>
                    <a:pt x="1008" y="152"/>
                    <a:pt x="1008" y="146"/>
                    <a:pt x="1007" y="145"/>
                  </a:cubicBezTo>
                  <a:cubicBezTo>
                    <a:pt x="1006" y="142"/>
                    <a:pt x="1003" y="137"/>
                    <a:pt x="1002" y="136"/>
                  </a:cubicBezTo>
                  <a:cubicBezTo>
                    <a:pt x="1000" y="135"/>
                    <a:pt x="990" y="135"/>
                    <a:pt x="980" y="136"/>
                  </a:cubicBezTo>
                  <a:cubicBezTo>
                    <a:pt x="978" y="136"/>
                    <a:pt x="978" y="136"/>
                    <a:pt x="975" y="135"/>
                  </a:cubicBezTo>
                  <a:cubicBezTo>
                    <a:pt x="973" y="135"/>
                    <a:pt x="973" y="136"/>
                    <a:pt x="972" y="134"/>
                  </a:cubicBezTo>
                  <a:cubicBezTo>
                    <a:pt x="971" y="131"/>
                    <a:pt x="971" y="127"/>
                    <a:pt x="972" y="124"/>
                  </a:cubicBezTo>
                  <a:cubicBezTo>
                    <a:pt x="974" y="121"/>
                    <a:pt x="976" y="118"/>
                    <a:pt x="977" y="116"/>
                  </a:cubicBezTo>
                  <a:cubicBezTo>
                    <a:pt x="980" y="112"/>
                    <a:pt x="977" y="107"/>
                    <a:pt x="978" y="104"/>
                  </a:cubicBezTo>
                  <a:cubicBezTo>
                    <a:pt x="980" y="100"/>
                    <a:pt x="982" y="100"/>
                    <a:pt x="985" y="98"/>
                  </a:cubicBezTo>
                  <a:cubicBezTo>
                    <a:pt x="988" y="96"/>
                    <a:pt x="992" y="96"/>
                    <a:pt x="995" y="96"/>
                  </a:cubicBezTo>
                  <a:cubicBezTo>
                    <a:pt x="998" y="96"/>
                    <a:pt x="998" y="99"/>
                    <a:pt x="1001" y="100"/>
                  </a:cubicBezTo>
                  <a:cubicBezTo>
                    <a:pt x="1006" y="101"/>
                    <a:pt x="1011" y="101"/>
                    <a:pt x="1015" y="102"/>
                  </a:cubicBezTo>
                  <a:cubicBezTo>
                    <a:pt x="1021" y="102"/>
                    <a:pt x="1020" y="99"/>
                    <a:pt x="1020" y="92"/>
                  </a:cubicBezTo>
                  <a:close/>
                  <a:moveTo>
                    <a:pt x="240" y="107"/>
                  </a:moveTo>
                  <a:cubicBezTo>
                    <a:pt x="240" y="107"/>
                    <a:pt x="240" y="102"/>
                    <a:pt x="240" y="100"/>
                  </a:cubicBezTo>
                  <a:cubicBezTo>
                    <a:pt x="241" y="100"/>
                    <a:pt x="243" y="100"/>
                    <a:pt x="244" y="100"/>
                  </a:cubicBezTo>
                  <a:cubicBezTo>
                    <a:pt x="245" y="101"/>
                    <a:pt x="245" y="105"/>
                    <a:pt x="244" y="107"/>
                  </a:cubicBezTo>
                  <a:cubicBezTo>
                    <a:pt x="243" y="107"/>
                    <a:pt x="241" y="107"/>
                    <a:pt x="240" y="107"/>
                  </a:cubicBezTo>
                  <a:close/>
                  <a:moveTo>
                    <a:pt x="292" y="61"/>
                  </a:moveTo>
                  <a:cubicBezTo>
                    <a:pt x="291" y="55"/>
                    <a:pt x="291" y="48"/>
                    <a:pt x="290" y="43"/>
                  </a:cubicBezTo>
                  <a:cubicBezTo>
                    <a:pt x="288" y="35"/>
                    <a:pt x="284" y="30"/>
                    <a:pt x="281" y="26"/>
                  </a:cubicBezTo>
                  <a:cubicBezTo>
                    <a:pt x="275" y="20"/>
                    <a:pt x="271" y="18"/>
                    <a:pt x="262" y="17"/>
                  </a:cubicBezTo>
                  <a:cubicBezTo>
                    <a:pt x="257" y="17"/>
                    <a:pt x="253" y="21"/>
                    <a:pt x="247" y="22"/>
                  </a:cubicBezTo>
                  <a:cubicBezTo>
                    <a:pt x="237" y="24"/>
                    <a:pt x="222" y="28"/>
                    <a:pt x="212" y="30"/>
                  </a:cubicBezTo>
                  <a:cubicBezTo>
                    <a:pt x="209" y="30"/>
                    <a:pt x="197" y="36"/>
                    <a:pt x="196" y="42"/>
                  </a:cubicBezTo>
                  <a:cubicBezTo>
                    <a:pt x="199" y="40"/>
                    <a:pt x="203" y="38"/>
                    <a:pt x="208" y="37"/>
                  </a:cubicBezTo>
                  <a:cubicBezTo>
                    <a:pt x="211" y="36"/>
                    <a:pt x="215" y="35"/>
                    <a:pt x="221" y="34"/>
                  </a:cubicBezTo>
                  <a:cubicBezTo>
                    <a:pt x="228" y="33"/>
                    <a:pt x="235" y="32"/>
                    <a:pt x="241" y="30"/>
                  </a:cubicBezTo>
                  <a:cubicBezTo>
                    <a:pt x="251" y="29"/>
                    <a:pt x="254" y="29"/>
                    <a:pt x="261" y="30"/>
                  </a:cubicBezTo>
                  <a:cubicBezTo>
                    <a:pt x="264" y="30"/>
                    <a:pt x="267" y="35"/>
                    <a:pt x="269" y="39"/>
                  </a:cubicBezTo>
                  <a:cubicBezTo>
                    <a:pt x="272" y="45"/>
                    <a:pt x="273" y="49"/>
                    <a:pt x="274" y="53"/>
                  </a:cubicBezTo>
                  <a:cubicBezTo>
                    <a:pt x="276" y="62"/>
                    <a:pt x="275" y="73"/>
                    <a:pt x="275" y="84"/>
                  </a:cubicBezTo>
                  <a:cubicBezTo>
                    <a:pt x="275" y="94"/>
                    <a:pt x="276" y="106"/>
                    <a:pt x="276" y="112"/>
                  </a:cubicBezTo>
                  <a:cubicBezTo>
                    <a:pt x="277" y="122"/>
                    <a:pt x="274" y="133"/>
                    <a:pt x="273" y="142"/>
                  </a:cubicBezTo>
                  <a:cubicBezTo>
                    <a:pt x="273" y="144"/>
                    <a:pt x="272" y="149"/>
                    <a:pt x="269" y="149"/>
                  </a:cubicBezTo>
                  <a:cubicBezTo>
                    <a:pt x="262" y="146"/>
                    <a:pt x="252" y="140"/>
                    <a:pt x="249" y="138"/>
                  </a:cubicBezTo>
                  <a:cubicBezTo>
                    <a:pt x="247" y="137"/>
                    <a:pt x="244" y="126"/>
                    <a:pt x="245" y="122"/>
                  </a:cubicBezTo>
                  <a:cubicBezTo>
                    <a:pt x="247" y="116"/>
                    <a:pt x="254" y="117"/>
                    <a:pt x="257" y="107"/>
                  </a:cubicBezTo>
                  <a:cubicBezTo>
                    <a:pt x="259" y="100"/>
                    <a:pt x="256" y="97"/>
                    <a:pt x="259" y="80"/>
                  </a:cubicBezTo>
                  <a:cubicBezTo>
                    <a:pt x="263" y="57"/>
                    <a:pt x="261" y="54"/>
                    <a:pt x="253" y="48"/>
                  </a:cubicBezTo>
                  <a:cubicBezTo>
                    <a:pt x="252" y="48"/>
                    <a:pt x="251" y="46"/>
                    <a:pt x="249" y="46"/>
                  </a:cubicBezTo>
                  <a:cubicBezTo>
                    <a:pt x="244" y="45"/>
                    <a:pt x="237" y="45"/>
                    <a:pt x="238" y="47"/>
                  </a:cubicBezTo>
                  <a:cubicBezTo>
                    <a:pt x="241" y="56"/>
                    <a:pt x="244" y="56"/>
                    <a:pt x="249" y="60"/>
                  </a:cubicBezTo>
                  <a:cubicBezTo>
                    <a:pt x="253" y="62"/>
                    <a:pt x="248" y="75"/>
                    <a:pt x="245" y="84"/>
                  </a:cubicBezTo>
                  <a:cubicBezTo>
                    <a:pt x="242" y="92"/>
                    <a:pt x="239" y="92"/>
                    <a:pt x="237" y="91"/>
                  </a:cubicBezTo>
                  <a:cubicBezTo>
                    <a:pt x="234" y="89"/>
                    <a:pt x="233" y="83"/>
                    <a:pt x="231" y="78"/>
                  </a:cubicBezTo>
                  <a:cubicBezTo>
                    <a:pt x="231" y="76"/>
                    <a:pt x="230" y="72"/>
                    <a:pt x="230" y="68"/>
                  </a:cubicBezTo>
                  <a:cubicBezTo>
                    <a:pt x="229" y="65"/>
                    <a:pt x="231" y="61"/>
                    <a:pt x="229" y="58"/>
                  </a:cubicBezTo>
                  <a:cubicBezTo>
                    <a:pt x="229" y="55"/>
                    <a:pt x="226" y="53"/>
                    <a:pt x="224" y="51"/>
                  </a:cubicBezTo>
                  <a:cubicBezTo>
                    <a:pt x="223" y="49"/>
                    <a:pt x="223" y="46"/>
                    <a:pt x="222" y="45"/>
                  </a:cubicBezTo>
                  <a:cubicBezTo>
                    <a:pt x="220" y="44"/>
                    <a:pt x="219" y="40"/>
                    <a:pt x="216" y="40"/>
                  </a:cubicBezTo>
                  <a:cubicBezTo>
                    <a:pt x="208" y="41"/>
                    <a:pt x="214" y="57"/>
                    <a:pt x="211" y="61"/>
                  </a:cubicBezTo>
                  <a:cubicBezTo>
                    <a:pt x="209" y="64"/>
                    <a:pt x="203" y="65"/>
                    <a:pt x="198" y="66"/>
                  </a:cubicBezTo>
                  <a:cubicBezTo>
                    <a:pt x="196" y="66"/>
                    <a:pt x="192" y="67"/>
                    <a:pt x="192" y="68"/>
                  </a:cubicBezTo>
                  <a:cubicBezTo>
                    <a:pt x="191" y="69"/>
                    <a:pt x="194" y="70"/>
                    <a:pt x="196" y="72"/>
                  </a:cubicBezTo>
                  <a:cubicBezTo>
                    <a:pt x="197" y="73"/>
                    <a:pt x="197" y="74"/>
                    <a:pt x="198" y="76"/>
                  </a:cubicBezTo>
                  <a:cubicBezTo>
                    <a:pt x="199" y="78"/>
                    <a:pt x="201" y="78"/>
                    <a:pt x="200" y="80"/>
                  </a:cubicBezTo>
                  <a:cubicBezTo>
                    <a:pt x="201" y="83"/>
                    <a:pt x="200" y="86"/>
                    <a:pt x="201" y="87"/>
                  </a:cubicBezTo>
                  <a:cubicBezTo>
                    <a:pt x="202" y="89"/>
                    <a:pt x="205" y="86"/>
                    <a:pt x="210" y="86"/>
                  </a:cubicBezTo>
                  <a:cubicBezTo>
                    <a:pt x="210" y="89"/>
                    <a:pt x="202" y="97"/>
                    <a:pt x="202" y="98"/>
                  </a:cubicBezTo>
                  <a:cubicBezTo>
                    <a:pt x="203" y="98"/>
                    <a:pt x="205" y="98"/>
                    <a:pt x="207" y="98"/>
                  </a:cubicBezTo>
                  <a:cubicBezTo>
                    <a:pt x="212" y="95"/>
                    <a:pt x="214" y="93"/>
                    <a:pt x="218" y="92"/>
                  </a:cubicBezTo>
                  <a:cubicBezTo>
                    <a:pt x="221" y="96"/>
                    <a:pt x="222" y="99"/>
                    <a:pt x="222" y="102"/>
                  </a:cubicBezTo>
                  <a:cubicBezTo>
                    <a:pt x="222" y="107"/>
                    <a:pt x="206" y="115"/>
                    <a:pt x="196" y="114"/>
                  </a:cubicBezTo>
                  <a:cubicBezTo>
                    <a:pt x="196" y="110"/>
                    <a:pt x="197" y="104"/>
                    <a:pt x="196" y="105"/>
                  </a:cubicBezTo>
                  <a:cubicBezTo>
                    <a:pt x="192" y="107"/>
                    <a:pt x="191" y="110"/>
                    <a:pt x="186" y="114"/>
                  </a:cubicBezTo>
                  <a:cubicBezTo>
                    <a:pt x="184" y="116"/>
                    <a:pt x="183" y="116"/>
                    <a:pt x="181" y="116"/>
                  </a:cubicBezTo>
                  <a:cubicBezTo>
                    <a:pt x="181" y="106"/>
                    <a:pt x="180" y="85"/>
                    <a:pt x="182" y="81"/>
                  </a:cubicBezTo>
                  <a:cubicBezTo>
                    <a:pt x="184" y="76"/>
                    <a:pt x="183" y="67"/>
                    <a:pt x="182" y="64"/>
                  </a:cubicBezTo>
                  <a:cubicBezTo>
                    <a:pt x="181" y="60"/>
                    <a:pt x="179" y="57"/>
                    <a:pt x="178" y="59"/>
                  </a:cubicBezTo>
                  <a:cubicBezTo>
                    <a:pt x="171" y="65"/>
                    <a:pt x="168" y="77"/>
                    <a:pt x="165" y="92"/>
                  </a:cubicBezTo>
                  <a:cubicBezTo>
                    <a:pt x="164" y="98"/>
                    <a:pt x="161" y="133"/>
                    <a:pt x="161" y="149"/>
                  </a:cubicBezTo>
                  <a:cubicBezTo>
                    <a:pt x="162" y="153"/>
                    <a:pt x="165" y="157"/>
                    <a:pt x="168" y="156"/>
                  </a:cubicBezTo>
                  <a:cubicBezTo>
                    <a:pt x="171" y="156"/>
                    <a:pt x="176" y="153"/>
                    <a:pt x="176" y="151"/>
                  </a:cubicBezTo>
                  <a:cubicBezTo>
                    <a:pt x="178" y="145"/>
                    <a:pt x="178" y="136"/>
                    <a:pt x="179" y="127"/>
                  </a:cubicBezTo>
                  <a:cubicBezTo>
                    <a:pt x="186" y="127"/>
                    <a:pt x="193" y="127"/>
                    <a:pt x="199" y="126"/>
                  </a:cubicBezTo>
                  <a:cubicBezTo>
                    <a:pt x="206" y="123"/>
                    <a:pt x="210" y="122"/>
                    <a:pt x="214" y="120"/>
                  </a:cubicBezTo>
                  <a:cubicBezTo>
                    <a:pt x="218" y="118"/>
                    <a:pt x="221" y="115"/>
                    <a:pt x="223" y="114"/>
                  </a:cubicBezTo>
                  <a:cubicBezTo>
                    <a:pt x="225" y="113"/>
                    <a:pt x="226" y="113"/>
                    <a:pt x="227" y="114"/>
                  </a:cubicBezTo>
                  <a:cubicBezTo>
                    <a:pt x="227" y="117"/>
                    <a:pt x="228" y="121"/>
                    <a:pt x="227" y="122"/>
                  </a:cubicBezTo>
                  <a:cubicBezTo>
                    <a:pt x="222" y="128"/>
                    <a:pt x="219" y="133"/>
                    <a:pt x="220" y="133"/>
                  </a:cubicBezTo>
                  <a:cubicBezTo>
                    <a:pt x="223" y="133"/>
                    <a:pt x="227" y="130"/>
                    <a:pt x="231" y="129"/>
                  </a:cubicBezTo>
                  <a:cubicBezTo>
                    <a:pt x="231" y="130"/>
                    <a:pt x="232" y="130"/>
                    <a:pt x="232" y="133"/>
                  </a:cubicBezTo>
                  <a:cubicBezTo>
                    <a:pt x="233" y="135"/>
                    <a:pt x="233" y="138"/>
                    <a:pt x="231" y="139"/>
                  </a:cubicBezTo>
                  <a:cubicBezTo>
                    <a:pt x="230" y="142"/>
                    <a:pt x="229" y="143"/>
                    <a:pt x="227" y="144"/>
                  </a:cubicBezTo>
                  <a:cubicBezTo>
                    <a:pt x="224" y="145"/>
                    <a:pt x="220" y="144"/>
                    <a:pt x="216" y="144"/>
                  </a:cubicBezTo>
                  <a:cubicBezTo>
                    <a:pt x="211" y="145"/>
                    <a:pt x="209" y="147"/>
                    <a:pt x="206" y="145"/>
                  </a:cubicBezTo>
                  <a:cubicBezTo>
                    <a:pt x="205" y="145"/>
                    <a:pt x="205" y="144"/>
                    <a:pt x="207" y="142"/>
                  </a:cubicBezTo>
                  <a:cubicBezTo>
                    <a:pt x="209" y="140"/>
                    <a:pt x="210" y="138"/>
                    <a:pt x="209" y="136"/>
                  </a:cubicBezTo>
                  <a:cubicBezTo>
                    <a:pt x="206" y="137"/>
                    <a:pt x="194" y="144"/>
                    <a:pt x="194" y="146"/>
                  </a:cubicBezTo>
                  <a:cubicBezTo>
                    <a:pt x="194" y="153"/>
                    <a:pt x="196" y="153"/>
                    <a:pt x="196" y="155"/>
                  </a:cubicBezTo>
                  <a:cubicBezTo>
                    <a:pt x="196" y="161"/>
                    <a:pt x="196" y="163"/>
                    <a:pt x="197" y="164"/>
                  </a:cubicBezTo>
                  <a:cubicBezTo>
                    <a:pt x="197" y="164"/>
                    <a:pt x="201" y="165"/>
                    <a:pt x="203" y="163"/>
                  </a:cubicBezTo>
                  <a:cubicBezTo>
                    <a:pt x="208" y="161"/>
                    <a:pt x="208" y="160"/>
                    <a:pt x="211" y="159"/>
                  </a:cubicBezTo>
                  <a:cubicBezTo>
                    <a:pt x="214" y="158"/>
                    <a:pt x="226" y="156"/>
                    <a:pt x="234" y="155"/>
                  </a:cubicBezTo>
                  <a:cubicBezTo>
                    <a:pt x="239" y="155"/>
                    <a:pt x="251" y="151"/>
                    <a:pt x="253" y="152"/>
                  </a:cubicBezTo>
                  <a:cubicBezTo>
                    <a:pt x="258" y="158"/>
                    <a:pt x="265" y="163"/>
                    <a:pt x="267" y="165"/>
                  </a:cubicBezTo>
                  <a:cubicBezTo>
                    <a:pt x="270" y="173"/>
                    <a:pt x="275" y="174"/>
                    <a:pt x="277" y="176"/>
                  </a:cubicBezTo>
                  <a:cubicBezTo>
                    <a:pt x="279" y="179"/>
                    <a:pt x="277" y="183"/>
                    <a:pt x="278" y="184"/>
                  </a:cubicBezTo>
                  <a:cubicBezTo>
                    <a:pt x="279" y="184"/>
                    <a:pt x="282" y="184"/>
                    <a:pt x="284" y="183"/>
                  </a:cubicBezTo>
                  <a:cubicBezTo>
                    <a:pt x="288" y="181"/>
                    <a:pt x="291" y="178"/>
                    <a:pt x="293" y="175"/>
                  </a:cubicBezTo>
                  <a:cubicBezTo>
                    <a:pt x="296" y="172"/>
                    <a:pt x="294" y="138"/>
                    <a:pt x="296" y="111"/>
                  </a:cubicBezTo>
                  <a:cubicBezTo>
                    <a:pt x="296" y="94"/>
                    <a:pt x="292" y="79"/>
                    <a:pt x="292" y="61"/>
                  </a:cubicBezTo>
                  <a:close/>
                  <a:moveTo>
                    <a:pt x="79" y="82"/>
                  </a:moveTo>
                  <a:cubicBezTo>
                    <a:pt x="76" y="83"/>
                    <a:pt x="71" y="87"/>
                    <a:pt x="69" y="84"/>
                  </a:cubicBezTo>
                  <a:cubicBezTo>
                    <a:pt x="69" y="76"/>
                    <a:pt x="69" y="63"/>
                    <a:pt x="69" y="56"/>
                  </a:cubicBezTo>
                  <a:cubicBezTo>
                    <a:pt x="69" y="53"/>
                    <a:pt x="82" y="55"/>
                    <a:pt x="93" y="53"/>
                  </a:cubicBezTo>
                  <a:cubicBezTo>
                    <a:pt x="97" y="53"/>
                    <a:pt x="97" y="53"/>
                    <a:pt x="99" y="53"/>
                  </a:cubicBezTo>
                  <a:cubicBezTo>
                    <a:pt x="102" y="55"/>
                    <a:pt x="103" y="75"/>
                    <a:pt x="79" y="82"/>
                  </a:cubicBezTo>
                  <a:close/>
                  <a:moveTo>
                    <a:pt x="119" y="45"/>
                  </a:moveTo>
                  <a:cubicBezTo>
                    <a:pt x="109" y="43"/>
                    <a:pt x="100" y="43"/>
                    <a:pt x="87" y="45"/>
                  </a:cubicBezTo>
                  <a:cubicBezTo>
                    <a:pt x="79" y="45"/>
                    <a:pt x="74" y="45"/>
                    <a:pt x="71" y="43"/>
                  </a:cubicBezTo>
                  <a:cubicBezTo>
                    <a:pt x="68" y="41"/>
                    <a:pt x="67" y="38"/>
                    <a:pt x="68" y="32"/>
                  </a:cubicBezTo>
                  <a:cubicBezTo>
                    <a:pt x="68" y="27"/>
                    <a:pt x="68" y="22"/>
                    <a:pt x="68" y="18"/>
                  </a:cubicBezTo>
                  <a:cubicBezTo>
                    <a:pt x="68" y="16"/>
                    <a:pt x="64" y="13"/>
                    <a:pt x="62" y="13"/>
                  </a:cubicBezTo>
                  <a:cubicBezTo>
                    <a:pt x="57" y="13"/>
                    <a:pt x="50" y="9"/>
                    <a:pt x="49" y="12"/>
                  </a:cubicBezTo>
                  <a:cubicBezTo>
                    <a:pt x="48" y="16"/>
                    <a:pt x="48" y="15"/>
                    <a:pt x="49" y="21"/>
                  </a:cubicBezTo>
                  <a:cubicBezTo>
                    <a:pt x="49" y="23"/>
                    <a:pt x="50" y="25"/>
                    <a:pt x="50" y="27"/>
                  </a:cubicBezTo>
                  <a:cubicBezTo>
                    <a:pt x="50" y="33"/>
                    <a:pt x="50" y="42"/>
                    <a:pt x="49" y="43"/>
                  </a:cubicBezTo>
                  <a:cubicBezTo>
                    <a:pt x="41" y="49"/>
                    <a:pt x="29" y="52"/>
                    <a:pt x="21" y="56"/>
                  </a:cubicBezTo>
                  <a:cubicBezTo>
                    <a:pt x="16" y="57"/>
                    <a:pt x="13" y="50"/>
                    <a:pt x="9" y="48"/>
                  </a:cubicBezTo>
                  <a:cubicBezTo>
                    <a:pt x="7" y="47"/>
                    <a:pt x="2" y="46"/>
                    <a:pt x="0" y="4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54"/>
                    <a:pt x="4" y="58"/>
                    <a:pt x="5" y="64"/>
                  </a:cubicBezTo>
                  <a:cubicBezTo>
                    <a:pt x="8" y="72"/>
                    <a:pt x="10" y="82"/>
                    <a:pt x="13" y="92"/>
                  </a:cubicBezTo>
                  <a:cubicBezTo>
                    <a:pt x="13" y="93"/>
                    <a:pt x="13" y="94"/>
                    <a:pt x="14" y="95"/>
                  </a:cubicBezTo>
                  <a:cubicBezTo>
                    <a:pt x="16" y="98"/>
                    <a:pt x="17" y="98"/>
                    <a:pt x="20" y="98"/>
                  </a:cubicBezTo>
                  <a:cubicBezTo>
                    <a:pt x="22" y="97"/>
                    <a:pt x="24" y="97"/>
                    <a:pt x="24" y="95"/>
                  </a:cubicBezTo>
                  <a:cubicBezTo>
                    <a:pt x="25" y="87"/>
                    <a:pt x="24" y="75"/>
                    <a:pt x="24" y="68"/>
                  </a:cubicBezTo>
                  <a:cubicBezTo>
                    <a:pt x="25" y="64"/>
                    <a:pt x="24" y="61"/>
                    <a:pt x="26" y="61"/>
                  </a:cubicBezTo>
                  <a:cubicBezTo>
                    <a:pt x="29" y="61"/>
                    <a:pt x="34" y="60"/>
                    <a:pt x="39" y="59"/>
                  </a:cubicBezTo>
                  <a:cubicBezTo>
                    <a:pt x="43" y="59"/>
                    <a:pt x="48" y="58"/>
                    <a:pt x="49" y="59"/>
                  </a:cubicBezTo>
                  <a:cubicBezTo>
                    <a:pt x="49" y="70"/>
                    <a:pt x="48" y="83"/>
                    <a:pt x="49" y="89"/>
                  </a:cubicBezTo>
                  <a:cubicBezTo>
                    <a:pt x="35" y="91"/>
                    <a:pt x="38" y="92"/>
                    <a:pt x="35" y="97"/>
                  </a:cubicBezTo>
                  <a:cubicBezTo>
                    <a:pt x="37" y="100"/>
                    <a:pt x="47" y="97"/>
                    <a:pt x="48" y="101"/>
                  </a:cubicBezTo>
                  <a:cubicBezTo>
                    <a:pt x="48" y="117"/>
                    <a:pt x="46" y="141"/>
                    <a:pt x="46" y="161"/>
                  </a:cubicBezTo>
                  <a:cubicBezTo>
                    <a:pt x="46" y="167"/>
                    <a:pt x="48" y="174"/>
                    <a:pt x="48" y="179"/>
                  </a:cubicBezTo>
                  <a:cubicBezTo>
                    <a:pt x="48" y="184"/>
                    <a:pt x="50" y="191"/>
                    <a:pt x="52" y="195"/>
                  </a:cubicBezTo>
                  <a:cubicBezTo>
                    <a:pt x="54" y="199"/>
                    <a:pt x="55" y="200"/>
                    <a:pt x="57" y="201"/>
                  </a:cubicBezTo>
                  <a:cubicBezTo>
                    <a:pt x="58" y="201"/>
                    <a:pt x="59" y="200"/>
                    <a:pt x="60" y="199"/>
                  </a:cubicBezTo>
                  <a:cubicBezTo>
                    <a:pt x="64" y="195"/>
                    <a:pt x="65" y="194"/>
                    <a:pt x="68" y="185"/>
                  </a:cubicBezTo>
                  <a:cubicBezTo>
                    <a:pt x="68" y="182"/>
                    <a:pt x="67" y="175"/>
                    <a:pt x="67" y="163"/>
                  </a:cubicBezTo>
                  <a:cubicBezTo>
                    <a:pt x="68" y="158"/>
                    <a:pt x="70" y="122"/>
                    <a:pt x="70" y="117"/>
                  </a:cubicBezTo>
                  <a:cubicBezTo>
                    <a:pt x="70" y="110"/>
                    <a:pt x="70" y="106"/>
                    <a:pt x="70" y="101"/>
                  </a:cubicBezTo>
                  <a:cubicBezTo>
                    <a:pt x="72" y="100"/>
                    <a:pt x="79" y="99"/>
                    <a:pt x="87" y="95"/>
                  </a:cubicBezTo>
                  <a:cubicBezTo>
                    <a:pt x="91" y="93"/>
                    <a:pt x="94" y="93"/>
                    <a:pt x="100" y="89"/>
                  </a:cubicBezTo>
                  <a:cubicBezTo>
                    <a:pt x="101" y="88"/>
                    <a:pt x="103" y="86"/>
                    <a:pt x="111" y="85"/>
                  </a:cubicBezTo>
                  <a:cubicBezTo>
                    <a:pt x="130" y="83"/>
                    <a:pt x="133" y="81"/>
                    <a:pt x="133" y="78"/>
                  </a:cubicBezTo>
                  <a:cubicBezTo>
                    <a:pt x="134" y="68"/>
                    <a:pt x="133" y="69"/>
                    <a:pt x="131" y="63"/>
                  </a:cubicBezTo>
                  <a:cubicBezTo>
                    <a:pt x="128" y="54"/>
                    <a:pt x="126" y="47"/>
                    <a:pt x="119" y="45"/>
                  </a:cubicBezTo>
                  <a:close/>
                  <a:moveTo>
                    <a:pt x="908" y="74"/>
                  </a:moveTo>
                  <a:cubicBezTo>
                    <a:pt x="907" y="72"/>
                    <a:pt x="904" y="55"/>
                    <a:pt x="902" y="40"/>
                  </a:cubicBezTo>
                  <a:cubicBezTo>
                    <a:pt x="901" y="35"/>
                    <a:pt x="898" y="31"/>
                    <a:pt x="898" y="26"/>
                  </a:cubicBezTo>
                  <a:cubicBezTo>
                    <a:pt x="899" y="23"/>
                    <a:pt x="914" y="31"/>
                    <a:pt x="916" y="33"/>
                  </a:cubicBezTo>
                  <a:cubicBezTo>
                    <a:pt x="918" y="35"/>
                    <a:pt x="922" y="75"/>
                    <a:pt x="920" y="77"/>
                  </a:cubicBezTo>
                  <a:cubicBezTo>
                    <a:pt x="919" y="78"/>
                    <a:pt x="916" y="79"/>
                    <a:pt x="913" y="78"/>
                  </a:cubicBezTo>
                  <a:cubicBezTo>
                    <a:pt x="912" y="78"/>
                    <a:pt x="910" y="76"/>
                    <a:pt x="908" y="74"/>
                  </a:cubicBezTo>
                  <a:close/>
                </a:path>
              </a:pathLst>
            </a:custGeom>
            <a:solidFill>
              <a:srgbClr val="A63A2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277193"/>
              <a:ext cx="12192000" cy="440608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 flipV="1">
            <a:off x="9324" y="3429000"/>
            <a:ext cx="12161889" cy="6169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0286" y="442279"/>
            <a:ext cx="2975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0286" y="1027591"/>
            <a:ext cx="26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点击此处添加关键词</a:t>
            </a:r>
          </a:p>
        </p:txBody>
      </p:sp>
      <p:grpSp>
        <p:nvGrpSpPr>
          <p:cNvPr id="93" name="组合 92"/>
          <p:cNvGrpSpPr/>
          <p:nvPr/>
        </p:nvGrpSpPr>
        <p:grpSpPr>
          <a:xfrm flipH="1">
            <a:off x="376014" y="1465570"/>
            <a:ext cx="999011" cy="164719"/>
            <a:chOff x="1925198" y="4947002"/>
            <a:chExt cx="4616074" cy="761107"/>
          </a:xfrm>
        </p:grpSpPr>
        <p:grpSp>
          <p:nvGrpSpPr>
            <p:cNvPr id="94" name="组合 93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101" name="直接连接符 100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99" name="直接连接符 98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97" name="直接连接符 96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3" name="文本框 102"/>
          <p:cNvSpPr txBox="1"/>
          <p:nvPr/>
        </p:nvSpPr>
        <p:spPr>
          <a:xfrm>
            <a:off x="290286" y="3604955"/>
            <a:ext cx="26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点击此处添加关键词</a:t>
            </a:r>
          </a:p>
        </p:txBody>
      </p:sp>
      <p:grpSp>
        <p:nvGrpSpPr>
          <p:cNvPr id="104" name="组合 103"/>
          <p:cNvGrpSpPr/>
          <p:nvPr/>
        </p:nvGrpSpPr>
        <p:grpSpPr>
          <a:xfrm flipH="1">
            <a:off x="376014" y="4056948"/>
            <a:ext cx="999011" cy="164719"/>
            <a:chOff x="1925198" y="4947002"/>
            <a:chExt cx="4616074" cy="761107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112" name="直接连接符 111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组合 105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110" name="直接连接符 109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108" name="直接连接符 107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" name="直接连接符 13"/>
          <p:cNvCxnSpPr/>
          <p:nvPr/>
        </p:nvCxnSpPr>
        <p:spPr>
          <a:xfrm>
            <a:off x="6087528" y="1031032"/>
            <a:ext cx="0" cy="5335812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6339731" y="1022166"/>
            <a:ext cx="26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点击此处添加关键词</a:t>
            </a:r>
          </a:p>
        </p:txBody>
      </p:sp>
      <p:grpSp>
        <p:nvGrpSpPr>
          <p:cNvPr id="116" name="组合 115"/>
          <p:cNvGrpSpPr/>
          <p:nvPr/>
        </p:nvGrpSpPr>
        <p:grpSpPr>
          <a:xfrm flipH="1">
            <a:off x="6427772" y="1459293"/>
            <a:ext cx="999011" cy="164719"/>
            <a:chOff x="1925198" y="4947002"/>
            <a:chExt cx="4616074" cy="761107"/>
          </a:xfrm>
        </p:grpSpPr>
        <p:grpSp>
          <p:nvGrpSpPr>
            <p:cNvPr id="117" name="组合 116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124" name="直接连接符 123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组合 117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122" name="直接连接符 121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120" name="直接连接符 119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6" name="文本框 125"/>
          <p:cNvSpPr txBox="1"/>
          <p:nvPr/>
        </p:nvSpPr>
        <p:spPr>
          <a:xfrm>
            <a:off x="6334598" y="3601393"/>
            <a:ext cx="26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点击此处添加关键词</a:t>
            </a:r>
          </a:p>
        </p:txBody>
      </p:sp>
      <p:grpSp>
        <p:nvGrpSpPr>
          <p:cNvPr id="127" name="组合 126"/>
          <p:cNvGrpSpPr/>
          <p:nvPr/>
        </p:nvGrpSpPr>
        <p:grpSpPr>
          <a:xfrm flipH="1">
            <a:off x="6435517" y="4039365"/>
            <a:ext cx="999011" cy="164719"/>
            <a:chOff x="1925198" y="4947002"/>
            <a:chExt cx="4616074" cy="761107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135" name="直接连接符 134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组合 128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133" name="直接连接符 132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131" name="直接连接符 130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329243" y="1803274"/>
            <a:ext cx="53640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334598" y="1803274"/>
            <a:ext cx="532140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334598" y="4304020"/>
            <a:ext cx="532140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90286" y="4380656"/>
            <a:ext cx="53640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374344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8688290" y="4005065"/>
            <a:ext cx="768084" cy="60006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456375" y="3083198"/>
            <a:ext cx="1440159" cy="11618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-2200" y="5677489"/>
            <a:ext cx="12192000" cy="1180511"/>
            <a:chOff x="0" y="5632284"/>
            <a:chExt cx="12192000" cy="1180511"/>
          </a:xfrm>
        </p:grpSpPr>
        <p:sp>
          <p:nvSpPr>
            <p:cNvPr id="24" name="íṥľïḑe">
              <a:extLst>
                <a:ext uri="{FF2B5EF4-FFF2-40B4-BE49-F238E27FC236}">
                  <a16:creationId xmlns:a16="http://schemas.microsoft.com/office/drawing/2014/main" id="{7D2D6009-6AC8-48FD-B2C4-53A82165D965}"/>
                </a:ext>
              </a:extLst>
            </p:cNvPr>
            <p:cNvSpPr/>
            <p:nvPr/>
          </p:nvSpPr>
          <p:spPr bwMode="auto">
            <a:xfrm>
              <a:off x="8065766" y="5632284"/>
              <a:ext cx="4112192" cy="808892"/>
            </a:xfrm>
            <a:custGeom>
              <a:avLst/>
              <a:gdLst>
                <a:gd name="T0" fmla="*/ 468 w 1021"/>
                <a:gd name="T1" fmla="*/ 163 h 201"/>
                <a:gd name="T2" fmla="*/ 642 w 1021"/>
                <a:gd name="T3" fmla="*/ 148 h 201"/>
                <a:gd name="T4" fmla="*/ 624 w 1021"/>
                <a:gd name="T5" fmla="*/ 83 h 201"/>
                <a:gd name="T6" fmla="*/ 566 w 1021"/>
                <a:gd name="T7" fmla="*/ 72 h 201"/>
                <a:gd name="T8" fmla="*/ 587 w 1021"/>
                <a:gd name="T9" fmla="*/ 29 h 201"/>
                <a:gd name="T10" fmla="*/ 566 w 1021"/>
                <a:gd name="T11" fmla="*/ 62 h 201"/>
                <a:gd name="T12" fmla="*/ 558 w 1021"/>
                <a:gd name="T13" fmla="*/ 169 h 201"/>
                <a:gd name="T14" fmla="*/ 663 w 1021"/>
                <a:gd name="T15" fmla="*/ 124 h 201"/>
                <a:gd name="T16" fmla="*/ 351 w 1021"/>
                <a:gd name="T17" fmla="*/ 147 h 201"/>
                <a:gd name="T18" fmla="*/ 378 w 1021"/>
                <a:gd name="T19" fmla="*/ 67 h 201"/>
                <a:gd name="T20" fmla="*/ 785 w 1021"/>
                <a:gd name="T21" fmla="*/ 119 h 201"/>
                <a:gd name="T22" fmla="*/ 812 w 1021"/>
                <a:gd name="T23" fmla="*/ 68 h 201"/>
                <a:gd name="T24" fmla="*/ 753 w 1021"/>
                <a:gd name="T25" fmla="*/ 69 h 201"/>
                <a:gd name="T26" fmla="*/ 733 w 1021"/>
                <a:gd name="T27" fmla="*/ 77 h 201"/>
                <a:gd name="T28" fmla="*/ 709 w 1021"/>
                <a:gd name="T29" fmla="*/ 100 h 201"/>
                <a:gd name="T30" fmla="*/ 707 w 1021"/>
                <a:gd name="T31" fmla="*/ 162 h 201"/>
                <a:gd name="T32" fmla="*/ 754 w 1021"/>
                <a:gd name="T33" fmla="*/ 87 h 201"/>
                <a:gd name="T34" fmla="*/ 832 w 1021"/>
                <a:gd name="T35" fmla="*/ 153 h 201"/>
                <a:gd name="T36" fmla="*/ 995 w 1021"/>
                <a:gd name="T37" fmla="*/ 13 h 201"/>
                <a:gd name="T38" fmla="*/ 994 w 1021"/>
                <a:gd name="T39" fmla="*/ 33 h 201"/>
                <a:gd name="T40" fmla="*/ 990 w 1021"/>
                <a:gd name="T41" fmla="*/ 53 h 201"/>
                <a:gd name="T42" fmla="*/ 953 w 1021"/>
                <a:gd name="T43" fmla="*/ 44 h 201"/>
                <a:gd name="T44" fmla="*/ 962 w 1021"/>
                <a:gd name="T45" fmla="*/ 79 h 201"/>
                <a:gd name="T46" fmla="*/ 956 w 1021"/>
                <a:gd name="T47" fmla="*/ 60 h 201"/>
                <a:gd name="T48" fmla="*/ 940 w 1021"/>
                <a:gd name="T49" fmla="*/ 32 h 201"/>
                <a:gd name="T50" fmla="*/ 998 w 1021"/>
                <a:gd name="T51" fmla="*/ 8 h 201"/>
                <a:gd name="T52" fmla="*/ 939 w 1021"/>
                <a:gd name="T53" fmla="*/ 15 h 201"/>
                <a:gd name="T54" fmla="*/ 888 w 1021"/>
                <a:gd name="T55" fmla="*/ 98 h 201"/>
                <a:gd name="T56" fmla="*/ 882 w 1021"/>
                <a:gd name="T57" fmla="*/ 147 h 201"/>
                <a:gd name="T58" fmla="*/ 974 w 1021"/>
                <a:gd name="T59" fmla="*/ 88 h 201"/>
                <a:gd name="T60" fmla="*/ 967 w 1021"/>
                <a:gd name="T61" fmla="*/ 105 h 201"/>
                <a:gd name="T62" fmla="*/ 960 w 1021"/>
                <a:gd name="T63" fmla="*/ 118 h 201"/>
                <a:gd name="T64" fmla="*/ 930 w 1021"/>
                <a:gd name="T65" fmla="*/ 161 h 201"/>
                <a:gd name="T66" fmla="*/ 926 w 1021"/>
                <a:gd name="T67" fmla="*/ 173 h 201"/>
                <a:gd name="T68" fmla="*/ 980 w 1021"/>
                <a:gd name="T69" fmla="*/ 145 h 201"/>
                <a:gd name="T70" fmla="*/ 975 w 1021"/>
                <a:gd name="T71" fmla="*/ 135 h 201"/>
                <a:gd name="T72" fmla="*/ 995 w 1021"/>
                <a:gd name="T73" fmla="*/ 96 h 201"/>
                <a:gd name="T74" fmla="*/ 244 w 1021"/>
                <a:gd name="T75" fmla="*/ 100 h 201"/>
                <a:gd name="T76" fmla="*/ 262 w 1021"/>
                <a:gd name="T77" fmla="*/ 17 h 201"/>
                <a:gd name="T78" fmla="*/ 241 w 1021"/>
                <a:gd name="T79" fmla="*/ 30 h 201"/>
                <a:gd name="T80" fmla="*/ 273 w 1021"/>
                <a:gd name="T81" fmla="*/ 142 h 201"/>
                <a:gd name="T82" fmla="*/ 253 w 1021"/>
                <a:gd name="T83" fmla="*/ 48 h 201"/>
                <a:gd name="T84" fmla="*/ 231 w 1021"/>
                <a:gd name="T85" fmla="*/ 78 h 201"/>
                <a:gd name="T86" fmla="*/ 211 w 1021"/>
                <a:gd name="T87" fmla="*/ 61 h 201"/>
                <a:gd name="T88" fmla="*/ 201 w 1021"/>
                <a:gd name="T89" fmla="*/ 87 h 201"/>
                <a:gd name="T90" fmla="*/ 196 w 1021"/>
                <a:gd name="T91" fmla="*/ 114 h 201"/>
                <a:gd name="T92" fmla="*/ 178 w 1021"/>
                <a:gd name="T93" fmla="*/ 59 h 201"/>
                <a:gd name="T94" fmla="*/ 199 w 1021"/>
                <a:gd name="T95" fmla="*/ 126 h 201"/>
                <a:gd name="T96" fmla="*/ 231 w 1021"/>
                <a:gd name="T97" fmla="*/ 129 h 201"/>
                <a:gd name="T98" fmla="*/ 207 w 1021"/>
                <a:gd name="T99" fmla="*/ 142 h 201"/>
                <a:gd name="T100" fmla="*/ 211 w 1021"/>
                <a:gd name="T101" fmla="*/ 159 h 201"/>
                <a:gd name="T102" fmla="*/ 284 w 1021"/>
                <a:gd name="T103" fmla="*/ 183 h 201"/>
                <a:gd name="T104" fmla="*/ 69 w 1021"/>
                <a:gd name="T105" fmla="*/ 56 h 201"/>
                <a:gd name="T106" fmla="*/ 71 w 1021"/>
                <a:gd name="T107" fmla="*/ 43 h 201"/>
                <a:gd name="T108" fmla="*/ 50 w 1021"/>
                <a:gd name="T109" fmla="*/ 27 h 201"/>
                <a:gd name="T110" fmla="*/ 5 w 1021"/>
                <a:gd name="T111" fmla="*/ 64 h 201"/>
                <a:gd name="T112" fmla="*/ 26 w 1021"/>
                <a:gd name="T113" fmla="*/ 61 h 201"/>
                <a:gd name="T114" fmla="*/ 46 w 1021"/>
                <a:gd name="T115" fmla="*/ 161 h 201"/>
                <a:gd name="T116" fmla="*/ 67 w 1021"/>
                <a:gd name="T117" fmla="*/ 163 h 201"/>
                <a:gd name="T118" fmla="*/ 133 w 1021"/>
                <a:gd name="T119" fmla="*/ 78 h 201"/>
                <a:gd name="T120" fmla="*/ 916 w 1021"/>
                <a:gd name="T121" fmla="*/ 3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201">
                  <a:moveTo>
                    <a:pt x="500" y="150"/>
                  </a:moveTo>
                  <a:cubicBezTo>
                    <a:pt x="480" y="145"/>
                    <a:pt x="463" y="137"/>
                    <a:pt x="441" y="124"/>
                  </a:cubicBezTo>
                  <a:cubicBezTo>
                    <a:pt x="416" y="109"/>
                    <a:pt x="399" y="90"/>
                    <a:pt x="395" y="94"/>
                  </a:cubicBezTo>
                  <a:cubicBezTo>
                    <a:pt x="393" y="97"/>
                    <a:pt x="405" y="106"/>
                    <a:pt x="414" y="115"/>
                  </a:cubicBezTo>
                  <a:cubicBezTo>
                    <a:pt x="427" y="128"/>
                    <a:pt x="432" y="131"/>
                    <a:pt x="442" y="138"/>
                  </a:cubicBezTo>
                  <a:cubicBezTo>
                    <a:pt x="452" y="148"/>
                    <a:pt x="459" y="159"/>
                    <a:pt x="468" y="163"/>
                  </a:cubicBezTo>
                  <a:cubicBezTo>
                    <a:pt x="476" y="166"/>
                    <a:pt x="483" y="167"/>
                    <a:pt x="489" y="167"/>
                  </a:cubicBezTo>
                  <a:cubicBezTo>
                    <a:pt x="495" y="167"/>
                    <a:pt x="499" y="167"/>
                    <a:pt x="507" y="166"/>
                  </a:cubicBezTo>
                  <a:cubicBezTo>
                    <a:pt x="513" y="164"/>
                    <a:pt x="512" y="161"/>
                    <a:pt x="510" y="158"/>
                  </a:cubicBezTo>
                  <a:cubicBezTo>
                    <a:pt x="508" y="155"/>
                    <a:pt x="506" y="152"/>
                    <a:pt x="500" y="150"/>
                  </a:cubicBezTo>
                  <a:close/>
                  <a:moveTo>
                    <a:pt x="660" y="115"/>
                  </a:moveTo>
                  <a:cubicBezTo>
                    <a:pt x="657" y="129"/>
                    <a:pt x="652" y="141"/>
                    <a:pt x="642" y="148"/>
                  </a:cubicBezTo>
                  <a:cubicBezTo>
                    <a:pt x="640" y="150"/>
                    <a:pt x="636" y="152"/>
                    <a:pt x="633" y="151"/>
                  </a:cubicBezTo>
                  <a:cubicBezTo>
                    <a:pt x="629" y="151"/>
                    <a:pt x="625" y="147"/>
                    <a:pt x="622" y="141"/>
                  </a:cubicBezTo>
                  <a:cubicBezTo>
                    <a:pt x="615" y="129"/>
                    <a:pt x="611" y="117"/>
                    <a:pt x="612" y="107"/>
                  </a:cubicBezTo>
                  <a:cubicBezTo>
                    <a:pt x="617" y="105"/>
                    <a:pt x="623" y="101"/>
                    <a:pt x="630" y="96"/>
                  </a:cubicBezTo>
                  <a:cubicBezTo>
                    <a:pt x="635" y="91"/>
                    <a:pt x="639" y="85"/>
                    <a:pt x="638" y="82"/>
                  </a:cubicBezTo>
                  <a:cubicBezTo>
                    <a:pt x="636" y="81"/>
                    <a:pt x="635" y="80"/>
                    <a:pt x="624" y="83"/>
                  </a:cubicBezTo>
                  <a:cubicBezTo>
                    <a:pt x="618" y="85"/>
                    <a:pt x="611" y="90"/>
                    <a:pt x="609" y="90"/>
                  </a:cubicBezTo>
                  <a:cubicBezTo>
                    <a:pt x="606" y="89"/>
                    <a:pt x="604" y="84"/>
                    <a:pt x="601" y="82"/>
                  </a:cubicBezTo>
                  <a:cubicBezTo>
                    <a:pt x="598" y="80"/>
                    <a:pt x="590" y="80"/>
                    <a:pt x="589" y="82"/>
                  </a:cubicBezTo>
                  <a:cubicBezTo>
                    <a:pt x="586" y="86"/>
                    <a:pt x="588" y="99"/>
                    <a:pt x="588" y="106"/>
                  </a:cubicBezTo>
                  <a:cubicBezTo>
                    <a:pt x="586" y="109"/>
                    <a:pt x="572" y="121"/>
                    <a:pt x="566" y="126"/>
                  </a:cubicBezTo>
                  <a:cubicBezTo>
                    <a:pt x="565" y="127"/>
                    <a:pt x="565" y="96"/>
                    <a:pt x="566" y="72"/>
                  </a:cubicBezTo>
                  <a:cubicBezTo>
                    <a:pt x="565" y="68"/>
                    <a:pt x="597" y="72"/>
                    <a:pt x="600" y="69"/>
                  </a:cubicBezTo>
                  <a:cubicBezTo>
                    <a:pt x="604" y="66"/>
                    <a:pt x="610" y="54"/>
                    <a:pt x="614" y="47"/>
                  </a:cubicBezTo>
                  <a:cubicBezTo>
                    <a:pt x="617" y="41"/>
                    <a:pt x="620" y="34"/>
                    <a:pt x="617" y="27"/>
                  </a:cubicBezTo>
                  <a:cubicBezTo>
                    <a:pt x="616" y="24"/>
                    <a:pt x="616" y="23"/>
                    <a:pt x="611" y="22"/>
                  </a:cubicBezTo>
                  <a:cubicBezTo>
                    <a:pt x="605" y="22"/>
                    <a:pt x="603" y="26"/>
                    <a:pt x="601" y="27"/>
                  </a:cubicBezTo>
                  <a:cubicBezTo>
                    <a:pt x="598" y="28"/>
                    <a:pt x="590" y="27"/>
                    <a:pt x="587" y="29"/>
                  </a:cubicBezTo>
                  <a:cubicBezTo>
                    <a:pt x="582" y="32"/>
                    <a:pt x="576" y="36"/>
                    <a:pt x="571" y="38"/>
                  </a:cubicBezTo>
                  <a:cubicBezTo>
                    <a:pt x="566" y="41"/>
                    <a:pt x="565" y="45"/>
                    <a:pt x="566" y="46"/>
                  </a:cubicBezTo>
                  <a:cubicBezTo>
                    <a:pt x="583" y="40"/>
                    <a:pt x="586" y="40"/>
                    <a:pt x="590" y="39"/>
                  </a:cubicBezTo>
                  <a:cubicBezTo>
                    <a:pt x="591" y="39"/>
                    <a:pt x="590" y="41"/>
                    <a:pt x="590" y="43"/>
                  </a:cubicBezTo>
                  <a:cubicBezTo>
                    <a:pt x="589" y="51"/>
                    <a:pt x="585" y="56"/>
                    <a:pt x="583" y="62"/>
                  </a:cubicBezTo>
                  <a:cubicBezTo>
                    <a:pt x="577" y="63"/>
                    <a:pt x="572" y="63"/>
                    <a:pt x="566" y="62"/>
                  </a:cubicBezTo>
                  <a:cubicBezTo>
                    <a:pt x="562" y="61"/>
                    <a:pt x="556" y="57"/>
                    <a:pt x="552" y="57"/>
                  </a:cubicBezTo>
                  <a:cubicBezTo>
                    <a:pt x="550" y="56"/>
                    <a:pt x="542" y="58"/>
                    <a:pt x="541" y="64"/>
                  </a:cubicBezTo>
                  <a:cubicBezTo>
                    <a:pt x="539" y="74"/>
                    <a:pt x="541" y="83"/>
                    <a:pt x="540" y="96"/>
                  </a:cubicBezTo>
                  <a:cubicBezTo>
                    <a:pt x="540" y="118"/>
                    <a:pt x="537" y="145"/>
                    <a:pt x="537" y="161"/>
                  </a:cubicBezTo>
                  <a:cubicBezTo>
                    <a:pt x="537" y="164"/>
                    <a:pt x="537" y="169"/>
                    <a:pt x="538" y="170"/>
                  </a:cubicBezTo>
                  <a:cubicBezTo>
                    <a:pt x="540" y="171"/>
                    <a:pt x="553" y="172"/>
                    <a:pt x="558" y="169"/>
                  </a:cubicBezTo>
                  <a:cubicBezTo>
                    <a:pt x="562" y="166"/>
                    <a:pt x="561" y="158"/>
                    <a:pt x="563" y="142"/>
                  </a:cubicBezTo>
                  <a:cubicBezTo>
                    <a:pt x="563" y="141"/>
                    <a:pt x="564" y="140"/>
                    <a:pt x="565" y="138"/>
                  </a:cubicBezTo>
                  <a:cubicBezTo>
                    <a:pt x="570" y="132"/>
                    <a:pt x="578" y="126"/>
                    <a:pt x="588" y="121"/>
                  </a:cubicBezTo>
                  <a:cubicBezTo>
                    <a:pt x="593" y="137"/>
                    <a:pt x="600" y="152"/>
                    <a:pt x="609" y="163"/>
                  </a:cubicBezTo>
                  <a:cubicBezTo>
                    <a:pt x="614" y="168"/>
                    <a:pt x="633" y="174"/>
                    <a:pt x="641" y="166"/>
                  </a:cubicBezTo>
                  <a:cubicBezTo>
                    <a:pt x="657" y="151"/>
                    <a:pt x="660" y="140"/>
                    <a:pt x="663" y="124"/>
                  </a:cubicBezTo>
                  <a:cubicBezTo>
                    <a:pt x="664" y="121"/>
                    <a:pt x="664" y="120"/>
                    <a:pt x="664" y="113"/>
                  </a:cubicBezTo>
                  <a:cubicBezTo>
                    <a:pt x="664" y="110"/>
                    <a:pt x="662" y="110"/>
                    <a:pt x="660" y="115"/>
                  </a:cubicBezTo>
                  <a:close/>
                  <a:moveTo>
                    <a:pt x="410" y="31"/>
                  </a:moveTo>
                  <a:cubicBezTo>
                    <a:pt x="411" y="35"/>
                    <a:pt x="408" y="47"/>
                    <a:pt x="399" y="65"/>
                  </a:cubicBezTo>
                  <a:cubicBezTo>
                    <a:pt x="394" y="74"/>
                    <a:pt x="385" y="87"/>
                    <a:pt x="378" y="98"/>
                  </a:cubicBezTo>
                  <a:cubicBezTo>
                    <a:pt x="368" y="115"/>
                    <a:pt x="357" y="138"/>
                    <a:pt x="351" y="147"/>
                  </a:cubicBezTo>
                  <a:cubicBezTo>
                    <a:pt x="346" y="152"/>
                    <a:pt x="336" y="158"/>
                    <a:pt x="332" y="159"/>
                  </a:cubicBezTo>
                  <a:cubicBezTo>
                    <a:pt x="330" y="160"/>
                    <a:pt x="328" y="160"/>
                    <a:pt x="325" y="160"/>
                  </a:cubicBezTo>
                  <a:cubicBezTo>
                    <a:pt x="322" y="160"/>
                    <a:pt x="324" y="155"/>
                    <a:pt x="324" y="153"/>
                  </a:cubicBezTo>
                  <a:cubicBezTo>
                    <a:pt x="325" y="151"/>
                    <a:pt x="326" y="149"/>
                    <a:pt x="327" y="148"/>
                  </a:cubicBezTo>
                  <a:cubicBezTo>
                    <a:pt x="341" y="129"/>
                    <a:pt x="348" y="116"/>
                    <a:pt x="359" y="98"/>
                  </a:cubicBezTo>
                  <a:cubicBezTo>
                    <a:pt x="365" y="89"/>
                    <a:pt x="370" y="78"/>
                    <a:pt x="378" y="67"/>
                  </a:cubicBezTo>
                  <a:cubicBezTo>
                    <a:pt x="387" y="54"/>
                    <a:pt x="395" y="45"/>
                    <a:pt x="403" y="31"/>
                  </a:cubicBezTo>
                  <a:cubicBezTo>
                    <a:pt x="404" y="30"/>
                    <a:pt x="406" y="30"/>
                    <a:pt x="407" y="30"/>
                  </a:cubicBezTo>
                  <a:cubicBezTo>
                    <a:pt x="408" y="30"/>
                    <a:pt x="409" y="30"/>
                    <a:pt x="410" y="31"/>
                  </a:cubicBezTo>
                  <a:close/>
                  <a:moveTo>
                    <a:pt x="832" y="153"/>
                  </a:moveTo>
                  <a:cubicBezTo>
                    <a:pt x="828" y="151"/>
                    <a:pt x="821" y="151"/>
                    <a:pt x="813" y="147"/>
                  </a:cubicBezTo>
                  <a:cubicBezTo>
                    <a:pt x="802" y="140"/>
                    <a:pt x="799" y="134"/>
                    <a:pt x="785" y="119"/>
                  </a:cubicBezTo>
                  <a:cubicBezTo>
                    <a:pt x="781" y="115"/>
                    <a:pt x="778" y="112"/>
                    <a:pt x="775" y="108"/>
                  </a:cubicBezTo>
                  <a:cubicBezTo>
                    <a:pt x="770" y="101"/>
                    <a:pt x="766" y="97"/>
                    <a:pt x="763" y="92"/>
                  </a:cubicBezTo>
                  <a:cubicBezTo>
                    <a:pt x="762" y="90"/>
                    <a:pt x="759" y="86"/>
                    <a:pt x="763" y="83"/>
                  </a:cubicBezTo>
                  <a:cubicBezTo>
                    <a:pt x="773" y="79"/>
                    <a:pt x="782" y="73"/>
                    <a:pt x="790" y="70"/>
                  </a:cubicBezTo>
                  <a:cubicBezTo>
                    <a:pt x="796" y="69"/>
                    <a:pt x="802" y="70"/>
                    <a:pt x="810" y="70"/>
                  </a:cubicBezTo>
                  <a:cubicBezTo>
                    <a:pt x="811" y="70"/>
                    <a:pt x="811" y="69"/>
                    <a:pt x="812" y="68"/>
                  </a:cubicBezTo>
                  <a:cubicBezTo>
                    <a:pt x="813" y="65"/>
                    <a:pt x="813" y="63"/>
                    <a:pt x="811" y="61"/>
                  </a:cubicBezTo>
                  <a:cubicBezTo>
                    <a:pt x="808" y="58"/>
                    <a:pt x="807" y="58"/>
                    <a:pt x="804" y="56"/>
                  </a:cubicBezTo>
                  <a:cubicBezTo>
                    <a:pt x="800" y="54"/>
                    <a:pt x="796" y="54"/>
                    <a:pt x="792" y="54"/>
                  </a:cubicBezTo>
                  <a:cubicBezTo>
                    <a:pt x="784" y="55"/>
                    <a:pt x="777" y="60"/>
                    <a:pt x="770" y="64"/>
                  </a:cubicBezTo>
                  <a:cubicBezTo>
                    <a:pt x="766" y="66"/>
                    <a:pt x="761" y="67"/>
                    <a:pt x="758" y="69"/>
                  </a:cubicBezTo>
                  <a:cubicBezTo>
                    <a:pt x="756" y="70"/>
                    <a:pt x="753" y="70"/>
                    <a:pt x="753" y="69"/>
                  </a:cubicBezTo>
                  <a:cubicBezTo>
                    <a:pt x="751" y="60"/>
                    <a:pt x="754" y="46"/>
                    <a:pt x="758" y="35"/>
                  </a:cubicBezTo>
                  <a:cubicBezTo>
                    <a:pt x="758" y="35"/>
                    <a:pt x="759" y="30"/>
                    <a:pt x="757" y="28"/>
                  </a:cubicBezTo>
                  <a:cubicBezTo>
                    <a:pt x="756" y="25"/>
                    <a:pt x="753" y="25"/>
                    <a:pt x="752" y="24"/>
                  </a:cubicBezTo>
                  <a:cubicBezTo>
                    <a:pt x="746" y="20"/>
                    <a:pt x="741" y="19"/>
                    <a:pt x="738" y="22"/>
                  </a:cubicBezTo>
                  <a:cubicBezTo>
                    <a:pt x="736" y="32"/>
                    <a:pt x="737" y="41"/>
                    <a:pt x="737" y="49"/>
                  </a:cubicBezTo>
                  <a:cubicBezTo>
                    <a:pt x="736" y="60"/>
                    <a:pt x="736" y="71"/>
                    <a:pt x="733" y="77"/>
                  </a:cubicBezTo>
                  <a:cubicBezTo>
                    <a:pt x="729" y="80"/>
                    <a:pt x="721" y="85"/>
                    <a:pt x="710" y="87"/>
                  </a:cubicBezTo>
                  <a:cubicBezTo>
                    <a:pt x="706" y="87"/>
                    <a:pt x="704" y="87"/>
                    <a:pt x="701" y="87"/>
                  </a:cubicBezTo>
                  <a:cubicBezTo>
                    <a:pt x="698" y="87"/>
                    <a:pt x="696" y="87"/>
                    <a:pt x="695" y="87"/>
                  </a:cubicBezTo>
                  <a:cubicBezTo>
                    <a:pt x="692" y="88"/>
                    <a:pt x="690" y="89"/>
                    <a:pt x="691" y="92"/>
                  </a:cubicBezTo>
                  <a:cubicBezTo>
                    <a:pt x="692" y="98"/>
                    <a:pt x="693" y="97"/>
                    <a:pt x="698" y="99"/>
                  </a:cubicBezTo>
                  <a:cubicBezTo>
                    <a:pt x="703" y="101"/>
                    <a:pt x="707" y="100"/>
                    <a:pt x="709" y="100"/>
                  </a:cubicBezTo>
                  <a:cubicBezTo>
                    <a:pt x="716" y="98"/>
                    <a:pt x="719" y="97"/>
                    <a:pt x="727" y="96"/>
                  </a:cubicBezTo>
                  <a:cubicBezTo>
                    <a:pt x="729" y="96"/>
                    <a:pt x="730" y="99"/>
                    <a:pt x="729" y="101"/>
                  </a:cubicBezTo>
                  <a:cubicBezTo>
                    <a:pt x="726" y="115"/>
                    <a:pt x="723" y="122"/>
                    <a:pt x="718" y="132"/>
                  </a:cubicBezTo>
                  <a:cubicBezTo>
                    <a:pt x="713" y="143"/>
                    <a:pt x="709" y="151"/>
                    <a:pt x="701" y="158"/>
                  </a:cubicBezTo>
                  <a:cubicBezTo>
                    <a:pt x="697" y="163"/>
                    <a:pt x="697" y="165"/>
                    <a:pt x="699" y="166"/>
                  </a:cubicBezTo>
                  <a:cubicBezTo>
                    <a:pt x="700" y="167"/>
                    <a:pt x="701" y="165"/>
                    <a:pt x="707" y="162"/>
                  </a:cubicBezTo>
                  <a:cubicBezTo>
                    <a:pt x="712" y="159"/>
                    <a:pt x="720" y="156"/>
                    <a:pt x="722" y="154"/>
                  </a:cubicBezTo>
                  <a:cubicBezTo>
                    <a:pt x="727" y="150"/>
                    <a:pt x="729" y="144"/>
                    <a:pt x="735" y="134"/>
                  </a:cubicBezTo>
                  <a:cubicBezTo>
                    <a:pt x="738" y="127"/>
                    <a:pt x="740" y="122"/>
                    <a:pt x="745" y="97"/>
                  </a:cubicBezTo>
                  <a:cubicBezTo>
                    <a:pt x="745" y="96"/>
                    <a:pt x="745" y="95"/>
                    <a:pt x="745" y="94"/>
                  </a:cubicBezTo>
                  <a:cubicBezTo>
                    <a:pt x="746" y="93"/>
                    <a:pt x="746" y="93"/>
                    <a:pt x="748" y="91"/>
                  </a:cubicBezTo>
                  <a:cubicBezTo>
                    <a:pt x="750" y="89"/>
                    <a:pt x="751" y="88"/>
                    <a:pt x="754" y="87"/>
                  </a:cubicBezTo>
                  <a:cubicBezTo>
                    <a:pt x="759" y="99"/>
                    <a:pt x="761" y="106"/>
                    <a:pt x="765" y="112"/>
                  </a:cubicBezTo>
                  <a:cubicBezTo>
                    <a:pt x="767" y="116"/>
                    <a:pt x="770" y="119"/>
                    <a:pt x="772" y="123"/>
                  </a:cubicBezTo>
                  <a:cubicBezTo>
                    <a:pt x="782" y="138"/>
                    <a:pt x="792" y="151"/>
                    <a:pt x="802" y="162"/>
                  </a:cubicBezTo>
                  <a:cubicBezTo>
                    <a:pt x="808" y="168"/>
                    <a:pt x="820" y="167"/>
                    <a:pt x="831" y="167"/>
                  </a:cubicBezTo>
                  <a:cubicBezTo>
                    <a:pt x="833" y="167"/>
                    <a:pt x="837" y="165"/>
                    <a:pt x="838" y="163"/>
                  </a:cubicBezTo>
                  <a:cubicBezTo>
                    <a:pt x="839" y="160"/>
                    <a:pt x="839" y="159"/>
                    <a:pt x="832" y="153"/>
                  </a:cubicBezTo>
                  <a:close/>
                  <a:moveTo>
                    <a:pt x="995" y="23"/>
                  </a:moveTo>
                  <a:cubicBezTo>
                    <a:pt x="992" y="24"/>
                    <a:pt x="985" y="23"/>
                    <a:pt x="981" y="28"/>
                  </a:cubicBezTo>
                  <a:cubicBezTo>
                    <a:pt x="977" y="28"/>
                    <a:pt x="973" y="28"/>
                    <a:pt x="970" y="28"/>
                  </a:cubicBezTo>
                  <a:cubicBezTo>
                    <a:pt x="968" y="28"/>
                    <a:pt x="967" y="27"/>
                    <a:pt x="966" y="27"/>
                  </a:cubicBezTo>
                  <a:cubicBezTo>
                    <a:pt x="967" y="24"/>
                    <a:pt x="972" y="16"/>
                    <a:pt x="972" y="13"/>
                  </a:cubicBezTo>
                  <a:cubicBezTo>
                    <a:pt x="976" y="12"/>
                    <a:pt x="995" y="13"/>
                    <a:pt x="995" y="13"/>
                  </a:cubicBezTo>
                  <a:cubicBezTo>
                    <a:pt x="997" y="12"/>
                    <a:pt x="997" y="12"/>
                    <a:pt x="997" y="16"/>
                  </a:cubicBezTo>
                  <a:cubicBezTo>
                    <a:pt x="997" y="20"/>
                    <a:pt x="996" y="23"/>
                    <a:pt x="995" y="23"/>
                  </a:cubicBezTo>
                  <a:close/>
                  <a:moveTo>
                    <a:pt x="992" y="45"/>
                  </a:moveTo>
                  <a:cubicBezTo>
                    <a:pt x="990" y="46"/>
                    <a:pt x="982" y="45"/>
                    <a:pt x="981" y="45"/>
                  </a:cubicBezTo>
                  <a:cubicBezTo>
                    <a:pt x="983" y="41"/>
                    <a:pt x="985" y="34"/>
                    <a:pt x="988" y="32"/>
                  </a:cubicBezTo>
                  <a:cubicBezTo>
                    <a:pt x="989" y="32"/>
                    <a:pt x="993" y="31"/>
                    <a:pt x="994" y="33"/>
                  </a:cubicBezTo>
                  <a:cubicBezTo>
                    <a:pt x="995" y="35"/>
                    <a:pt x="993" y="42"/>
                    <a:pt x="992" y="45"/>
                  </a:cubicBezTo>
                  <a:close/>
                  <a:moveTo>
                    <a:pt x="986" y="68"/>
                  </a:moveTo>
                  <a:cubicBezTo>
                    <a:pt x="980" y="75"/>
                    <a:pt x="976" y="77"/>
                    <a:pt x="973" y="70"/>
                  </a:cubicBezTo>
                  <a:cubicBezTo>
                    <a:pt x="973" y="67"/>
                    <a:pt x="969" y="63"/>
                    <a:pt x="968" y="60"/>
                  </a:cubicBezTo>
                  <a:cubicBezTo>
                    <a:pt x="972" y="54"/>
                    <a:pt x="975" y="52"/>
                    <a:pt x="976" y="52"/>
                  </a:cubicBezTo>
                  <a:cubicBezTo>
                    <a:pt x="980" y="52"/>
                    <a:pt x="990" y="51"/>
                    <a:pt x="990" y="53"/>
                  </a:cubicBezTo>
                  <a:cubicBezTo>
                    <a:pt x="988" y="60"/>
                    <a:pt x="986" y="64"/>
                    <a:pt x="986" y="68"/>
                  </a:cubicBezTo>
                  <a:close/>
                  <a:moveTo>
                    <a:pt x="962" y="53"/>
                  </a:moveTo>
                  <a:cubicBezTo>
                    <a:pt x="964" y="52"/>
                    <a:pt x="975" y="39"/>
                    <a:pt x="977" y="36"/>
                  </a:cubicBezTo>
                  <a:cubicBezTo>
                    <a:pt x="978" y="34"/>
                    <a:pt x="976" y="31"/>
                    <a:pt x="975" y="30"/>
                  </a:cubicBezTo>
                  <a:cubicBezTo>
                    <a:pt x="972" y="30"/>
                    <a:pt x="967" y="31"/>
                    <a:pt x="964" y="31"/>
                  </a:cubicBezTo>
                  <a:cubicBezTo>
                    <a:pt x="961" y="35"/>
                    <a:pt x="956" y="39"/>
                    <a:pt x="953" y="44"/>
                  </a:cubicBezTo>
                  <a:cubicBezTo>
                    <a:pt x="955" y="48"/>
                    <a:pt x="958" y="49"/>
                    <a:pt x="962" y="53"/>
                  </a:cubicBezTo>
                  <a:close/>
                  <a:moveTo>
                    <a:pt x="962" y="79"/>
                  </a:moveTo>
                  <a:cubicBezTo>
                    <a:pt x="961" y="81"/>
                    <a:pt x="960" y="81"/>
                    <a:pt x="959" y="81"/>
                  </a:cubicBezTo>
                  <a:cubicBezTo>
                    <a:pt x="958" y="81"/>
                    <a:pt x="957" y="80"/>
                    <a:pt x="957" y="80"/>
                  </a:cubicBezTo>
                  <a:cubicBezTo>
                    <a:pt x="957" y="80"/>
                    <a:pt x="957" y="77"/>
                    <a:pt x="960" y="76"/>
                  </a:cubicBezTo>
                  <a:cubicBezTo>
                    <a:pt x="960" y="76"/>
                    <a:pt x="963" y="77"/>
                    <a:pt x="962" y="79"/>
                  </a:cubicBezTo>
                  <a:close/>
                  <a:moveTo>
                    <a:pt x="940" y="81"/>
                  </a:moveTo>
                  <a:cubicBezTo>
                    <a:pt x="940" y="81"/>
                    <a:pt x="938" y="80"/>
                    <a:pt x="938" y="78"/>
                  </a:cubicBezTo>
                  <a:cubicBezTo>
                    <a:pt x="937" y="74"/>
                    <a:pt x="937" y="65"/>
                    <a:pt x="938" y="55"/>
                  </a:cubicBezTo>
                  <a:cubicBezTo>
                    <a:pt x="940" y="53"/>
                    <a:pt x="944" y="51"/>
                    <a:pt x="946" y="50"/>
                  </a:cubicBezTo>
                  <a:cubicBezTo>
                    <a:pt x="947" y="49"/>
                    <a:pt x="948" y="48"/>
                    <a:pt x="952" y="54"/>
                  </a:cubicBezTo>
                  <a:cubicBezTo>
                    <a:pt x="954" y="56"/>
                    <a:pt x="955" y="57"/>
                    <a:pt x="956" y="60"/>
                  </a:cubicBezTo>
                  <a:cubicBezTo>
                    <a:pt x="947" y="73"/>
                    <a:pt x="944" y="79"/>
                    <a:pt x="940" y="81"/>
                  </a:cubicBezTo>
                  <a:close/>
                  <a:moveTo>
                    <a:pt x="940" y="32"/>
                  </a:moveTo>
                  <a:cubicBezTo>
                    <a:pt x="942" y="33"/>
                    <a:pt x="950" y="32"/>
                    <a:pt x="952" y="32"/>
                  </a:cubicBezTo>
                  <a:cubicBezTo>
                    <a:pt x="952" y="35"/>
                    <a:pt x="945" y="43"/>
                    <a:pt x="944" y="44"/>
                  </a:cubicBezTo>
                  <a:cubicBezTo>
                    <a:pt x="943" y="44"/>
                    <a:pt x="942" y="45"/>
                    <a:pt x="939" y="45"/>
                  </a:cubicBezTo>
                  <a:cubicBezTo>
                    <a:pt x="939" y="42"/>
                    <a:pt x="940" y="34"/>
                    <a:pt x="940" y="32"/>
                  </a:cubicBezTo>
                  <a:close/>
                  <a:moveTo>
                    <a:pt x="1020" y="92"/>
                  </a:moveTo>
                  <a:cubicBezTo>
                    <a:pt x="1018" y="83"/>
                    <a:pt x="1010" y="75"/>
                    <a:pt x="1003" y="72"/>
                  </a:cubicBezTo>
                  <a:cubicBezTo>
                    <a:pt x="1000" y="71"/>
                    <a:pt x="1001" y="57"/>
                    <a:pt x="1004" y="43"/>
                  </a:cubicBezTo>
                  <a:cubicBezTo>
                    <a:pt x="1005" y="38"/>
                    <a:pt x="1007" y="33"/>
                    <a:pt x="1009" y="27"/>
                  </a:cubicBezTo>
                  <a:cubicBezTo>
                    <a:pt x="1011" y="14"/>
                    <a:pt x="1009" y="10"/>
                    <a:pt x="1007" y="9"/>
                  </a:cubicBezTo>
                  <a:cubicBezTo>
                    <a:pt x="1004" y="7"/>
                    <a:pt x="1002" y="8"/>
                    <a:pt x="998" y="8"/>
                  </a:cubicBezTo>
                  <a:cubicBezTo>
                    <a:pt x="991" y="8"/>
                    <a:pt x="984" y="8"/>
                    <a:pt x="973" y="9"/>
                  </a:cubicBezTo>
                  <a:cubicBezTo>
                    <a:pt x="973" y="7"/>
                    <a:pt x="969" y="0"/>
                    <a:pt x="967" y="6"/>
                  </a:cubicBezTo>
                  <a:cubicBezTo>
                    <a:pt x="966" y="8"/>
                    <a:pt x="964" y="13"/>
                    <a:pt x="962" y="17"/>
                  </a:cubicBezTo>
                  <a:cubicBezTo>
                    <a:pt x="960" y="22"/>
                    <a:pt x="957" y="27"/>
                    <a:pt x="956" y="28"/>
                  </a:cubicBezTo>
                  <a:cubicBezTo>
                    <a:pt x="952" y="29"/>
                    <a:pt x="944" y="27"/>
                    <a:pt x="941" y="27"/>
                  </a:cubicBezTo>
                  <a:cubicBezTo>
                    <a:pt x="941" y="23"/>
                    <a:pt x="941" y="18"/>
                    <a:pt x="939" y="15"/>
                  </a:cubicBezTo>
                  <a:cubicBezTo>
                    <a:pt x="937" y="13"/>
                    <a:pt x="933" y="12"/>
                    <a:pt x="931" y="12"/>
                  </a:cubicBezTo>
                  <a:cubicBezTo>
                    <a:pt x="928" y="13"/>
                    <a:pt x="930" y="32"/>
                    <a:pt x="929" y="53"/>
                  </a:cubicBezTo>
                  <a:cubicBezTo>
                    <a:pt x="929" y="67"/>
                    <a:pt x="925" y="85"/>
                    <a:pt x="924" y="92"/>
                  </a:cubicBezTo>
                  <a:cubicBezTo>
                    <a:pt x="916" y="97"/>
                    <a:pt x="909" y="100"/>
                    <a:pt x="901" y="105"/>
                  </a:cubicBezTo>
                  <a:cubicBezTo>
                    <a:pt x="898" y="107"/>
                    <a:pt x="894" y="107"/>
                    <a:pt x="892" y="106"/>
                  </a:cubicBezTo>
                  <a:cubicBezTo>
                    <a:pt x="891" y="102"/>
                    <a:pt x="890" y="100"/>
                    <a:pt x="888" y="98"/>
                  </a:cubicBezTo>
                  <a:cubicBezTo>
                    <a:pt x="886" y="95"/>
                    <a:pt x="884" y="93"/>
                    <a:pt x="881" y="93"/>
                  </a:cubicBezTo>
                  <a:cubicBezTo>
                    <a:pt x="880" y="93"/>
                    <a:pt x="876" y="92"/>
                    <a:pt x="876" y="95"/>
                  </a:cubicBezTo>
                  <a:cubicBezTo>
                    <a:pt x="875" y="99"/>
                    <a:pt x="875" y="105"/>
                    <a:pt x="874" y="111"/>
                  </a:cubicBezTo>
                  <a:cubicBezTo>
                    <a:pt x="873" y="114"/>
                    <a:pt x="864" y="143"/>
                    <a:pt x="864" y="144"/>
                  </a:cubicBezTo>
                  <a:cubicBezTo>
                    <a:pt x="867" y="147"/>
                    <a:pt x="867" y="150"/>
                    <a:pt x="870" y="150"/>
                  </a:cubicBezTo>
                  <a:cubicBezTo>
                    <a:pt x="874" y="151"/>
                    <a:pt x="878" y="152"/>
                    <a:pt x="882" y="147"/>
                  </a:cubicBezTo>
                  <a:cubicBezTo>
                    <a:pt x="889" y="141"/>
                    <a:pt x="888" y="120"/>
                    <a:pt x="892" y="115"/>
                  </a:cubicBezTo>
                  <a:cubicBezTo>
                    <a:pt x="895" y="114"/>
                    <a:pt x="901" y="113"/>
                    <a:pt x="903" y="112"/>
                  </a:cubicBezTo>
                  <a:cubicBezTo>
                    <a:pt x="908" y="111"/>
                    <a:pt x="908" y="108"/>
                    <a:pt x="921" y="103"/>
                  </a:cubicBezTo>
                  <a:cubicBezTo>
                    <a:pt x="928" y="100"/>
                    <a:pt x="934" y="99"/>
                    <a:pt x="941" y="97"/>
                  </a:cubicBezTo>
                  <a:cubicBezTo>
                    <a:pt x="951" y="94"/>
                    <a:pt x="952" y="91"/>
                    <a:pt x="957" y="89"/>
                  </a:cubicBezTo>
                  <a:cubicBezTo>
                    <a:pt x="961" y="88"/>
                    <a:pt x="967" y="89"/>
                    <a:pt x="974" y="88"/>
                  </a:cubicBezTo>
                  <a:cubicBezTo>
                    <a:pt x="976" y="88"/>
                    <a:pt x="979" y="86"/>
                    <a:pt x="981" y="85"/>
                  </a:cubicBezTo>
                  <a:cubicBezTo>
                    <a:pt x="983" y="84"/>
                    <a:pt x="986" y="85"/>
                    <a:pt x="989" y="84"/>
                  </a:cubicBezTo>
                  <a:cubicBezTo>
                    <a:pt x="990" y="83"/>
                    <a:pt x="992" y="84"/>
                    <a:pt x="993" y="84"/>
                  </a:cubicBezTo>
                  <a:cubicBezTo>
                    <a:pt x="996" y="87"/>
                    <a:pt x="997" y="88"/>
                    <a:pt x="993" y="90"/>
                  </a:cubicBezTo>
                  <a:cubicBezTo>
                    <a:pt x="986" y="93"/>
                    <a:pt x="979" y="96"/>
                    <a:pt x="974" y="103"/>
                  </a:cubicBezTo>
                  <a:cubicBezTo>
                    <a:pt x="972" y="104"/>
                    <a:pt x="972" y="103"/>
                    <a:pt x="967" y="105"/>
                  </a:cubicBezTo>
                  <a:cubicBezTo>
                    <a:pt x="965" y="105"/>
                    <a:pt x="962" y="107"/>
                    <a:pt x="959" y="108"/>
                  </a:cubicBezTo>
                  <a:cubicBezTo>
                    <a:pt x="950" y="110"/>
                    <a:pt x="939" y="111"/>
                    <a:pt x="929" y="113"/>
                  </a:cubicBezTo>
                  <a:cubicBezTo>
                    <a:pt x="927" y="114"/>
                    <a:pt x="927" y="116"/>
                    <a:pt x="927" y="118"/>
                  </a:cubicBezTo>
                  <a:cubicBezTo>
                    <a:pt x="928" y="120"/>
                    <a:pt x="935" y="124"/>
                    <a:pt x="941" y="124"/>
                  </a:cubicBezTo>
                  <a:cubicBezTo>
                    <a:pt x="944" y="124"/>
                    <a:pt x="947" y="121"/>
                    <a:pt x="949" y="120"/>
                  </a:cubicBezTo>
                  <a:cubicBezTo>
                    <a:pt x="952" y="119"/>
                    <a:pt x="961" y="112"/>
                    <a:pt x="960" y="118"/>
                  </a:cubicBezTo>
                  <a:cubicBezTo>
                    <a:pt x="959" y="123"/>
                    <a:pt x="958" y="127"/>
                    <a:pt x="958" y="130"/>
                  </a:cubicBezTo>
                  <a:cubicBezTo>
                    <a:pt x="958" y="133"/>
                    <a:pt x="958" y="137"/>
                    <a:pt x="957" y="140"/>
                  </a:cubicBezTo>
                  <a:cubicBezTo>
                    <a:pt x="953" y="142"/>
                    <a:pt x="948" y="144"/>
                    <a:pt x="943" y="146"/>
                  </a:cubicBezTo>
                  <a:cubicBezTo>
                    <a:pt x="935" y="148"/>
                    <a:pt x="927" y="148"/>
                    <a:pt x="917" y="151"/>
                  </a:cubicBezTo>
                  <a:cubicBezTo>
                    <a:pt x="909" y="154"/>
                    <a:pt x="904" y="162"/>
                    <a:pt x="905" y="163"/>
                  </a:cubicBezTo>
                  <a:cubicBezTo>
                    <a:pt x="909" y="166"/>
                    <a:pt x="919" y="165"/>
                    <a:pt x="930" y="161"/>
                  </a:cubicBezTo>
                  <a:cubicBezTo>
                    <a:pt x="938" y="158"/>
                    <a:pt x="944" y="154"/>
                    <a:pt x="951" y="150"/>
                  </a:cubicBezTo>
                  <a:cubicBezTo>
                    <a:pt x="953" y="149"/>
                    <a:pt x="958" y="149"/>
                    <a:pt x="958" y="154"/>
                  </a:cubicBezTo>
                  <a:cubicBezTo>
                    <a:pt x="957" y="161"/>
                    <a:pt x="954" y="162"/>
                    <a:pt x="953" y="166"/>
                  </a:cubicBezTo>
                  <a:cubicBezTo>
                    <a:pt x="952" y="171"/>
                    <a:pt x="943" y="170"/>
                    <a:pt x="933" y="169"/>
                  </a:cubicBezTo>
                  <a:cubicBezTo>
                    <a:pt x="928" y="169"/>
                    <a:pt x="920" y="169"/>
                    <a:pt x="918" y="168"/>
                  </a:cubicBezTo>
                  <a:cubicBezTo>
                    <a:pt x="915" y="169"/>
                    <a:pt x="923" y="172"/>
                    <a:pt x="926" y="173"/>
                  </a:cubicBezTo>
                  <a:cubicBezTo>
                    <a:pt x="929" y="175"/>
                    <a:pt x="933" y="175"/>
                    <a:pt x="940" y="178"/>
                  </a:cubicBezTo>
                  <a:cubicBezTo>
                    <a:pt x="949" y="181"/>
                    <a:pt x="952" y="185"/>
                    <a:pt x="958" y="186"/>
                  </a:cubicBezTo>
                  <a:cubicBezTo>
                    <a:pt x="962" y="187"/>
                    <a:pt x="970" y="184"/>
                    <a:pt x="974" y="177"/>
                  </a:cubicBezTo>
                  <a:cubicBezTo>
                    <a:pt x="977" y="170"/>
                    <a:pt x="976" y="161"/>
                    <a:pt x="975" y="147"/>
                  </a:cubicBezTo>
                  <a:cubicBezTo>
                    <a:pt x="976" y="145"/>
                    <a:pt x="976" y="145"/>
                    <a:pt x="977" y="145"/>
                  </a:cubicBezTo>
                  <a:cubicBezTo>
                    <a:pt x="978" y="145"/>
                    <a:pt x="979" y="145"/>
                    <a:pt x="980" y="145"/>
                  </a:cubicBezTo>
                  <a:cubicBezTo>
                    <a:pt x="986" y="146"/>
                    <a:pt x="990" y="147"/>
                    <a:pt x="992" y="147"/>
                  </a:cubicBezTo>
                  <a:cubicBezTo>
                    <a:pt x="996" y="148"/>
                    <a:pt x="1000" y="151"/>
                    <a:pt x="1003" y="151"/>
                  </a:cubicBezTo>
                  <a:cubicBezTo>
                    <a:pt x="1008" y="152"/>
                    <a:pt x="1008" y="146"/>
                    <a:pt x="1007" y="145"/>
                  </a:cubicBezTo>
                  <a:cubicBezTo>
                    <a:pt x="1006" y="142"/>
                    <a:pt x="1003" y="137"/>
                    <a:pt x="1002" y="136"/>
                  </a:cubicBezTo>
                  <a:cubicBezTo>
                    <a:pt x="1000" y="135"/>
                    <a:pt x="990" y="135"/>
                    <a:pt x="980" y="136"/>
                  </a:cubicBezTo>
                  <a:cubicBezTo>
                    <a:pt x="978" y="136"/>
                    <a:pt x="978" y="136"/>
                    <a:pt x="975" y="135"/>
                  </a:cubicBezTo>
                  <a:cubicBezTo>
                    <a:pt x="973" y="135"/>
                    <a:pt x="973" y="136"/>
                    <a:pt x="972" y="134"/>
                  </a:cubicBezTo>
                  <a:cubicBezTo>
                    <a:pt x="971" y="131"/>
                    <a:pt x="971" y="127"/>
                    <a:pt x="972" y="124"/>
                  </a:cubicBezTo>
                  <a:cubicBezTo>
                    <a:pt x="974" y="121"/>
                    <a:pt x="976" y="118"/>
                    <a:pt x="977" y="116"/>
                  </a:cubicBezTo>
                  <a:cubicBezTo>
                    <a:pt x="980" y="112"/>
                    <a:pt x="977" y="107"/>
                    <a:pt x="978" y="104"/>
                  </a:cubicBezTo>
                  <a:cubicBezTo>
                    <a:pt x="980" y="100"/>
                    <a:pt x="982" y="100"/>
                    <a:pt x="985" y="98"/>
                  </a:cubicBezTo>
                  <a:cubicBezTo>
                    <a:pt x="988" y="96"/>
                    <a:pt x="992" y="96"/>
                    <a:pt x="995" y="96"/>
                  </a:cubicBezTo>
                  <a:cubicBezTo>
                    <a:pt x="998" y="96"/>
                    <a:pt x="998" y="99"/>
                    <a:pt x="1001" y="100"/>
                  </a:cubicBezTo>
                  <a:cubicBezTo>
                    <a:pt x="1006" y="101"/>
                    <a:pt x="1011" y="101"/>
                    <a:pt x="1015" y="102"/>
                  </a:cubicBezTo>
                  <a:cubicBezTo>
                    <a:pt x="1021" y="102"/>
                    <a:pt x="1020" y="99"/>
                    <a:pt x="1020" y="92"/>
                  </a:cubicBezTo>
                  <a:close/>
                  <a:moveTo>
                    <a:pt x="240" y="107"/>
                  </a:moveTo>
                  <a:cubicBezTo>
                    <a:pt x="240" y="107"/>
                    <a:pt x="240" y="102"/>
                    <a:pt x="240" y="100"/>
                  </a:cubicBezTo>
                  <a:cubicBezTo>
                    <a:pt x="241" y="100"/>
                    <a:pt x="243" y="100"/>
                    <a:pt x="244" y="100"/>
                  </a:cubicBezTo>
                  <a:cubicBezTo>
                    <a:pt x="245" y="101"/>
                    <a:pt x="245" y="105"/>
                    <a:pt x="244" y="107"/>
                  </a:cubicBezTo>
                  <a:cubicBezTo>
                    <a:pt x="243" y="107"/>
                    <a:pt x="241" y="107"/>
                    <a:pt x="240" y="107"/>
                  </a:cubicBezTo>
                  <a:close/>
                  <a:moveTo>
                    <a:pt x="292" y="61"/>
                  </a:moveTo>
                  <a:cubicBezTo>
                    <a:pt x="291" y="55"/>
                    <a:pt x="291" y="48"/>
                    <a:pt x="290" y="43"/>
                  </a:cubicBezTo>
                  <a:cubicBezTo>
                    <a:pt x="288" y="35"/>
                    <a:pt x="284" y="30"/>
                    <a:pt x="281" y="26"/>
                  </a:cubicBezTo>
                  <a:cubicBezTo>
                    <a:pt x="275" y="20"/>
                    <a:pt x="271" y="18"/>
                    <a:pt x="262" y="17"/>
                  </a:cubicBezTo>
                  <a:cubicBezTo>
                    <a:pt x="257" y="17"/>
                    <a:pt x="253" y="21"/>
                    <a:pt x="247" y="22"/>
                  </a:cubicBezTo>
                  <a:cubicBezTo>
                    <a:pt x="237" y="24"/>
                    <a:pt x="222" y="28"/>
                    <a:pt x="212" y="30"/>
                  </a:cubicBezTo>
                  <a:cubicBezTo>
                    <a:pt x="209" y="30"/>
                    <a:pt x="197" y="36"/>
                    <a:pt x="196" y="42"/>
                  </a:cubicBezTo>
                  <a:cubicBezTo>
                    <a:pt x="199" y="40"/>
                    <a:pt x="203" y="38"/>
                    <a:pt x="208" y="37"/>
                  </a:cubicBezTo>
                  <a:cubicBezTo>
                    <a:pt x="211" y="36"/>
                    <a:pt x="215" y="35"/>
                    <a:pt x="221" y="34"/>
                  </a:cubicBezTo>
                  <a:cubicBezTo>
                    <a:pt x="228" y="33"/>
                    <a:pt x="235" y="32"/>
                    <a:pt x="241" y="30"/>
                  </a:cubicBezTo>
                  <a:cubicBezTo>
                    <a:pt x="251" y="29"/>
                    <a:pt x="254" y="29"/>
                    <a:pt x="261" y="30"/>
                  </a:cubicBezTo>
                  <a:cubicBezTo>
                    <a:pt x="264" y="30"/>
                    <a:pt x="267" y="35"/>
                    <a:pt x="269" y="39"/>
                  </a:cubicBezTo>
                  <a:cubicBezTo>
                    <a:pt x="272" y="45"/>
                    <a:pt x="273" y="49"/>
                    <a:pt x="274" y="53"/>
                  </a:cubicBezTo>
                  <a:cubicBezTo>
                    <a:pt x="276" y="62"/>
                    <a:pt x="275" y="73"/>
                    <a:pt x="275" y="84"/>
                  </a:cubicBezTo>
                  <a:cubicBezTo>
                    <a:pt x="275" y="94"/>
                    <a:pt x="276" y="106"/>
                    <a:pt x="276" y="112"/>
                  </a:cubicBezTo>
                  <a:cubicBezTo>
                    <a:pt x="277" y="122"/>
                    <a:pt x="274" y="133"/>
                    <a:pt x="273" y="142"/>
                  </a:cubicBezTo>
                  <a:cubicBezTo>
                    <a:pt x="273" y="144"/>
                    <a:pt x="272" y="149"/>
                    <a:pt x="269" y="149"/>
                  </a:cubicBezTo>
                  <a:cubicBezTo>
                    <a:pt x="262" y="146"/>
                    <a:pt x="252" y="140"/>
                    <a:pt x="249" y="138"/>
                  </a:cubicBezTo>
                  <a:cubicBezTo>
                    <a:pt x="247" y="137"/>
                    <a:pt x="244" y="126"/>
                    <a:pt x="245" y="122"/>
                  </a:cubicBezTo>
                  <a:cubicBezTo>
                    <a:pt x="247" y="116"/>
                    <a:pt x="254" y="117"/>
                    <a:pt x="257" y="107"/>
                  </a:cubicBezTo>
                  <a:cubicBezTo>
                    <a:pt x="259" y="100"/>
                    <a:pt x="256" y="97"/>
                    <a:pt x="259" y="80"/>
                  </a:cubicBezTo>
                  <a:cubicBezTo>
                    <a:pt x="263" y="57"/>
                    <a:pt x="261" y="54"/>
                    <a:pt x="253" y="48"/>
                  </a:cubicBezTo>
                  <a:cubicBezTo>
                    <a:pt x="252" y="48"/>
                    <a:pt x="251" y="46"/>
                    <a:pt x="249" y="46"/>
                  </a:cubicBezTo>
                  <a:cubicBezTo>
                    <a:pt x="244" y="45"/>
                    <a:pt x="237" y="45"/>
                    <a:pt x="238" y="47"/>
                  </a:cubicBezTo>
                  <a:cubicBezTo>
                    <a:pt x="241" y="56"/>
                    <a:pt x="244" y="56"/>
                    <a:pt x="249" y="60"/>
                  </a:cubicBezTo>
                  <a:cubicBezTo>
                    <a:pt x="253" y="62"/>
                    <a:pt x="248" y="75"/>
                    <a:pt x="245" y="84"/>
                  </a:cubicBezTo>
                  <a:cubicBezTo>
                    <a:pt x="242" y="92"/>
                    <a:pt x="239" y="92"/>
                    <a:pt x="237" y="91"/>
                  </a:cubicBezTo>
                  <a:cubicBezTo>
                    <a:pt x="234" y="89"/>
                    <a:pt x="233" y="83"/>
                    <a:pt x="231" y="78"/>
                  </a:cubicBezTo>
                  <a:cubicBezTo>
                    <a:pt x="231" y="76"/>
                    <a:pt x="230" y="72"/>
                    <a:pt x="230" y="68"/>
                  </a:cubicBezTo>
                  <a:cubicBezTo>
                    <a:pt x="229" y="65"/>
                    <a:pt x="231" y="61"/>
                    <a:pt x="229" y="58"/>
                  </a:cubicBezTo>
                  <a:cubicBezTo>
                    <a:pt x="229" y="55"/>
                    <a:pt x="226" y="53"/>
                    <a:pt x="224" y="51"/>
                  </a:cubicBezTo>
                  <a:cubicBezTo>
                    <a:pt x="223" y="49"/>
                    <a:pt x="223" y="46"/>
                    <a:pt x="222" y="45"/>
                  </a:cubicBezTo>
                  <a:cubicBezTo>
                    <a:pt x="220" y="44"/>
                    <a:pt x="219" y="40"/>
                    <a:pt x="216" y="40"/>
                  </a:cubicBezTo>
                  <a:cubicBezTo>
                    <a:pt x="208" y="41"/>
                    <a:pt x="214" y="57"/>
                    <a:pt x="211" y="61"/>
                  </a:cubicBezTo>
                  <a:cubicBezTo>
                    <a:pt x="209" y="64"/>
                    <a:pt x="203" y="65"/>
                    <a:pt x="198" y="66"/>
                  </a:cubicBezTo>
                  <a:cubicBezTo>
                    <a:pt x="196" y="66"/>
                    <a:pt x="192" y="67"/>
                    <a:pt x="192" y="68"/>
                  </a:cubicBezTo>
                  <a:cubicBezTo>
                    <a:pt x="191" y="69"/>
                    <a:pt x="194" y="70"/>
                    <a:pt x="196" y="72"/>
                  </a:cubicBezTo>
                  <a:cubicBezTo>
                    <a:pt x="197" y="73"/>
                    <a:pt x="197" y="74"/>
                    <a:pt x="198" y="76"/>
                  </a:cubicBezTo>
                  <a:cubicBezTo>
                    <a:pt x="199" y="78"/>
                    <a:pt x="201" y="78"/>
                    <a:pt x="200" y="80"/>
                  </a:cubicBezTo>
                  <a:cubicBezTo>
                    <a:pt x="201" y="83"/>
                    <a:pt x="200" y="86"/>
                    <a:pt x="201" y="87"/>
                  </a:cubicBezTo>
                  <a:cubicBezTo>
                    <a:pt x="202" y="89"/>
                    <a:pt x="205" y="86"/>
                    <a:pt x="210" y="86"/>
                  </a:cubicBezTo>
                  <a:cubicBezTo>
                    <a:pt x="210" y="89"/>
                    <a:pt x="202" y="97"/>
                    <a:pt x="202" y="98"/>
                  </a:cubicBezTo>
                  <a:cubicBezTo>
                    <a:pt x="203" y="98"/>
                    <a:pt x="205" y="98"/>
                    <a:pt x="207" y="98"/>
                  </a:cubicBezTo>
                  <a:cubicBezTo>
                    <a:pt x="212" y="95"/>
                    <a:pt x="214" y="93"/>
                    <a:pt x="218" y="92"/>
                  </a:cubicBezTo>
                  <a:cubicBezTo>
                    <a:pt x="221" y="96"/>
                    <a:pt x="222" y="99"/>
                    <a:pt x="222" y="102"/>
                  </a:cubicBezTo>
                  <a:cubicBezTo>
                    <a:pt x="222" y="107"/>
                    <a:pt x="206" y="115"/>
                    <a:pt x="196" y="114"/>
                  </a:cubicBezTo>
                  <a:cubicBezTo>
                    <a:pt x="196" y="110"/>
                    <a:pt x="197" y="104"/>
                    <a:pt x="196" y="105"/>
                  </a:cubicBezTo>
                  <a:cubicBezTo>
                    <a:pt x="192" y="107"/>
                    <a:pt x="191" y="110"/>
                    <a:pt x="186" y="114"/>
                  </a:cubicBezTo>
                  <a:cubicBezTo>
                    <a:pt x="184" y="116"/>
                    <a:pt x="183" y="116"/>
                    <a:pt x="181" y="116"/>
                  </a:cubicBezTo>
                  <a:cubicBezTo>
                    <a:pt x="181" y="106"/>
                    <a:pt x="180" y="85"/>
                    <a:pt x="182" y="81"/>
                  </a:cubicBezTo>
                  <a:cubicBezTo>
                    <a:pt x="184" y="76"/>
                    <a:pt x="183" y="67"/>
                    <a:pt x="182" y="64"/>
                  </a:cubicBezTo>
                  <a:cubicBezTo>
                    <a:pt x="181" y="60"/>
                    <a:pt x="179" y="57"/>
                    <a:pt x="178" y="59"/>
                  </a:cubicBezTo>
                  <a:cubicBezTo>
                    <a:pt x="171" y="65"/>
                    <a:pt x="168" y="77"/>
                    <a:pt x="165" y="92"/>
                  </a:cubicBezTo>
                  <a:cubicBezTo>
                    <a:pt x="164" y="98"/>
                    <a:pt x="161" y="133"/>
                    <a:pt x="161" y="149"/>
                  </a:cubicBezTo>
                  <a:cubicBezTo>
                    <a:pt x="162" y="153"/>
                    <a:pt x="165" y="157"/>
                    <a:pt x="168" y="156"/>
                  </a:cubicBezTo>
                  <a:cubicBezTo>
                    <a:pt x="171" y="156"/>
                    <a:pt x="176" y="153"/>
                    <a:pt x="176" y="151"/>
                  </a:cubicBezTo>
                  <a:cubicBezTo>
                    <a:pt x="178" y="145"/>
                    <a:pt x="178" y="136"/>
                    <a:pt x="179" y="127"/>
                  </a:cubicBezTo>
                  <a:cubicBezTo>
                    <a:pt x="186" y="127"/>
                    <a:pt x="193" y="127"/>
                    <a:pt x="199" y="126"/>
                  </a:cubicBezTo>
                  <a:cubicBezTo>
                    <a:pt x="206" y="123"/>
                    <a:pt x="210" y="122"/>
                    <a:pt x="214" y="120"/>
                  </a:cubicBezTo>
                  <a:cubicBezTo>
                    <a:pt x="218" y="118"/>
                    <a:pt x="221" y="115"/>
                    <a:pt x="223" y="114"/>
                  </a:cubicBezTo>
                  <a:cubicBezTo>
                    <a:pt x="225" y="113"/>
                    <a:pt x="226" y="113"/>
                    <a:pt x="227" y="114"/>
                  </a:cubicBezTo>
                  <a:cubicBezTo>
                    <a:pt x="227" y="117"/>
                    <a:pt x="228" y="121"/>
                    <a:pt x="227" y="122"/>
                  </a:cubicBezTo>
                  <a:cubicBezTo>
                    <a:pt x="222" y="128"/>
                    <a:pt x="219" y="133"/>
                    <a:pt x="220" y="133"/>
                  </a:cubicBezTo>
                  <a:cubicBezTo>
                    <a:pt x="223" y="133"/>
                    <a:pt x="227" y="130"/>
                    <a:pt x="231" y="129"/>
                  </a:cubicBezTo>
                  <a:cubicBezTo>
                    <a:pt x="231" y="130"/>
                    <a:pt x="232" y="130"/>
                    <a:pt x="232" y="133"/>
                  </a:cubicBezTo>
                  <a:cubicBezTo>
                    <a:pt x="233" y="135"/>
                    <a:pt x="233" y="138"/>
                    <a:pt x="231" y="139"/>
                  </a:cubicBezTo>
                  <a:cubicBezTo>
                    <a:pt x="230" y="142"/>
                    <a:pt x="229" y="143"/>
                    <a:pt x="227" y="144"/>
                  </a:cubicBezTo>
                  <a:cubicBezTo>
                    <a:pt x="224" y="145"/>
                    <a:pt x="220" y="144"/>
                    <a:pt x="216" y="144"/>
                  </a:cubicBezTo>
                  <a:cubicBezTo>
                    <a:pt x="211" y="145"/>
                    <a:pt x="209" y="147"/>
                    <a:pt x="206" y="145"/>
                  </a:cubicBezTo>
                  <a:cubicBezTo>
                    <a:pt x="205" y="145"/>
                    <a:pt x="205" y="144"/>
                    <a:pt x="207" y="142"/>
                  </a:cubicBezTo>
                  <a:cubicBezTo>
                    <a:pt x="209" y="140"/>
                    <a:pt x="210" y="138"/>
                    <a:pt x="209" y="136"/>
                  </a:cubicBezTo>
                  <a:cubicBezTo>
                    <a:pt x="206" y="137"/>
                    <a:pt x="194" y="144"/>
                    <a:pt x="194" y="146"/>
                  </a:cubicBezTo>
                  <a:cubicBezTo>
                    <a:pt x="194" y="153"/>
                    <a:pt x="196" y="153"/>
                    <a:pt x="196" y="155"/>
                  </a:cubicBezTo>
                  <a:cubicBezTo>
                    <a:pt x="196" y="161"/>
                    <a:pt x="196" y="163"/>
                    <a:pt x="197" y="164"/>
                  </a:cubicBezTo>
                  <a:cubicBezTo>
                    <a:pt x="197" y="164"/>
                    <a:pt x="201" y="165"/>
                    <a:pt x="203" y="163"/>
                  </a:cubicBezTo>
                  <a:cubicBezTo>
                    <a:pt x="208" y="161"/>
                    <a:pt x="208" y="160"/>
                    <a:pt x="211" y="159"/>
                  </a:cubicBezTo>
                  <a:cubicBezTo>
                    <a:pt x="214" y="158"/>
                    <a:pt x="226" y="156"/>
                    <a:pt x="234" y="155"/>
                  </a:cubicBezTo>
                  <a:cubicBezTo>
                    <a:pt x="239" y="155"/>
                    <a:pt x="251" y="151"/>
                    <a:pt x="253" y="152"/>
                  </a:cubicBezTo>
                  <a:cubicBezTo>
                    <a:pt x="258" y="158"/>
                    <a:pt x="265" y="163"/>
                    <a:pt x="267" y="165"/>
                  </a:cubicBezTo>
                  <a:cubicBezTo>
                    <a:pt x="270" y="173"/>
                    <a:pt x="275" y="174"/>
                    <a:pt x="277" y="176"/>
                  </a:cubicBezTo>
                  <a:cubicBezTo>
                    <a:pt x="279" y="179"/>
                    <a:pt x="277" y="183"/>
                    <a:pt x="278" y="184"/>
                  </a:cubicBezTo>
                  <a:cubicBezTo>
                    <a:pt x="279" y="184"/>
                    <a:pt x="282" y="184"/>
                    <a:pt x="284" y="183"/>
                  </a:cubicBezTo>
                  <a:cubicBezTo>
                    <a:pt x="288" y="181"/>
                    <a:pt x="291" y="178"/>
                    <a:pt x="293" y="175"/>
                  </a:cubicBezTo>
                  <a:cubicBezTo>
                    <a:pt x="296" y="172"/>
                    <a:pt x="294" y="138"/>
                    <a:pt x="296" y="111"/>
                  </a:cubicBezTo>
                  <a:cubicBezTo>
                    <a:pt x="296" y="94"/>
                    <a:pt x="292" y="79"/>
                    <a:pt x="292" y="61"/>
                  </a:cubicBezTo>
                  <a:close/>
                  <a:moveTo>
                    <a:pt x="79" y="82"/>
                  </a:moveTo>
                  <a:cubicBezTo>
                    <a:pt x="76" y="83"/>
                    <a:pt x="71" y="87"/>
                    <a:pt x="69" y="84"/>
                  </a:cubicBezTo>
                  <a:cubicBezTo>
                    <a:pt x="69" y="76"/>
                    <a:pt x="69" y="63"/>
                    <a:pt x="69" y="56"/>
                  </a:cubicBezTo>
                  <a:cubicBezTo>
                    <a:pt x="69" y="53"/>
                    <a:pt x="82" y="55"/>
                    <a:pt x="93" y="53"/>
                  </a:cubicBezTo>
                  <a:cubicBezTo>
                    <a:pt x="97" y="53"/>
                    <a:pt x="97" y="53"/>
                    <a:pt x="99" y="53"/>
                  </a:cubicBezTo>
                  <a:cubicBezTo>
                    <a:pt x="102" y="55"/>
                    <a:pt x="103" y="75"/>
                    <a:pt x="79" y="82"/>
                  </a:cubicBezTo>
                  <a:close/>
                  <a:moveTo>
                    <a:pt x="119" y="45"/>
                  </a:moveTo>
                  <a:cubicBezTo>
                    <a:pt x="109" y="43"/>
                    <a:pt x="100" y="43"/>
                    <a:pt x="87" y="45"/>
                  </a:cubicBezTo>
                  <a:cubicBezTo>
                    <a:pt x="79" y="45"/>
                    <a:pt x="74" y="45"/>
                    <a:pt x="71" y="43"/>
                  </a:cubicBezTo>
                  <a:cubicBezTo>
                    <a:pt x="68" y="41"/>
                    <a:pt x="67" y="38"/>
                    <a:pt x="68" y="32"/>
                  </a:cubicBezTo>
                  <a:cubicBezTo>
                    <a:pt x="68" y="27"/>
                    <a:pt x="68" y="22"/>
                    <a:pt x="68" y="18"/>
                  </a:cubicBezTo>
                  <a:cubicBezTo>
                    <a:pt x="68" y="16"/>
                    <a:pt x="64" y="13"/>
                    <a:pt x="62" y="13"/>
                  </a:cubicBezTo>
                  <a:cubicBezTo>
                    <a:pt x="57" y="13"/>
                    <a:pt x="50" y="9"/>
                    <a:pt x="49" y="12"/>
                  </a:cubicBezTo>
                  <a:cubicBezTo>
                    <a:pt x="48" y="16"/>
                    <a:pt x="48" y="15"/>
                    <a:pt x="49" y="21"/>
                  </a:cubicBezTo>
                  <a:cubicBezTo>
                    <a:pt x="49" y="23"/>
                    <a:pt x="50" y="25"/>
                    <a:pt x="50" y="27"/>
                  </a:cubicBezTo>
                  <a:cubicBezTo>
                    <a:pt x="50" y="33"/>
                    <a:pt x="50" y="42"/>
                    <a:pt x="49" y="43"/>
                  </a:cubicBezTo>
                  <a:cubicBezTo>
                    <a:pt x="41" y="49"/>
                    <a:pt x="29" y="52"/>
                    <a:pt x="21" y="56"/>
                  </a:cubicBezTo>
                  <a:cubicBezTo>
                    <a:pt x="16" y="57"/>
                    <a:pt x="13" y="50"/>
                    <a:pt x="9" y="48"/>
                  </a:cubicBezTo>
                  <a:cubicBezTo>
                    <a:pt x="7" y="47"/>
                    <a:pt x="2" y="46"/>
                    <a:pt x="0" y="4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54"/>
                    <a:pt x="4" y="58"/>
                    <a:pt x="5" y="64"/>
                  </a:cubicBezTo>
                  <a:cubicBezTo>
                    <a:pt x="8" y="72"/>
                    <a:pt x="10" y="82"/>
                    <a:pt x="13" y="92"/>
                  </a:cubicBezTo>
                  <a:cubicBezTo>
                    <a:pt x="13" y="93"/>
                    <a:pt x="13" y="94"/>
                    <a:pt x="14" y="95"/>
                  </a:cubicBezTo>
                  <a:cubicBezTo>
                    <a:pt x="16" y="98"/>
                    <a:pt x="17" y="98"/>
                    <a:pt x="20" y="98"/>
                  </a:cubicBezTo>
                  <a:cubicBezTo>
                    <a:pt x="22" y="97"/>
                    <a:pt x="24" y="97"/>
                    <a:pt x="24" y="95"/>
                  </a:cubicBezTo>
                  <a:cubicBezTo>
                    <a:pt x="25" y="87"/>
                    <a:pt x="24" y="75"/>
                    <a:pt x="24" y="68"/>
                  </a:cubicBezTo>
                  <a:cubicBezTo>
                    <a:pt x="25" y="64"/>
                    <a:pt x="24" y="61"/>
                    <a:pt x="26" y="61"/>
                  </a:cubicBezTo>
                  <a:cubicBezTo>
                    <a:pt x="29" y="61"/>
                    <a:pt x="34" y="60"/>
                    <a:pt x="39" y="59"/>
                  </a:cubicBezTo>
                  <a:cubicBezTo>
                    <a:pt x="43" y="59"/>
                    <a:pt x="48" y="58"/>
                    <a:pt x="49" y="59"/>
                  </a:cubicBezTo>
                  <a:cubicBezTo>
                    <a:pt x="49" y="70"/>
                    <a:pt x="48" y="83"/>
                    <a:pt x="49" y="89"/>
                  </a:cubicBezTo>
                  <a:cubicBezTo>
                    <a:pt x="35" y="91"/>
                    <a:pt x="38" y="92"/>
                    <a:pt x="35" y="97"/>
                  </a:cubicBezTo>
                  <a:cubicBezTo>
                    <a:pt x="37" y="100"/>
                    <a:pt x="47" y="97"/>
                    <a:pt x="48" y="101"/>
                  </a:cubicBezTo>
                  <a:cubicBezTo>
                    <a:pt x="48" y="117"/>
                    <a:pt x="46" y="141"/>
                    <a:pt x="46" y="161"/>
                  </a:cubicBezTo>
                  <a:cubicBezTo>
                    <a:pt x="46" y="167"/>
                    <a:pt x="48" y="174"/>
                    <a:pt x="48" y="179"/>
                  </a:cubicBezTo>
                  <a:cubicBezTo>
                    <a:pt x="48" y="184"/>
                    <a:pt x="50" y="191"/>
                    <a:pt x="52" y="195"/>
                  </a:cubicBezTo>
                  <a:cubicBezTo>
                    <a:pt x="54" y="199"/>
                    <a:pt x="55" y="200"/>
                    <a:pt x="57" y="201"/>
                  </a:cubicBezTo>
                  <a:cubicBezTo>
                    <a:pt x="58" y="201"/>
                    <a:pt x="59" y="200"/>
                    <a:pt x="60" y="199"/>
                  </a:cubicBezTo>
                  <a:cubicBezTo>
                    <a:pt x="64" y="195"/>
                    <a:pt x="65" y="194"/>
                    <a:pt x="68" y="185"/>
                  </a:cubicBezTo>
                  <a:cubicBezTo>
                    <a:pt x="68" y="182"/>
                    <a:pt x="67" y="175"/>
                    <a:pt x="67" y="163"/>
                  </a:cubicBezTo>
                  <a:cubicBezTo>
                    <a:pt x="68" y="158"/>
                    <a:pt x="70" y="122"/>
                    <a:pt x="70" y="117"/>
                  </a:cubicBezTo>
                  <a:cubicBezTo>
                    <a:pt x="70" y="110"/>
                    <a:pt x="70" y="106"/>
                    <a:pt x="70" y="101"/>
                  </a:cubicBezTo>
                  <a:cubicBezTo>
                    <a:pt x="72" y="100"/>
                    <a:pt x="79" y="99"/>
                    <a:pt x="87" y="95"/>
                  </a:cubicBezTo>
                  <a:cubicBezTo>
                    <a:pt x="91" y="93"/>
                    <a:pt x="94" y="93"/>
                    <a:pt x="100" y="89"/>
                  </a:cubicBezTo>
                  <a:cubicBezTo>
                    <a:pt x="101" y="88"/>
                    <a:pt x="103" y="86"/>
                    <a:pt x="111" y="85"/>
                  </a:cubicBezTo>
                  <a:cubicBezTo>
                    <a:pt x="130" y="83"/>
                    <a:pt x="133" y="81"/>
                    <a:pt x="133" y="78"/>
                  </a:cubicBezTo>
                  <a:cubicBezTo>
                    <a:pt x="134" y="68"/>
                    <a:pt x="133" y="69"/>
                    <a:pt x="131" y="63"/>
                  </a:cubicBezTo>
                  <a:cubicBezTo>
                    <a:pt x="128" y="54"/>
                    <a:pt x="126" y="47"/>
                    <a:pt x="119" y="45"/>
                  </a:cubicBezTo>
                  <a:close/>
                  <a:moveTo>
                    <a:pt x="908" y="74"/>
                  </a:moveTo>
                  <a:cubicBezTo>
                    <a:pt x="907" y="72"/>
                    <a:pt x="904" y="55"/>
                    <a:pt x="902" y="40"/>
                  </a:cubicBezTo>
                  <a:cubicBezTo>
                    <a:pt x="901" y="35"/>
                    <a:pt x="898" y="31"/>
                    <a:pt x="898" y="26"/>
                  </a:cubicBezTo>
                  <a:cubicBezTo>
                    <a:pt x="899" y="23"/>
                    <a:pt x="914" y="31"/>
                    <a:pt x="916" y="33"/>
                  </a:cubicBezTo>
                  <a:cubicBezTo>
                    <a:pt x="918" y="35"/>
                    <a:pt x="922" y="75"/>
                    <a:pt x="920" y="77"/>
                  </a:cubicBezTo>
                  <a:cubicBezTo>
                    <a:pt x="919" y="78"/>
                    <a:pt x="916" y="79"/>
                    <a:pt x="913" y="78"/>
                  </a:cubicBezTo>
                  <a:cubicBezTo>
                    <a:pt x="912" y="78"/>
                    <a:pt x="910" y="76"/>
                    <a:pt x="908" y="74"/>
                  </a:cubicBezTo>
                  <a:close/>
                </a:path>
              </a:pathLst>
            </a:custGeom>
            <a:solidFill>
              <a:srgbClr val="A63A2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277193"/>
              <a:ext cx="12192000" cy="535602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3874912" y="872995"/>
            <a:ext cx="8226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919156" y="1441931"/>
            <a:ext cx="7490475" cy="0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874912" y="1547926"/>
            <a:ext cx="737768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倍字间距。标题，字母等都可以通过点击和重新输入进行更改，顶部“开始”面板中可以对字体、字号、颜色等进行修改。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52764" y="1441931"/>
            <a:ext cx="682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851117" y="3935544"/>
            <a:ext cx="682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068712" y="3868466"/>
            <a:ext cx="2682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2156332" y="4401200"/>
            <a:ext cx="7491600" cy="28910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2379409" y="4517066"/>
            <a:ext cx="737175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倍字间距。标题，字母等都可以通过点击和重新输入进行更改，顶部“开始”面板中可以对字体、字号、颜色等进行修改。</a:t>
            </a:r>
          </a:p>
        </p:txBody>
      </p:sp>
      <p:sp>
        <p:nvSpPr>
          <p:cNvPr id="72" name="矩形 71"/>
          <p:cNvSpPr/>
          <p:nvPr/>
        </p:nvSpPr>
        <p:spPr>
          <a:xfrm>
            <a:off x="2170163" y="4118187"/>
            <a:ext cx="205310" cy="20531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1173423" y="1170255"/>
            <a:ext cx="205310" cy="20531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2409942" y="3137686"/>
            <a:ext cx="8999689" cy="7920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-211218" y="-48000"/>
            <a:ext cx="2283323" cy="3595188"/>
            <a:chOff x="185097" y="-404642"/>
            <a:chExt cx="2283323" cy="3595188"/>
          </a:xfrm>
        </p:grpSpPr>
        <p:sp>
          <p:nvSpPr>
            <p:cNvPr id="30" name="任意多边形 29"/>
            <p:cNvSpPr/>
            <p:nvPr/>
          </p:nvSpPr>
          <p:spPr>
            <a:xfrm>
              <a:off x="792768" y="-331601"/>
              <a:ext cx="154815" cy="236649"/>
            </a:xfrm>
            <a:custGeom>
              <a:avLst/>
              <a:gdLst/>
              <a:ahLst/>
              <a:cxnLst/>
              <a:rect l="l" t="t" r="r" b="b"/>
              <a:pathLst>
                <a:path w="154815" h="236649">
                  <a:moveTo>
                    <a:pt x="88083" y="10"/>
                  </a:moveTo>
                  <a:cubicBezTo>
                    <a:pt x="102767" y="-387"/>
                    <a:pt x="117749" y="11519"/>
                    <a:pt x="133029" y="35729"/>
                  </a:cubicBezTo>
                  <a:cubicBezTo>
                    <a:pt x="148308" y="59938"/>
                    <a:pt x="155551" y="81766"/>
                    <a:pt x="154757" y="101213"/>
                  </a:cubicBezTo>
                  <a:cubicBezTo>
                    <a:pt x="154361" y="108754"/>
                    <a:pt x="152079" y="119668"/>
                    <a:pt x="147911" y="133955"/>
                  </a:cubicBezTo>
                  <a:cubicBezTo>
                    <a:pt x="143744" y="148243"/>
                    <a:pt x="139478" y="160348"/>
                    <a:pt x="135112" y="170269"/>
                  </a:cubicBezTo>
                  <a:cubicBezTo>
                    <a:pt x="130747" y="180191"/>
                    <a:pt x="124694" y="191006"/>
                    <a:pt x="116955" y="202714"/>
                  </a:cubicBezTo>
                  <a:cubicBezTo>
                    <a:pt x="109216" y="214422"/>
                    <a:pt x="98997" y="224145"/>
                    <a:pt x="86297" y="231884"/>
                  </a:cubicBezTo>
                  <a:cubicBezTo>
                    <a:pt x="73597" y="239623"/>
                    <a:pt x="53951" y="237937"/>
                    <a:pt x="27361" y="226824"/>
                  </a:cubicBezTo>
                  <a:cubicBezTo>
                    <a:pt x="12676" y="221268"/>
                    <a:pt x="3945" y="213926"/>
                    <a:pt x="1167" y="204798"/>
                  </a:cubicBezTo>
                  <a:cubicBezTo>
                    <a:pt x="-1611" y="195669"/>
                    <a:pt x="572" y="182969"/>
                    <a:pt x="7715" y="166698"/>
                  </a:cubicBezTo>
                  <a:lnTo>
                    <a:pt x="29742" y="121454"/>
                  </a:lnTo>
                  <a:cubicBezTo>
                    <a:pt x="40061" y="99229"/>
                    <a:pt x="47006" y="77103"/>
                    <a:pt x="50578" y="55076"/>
                  </a:cubicBezTo>
                  <a:cubicBezTo>
                    <a:pt x="54150" y="33050"/>
                    <a:pt x="58813" y="18564"/>
                    <a:pt x="64568" y="11619"/>
                  </a:cubicBezTo>
                  <a:cubicBezTo>
                    <a:pt x="70322" y="4673"/>
                    <a:pt x="78161" y="804"/>
                    <a:pt x="88083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112898" y="357853"/>
              <a:ext cx="177648" cy="179777"/>
            </a:xfrm>
            <a:custGeom>
              <a:avLst/>
              <a:gdLst/>
              <a:ahLst/>
              <a:cxnLst/>
              <a:rect l="l" t="t" r="r" b="b"/>
              <a:pathLst>
                <a:path w="177648" h="179777">
                  <a:moveTo>
                    <a:pt x="36256" y="127"/>
                  </a:moveTo>
                  <a:cubicBezTo>
                    <a:pt x="53322" y="-866"/>
                    <a:pt x="74753" y="3996"/>
                    <a:pt x="100550" y="14712"/>
                  </a:cubicBezTo>
                  <a:cubicBezTo>
                    <a:pt x="126347" y="25427"/>
                    <a:pt x="145595" y="37830"/>
                    <a:pt x="158295" y="51919"/>
                  </a:cubicBezTo>
                  <a:cubicBezTo>
                    <a:pt x="170995" y="66008"/>
                    <a:pt x="177444" y="83272"/>
                    <a:pt x="177643" y="103711"/>
                  </a:cubicBezTo>
                  <a:cubicBezTo>
                    <a:pt x="177841" y="124150"/>
                    <a:pt x="172186" y="141513"/>
                    <a:pt x="160676" y="155801"/>
                  </a:cubicBezTo>
                  <a:cubicBezTo>
                    <a:pt x="149167" y="170088"/>
                    <a:pt x="138451" y="178026"/>
                    <a:pt x="128530" y="179613"/>
                  </a:cubicBezTo>
                  <a:cubicBezTo>
                    <a:pt x="118608" y="181201"/>
                    <a:pt x="103923" y="171279"/>
                    <a:pt x="84476" y="149848"/>
                  </a:cubicBezTo>
                  <a:cubicBezTo>
                    <a:pt x="33676" y="94682"/>
                    <a:pt x="6391" y="59062"/>
                    <a:pt x="2621" y="42989"/>
                  </a:cubicBezTo>
                  <a:cubicBezTo>
                    <a:pt x="-1149" y="26916"/>
                    <a:pt x="-852" y="16101"/>
                    <a:pt x="3514" y="10545"/>
                  </a:cubicBezTo>
                  <a:cubicBezTo>
                    <a:pt x="8276" y="4591"/>
                    <a:pt x="19190" y="1119"/>
                    <a:pt x="36256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85097" y="-404642"/>
              <a:ext cx="2283323" cy="3595188"/>
              <a:chOff x="185097" y="-404642"/>
              <a:chExt cx="2283323" cy="3595188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745653" y="-404642"/>
                <a:ext cx="866185" cy="1112351"/>
              </a:xfrm>
              <a:custGeom>
                <a:avLst/>
                <a:gdLst/>
                <a:ahLst/>
                <a:cxnLst/>
                <a:rect l="l" t="t" r="r" b="b"/>
                <a:pathLst>
                  <a:path w="866185" h="1112351">
                    <a:moveTo>
                      <a:pt x="367332" y="14"/>
                    </a:moveTo>
                    <a:cubicBezTo>
                      <a:pt x="374005" y="-110"/>
                      <a:pt x="381359" y="621"/>
                      <a:pt x="389396" y="2209"/>
                    </a:cubicBezTo>
                    <a:cubicBezTo>
                      <a:pt x="406858" y="6178"/>
                      <a:pt x="422337" y="13321"/>
                      <a:pt x="435830" y="23640"/>
                    </a:cubicBezTo>
                    <a:lnTo>
                      <a:pt x="457262" y="43285"/>
                    </a:lnTo>
                    <a:lnTo>
                      <a:pt x="487623" y="69479"/>
                    </a:lnTo>
                    <a:cubicBezTo>
                      <a:pt x="561441" y="68289"/>
                      <a:pt x="613829" y="67594"/>
                      <a:pt x="644785" y="67396"/>
                    </a:cubicBezTo>
                    <a:cubicBezTo>
                      <a:pt x="675741" y="67197"/>
                      <a:pt x="696478" y="65907"/>
                      <a:pt x="706995" y="63526"/>
                    </a:cubicBezTo>
                    <a:cubicBezTo>
                      <a:pt x="717512" y="61145"/>
                      <a:pt x="726343" y="58267"/>
                      <a:pt x="733487" y="54894"/>
                    </a:cubicBezTo>
                    <a:cubicBezTo>
                      <a:pt x="740630" y="51521"/>
                      <a:pt x="745393" y="49635"/>
                      <a:pt x="747774" y="49239"/>
                    </a:cubicBezTo>
                    <a:cubicBezTo>
                      <a:pt x="751346" y="49239"/>
                      <a:pt x="757597" y="51818"/>
                      <a:pt x="766526" y="56978"/>
                    </a:cubicBezTo>
                    <a:cubicBezTo>
                      <a:pt x="775456" y="62137"/>
                      <a:pt x="786767" y="73547"/>
                      <a:pt x="800459" y="91208"/>
                    </a:cubicBezTo>
                    <a:cubicBezTo>
                      <a:pt x="814151" y="108869"/>
                      <a:pt x="822883" y="123256"/>
                      <a:pt x="826653" y="134368"/>
                    </a:cubicBezTo>
                    <a:cubicBezTo>
                      <a:pt x="830423" y="145481"/>
                      <a:pt x="830919" y="157883"/>
                      <a:pt x="828141" y="171575"/>
                    </a:cubicBezTo>
                    <a:cubicBezTo>
                      <a:pt x="825363" y="185267"/>
                      <a:pt x="819509" y="195388"/>
                      <a:pt x="810580" y="201936"/>
                    </a:cubicBezTo>
                    <a:cubicBezTo>
                      <a:pt x="801650" y="208485"/>
                      <a:pt x="793018" y="211560"/>
                      <a:pt x="784683" y="211164"/>
                    </a:cubicBezTo>
                    <a:cubicBezTo>
                      <a:pt x="773968" y="211164"/>
                      <a:pt x="761169" y="204814"/>
                      <a:pt x="746286" y="192114"/>
                    </a:cubicBezTo>
                    <a:cubicBezTo>
                      <a:pt x="731403" y="179414"/>
                      <a:pt x="720588" y="172667"/>
                      <a:pt x="713841" y="171873"/>
                    </a:cubicBezTo>
                    <a:cubicBezTo>
                      <a:pt x="707094" y="171476"/>
                      <a:pt x="696280" y="174949"/>
                      <a:pt x="681397" y="182291"/>
                    </a:cubicBezTo>
                    <a:cubicBezTo>
                      <a:pt x="666514" y="189633"/>
                      <a:pt x="655501" y="190129"/>
                      <a:pt x="648357" y="183779"/>
                    </a:cubicBezTo>
                    <a:cubicBezTo>
                      <a:pt x="647166" y="182985"/>
                      <a:pt x="655501" y="171278"/>
                      <a:pt x="673360" y="148656"/>
                    </a:cubicBezTo>
                    <a:lnTo>
                      <a:pt x="700149" y="118890"/>
                    </a:lnTo>
                    <a:cubicBezTo>
                      <a:pt x="621965" y="119287"/>
                      <a:pt x="580094" y="119684"/>
                      <a:pt x="574538" y="120081"/>
                    </a:cubicBezTo>
                    <a:lnTo>
                      <a:pt x="502505" y="127224"/>
                    </a:lnTo>
                    <a:cubicBezTo>
                      <a:pt x="503299" y="135559"/>
                      <a:pt x="503597" y="143199"/>
                      <a:pt x="503398" y="150144"/>
                    </a:cubicBezTo>
                    <a:cubicBezTo>
                      <a:pt x="503200" y="157089"/>
                      <a:pt x="499330" y="171079"/>
                      <a:pt x="491790" y="192114"/>
                    </a:cubicBezTo>
                    <a:cubicBezTo>
                      <a:pt x="507268" y="187748"/>
                      <a:pt x="520067" y="185466"/>
                      <a:pt x="530187" y="185267"/>
                    </a:cubicBezTo>
                    <a:cubicBezTo>
                      <a:pt x="540308" y="185069"/>
                      <a:pt x="546558" y="184573"/>
                      <a:pt x="548940" y="183779"/>
                    </a:cubicBezTo>
                    <a:lnTo>
                      <a:pt x="567990" y="170087"/>
                    </a:lnTo>
                    <a:cubicBezTo>
                      <a:pt x="575927" y="164928"/>
                      <a:pt x="583666" y="163142"/>
                      <a:pt x="591207" y="164729"/>
                    </a:cubicBezTo>
                    <a:cubicBezTo>
                      <a:pt x="596366" y="165920"/>
                      <a:pt x="605197" y="172667"/>
                      <a:pt x="617698" y="184970"/>
                    </a:cubicBezTo>
                    <a:cubicBezTo>
                      <a:pt x="630200" y="197273"/>
                      <a:pt x="637840" y="204913"/>
                      <a:pt x="640618" y="207889"/>
                    </a:cubicBezTo>
                    <a:cubicBezTo>
                      <a:pt x="643396" y="210866"/>
                      <a:pt x="647067" y="216521"/>
                      <a:pt x="651631" y="224856"/>
                    </a:cubicBezTo>
                    <a:cubicBezTo>
                      <a:pt x="656195" y="233190"/>
                      <a:pt x="658279" y="238151"/>
                      <a:pt x="657882" y="239739"/>
                    </a:cubicBezTo>
                    <a:lnTo>
                      <a:pt x="648357" y="290340"/>
                    </a:lnTo>
                    <a:cubicBezTo>
                      <a:pt x="675344" y="289149"/>
                      <a:pt x="698065" y="288356"/>
                      <a:pt x="716520" y="287959"/>
                    </a:cubicBezTo>
                    <a:cubicBezTo>
                      <a:pt x="734975" y="287562"/>
                      <a:pt x="747973" y="286967"/>
                      <a:pt x="755513" y="286173"/>
                    </a:cubicBezTo>
                    <a:cubicBezTo>
                      <a:pt x="792026" y="283395"/>
                      <a:pt x="818914" y="284982"/>
                      <a:pt x="836178" y="290935"/>
                    </a:cubicBezTo>
                    <a:cubicBezTo>
                      <a:pt x="853442" y="296889"/>
                      <a:pt x="863165" y="307803"/>
                      <a:pt x="865348" y="323678"/>
                    </a:cubicBezTo>
                    <a:cubicBezTo>
                      <a:pt x="867531" y="339553"/>
                      <a:pt x="865447" y="350467"/>
                      <a:pt x="859097" y="356420"/>
                    </a:cubicBezTo>
                    <a:cubicBezTo>
                      <a:pt x="852748" y="362373"/>
                      <a:pt x="835483" y="361976"/>
                      <a:pt x="807305" y="355229"/>
                    </a:cubicBezTo>
                    <a:cubicBezTo>
                      <a:pt x="776349" y="348482"/>
                      <a:pt x="717413" y="346696"/>
                      <a:pt x="630498" y="349871"/>
                    </a:cubicBezTo>
                    <a:lnTo>
                      <a:pt x="593588" y="417737"/>
                    </a:lnTo>
                    <a:cubicBezTo>
                      <a:pt x="611844" y="419325"/>
                      <a:pt x="630200" y="421011"/>
                      <a:pt x="648655" y="422797"/>
                    </a:cubicBezTo>
                    <a:cubicBezTo>
                      <a:pt x="667109" y="424583"/>
                      <a:pt x="679512" y="432620"/>
                      <a:pt x="685862" y="446907"/>
                    </a:cubicBezTo>
                    <a:cubicBezTo>
                      <a:pt x="692212" y="461195"/>
                      <a:pt x="686060" y="471117"/>
                      <a:pt x="667407" y="476673"/>
                    </a:cubicBezTo>
                    <a:lnTo>
                      <a:pt x="610257" y="474887"/>
                    </a:lnTo>
                    <a:lnTo>
                      <a:pt x="567990" y="473101"/>
                    </a:lnTo>
                    <a:cubicBezTo>
                      <a:pt x="592596" y="479848"/>
                      <a:pt x="608769" y="487686"/>
                      <a:pt x="616508" y="496616"/>
                    </a:cubicBezTo>
                    <a:cubicBezTo>
                      <a:pt x="624247" y="505546"/>
                      <a:pt x="628811" y="517253"/>
                      <a:pt x="630200" y="531739"/>
                    </a:cubicBezTo>
                    <a:cubicBezTo>
                      <a:pt x="631589" y="546225"/>
                      <a:pt x="633375" y="568847"/>
                      <a:pt x="635558" y="599605"/>
                    </a:cubicBezTo>
                    <a:cubicBezTo>
                      <a:pt x="637740" y="630363"/>
                      <a:pt x="638733" y="651397"/>
                      <a:pt x="638534" y="662708"/>
                    </a:cubicBezTo>
                    <a:cubicBezTo>
                      <a:pt x="638336" y="674019"/>
                      <a:pt x="636649" y="712119"/>
                      <a:pt x="633474" y="777008"/>
                    </a:cubicBezTo>
                    <a:cubicBezTo>
                      <a:pt x="630299" y="841897"/>
                      <a:pt x="627918" y="877318"/>
                      <a:pt x="626330" y="883271"/>
                    </a:cubicBezTo>
                    <a:lnTo>
                      <a:pt x="610257" y="950542"/>
                    </a:lnTo>
                    <a:cubicBezTo>
                      <a:pt x="640023" y="963242"/>
                      <a:pt x="660561" y="976438"/>
                      <a:pt x="671872" y="990130"/>
                    </a:cubicBezTo>
                    <a:cubicBezTo>
                      <a:pt x="683183" y="1003822"/>
                      <a:pt x="688441" y="1020987"/>
                      <a:pt x="687648" y="1041625"/>
                    </a:cubicBezTo>
                    <a:cubicBezTo>
                      <a:pt x="686457" y="1059881"/>
                      <a:pt x="680305" y="1074962"/>
                      <a:pt x="669193" y="1086868"/>
                    </a:cubicBezTo>
                    <a:cubicBezTo>
                      <a:pt x="658080" y="1098775"/>
                      <a:pt x="645678" y="1105323"/>
                      <a:pt x="631986" y="1106514"/>
                    </a:cubicBezTo>
                    <a:cubicBezTo>
                      <a:pt x="618294" y="1107704"/>
                      <a:pt x="596366" y="1095203"/>
                      <a:pt x="566204" y="1069009"/>
                    </a:cubicBezTo>
                    <a:lnTo>
                      <a:pt x="491790" y="1010668"/>
                    </a:lnTo>
                    <a:cubicBezTo>
                      <a:pt x="467183" y="991618"/>
                      <a:pt x="449523" y="975743"/>
                      <a:pt x="438807" y="963043"/>
                    </a:cubicBezTo>
                    <a:cubicBezTo>
                      <a:pt x="428091" y="950343"/>
                      <a:pt x="418566" y="940421"/>
                      <a:pt x="410232" y="933278"/>
                    </a:cubicBezTo>
                    <a:cubicBezTo>
                      <a:pt x="382848" y="960662"/>
                      <a:pt x="359432" y="983681"/>
                      <a:pt x="339985" y="1002334"/>
                    </a:cubicBezTo>
                    <a:cubicBezTo>
                      <a:pt x="320538" y="1020987"/>
                      <a:pt x="301290" y="1036862"/>
                      <a:pt x="282240" y="1049959"/>
                    </a:cubicBezTo>
                    <a:lnTo>
                      <a:pt x="231638" y="1082106"/>
                    </a:lnTo>
                    <a:cubicBezTo>
                      <a:pt x="212191" y="1094806"/>
                      <a:pt x="198400" y="1103339"/>
                      <a:pt x="190264" y="1107704"/>
                    </a:cubicBezTo>
                    <a:cubicBezTo>
                      <a:pt x="182128" y="1112070"/>
                      <a:pt x="177167" y="1113360"/>
                      <a:pt x="175381" y="1111574"/>
                    </a:cubicBezTo>
                    <a:cubicBezTo>
                      <a:pt x="173595" y="1109788"/>
                      <a:pt x="174687" y="1103934"/>
                      <a:pt x="178655" y="1094012"/>
                    </a:cubicBezTo>
                    <a:cubicBezTo>
                      <a:pt x="182624" y="1084090"/>
                      <a:pt x="190462" y="1073573"/>
                      <a:pt x="202170" y="1062461"/>
                    </a:cubicBezTo>
                    <a:cubicBezTo>
                      <a:pt x="213878" y="1051348"/>
                      <a:pt x="234615" y="1028726"/>
                      <a:pt x="264380" y="994595"/>
                    </a:cubicBezTo>
                    <a:lnTo>
                      <a:pt x="316173" y="939826"/>
                    </a:lnTo>
                    <a:lnTo>
                      <a:pt x="377490" y="867198"/>
                    </a:lnTo>
                    <a:cubicBezTo>
                      <a:pt x="359630" y="873151"/>
                      <a:pt x="348220" y="878112"/>
                      <a:pt x="343259" y="882081"/>
                    </a:cubicBezTo>
                    <a:cubicBezTo>
                      <a:pt x="338298" y="886050"/>
                      <a:pt x="330063" y="896368"/>
                      <a:pt x="318554" y="913037"/>
                    </a:cubicBezTo>
                    <a:cubicBezTo>
                      <a:pt x="307044" y="929706"/>
                      <a:pt x="297122" y="937048"/>
                      <a:pt x="288788" y="935064"/>
                    </a:cubicBezTo>
                    <a:cubicBezTo>
                      <a:pt x="275691" y="932285"/>
                      <a:pt x="268250" y="914327"/>
                      <a:pt x="266464" y="881188"/>
                    </a:cubicBezTo>
                    <a:cubicBezTo>
                      <a:pt x="264678" y="848049"/>
                      <a:pt x="263983" y="830487"/>
                      <a:pt x="264380" y="828503"/>
                    </a:cubicBezTo>
                    <a:lnTo>
                      <a:pt x="270333" y="760637"/>
                    </a:lnTo>
                    <a:cubicBezTo>
                      <a:pt x="270730" y="752303"/>
                      <a:pt x="271524" y="733451"/>
                      <a:pt x="272715" y="704082"/>
                    </a:cubicBezTo>
                    <a:lnTo>
                      <a:pt x="275691" y="616571"/>
                    </a:lnTo>
                    <a:cubicBezTo>
                      <a:pt x="276088" y="587203"/>
                      <a:pt x="280156" y="561703"/>
                      <a:pt x="287895" y="540074"/>
                    </a:cubicBezTo>
                    <a:cubicBezTo>
                      <a:pt x="295634" y="518444"/>
                      <a:pt x="306449" y="508225"/>
                      <a:pt x="320340" y="509415"/>
                    </a:cubicBezTo>
                    <a:cubicBezTo>
                      <a:pt x="325896" y="510209"/>
                      <a:pt x="334627" y="516162"/>
                      <a:pt x="346533" y="527275"/>
                    </a:cubicBezTo>
                    <a:cubicBezTo>
                      <a:pt x="358440" y="538387"/>
                      <a:pt x="363004" y="550095"/>
                      <a:pt x="360226" y="562398"/>
                    </a:cubicBezTo>
                    <a:lnTo>
                      <a:pt x="355463" y="598117"/>
                    </a:lnTo>
                    <a:cubicBezTo>
                      <a:pt x="372926" y="595339"/>
                      <a:pt x="390388" y="590775"/>
                      <a:pt x="407851" y="584425"/>
                    </a:cubicBezTo>
                    <a:cubicBezTo>
                      <a:pt x="425313" y="578075"/>
                      <a:pt x="444760" y="577578"/>
                      <a:pt x="466191" y="582936"/>
                    </a:cubicBezTo>
                    <a:cubicBezTo>
                      <a:pt x="487623" y="588294"/>
                      <a:pt x="495362" y="597918"/>
                      <a:pt x="489408" y="611809"/>
                    </a:cubicBezTo>
                    <a:cubicBezTo>
                      <a:pt x="483455" y="625700"/>
                      <a:pt x="471152" y="635026"/>
                      <a:pt x="452499" y="639789"/>
                    </a:cubicBezTo>
                    <a:lnTo>
                      <a:pt x="396540" y="650504"/>
                    </a:lnTo>
                    <a:lnTo>
                      <a:pt x="348915" y="660029"/>
                    </a:lnTo>
                    <a:lnTo>
                      <a:pt x="344152" y="705273"/>
                    </a:lnTo>
                    <a:cubicBezTo>
                      <a:pt x="362012" y="702098"/>
                      <a:pt x="380764" y="697236"/>
                      <a:pt x="400409" y="690688"/>
                    </a:cubicBezTo>
                    <a:cubicBezTo>
                      <a:pt x="420055" y="684139"/>
                      <a:pt x="436326" y="682056"/>
                      <a:pt x="449225" y="684437"/>
                    </a:cubicBezTo>
                    <a:cubicBezTo>
                      <a:pt x="462123" y="686818"/>
                      <a:pt x="470855" y="695550"/>
                      <a:pt x="475419" y="710631"/>
                    </a:cubicBezTo>
                    <a:cubicBezTo>
                      <a:pt x="479983" y="725712"/>
                      <a:pt x="479983" y="735733"/>
                      <a:pt x="475419" y="740694"/>
                    </a:cubicBezTo>
                    <a:cubicBezTo>
                      <a:pt x="470855" y="745655"/>
                      <a:pt x="459048" y="748036"/>
                      <a:pt x="439998" y="747838"/>
                    </a:cubicBezTo>
                    <a:cubicBezTo>
                      <a:pt x="420948" y="747639"/>
                      <a:pt x="388205" y="755875"/>
                      <a:pt x="341771" y="772543"/>
                    </a:cubicBezTo>
                    <a:lnTo>
                      <a:pt x="337604" y="817787"/>
                    </a:lnTo>
                    <a:cubicBezTo>
                      <a:pt x="367766" y="811437"/>
                      <a:pt x="387908" y="805484"/>
                      <a:pt x="398028" y="799928"/>
                    </a:cubicBezTo>
                    <a:cubicBezTo>
                      <a:pt x="408148" y="794371"/>
                      <a:pt x="416780" y="788418"/>
                      <a:pt x="423924" y="782068"/>
                    </a:cubicBezTo>
                    <a:cubicBezTo>
                      <a:pt x="431068" y="775718"/>
                      <a:pt x="439204" y="769964"/>
                      <a:pt x="448332" y="764804"/>
                    </a:cubicBezTo>
                    <a:cubicBezTo>
                      <a:pt x="457460" y="759645"/>
                      <a:pt x="468176" y="763018"/>
                      <a:pt x="480479" y="774925"/>
                    </a:cubicBezTo>
                    <a:lnTo>
                      <a:pt x="497148" y="799928"/>
                    </a:lnTo>
                    <a:lnTo>
                      <a:pt x="504887" y="805285"/>
                    </a:lnTo>
                    <a:cubicBezTo>
                      <a:pt x="507665" y="739801"/>
                      <a:pt x="508458" y="690688"/>
                      <a:pt x="507268" y="657946"/>
                    </a:cubicBezTo>
                    <a:cubicBezTo>
                      <a:pt x="506077" y="625203"/>
                      <a:pt x="507169" y="597819"/>
                      <a:pt x="510542" y="575793"/>
                    </a:cubicBezTo>
                    <a:cubicBezTo>
                      <a:pt x="513915" y="553766"/>
                      <a:pt x="512824" y="541364"/>
                      <a:pt x="507268" y="538585"/>
                    </a:cubicBezTo>
                    <a:cubicBezTo>
                      <a:pt x="503696" y="537395"/>
                      <a:pt x="496751" y="537990"/>
                      <a:pt x="486432" y="540371"/>
                    </a:cubicBezTo>
                    <a:lnTo>
                      <a:pt x="417376" y="560612"/>
                    </a:lnTo>
                    <a:cubicBezTo>
                      <a:pt x="411423" y="562200"/>
                      <a:pt x="406858" y="562795"/>
                      <a:pt x="403683" y="562398"/>
                    </a:cubicBezTo>
                    <a:cubicBezTo>
                      <a:pt x="394158" y="562398"/>
                      <a:pt x="386122" y="559620"/>
                      <a:pt x="379573" y="554064"/>
                    </a:cubicBezTo>
                    <a:cubicBezTo>
                      <a:pt x="373025" y="548507"/>
                      <a:pt x="369155" y="542951"/>
                      <a:pt x="367965" y="537395"/>
                    </a:cubicBezTo>
                    <a:cubicBezTo>
                      <a:pt x="365980" y="530648"/>
                      <a:pt x="388007" y="517551"/>
                      <a:pt x="434044" y="498104"/>
                    </a:cubicBezTo>
                    <a:lnTo>
                      <a:pt x="509649" y="470720"/>
                    </a:lnTo>
                    <a:cubicBezTo>
                      <a:pt x="406065" y="483420"/>
                      <a:pt x="346633" y="491357"/>
                      <a:pt x="331353" y="494532"/>
                    </a:cubicBezTo>
                    <a:cubicBezTo>
                      <a:pt x="316073" y="497707"/>
                      <a:pt x="304266" y="502073"/>
                      <a:pt x="295932" y="507629"/>
                    </a:cubicBezTo>
                    <a:lnTo>
                      <a:pt x="271524" y="524893"/>
                    </a:lnTo>
                    <a:cubicBezTo>
                      <a:pt x="259618" y="530450"/>
                      <a:pt x="248803" y="530747"/>
                      <a:pt x="239080" y="525786"/>
                    </a:cubicBezTo>
                    <a:cubicBezTo>
                      <a:pt x="229356" y="520825"/>
                      <a:pt x="221716" y="511598"/>
                      <a:pt x="216160" y="498104"/>
                    </a:cubicBezTo>
                    <a:cubicBezTo>
                      <a:pt x="210604" y="484611"/>
                      <a:pt x="207925" y="474093"/>
                      <a:pt x="208123" y="466553"/>
                    </a:cubicBezTo>
                    <a:cubicBezTo>
                      <a:pt x="208322" y="459012"/>
                      <a:pt x="212588" y="450479"/>
                      <a:pt x="220922" y="440954"/>
                    </a:cubicBezTo>
                    <a:lnTo>
                      <a:pt x="251283" y="402259"/>
                    </a:lnTo>
                    <a:cubicBezTo>
                      <a:pt x="194133" y="419721"/>
                      <a:pt x="150676" y="436192"/>
                      <a:pt x="120910" y="451670"/>
                    </a:cubicBezTo>
                    <a:cubicBezTo>
                      <a:pt x="91144" y="467148"/>
                      <a:pt x="71896" y="474490"/>
                      <a:pt x="63165" y="473696"/>
                    </a:cubicBezTo>
                    <a:cubicBezTo>
                      <a:pt x="49671" y="472903"/>
                      <a:pt x="35582" y="466453"/>
                      <a:pt x="20898" y="454349"/>
                    </a:cubicBezTo>
                    <a:cubicBezTo>
                      <a:pt x="6213" y="442244"/>
                      <a:pt x="-732" y="431429"/>
                      <a:pt x="62" y="421904"/>
                    </a:cubicBezTo>
                    <a:cubicBezTo>
                      <a:pt x="458" y="415554"/>
                      <a:pt x="4626" y="408807"/>
                      <a:pt x="12563" y="401664"/>
                    </a:cubicBezTo>
                    <a:cubicBezTo>
                      <a:pt x="20501" y="394520"/>
                      <a:pt x="35185" y="389261"/>
                      <a:pt x="56616" y="385888"/>
                    </a:cubicBezTo>
                    <a:cubicBezTo>
                      <a:pt x="78047" y="382514"/>
                      <a:pt x="112774" y="374676"/>
                      <a:pt x="160796" y="362373"/>
                    </a:cubicBezTo>
                    <a:lnTo>
                      <a:pt x="235210" y="346895"/>
                    </a:lnTo>
                    <a:lnTo>
                      <a:pt x="281644" y="334989"/>
                    </a:lnTo>
                    <a:cubicBezTo>
                      <a:pt x="294741" y="306017"/>
                      <a:pt x="304068" y="281510"/>
                      <a:pt x="309624" y="261467"/>
                    </a:cubicBezTo>
                    <a:cubicBezTo>
                      <a:pt x="315180" y="241425"/>
                      <a:pt x="321233" y="228428"/>
                      <a:pt x="327781" y="222474"/>
                    </a:cubicBezTo>
                    <a:cubicBezTo>
                      <a:pt x="334330" y="216521"/>
                      <a:pt x="359630" y="210171"/>
                      <a:pt x="403683" y="203424"/>
                    </a:cubicBezTo>
                    <a:cubicBezTo>
                      <a:pt x="397730" y="195090"/>
                      <a:pt x="391876" y="185962"/>
                      <a:pt x="386122" y="176040"/>
                    </a:cubicBezTo>
                    <a:cubicBezTo>
                      <a:pt x="380367" y="166118"/>
                      <a:pt x="377490" y="160959"/>
                      <a:pt x="377490" y="160562"/>
                    </a:cubicBezTo>
                    <a:lnTo>
                      <a:pt x="366179" y="146274"/>
                    </a:lnTo>
                    <a:cubicBezTo>
                      <a:pt x="343557" y="149053"/>
                      <a:pt x="324705" y="152823"/>
                      <a:pt x="309624" y="157585"/>
                    </a:cubicBezTo>
                    <a:cubicBezTo>
                      <a:pt x="294543" y="162348"/>
                      <a:pt x="282041" y="165424"/>
                      <a:pt x="272119" y="166813"/>
                    </a:cubicBezTo>
                    <a:cubicBezTo>
                      <a:pt x="262197" y="168202"/>
                      <a:pt x="252176" y="164134"/>
                      <a:pt x="242056" y="154609"/>
                    </a:cubicBezTo>
                    <a:cubicBezTo>
                      <a:pt x="231936" y="145084"/>
                      <a:pt x="226975" y="136849"/>
                      <a:pt x="227173" y="129903"/>
                    </a:cubicBezTo>
                    <a:cubicBezTo>
                      <a:pt x="227372" y="122958"/>
                      <a:pt x="229654" y="116906"/>
                      <a:pt x="234019" y="111746"/>
                    </a:cubicBezTo>
                    <a:cubicBezTo>
                      <a:pt x="238385" y="106587"/>
                      <a:pt x="260808" y="98848"/>
                      <a:pt x="301290" y="88529"/>
                    </a:cubicBezTo>
                    <a:lnTo>
                      <a:pt x="339390" y="80195"/>
                    </a:lnTo>
                    <a:cubicBezTo>
                      <a:pt x="330262" y="70670"/>
                      <a:pt x="324209" y="61839"/>
                      <a:pt x="321233" y="53703"/>
                    </a:cubicBezTo>
                    <a:cubicBezTo>
                      <a:pt x="318256" y="45567"/>
                      <a:pt x="319744" y="35745"/>
                      <a:pt x="325698" y="24235"/>
                    </a:cubicBezTo>
                    <a:cubicBezTo>
                      <a:pt x="333437" y="8460"/>
                      <a:pt x="347315" y="386"/>
                      <a:pt x="367332" y="14"/>
                    </a:cubicBezTo>
                    <a:close/>
                    <a:moveTo>
                      <a:pt x="567990" y="230809"/>
                    </a:moveTo>
                    <a:lnTo>
                      <a:pt x="478098" y="240929"/>
                    </a:lnTo>
                    <a:cubicBezTo>
                      <a:pt x="486432" y="249264"/>
                      <a:pt x="490401" y="254026"/>
                      <a:pt x="490004" y="255217"/>
                    </a:cubicBezTo>
                    <a:lnTo>
                      <a:pt x="485241" y="304032"/>
                    </a:lnTo>
                    <a:lnTo>
                      <a:pt x="544773" y="296889"/>
                    </a:lnTo>
                    <a:cubicBezTo>
                      <a:pt x="552313" y="275457"/>
                      <a:pt x="560052" y="253431"/>
                      <a:pt x="567990" y="230809"/>
                    </a:cubicBezTo>
                    <a:close/>
                    <a:moveTo>
                      <a:pt x="427496" y="246882"/>
                    </a:moveTo>
                    <a:cubicBezTo>
                      <a:pt x="403683" y="249660"/>
                      <a:pt x="388602" y="253927"/>
                      <a:pt x="382252" y="259681"/>
                    </a:cubicBezTo>
                    <a:cubicBezTo>
                      <a:pt x="375902" y="265436"/>
                      <a:pt x="369155" y="277839"/>
                      <a:pt x="362012" y="296889"/>
                    </a:cubicBezTo>
                    <a:lnTo>
                      <a:pt x="351891" y="323082"/>
                    </a:lnTo>
                    <a:lnTo>
                      <a:pt x="403683" y="312962"/>
                    </a:lnTo>
                    <a:lnTo>
                      <a:pt x="427496" y="246882"/>
                    </a:lnTo>
                    <a:close/>
                    <a:moveTo>
                      <a:pt x="525723" y="357015"/>
                    </a:moveTo>
                    <a:lnTo>
                      <a:pt x="466787" y="363564"/>
                    </a:lnTo>
                    <a:lnTo>
                      <a:pt x="438807" y="418928"/>
                    </a:lnTo>
                    <a:lnTo>
                      <a:pt x="502505" y="414165"/>
                    </a:lnTo>
                    <a:lnTo>
                      <a:pt x="525723" y="357015"/>
                    </a:lnTo>
                    <a:close/>
                    <a:moveTo>
                      <a:pt x="392373" y="370112"/>
                    </a:moveTo>
                    <a:lnTo>
                      <a:pt x="332841" y="380828"/>
                    </a:lnTo>
                    <a:lnTo>
                      <a:pt x="297718" y="437978"/>
                    </a:lnTo>
                    <a:lnTo>
                      <a:pt x="379871" y="423690"/>
                    </a:lnTo>
                    <a:lnTo>
                      <a:pt x="392373" y="370112"/>
                    </a:lnTo>
                    <a:close/>
                    <a:moveTo>
                      <a:pt x="502505" y="835051"/>
                    </a:moveTo>
                    <a:lnTo>
                      <a:pt x="439402" y="905298"/>
                    </a:lnTo>
                    <a:lnTo>
                      <a:pt x="507268" y="921967"/>
                    </a:lnTo>
                    <a:lnTo>
                      <a:pt x="502505" y="83505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1530029" y="295543"/>
                <a:ext cx="917680" cy="1099235"/>
              </a:xfrm>
              <a:custGeom>
                <a:avLst/>
                <a:gdLst/>
                <a:ahLst/>
                <a:cxnLst/>
                <a:rect l="l" t="t" r="r" b="b"/>
                <a:pathLst>
                  <a:path w="917680" h="1099235">
                    <a:moveTo>
                      <a:pt x="330529" y="189"/>
                    </a:moveTo>
                    <a:cubicBezTo>
                      <a:pt x="343291" y="-1374"/>
                      <a:pt x="361801" y="6775"/>
                      <a:pt x="386060" y="24634"/>
                    </a:cubicBezTo>
                    <a:cubicBezTo>
                      <a:pt x="418406" y="48447"/>
                      <a:pt x="437456" y="69679"/>
                      <a:pt x="443210" y="88333"/>
                    </a:cubicBezTo>
                    <a:cubicBezTo>
                      <a:pt x="448965" y="106986"/>
                      <a:pt x="451445" y="128417"/>
                      <a:pt x="450652" y="152626"/>
                    </a:cubicBezTo>
                    <a:lnTo>
                      <a:pt x="448270" y="225255"/>
                    </a:lnTo>
                    <a:cubicBezTo>
                      <a:pt x="504627" y="215333"/>
                      <a:pt x="541536" y="213745"/>
                      <a:pt x="558998" y="220492"/>
                    </a:cubicBezTo>
                    <a:cubicBezTo>
                      <a:pt x="576461" y="227239"/>
                      <a:pt x="592435" y="238848"/>
                      <a:pt x="606921" y="255318"/>
                    </a:cubicBezTo>
                    <a:cubicBezTo>
                      <a:pt x="621407" y="271788"/>
                      <a:pt x="626864" y="284290"/>
                      <a:pt x="623292" y="292822"/>
                    </a:cubicBezTo>
                    <a:cubicBezTo>
                      <a:pt x="619720" y="301355"/>
                      <a:pt x="613966" y="308698"/>
                      <a:pt x="606028" y="314849"/>
                    </a:cubicBezTo>
                    <a:cubicBezTo>
                      <a:pt x="598091" y="321001"/>
                      <a:pt x="575866" y="330030"/>
                      <a:pt x="539353" y="341936"/>
                    </a:cubicBezTo>
                    <a:lnTo>
                      <a:pt x="450652" y="369915"/>
                    </a:lnTo>
                    <a:cubicBezTo>
                      <a:pt x="446683" y="429844"/>
                      <a:pt x="444698" y="465761"/>
                      <a:pt x="444698" y="477667"/>
                    </a:cubicBezTo>
                    <a:lnTo>
                      <a:pt x="441722" y="582442"/>
                    </a:lnTo>
                    <a:cubicBezTo>
                      <a:pt x="473472" y="553867"/>
                      <a:pt x="504230" y="525987"/>
                      <a:pt x="533995" y="498801"/>
                    </a:cubicBezTo>
                    <a:cubicBezTo>
                      <a:pt x="563761" y="471615"/>
                      <a:pt x="582315" y="444925"/>
                      <a:pt x="589657" y="418731"/>
                    </a:cubicBezTo>
                    <a:cubicBezTo>
                      <a:pt x="596999" y="392537"/>
                      <a:pt x="604143" y="375769"/>
                      <a:pt x="611088" y="368427"/>
                    </a:cubicBezTo>
                    <a:cubicBezTo>
                      <a:pt x="618034" y="361085"/>
                      <a:pt x="626864" y="358208"/>
                      <a:pt x="637580" y="359795"/>
                    </a:cubicBezTo>
                    <a:cubicBezTo>
                      <a:pt x="648295" y="361383"/>
                      <a:pt x="662980" y="373487"/>
                      <a:pt x="681633" y="396109"/>
                    </a:cubicBezTo>
                    <a:cubicBezTo>
                      <a:pt x="700286" y="418731"/>
                      <a:pt x="708323" y="438773"/>
                      <a:pt x="705743" y="456236"/>
                    </a:cubicBezTo>
                    <a:cubicBezTo>
                      <a:pt x="703163" y="473698"/>
                      <a:pt x="699195" y="485208"/>
                      <a:pt x="693837" y="490764"/>
                    </a:cubicBezTo>
                    <a:cubicBezTo>
                      <a:pt x="688479" y="496320"/>
                      <a:pt x="674291" y="502968"/>
                      <a:pt x="651272" y="510707"/>
                    </a:cubicBezTo>
                    <a:cubicBezTo>
                      <a:pt x="628253" y="518446"/>
                      <a:pt x="573881" y="549303"/>
                      <a:pt x="488156" y="603278"/>
                    </a:cubicBezTo>
                    <a:cubicBezTo>
                      <a:pt x="608013" y="682256"/>
                      <a:pt x="683716" y="730873"/>
                      <a:pt x="715268" y="749130"/>
                    </a:cubicBezTo>
                    <a:cubicBezTo>
                      <a:pt x="746820" y="767386"/>
                      <a:pt x="785614" y="785841"/>
                      <a:pt x="831652" y="804494"/>
                    </a:cubicBezTo>
                    <a:lnTo>
                      <a:pt x="878086" y="823544"/>
                    </a:lnTo>
                    <a:lnTo>
                      <a:pt x="904280" y="832473"/>
                    </a:lnTo>
                    <a:cubicBezTo>
                      <a:pt x="913408" y="837633"/>
                      <a:pt x="917873" y="843090"/>
                      <a:pt x="917674" y="848844"/>
                    </a:cubicBezTo>
                    <a:cubicBezTo>
                      <a:pt x="917476" y="854599"/>
                      <a:pt x="913805" y="859262"/>
                      <a:pt x="906661" y="862834"/>
                    </a:cubicBezTo>
                    <a:cubicBezTo>
                      <a:pt x="901502" y="865612"/>
                      <a:pt x="890984" y="866406"/>
                      <a:pt x="875109" y="865215"/>
                    </a:cubicBezTo>
                    <a:cubicBezTo>
                      <a:pt x="859235" y="864025"/>
                      <a:pt x="846336" y="866009"/>
                      <a:pt x="836414" y="871169"/>
                    </a:cubicBezTo>
                    <a:cubicBezTo>
                      <a:pt x="826492" y="876328"/>
                      <a:pt x="814586" y="886349"/>
                      <a:pt x="800695" y="901232"/>
                    </a:cubicBezTo>
                    <a:cubicBezTo>
                      <a:pt x="786805" y="916115"/>
                      <a:pt x="776089" y="925937"/>
                      <a:pt x="768549" y="930700"/>
                    </a:cubicBezTo>
                    <a:cubicBezTo>
                      <a:pt x="761008" y="935462"/>
                      <a:pt x="750094" y="938439"/>
                      <a:pt x="735806" y="939630"/>
                    </a:cubicBezTo>
                    <a:cubicBezTo>
                      <a:pt x="719534" y="941217"/>
                      <a:pt x="701576" y="938439"/>
                      <a:pt x="681931" y="931295"/>
                    </a:cubicBezTo>
                    <a:cubicBezTo>
                      <a:pt x="662285" y="924151"/>
                      <a:pt x="636588" y="905895"/>
                      <a:pt x="604838" y="876526"/>
                    </a:cubicBezTo>
                    <a:lnTo>
                      <a:pt x="525661" y="799731"/>
                    </a:lnTo>
                    <a:lnTo>
                      <a:pt x="436364" y="712815"/>
                    </a:lnTo>
                    <a:cubicBezTo>
                      <a:pt x="434777" y="763615"/>
                      <a:pt x="433784" y="803204"/>
                      <a:pt x="433388" y="831580"/>
                    </a:cubicBezTo>
                    <a:cubicBezTo>
                      <a:pt x="432991" y="859957"/>
                      <a:pt x="432891" y="893493"/>
                      <a:pt x="433090" y="932188"/>
                    </a:cubicBezTo>
                    <a:cubicBezTo>
                      <a:pt x="433288" y="970883"/>
                      <a:pt x="428030" y="1000550"/>
                      <a:pt x="417314" y="1021187"/>
                    </a:cubicBezTo>
                    <a:cubicBezTo>
                      <a:pt x="397867" y="1058494"/>
                      <a:pt x="370483" y="1080719"/>
                      <a:pt x="335161" y="1087862"/>
                    </a:cubicBezTo>
                    <a:cubicBezTo>
                      <a:pt x="299839" y="1095006"/>
                      <a:pt x="275134" y="1098776"/>
                      <a:pt x="261045" y="1099173"/>
                    </a:cubicBezTo>
                    <a:cubicBezTo>
                      <a:pt x="246955" y="1099570"/>
                      <a:pt x="237927" y="1098082"/>
                      <a:pt x="233958" y="1094708"/>
                    </a:cubicBezTo>
                    <a:cubicBezTo>
                      <a:pt x="229989" y="1091335"/>
                      <a:pt x="229195" y="1083695"/>
                      <a:pt x="231577" y="1071789"/>
                    </a:cubicBezTo>
                    <a:lnTo>
                      <a:pt x="237530" y="1048572"/>
                    </a:lnTo>
                    <a:cubicBezTo>
                      <a:pt x="238323" y="1040634"/>
                      <a:pt x="236538" y="1031407"/>
                      <a:pt x="232172" y="1020890"/>
                    </a:cubicBezTo>
                    <a:cubicBezTo>
                      <a:pt x="227806" y="1010373"/>
                      <a:pt x="215900" y="993406"/>
                      <a:pt x="196453" y="969991"/>
                    </a:cubicBezTo>
                    <a:lnTo>
                      <a:pt x="182761" y="953917"/>
                    </a:lnTo>
                    <a:cubicBezTo>
                      <a:pt x="175220" y="945583"/>
                      <a:pt x="170656" y="939332"/>
                      <a:pt x="169069" y="935165"/>
                    </a:cubicBezTo>
                    <a:cubicBezTo>
                      <a:pt x="167481" y="930998"/>
                      <a:pt x="167878" y="927128"/>
                      <a:pt x="170259" y="923556"/>
                    </a:cubicBezTo>
                    <a:cubicBezTo>
                      <a:pt x="172641" y="919984"/>
                      <a:pt x="175518" y="918397"/>
                      <a:pt x="178891" y="918794"/>
                    </a:cubicBezTo>
                    <a:cubicBezTo>
                      <a:pt x="182265" y="919190"/>
                      <a:pt x="188912" y="921572"/>
                      <a:pt x="198834" y="925937"/>
                    </a:cubicBezTo>
                    <a:lnTo>
                      <a:pt x="222052" y="937248"/>
                    </a:lnTo>
                    <a:lnTo>
                      <a:pt x="251222" y="952131"/>
                    </a:lnTo>
                    <a:cubicBezTo>
                      <a:pt x="265509" y="956894"/>
                      <a:pt x="276423" y="955901"/>
                      <a:pt x="283964" y="949155"/>
                    </a:cubicBezTo>
                    <a:cubicBezTo>
                      <a:pt x="287933" y="945583"/>
                      <a:pt x="291108" y="934768"/>
                      <a:pt x="293489" y="916710"/>
                    </a:cubicBezTo>
                    <a:cubicBezTo>
                      <a:pt x="295870" y="898652"/>
                      <a:pt x="297259" y="867200"/>
                      <a:pt x="297656" y="822353"/>
                    </a:cubicBezTo>
                    <a:lnTo>
                      <a:pt x="298252" y="694361"/>
                    </a:lnTo>
                    <a:cubicBezTo>
                      <a:pt x="280789" y="709839"/>
                      <a:pt x="265708" y="724126"/>
                      <a:pt x="253008" y="737223"/>
                    </a:cubicBezTo>
                    <a:cubicBezTo>
                      <a:pt x="240308" y="750320"/>
                      <a:pt x="219472" y="779391"/>
                      <a:pt x="190500" y="824437"/>
                    </a:cubicBezTo>
                    <a:cubicBezTo>
                      <a:pt x="161528" y="869482"/>
                      <a:pt x="144363" y="904605"/>
                      <a:pt x="139005" y="929807"/>
                    </a:cubicBezTo>
                    <a:cubicBezTo>
                      <a:pt x="133648" y="955008"/>
                      <a:pt x="128191" y="969494"/>
                      <a:pt x="122634" y="973265"/>
                    </a:cubicBezTo>
                    <a:cubicBezTo>
                      <a:pt x="117078" y="977035"/>
                      <a:pt x="108148" y="977333"/>
                      <a:pt x="95845" y="974158"/>
                    </a:cubicBezTo>
                    <a:cubicBezTo>
                      <a:pt x="81955" y="971380"/>
                      <a:pt x="67072" y="963541"/>
                      <a:pt x="51197" y="950643"/>
                    </a:cubicBezTo>
                    <a:cubicBezTo>
                      <a:pt x="35322" y="937744"/>
                      <a:pt x="22820" y="925144"/>
                      <a:pt x="13692" y="912841"/>
                    </a:cubicBezTo>
                    <a:cubicBezTo>
                      <a:pt x="4564" y="900537"/>
                      <a:pt x="0" y="888433"/>
                      <a:pt x="0" y="876526"/>
                    </a:cubicBezTo>
                    <a:cubicBezTo>
                      <a:pt x="0" y="864620"/>
                      <a:pt x="8533" y="845173"/>
                      <a:pt x="25598" y="818186"/>
                    </a:cubicBezTo>
                    <a:cubicBezTo>
                      <a:pt x="35917" y="802311"/>
                      <a:pt x="44252" y="786733"/>
                      <a:pt x="50602" y="771454"/>
                    </a:cubicBezTo>
                    <a:cubicBezTo>
                      <a:pt x="56952" y="756174"/>
                      <a:pt x="62409" y="735140"/>
                      <a:pt x="66973" y="708351"/>
                    </a:cubicBezTo>
                    <a:cubicBezTo>
                      <a:pt x="71537" y="681562"/>
                      <a:pt x="74017" y="661023"/>
                      <a:pt x="74414" y="646736"/>
                    </a:cubicBezTo>
                    <a:lnTo>
                      <a:pt x="75009" y="612803"/>
                    </a:lnTo>
                    <a:cubicBezTo>
                      <a:pt x="56356" y="592562"/>
                      <a:pt x="42366" y="574505"/>
                      <a:pt x="33040" y="558630"/>
                    </a:cubicBezTo>
                    <a:cubicBezTo>
                      <a:pt x="23713" y="542755"/>
                      <a:pt x="21034" y="529360"/>
                      <a:pt x="25003" y="518446"/>
                    </a:cubicBezTo>
                    <a:cubicBezTo>
                      <a:pt x="28972" y="507532"/>
                      <a:pt x="36314" y="499892"/>
                      <a:pt x="47030" y="495526"/>
                    </a:cubicBezTo>
                    <a:cubicBezTo>
                      <a:pt x="55364" y="492351"/>
                      <a:pt x="71140" y="493939"/>
                      <a:pt x="94357" y="500289"/>
                    </a:cubicBezTo>
                    <a:cubicBezTo>
                      <a:pt x="117574" y="506639"/>
                      <a:pt x="137319" y="514973"/>
                      <a:pt x="153591" y="525292"/>
                    </a:cubicBezTo>
                    <a:cubicBezTo>
                      <a:pt x="169862" y="535611"/>
                      <a:pt x="185440" y="550791"/>
                      <a:pt x="200323" y="570833"/>
                    </a:cubicBezTo>
                    <a:cubicBezTo>
                      <a:pt x="215205" y="590876"/>
                      <a:pt x="223242" y="610025"/>
                      <a:pt x="224433" y="628281"/>
                    </a:cubicBezTo>
                    <a:cubicBezTo>
                      <a:pt x="225623" y="646537"/>
                      <a:pt x="219968" y="662214"/>
                      <a:pt x="207466" y="675311"/>
                    </a:cubicBezTo>
                    <a:cubicBezTo>
                      <a:pt x="194965" y="688408"/>
                      <a:pt x="182959" y="695155"/>
                      <a:pt x="171450" y="695551"/>
                    </a:cubicBezTo>
                    <a:cubicBezTo>
                      <a:pt x="159941" y="695948"/>
                      <a:pt x="151209" y="693369"/>
                      <a:pt x="145256" y="687812"/>
                    </a:cubicBezTo>
                    <a:lnTo>
                      <a:pt x="123825" y="666381"/>
                    </a:lnTo>
                    <a:lnTo>
                      <a:pt x="119063" y="665786"/>
                    </a:lnTo>
                    <a:cubicBezTo>
                      <a:pt x="110728" y="694361"/>
                      <a:pt x="106164" y="711030"/>
                      <a:pt x="105370" y="715792"/>
                    </a:cubicBezTo>
                    <a:lnTo>
                      <a:pt x="91083" y="775919"/>
                    </a:lnTo>
                    <a:cubicBezTo>
                      <a:pt x="116483" y="759250"/>
                      <a:pt x="136922" y="745359"/>
                      <a:pt x="152400" y="734247"/>
                    </a:cubicBezTo>
                    <a:lnTo>
                      <a:pt x="240506" y="669358"/>
                    </a:lnTo>
                    <a:lnTo>
                      <a:pt x="300633" y="631258"/>
                    </a:lnTo>
                    <a:cubicBezTo>
                      <a:pt x="301823" y="580061"/>
                      <a:pt x="302617" y="549898"/>
                      <a:pt x="303014" y="540770"/>
                    </a:cubicBezTo>
                    <a:lnTo>
                      <a:pt x="304800" y="423494"/>
                    </a:lnTo>
                    <a:cubicBezTo>
                      <a:pt x="261144" y="442941"/>
                      <a:pt x="232172" y="452267"/>
                      <a:pt x="217884" y="451473"/>
                    </a:cubicBezTo>
                    <a:cubicBezTo>
                      <a:pt x="201613" y="450680"/>
                      <a:pt x="184448" y="442345"/>
                      <a:pt x="166390" y="426470"/>
                    </a:cubicBezTo>
                    <a:cubicBezTo>
                      <a:pt x="148332" y="410595"/>
                      <a:pt x="133846" y="393629"/>
                      <a:pt x="122932" y="375571"/>
                    </a:cubicBezTo>
                    <a:cubicBezTo>
                      <a:pt x="112018" y="357513"/>
                      <a:pt x="106759" y="342928"/>
                      <a:pt x="107156" y="331815"/>
                    </a:cubicBezTo>
                    <a:cubicBezTo>
                      <a:pt x="107156" y="319909"/>
                      <a:pt x="110430" y="309987"/>
                      <a:pt x="116979" y="302050"/>
                    </a:cubicBezTo>
                    <a:cubicBezTo>
                      <a:pt x="123527" y="294112"/>
                      <a:pt x="148431" y="284190"/>
                      <a:pt x="191691" y="272284"/>
                    </a:cubicBezTo>
                    <a:lnTo>
                      <a:pt x="305395" y="245495"/>
                    </a:lnTo>
                    <a:cubicBezTo>
                      <a:pt x="306189" y="221286"/>
                      <a:pt x="307082" y="197374"/>
                      <a:pt x="308074" y="173760"/>
                    </a:cubicBezTo>
                    <a:cubicBezTo>
                      <a:pt x="309066" y="150146"/>
                      <a:pt x="307578" y="124448"/>
                      <a:pt x="303609" y="96667"/>
                    </a:cubicBezTo>
                    <a:cubicBezTo>
                      <a:pt x="299641" y="68886"/>
                      <a:pt x="298351" y="49340"/>
                      <a:pt x="299740" y="38029"/>
                    </a:cubicBezTo>
                    <a:cubicBezTo>
                      <a:pt x="301129" y="26718"/>
                      <a:pt x="307777" y="15705"/>
                      <a:pt x="319683" y="4989"/>
                    </a:cubicBezTo>
                    <a:cubicBezTo>
                      <a:pt x="322659" y="2310"/>
                      <a:pt x="326275" y="710"/>
                      <a:pt x="330529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85097" y="800907"/>
                <a:ext cx="1243300" cy="1587656"/>
              </a:xfrm>
              <a:custGeom>
                <a:avLst/>
                <a:gdLst/>
                <a:ahLst/>
                <a:cxnLst/>
                <a:rect l="l" t="t" r="r" b="b"/>
                <a:pathLst>
                  <a:path w="1243300" h="1587656">
                    <a:moveTo>
                      <a:pt x="554412" y="0"/>
                    </a:moveTo>
                    <a:cubicBezTo>
                      <a:pt x="569245" y="0"/>
                      <a:pt x="583080" y="3993"/>
                      <a:pt x="595916" y="11980"/>
                    </a:cubicBezTo>
                    <a:cubicBezTo>
                      <a:pt x="608753" y="19967"/>
                      <a:pt x="626866" y="35656"/>
                      <a:pt x="650257" y="59047"/>
                    </a:cubicBezTo>
                    <a:cubicBezTo>
                      <a:pt x="673648" y="82438"/>
                      <a:pt x="685343" y="94989"/>
                      <a:pt x="685343" y="96701"/>
                    </a:cubicBezTo>
                    <a:lnTo>
                      <a:pt x="697324" y="180565"/>
                    </a:lnTo>
                    <a:cubicBezTo>
                      <a:pt x="790317" y="170867"/>
                      <a:pt x="862771" y="163878"/>
                      <a:pt x="914688" y="159599"/>
                    </a:cubicBezTo>
                    <a:cubicBezTo>
                      <a:pt x="966604" y="155320"/>
                      <a:pt x="1009820" y="150043"/>
                      <a:pt x="1044335" y="143768"/>
                    </a:cubicBezTo>
                    <a:cubicBezTo>
                      <a:pt x="1078851" y="137492"/>
                      <a:pt x="1100103" y="134069"/>
                      <a:pt x="1108090" y="133498"/>
                    </a:cubicBezTo>
                    <a:cubicBezTo>
                      <a:pt x="1132621" y="133498"/>
                      <a:pt x="1155727" y="139631"/>
                      <a:pt x="1177406" y="151897"/>
                    </a:cubicBezTo>
                    <a:cubicBezTo>
                      <a:pt x="1199086" y="164163"/>
                      <a:pt x="1212778" y="177713"/>
                      <a:pt x="1218483" y="192546"/>
                    </a:cubicBezTo>
                    <a:lnTo>
                      <a:pt x="1223618" y="207094"/>
                    </a:lnTo>
                    <a:lnTo>
                      <a:pt x="1243300" y="238757"/>
                    </a:lnTo>
                    <a:cubicBezTo>
                      <a:pt x="1242730" y="243892"/>
                      <a:pt x="1235456" y="252592"/>
                      <a:pt x="1221478" y="264858"/>
                    </a:cubicBezTo>
                    <a:cubicBezTo>
                      <a:pt x="1207501" y="277124"/>
                      <a:pt x="1191099" y="284113"/>
                      <a:pt x="1172272" y="285824"/>
                    </a:cubicBezTo>
                    <a:cubicBezTo>
                      <a:pt x="1170560" y="286395"/>
                      <a:pt x="1151876" y="283257"/>
                      <a:pt x="1116219" y="276411"/>
                    </a:cubicBezTo>
                    <a:cubicBezTo>
                      <a:pt x="1080563" y="269565"/>
                      <a:pt x="1055032" y="266142"/>
                      <a:pt x="1039629" y="266142"/>
                    </a:cubicBezTo>
                    <a:cubicBezTo>
                      <a:pt x="1034494" y="266712"/>
                      <a:pt x="1015382" y="267996"/>
                      <a:pt x="982293" y="269993"/>
                    </a:cubicBezTo>
                    <a:cubicBezTo>
                      <a:pt x="949203" y="271989"/>
                      <a:pt x="924529" y="272560"/>
                      <a:pt x="908269" y="271704"/>
                    </a:cubicBezTo>
                    <a:cubicBezTo>
                      <a:pt x="892010" y="270848"/>
                      <a:pt x="881883" y="270420"/>
                      <a:pt x="877890" y="270420"/>
                    </a:cubicBezTo>
                    <a:cubicBezTo>
                      <a:pt x="875037" y="270991"/>
                      <a:pt x="854499" y="273701"/>
                      <a:pt x="816275" y="278550"/>
                    </a:cubicBezTo>
                    <a:cubicBezTo>
                      <a:pt x="778051" y="283399"/>
                      <a:pt x="739827" y="286965"/>
                      <a:pt x="701603" y="289247"/>
                    </a:cubicBezTo>
                    <a:lnTo>
                      <a:pt x="705026" y="344016"/>
                    </a:lnTo>
                    <a:cubicBezTo>
                      <a:pt x="735833" y="343445"/>
                      <a:pt x="763646" y="342590"/>
                      <a:pt x="788463" y="341449"/>
                    </a:cubicBezTo>
                    <a:cubicBezTo>
                      <a:pt x="813280" y="340308"/>
                      <a:pt x="831964" y="335173"/>
                      <a:pt x="844515" y="326045"/>
                    </a:cubicBezTo>
                    <a:lnTo>
                      <a:pt x="863342" y="309785"/>
                    </a:lnTo>
                    <a:cubicBezTo>
                      <a:pt x="895861" y="284683"/>
                      <a:pt x="933229" y="290959"/>
                      <a:pt x="975447" y="328612"/>
                    </a:cubicBezTo>
                    <a:cubicBezTo>
                      <a:pt x="1017664" y="366266"/>
                      <a:pt x="1036491" y="406487"/>
                      <a:pt x="1031927" y="449275"/>
                    </a:cubicBezTo>
                    <a:cubicBezTo>
                      <a:pt x="1030215" y="460685"/>
                      <a:pt x="1025081" y="475518"/>
                      <a:pt x="1016523" y="493774"/>
                    </a:cubicBezTo>
                    <a:cubicBezTo>
                      <a:pt x="1007966" y="512030"/>
                      <a:pt x="977729" y="539272"/>
                      <a:pt x="925812" y="575499"/>
                    </a:cubicBezTo>
                    <a:cubicBezTo>
                      <a:pt x="873896" y="611727"/>
                      <a:pt x="838810" y="628985"/>
                      <a:pt x="820554" y="627273"/>
                    </a:cubicBezTo>
                    <a:cubicBezTo>
                      <a:pt x="818272" y="627273"/>
                      <a:pt x="804152" y="625419"/>
                      <a:pt x="778193" y="621711"/>
                    </a:cubicBezTo>
                    <a:cubicBezTo>
                      <a:pt x="752235" y="618002"/>
                      <a:pt x="736404" y="617289"/>
                      <a:pt x="730699" y="619571"/>
                    </a:cubicBezTo>
                    <a:lnTo>
                      <a:pt x="701603" y="629840"/>
                    </a:lnTo>
                    <a:lnTo>
                      <a:pt x="702459" y="712849"/>
                    </a:lnTo>
                    <a:cubicBezTo>
                      <a:pt x="713869" y="712849"/>
                      <a:pt x="722712" y="712564"/>
                      <a:pt x="728987" y="711993"/>
                    </a:cubicBezTo>
                    <a:lnTo>
                      <a:pt x="824832" y="701724"/>
                    </a:lnTo>
                    <a:cubicBezTo>
                      <a:pt x="870473" y="700583"/>
                      <a:pt x="897858" y="698872"/>
                      <a:pt x="906986" y="696590"/>
                    </a:cubicBezTo>
                    <a:cubicBezTo>
                      <a:pt x="916114" y="694308"/>
                      <a:pt x="921248" y="691170"/>
                      <a:pt x="922389" y="687176"/>
                    </a:cubicBezTo>
                    <a:lnTo>
                      <a:pt x="930091" y="667494"/>
                    </a:lnTo>
                    <a:cubicBezTo>
                      <a:pt x="936367" y="661218"/>
                      <a:pt x="943926" y="655656"/>
                      <a:pt x="952769" y="650806"/>
                    </a:cubicBezTo>
                    <a:cubicBezTo>
                      <a:pt x="961612" y="645957"/>
                      <a:pt x="988853" y="662074"/>
                      <a:pt x="1034494" y="699157"/>
                    </a:cubicBezTo>
                    <a:lnTo>
                      <a:pt x="1055032" y="715416"/>
                    </a:lnTo>
                    <a:cubicBezTo>
                      <a:pt x="1106378" y="757064"/>
                      <a:pt x="1132194" y="789725"/>
                      <a:pt x="1132479" y="813401"/>
                    </a:cubicBezTo>
                    <a:cubicBezTo>
                      <a:pt x="1132764" y="837077"/>
                      <a:pt x="1112368" y="877155"/>
                      <a:pt x="1071292" y="933636"/>
                    </a:cubicBezTo>
                    <a:lnTo>
                      <a:pt x="1015667" y="1016645"/>
                    </a:lnTo>
                    <a:lnTo>
                      <a:pt x="938649" y="1108211"/>
                    </a:lnTo>
                    <a:cubicBezTo>
                      <a:pt x="931803" y="1121903"/>
                      <a:pt x="926526" y="1129605"/>
                      <a:pt x="922817" y="1131317"/>
                    </a:cubicBezTo>
                    <a:cubicBezTo>
                      <a:pt x="919109" y="1133028"/>
                      <a:pt x="907128" y="1134169"/>
                      <a:pt x="886875" y="1134740"/>
                    </a:cubicBezTo>
                    <a:cubicBezTo>
                      <a:pt x="866622" y="1135310"/>
                      <a:pt x="847225" y="1135453"/>
                      <a:pt x="828683" y="1135168"/>
                    </a:cubicBezTo>
                    <a:cubicBezTo>
                      <a:pt x="810142" y="1134882"/>
                      <a:pt x="798304" y="1134740"/>
                      <a:pt x="793169" y="1134740"/>
                    </a:cubicBezTo>
                    <a:cubicBezTo>
                      <a:pt x="772631" y="1135881"/>
                      <a:pt x="740968" y="1141300"/>
                      <a:pt x="698180" y="1150999"/>
                    </a:cubicBezTo>
                    <a:cubicBezTo>
                      <a:pt x="695898" y="1201774"/>
                      <a:pt x="694044" y="1249412"/>
                      <a:pt x="692617" y="1293911"/>
                    </a:cubicBezTo>
                    <a:cubicBezTo>
                      <a:pt x="691191" y="1338411"/>
                      <a:pt x="689052" y="1374211"/>
                      <a:pt x="686199" y="1401310"/>
                    </a:cubicBezTo>
                    <a:cubicBezTo>
                      <a:pt x="683346" y="1428409"/>
                      <a:pt x="676643" y="1453796"/>
                      <a:pt x="666089" y="1477472"/>
                    </a:cubicBezTo>
                    <a:cubicBezTo>
                      <a:pt x="655534" y="1501148"/>
                      <a:pt x="635709" y="1522400"/>
                      <a:pt x="606613" y="1541227"/>
                    </a:cubicBezTo>
                    <a:cubicBezTo>
                      <a:pt x="577517" y="1560053"/>
                      <a:pt x="546710" y="1573318"/>
                      <a:pt x="514191" y="1581020"/>
                    </a:cubicBezTo>
                    <a:cubicBezTo>
                      <a:pt x="481672" y="1588721"/>
                      <a:pt x="461134" y="1589720"/>
                      <a:pt x="452576" y="1584015"/>
                    </a:cubicBezTo>
                    <a:cubicBezTo>
                      <a:pt x="441166" y="1577169"/>
                      <a:pt x="435461" y="1565188"/>
                      <a:pt x="435461" y="1548073"/>
                    </a:cubicBezTo>
                    <a:lnTo>
                      <a:pt x="438884" y="1493304"/>
                    </a:lnTo>
                    <a:cubicBezTo>
                      <a:pt x="433179" y="1481894"/>
                      <a:pt x="414780" y="1470911"/>
                      <a:pt x="383687" y="1460357"/>
                    </a:cubicBezTo>
                    <a:cubicBezTo>
                      <a:pt x="352595" y="1449803"/>
                      <a:pt x="335622" y="1438250"/>
                      <a:pt x="332770" y="1425699"/>
                    </a:cubicBezTo>
                    <a:cubicBezTo>
                      <a:pt x="329917" y="1413148"/>
                      <a:pt x="339616" y="1407157"/>
                      <a:pt x="361865" y="1407728"/>
                    </a:cubicBezTo>
                    <a:cubicBezTo>
                      <a:pt x="378410" y="1408869"/>
                      <a:pt x="394384" y="1411436"/>
                      <a:pt x="409788" y="1415430"/>
                    </a:cubicBezTo>
                    <a:cubicBezTo>
                      <a:pt x="425192" y="1419423"/>
                      <a:pt x="435176" y="1421135"/>
                      <a:pt x="439740" y="1420564"/>
                    </a:cubicBezTo>
                    <a:cubicBezTo>
                      <a:pt x="455143" y="1419994"/>
                      <a:pt x="466554" y="1414574"/>
                      <a:pt x="473970" y="1404305"/>
                    </a:cubicBezTo>
                    <a:cubicBezTo>
                      <a:pt x="481387" y="1394036"/>
                      <a:pt x="485666" y="1376635"/>
                      <a:pt x="486807" y="1352103"/>
                    </a:cubicBezTo>
                    <a:lnTo>
                      <a:pt x="491085" y="1279363"/>
                    </a:lnTo>
                    <a:lnTo>
                      <a:pt x="488518" y="1182662"/>
                    </a:lnTo>
                    <a:cubicBezTo>
                      <a:pt x="467409" y="1185515"/>
                      <a:pt x="451720" y="1187797"/>
                      <a:pt x="441451" y="1189508"/>
                    </a:cubicBezTo>
                    <a:lnTo>
                      <a:pt x="380692" y="1204912"/>
                    </a:lnTo>
                    <a:lnTo>
                      <a:pt x="347317" y="1211758"/>
                    </a:lnTo>
                    <a:lnTo>
                      <a:pt x="274578" y="1235720"/>
                    </a:lnTo>
                    <a:cubicBezTo>
                      <a:pt x="255751" y="1240284"/>
                      <a:pt x="240775" y="1240569"/>
                      <a:pt x="229650" y="1236575"/>
                    </a:cubicBezTo>
                    <a:cubicBezTo>
                      <a:pt x="218525" y="1232582"/>
                      <a:pt x="210396" y="1228303"/>
                      <a:pt x="205261" y="1223739"/>
                    </a:cubicBezTo>
                    <a:cubicBezTo>
                      <a:pt x="200126" y="1219175"/>
                      <a:pt x="186434" y="1205768"/>
                      <a:pt x="164184" y="1183518"/>
                    </a:cubicBezTo>
                    <a:cubicBezTo>
                      <a:pt x="141935" y="1161268"/>
                      <a:pt x="131951" y="1143582"/>
                      <a:pt x="134233" y="1130461"/>
                    </a:cubicBezTo>
                    <a:cubicBezTo>
                      <a:pt x="135374" y="1120762"/>
                      <a:pt x="140651" y="1111919"/>
                      <a:pt x="150064" y="1103932"/>
                    </a:cubicBezTo>
                    <a:cubicBezTo>
                      <a:pt x="159478" y="1095945"/>
                      <a:pt x="168035" y="1091096"/>
                      <a:pt x="175737" y="1089384"/>
                    </a:cubicBezTo>
                    <a:cubicBezTo>
                      <a:pt x="183439" y="1087673"/>
                      <a:pt x="208684" y="1086247"/>
                      <a:pt x="251472" y="1085106"/>
                    </a:cubicBezTo>
                    <a:lnTo>
                      <a:pt x="331914" y="1076548"/>
                    </a:lnTo>
                    <a:cubicBezTo>
                      <a:pt x="434605" y="1067420"/>
                      <a:pt x="487092" y="1061287"/>
                      <a:pt x="489374" y="1058149"/>
                    </a:cubicBezTo>
                    <a:cubicBezTo>
                      <a:pt x="491656" y="1055011"/>
                      <a:pt x="493225" y="1045740"/>
                      <a:pt x="494081" y="1030337"/>
                    </a:cubicBezTo>
                    <a:cubicBezTo>
                      <a:pt x="494936" y="1014933"/>
                      <a:pt x="495079" y="1006375"/>
                      <a:pt x="494508" y="1004664"/>
                    </a:cubicBezTo>
                    <a:cubicBezTo>
                      <a:pt x="489944" y="996677"/>
                      <a:pt x="468836" y="1000243"/>
                      <a:pt x="431182" y="1015361"/>
                    </a:cubicBezTo>
                    <a:cubicBezTo>
                      <a:pt x="393529" y="1030479"/>
                      <a:pt x="370708" y="1037468"/>
                      <a:pt x="362721" y="1036327"/>
                    </a:cubicBezTo>
                    <a:cubicBezTo>
                      <a:pt x="346747" y="1035186"/>
                      <a:pt x="326066" y="1024632"/>
                      <a:pt x="300678" y="1004664"/>
                    </a:cubicBezTo>
                    <a:cubicBezTo>
                      <a:pt x="275291" y="984696"/>
                      <a:pt x="264594" y="968151"/>
                      <a:pt x="268587" y="955030"/>
                    </a:cubicBezTo>
                    <a:cubicBezTo>
                      <a:pt x="273151" y="938485"/>
                      <a:pt x="299252" y="923794"/>
                      <a:pt x="346890" y="910958"/>
                    </a:cubicBezTo>
                    <a:cubicBezTo>
                      <a:pt x="394527" y="898122"/>
                      <a:pt x="432180" y="890134"/>
                      <a:pt x="459850" y="886997"/>
                    </a:cubicBezTo>
                    <a:cubicBezTo>
                      <a:pt x="487520" y="883859"/>
                      <a:pt x="501069" y="879152"/>
                      <a:pt x="500499" y="872877"/>
                    </a:cubicBezTo>
                    <a:lnTo>
                      <a:pt x="503922" y="831800"/>
                    </a:lnTo>
                    <a:cubicBezTo>
                      <a:pt x="431467" y="839217"/>
                      <a:pt x="380835" y="848915"/>
                      <a:pt x="352024" y="860896"/>
                    </a:cubicBezTo>
                    <a:cubicBezTo>
                      <a:pt x="323214" y="872877"/>
                      <a:pt x="305670" y="882290"/>
                      <a:pt x="299395" y="889136"/>
                    </a:cubicBezTo>
                    <a:lnTo>
                      <a:pt x="287414" y="902828"/>
                    </a:lnTo>
                    <a:cubicBezTo>
                      <a:pt x="277716" y="911386"/>
                      <a:pt x="266305" y="915094"/>
                      <a:pt x="253184" y="913953"/>
                    </a:cubicBezTo>
                    <a:cubicBezTo>
                      <a:pt x="244056" y="913383"/>
                      <a:pt x="234927" y="909960"/>
                      <a:pt x="225799" y="903684"/>
                    </a:cubicBezTo>
                    <a:lnTo>
                      <a:pt x="194136" y="877155"/>
                    </a:lnTo>
                    <a:cubicBezTo>
                      <a:pt x="177591" y="864604"/>
                      <a:pt x="166039" y="851625"/>
                      <a:pt x="159478" y="838218"/>
                    </a:cubicBezTo>
                    <a:cubicBezTo>
                      <a:pt x="152917" y="824811"/>
                      <a:pt x="182155" y="809835"/>
                      <a:pt x="247193" y="793291"/>
                    </a:cubicBezTo>
                    <a:lnTo>
                      <a:pt x="292549" y="786445"/>
                    </a:lnTo>
                    <a:lnTo>
                      <a:pt x="390961" y="765906"/>
                    </a:lnTo>
                    <a:cubicBezTo>
                      <a:pt x="463416" y="760772"/>
                      <a:pt x="502210" y="753355"/>
                      <a:pt x="507345" y="743657"/>
                    </a:cubicBezTo>
                    <a:cubicBezTo>
                      <a:pt x="510768" y="736811"/>
                      <a:pt x="512194" y="718269"/>
                      <a:pt x="511624" y="688032"/>
                    </a:cubicBezTo>
                    <a:lnTo>
                      <a:pt x="510768" y="661503"/>
                    </a:lnTo>
                    <a:cubicBezTo>
                      <a:pt x="489659" y="668920"/>
                      <a:pt x="471973" y="674625"/>
                      <a:pt x="457711" y="678619"/>
                    </a:cubicBezTo>
                    <a:cubicBezTo>
                      <a:pt x="443448" y="682612"/>
                      <a:pt x="433749" y="686891"/>
                      <a:pt x="428615" y="691455"/>
                    </a:cubicBezTo>
                    <a:lnTo>
                      <a:pt x="408076" y="719695"/>
                    </a:lnTo>
                    <a:cubicBezTo>
                      <a:pt x="378410" y="752785"/>
                      <a:pt x="350883" y="749647"/>
                      <a:pt x="325496" y="710282"/>
                    </a:cubicBezTo>
                    <a:cubicBezTo>
                      <a:pt x="300108" y="670917"/>
                      <a:pt x="287557" y="636401"/>
                      <a:pt x="287842" y="606735"/>
                    </a:cubicBezTo>
                    <a:cubicBezTo>
                      <a:pt x="288127" y="577068"/>
                      <a:pt x="288270" y="561665"/>
                      <a:pt x="288270" y="560524"/>
                    </a:cubicBezTo>
                    <a:lnTo>
                      <a:pt x="280568" y="517736"/>
                    </a:lnTo>
                    <a:cubicBezTo>
                      <a:pt x="272010" y="494915"/>
                      <a:pt x="264594" y="476374"/>
                      <a:pt x="258318" y="462111"/>
                    </a:cubicBezTo>
                    <a:cubicBezTo>
                      <a:pt x="252043" y="447848"/>
                      <a:pt x="249475" y="433158"/>
                      <a:pt x="250616" y="418039"/>
                    </a:cubicBezTo>
                    <a:cubicBezTo>
                      <a:pt x="251757" y="402921"/>
                      <a:pt x="266733" y="393793"/>
                      <a:pt x="295544" y="390655"/>
                    </a:cubicBezTo>
                    <a:cubicBezTo>
                      <a:pt x="324354" y="387517"/>
                      <a:pt x="352737" y="397073"/>
                      <a:pt x="380692" y="419323"/>
                    </a:cubicBezTo>
                    <a:cubicBezTo>
                      <a:pt x="409217" y="401637"/>
                      <a:pt x="426903" y="392224"/>
                      <a:pt x="433749" y="391083"/>
                    </a:cubicBezTo>
                    <a:lnTo>
                      <a:pt x="497931" y="378246"/>
                    </a:lnTo>
                    <a:cubicBezTo>
                      <a:pt x="497931" y="373112"/>
                      <a:pt x="498787" y="362985"/>
                      <a:pt x="500499" y="347867"/>
                    </a:cubicBezTo>
                    <a:cubicBezTo>
                      <a:pt x="502210" y="332748"/>
                      <a:pt x="501497" y="322907"/>
                      <a:pt x="498359" y="318343"/>
                    </a:cubicBezTo>
                    <a:cubicBezTo>
                      <a:pt x="495222" y="313779"/>
                      <a:pt x="475396" y="317487"/>
                      <a:pt x="438884" y="329468"/>
                    </a:cubicBezTo>
                    <a:cubicBezTo>
                      <a:pt x="422910" y="334603"/>
                      <a:pt x="395668" y="340878"/>
                      <a:pt x="357159" y="348295"/>
                    </a:cubicBezTo>
                    <a:cubicBezTo>
                      <a:pt x="318649" y="355711"/>
                      <a:pt x="277430" y="366979"/>
                      <a:pt x="233501" y="382097"/>
                    </a:cubicBezTo>
                    <a:cubicBezTo>
                      <a:pt x="189572" y="397216"/>
                      <a:pt x="161617" y="404490"/>
                      <a:pt x="149636" y="403919"/>
                    </a:cubicBezTo>
                    <a:cubicBezTo>
                      <a:pt x="139938" y="403919"/>
                      <a:pt x="129383" y="400781"/>
                      <a:pt x="117973" y="394506"/>
                    </a:cubicBezTo>
                    <a:cubicBezTo>
                      <a:pt x="106563" y="388230"/>
                      <a:pt x="93727" y="379958"/>
                      <a:pt x="79464" y="369689"/>
                    </a:cubicBezTo>
                    <a:cubicBezTo>
                      <a:pt x="65201" y="359420"/>
                      <a:pt x="52650" y="351432"/>
                      <a:pt x="41810" y="345727"/>
                    </a:cubicBezTo>
                    <a:cubicBezTo>
                      <a:pt x="30971" y="340022"/>
                      <a:pt x="23126" y="335316"/>
                      <a:pt x="18277" y="331607"/>
                    </a:cubicBezTo>
                    <a:cubicBezTo>
                      <a:pt x="13428" y="327899"/>
                      <a:pt x="8864" y="318771"/>
                      <a:pt x="4585" y="304223"/>
                    </a:cubicBezTo>
                    <a:cubicBezTo>
                      <a:pt x="306" y="289675"/>
                      <a:pt x="-978" y="278693"/>
                      <a:pt x="734" y="271276"/>
                    </a:cubicBezTo>
                    <a:cubicBezTo>
                      <a:pt x="4727" y="258725"/>
                      <a:pt x="22984" y="249312"/>
                      <a:pt x="55503" y="243036"/>
                    </a:cubicBezTo>
                    <a:lnTo>
                      <a:pt x="163329" y="231055"/>
                    </a:lnTo>
                    <a:lnTo>
                      <a:pt x="224088" y="222498"/>
                    </a:lnTo>
                    <a:cubicBezTo>
                      <a:pt x="273722" y="218504"/>
                      <a:pt x="304102" y="215224"/>
                      <a:pt x="315226" y="212656"/>
                    </a:cubicBezTo>
                    <a:cubicBezTo>
                      <a:pt x="326351" y="210089"/>
                      <a:pt x="332484" y="208520"/>
                      <a:pt x="333625" y="207950"/>
                    </a:cubicBezTo>
                    <a:cubicBezTo>
                      <a:pt x="337048" y="207950"/>
                      <a:pt x="349172" y="208378"/>
                      <a:pt x="369995" y="209233"/>
                    </a:cubicBezTo>
                    <a:cubicBezTo>
                      <a:pt x="390819" y="210089"/>
                      <a:pt x="407791" y="209091"/>
                      <a:pt x="420913" y="206238"/>
                    </a:cubicBezTo>
                    <a:lnTo>
                      <a:pt x="463701" y="196825"/>
                    </a:lnTo>
                    <a:cubicBezTo>
                      <a:pt x="483669" y="196254"/>
                      <a:pt x="495935" y="194543"/>
                      <a:pt x="500499" y="191690"/>
                    </a:cubicBezTo>
                    <a:cubicBezTo>
                      <a:pt x="498787" y="170581"/>
                      <a:pt x="498217" y="154607"/>
                      <a:pt x="498787" y="143768"/>
                    </a:cubicBezTo>
                    <a:lnTo>
                      <a:pt x="500499" y="88999"/>
                    </a:lnTo>
                    <a:cubicBezTo>
                      <a:pt x="498217" y="54768"/>
                      <a:pt x="500499" y="31663"/>
                      <a:pt x="507345" y="19682"/>
                    </a:cubicBezTo>
                    <a:cubicBezTo>
                      <a:pt x="514191" y="7701"/>
                      <a:pt x="529880" y="1141"/>
                      <a:pt x="554412" y="0"/>
                    </a:cubicBezTo>
                    <a:close/>
                    <a:moveTo>
                      <a:pt x="811140" y="410765"/>
                    </a:moveTo>
                    <a:cubicBezTo>
                      <a:pt x="808288" y="410765"/>
                      <a:pt x="803011" y="411621"/>
                      <a:pt x="795309" y="413333"/>
                    </a:cubicBezTo>
                    <a:cubicBezTo>
                      <a:pt x="787607" y="415044"/>
                      <a:pt x="778479" y="416042"/>
                      <a:pt x="767924" y="416328"/>
                    </a:cubicBezTo>
                    <a:cubicBezTo>
                      <a:pt x="757370" y="416613"/>
                      <a:pt x="750096" y="418467"/>
                      <a:pt x="746102" y="421890"/>
                    </a:cubicBezTo>
                    <a:lnTo>
                      <a:pt x="711016" y="433015"/>
                    </a:lnTo>
                    <a:cubicBezTo>
                      <a:pt x="709875" y="434156"/>
                      <a:pt x="707878" y="449845"/>
                      <a:pt x="705026" y="480082"/>
                    </a:cubicBezTo>
                    <a:lnTo>
                      <a:pt x="703314" y="495486"/>
                    </a:lnTo>
                    <a:cubicBezTo>
                      <a:pt x="703314" y="496627"/>
                      <a:pt x="703885" y="500050"/>
                      <a:pt x="705026" y="505755"/>
                    </a:cubicBezTo>
                    <a:lnTo>
                      <a:pt x="705026" y="547687"/>
                    </a:lnTo>
                    <a:cubicBezTo>
                      <a:pt x="705026" y="548258"/>
                      <a:pt x="720002" y="544977"/>
                      <a:pt x="749953" y="537846"/>
                    </a:cubicBezTo>
                    <a:cubicBezTo>
                      <a:pt x="779905" y="530715"/>
                      <a:pt x="799017" y="522442"/>
                      <a:pt x="807289" y="513029"/>
                    </a:cubicBezTo>
                    <a:cubicBezTo>
                      <a:pt x="815562" y="503615"/>
                      <a:pt x="820268" y="493061"/>
                      <a:pt x="821409" y="481366"/>
                    </a:cubicBezTo>
                    <a:cubicBezTo>
                      <a:pt x="822550" y="469670"/>
                      <a:pt x="824547" y="457262"/>
                      <a:pt x="827400" y="444140"/>
                    </a:cubicBezTo>
                    <a:cubicBezTo>
                      <a:pt x="830252" y="431018"/>
                      <a:pt x="830680" y="422461"/>
                      <a:pt x="828683" y="418467"/>
                    </a:cubicBezTo>
                    <a:cubicBezTo>
                      <a:pt x="826687" y="414474"/>
                      <a:pt x="820839" y="411906"/>
                      <a:pt x="811140" y="410765"/>
                    </a:cubicBezTo>
                    <a:close/>
                    <a:moveTo>
                      <a:pt x="402086" y="486072"/>
                    </a:moveTo>
                    <a:cubicBezTo>
                      <a:pt x="409503" y="533995"/>
                      <a:pt x="414067" y="561094"/>
                      <a:pt x="415778" y="567370"/>
                    </a:cubicBezTo>
                    <a:lnTo>
                      <a:pt x="420057" y="586196"/>
                    </a:lnTo>
                    <a:cubicBezTo>
                      <a:pt x="442307" y="578780"/>
                      <a:pt x="469977" y="574216"/>
                      <a:pt x="503066" y="572504"/>
                    </a:cubicBezTo>
                    <a:lnTo>
                      <a:pt x="499643" y="492918"/>
                    </a:lnTo>
                    <a:cubicBezTo>
                      <a:pt x="476823" y="502047"/>
                      <a:pt x="463701" y="505755"/>
                      <a:pt x="460278" y="504043"/>
                    </a:cubicBezTo>
                    <a:lnTo>
                      <a:pt x="402086" y="486072"/>
                    </a:lnTo>
                    <a:close/>
                    <a:moveTo>
                      <a:pt x="902707" y="791579"/>
                    </a:moveTo>
                    <a:cubicBezTo>
                      <a:pt x="877034" y="792150"/>
                      <a:pt x="853215" y="793291"/>
                      <a:pt x="831251" y="795002"/>
                    </a:cubicBezTo>
                    <a:cubicBezTo>
                      <a:pt x="809286" y="796714"/>
                      <a:pt x="781046" y="796999"/>
                      <a:pt x="746530" y="795858"/>
                    </a:cubicBezTo>
                    <a:cubicBezTo>
                      <a:pt x="712015" y="794717"/>
                      <a:pt x="695612" y="798425"/>
                      <a:pt x="697324" y="806983"/>
                    </a:cubicBezTo>
                    <a:lnTo>
                      <a:pt x="699036" y="848060"/>
                    </a:lnTo>
                    <a:cubicBezTo>
                      <a:pt x="745247" y="842925"/>
                      <a:pt x="774628" y="846063"/>
                      <a:pt x="787179" y="857473"/>
                    </a:cubicBezTo>
                    <a:cubicBezTo>
                      <a:pt x="799730" y="868883"/>
                      <a:pt x="807289" y="885856"/>
                      <a:pt x="809857" y="908391"/>
                    </a:cubicBezTo>
                    <a:cubicBezTo>
                      <a:pt x="812424" y="930926"/>
                      <a:pt x="805720" y="947328"/>
                      <a:pt x="789746" y="957597"/>
                    </a:cubicBezTo>
                    <a:lnTo>
                      <a:pt x="736689" y="966155"/>
                    </a:lnTo>
                    <a:lnTo>
                      <a:pt x="702459" y="974712"/>
                    </a:lnTo>
                    <a:lnTo>
                      <a:pt x="702459" y="1036327"/>
                    </a:lnTo>
                    <a:cubicBezTo>
                      <a:pt x="729843" y="1031763"/>
                      <a:pt x="754660" y="1027912"/>
                      <a:pt x="776910" y="1024774"/>
                    </a:cubicBezTo>
                    <a:cubicBezTo>
                      <a:pt x="799160" y="1021637"/>
                      <a:pt x="813422" y="1016930"/>
                      <a:pt x="819698" y="1010654"/>
                    </a:cubicBezTo>
                    <a:cubicBezTo>
                      <a:pt x="825974" y="1004379"/>
                      <a:pt x="833390" y="983555"/>
                      <a:pt x="841948" y="948184"/>
                    </a:cubicBezTo>
                    <a:lnTo>
                      <a:pt x="885592" y="846348"/>
                    </a:lnTo>
                    <a:lnTo>
                      <a:pt x="902707" y="79157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954097" y="1651948"/>
                <a:ext cx="1514323" cy="1538598"/>
              </a:xfrm>
              <a:custGeom>
                <a:avLst/>
                <a:gdLst/>
                <a:ahLst/>
                <a:cxnLst/>
                <a:rect l="l" t="t" r="r" b="b"/>
                <a:pathLst>
                  <a:path w="1514323" h="1538598">
                    <a:moveTo>
                      <a:pt x="875467" y="132"/>
                    </a:moveTo>
                    <a:cubicBezTo>
                      <a:pt x="880779" y="-189"/>
                      <a:pt x="885718" y="79"/>
                      <a:pt x="890282" y="935"/>
                    </a:cubicBezTo>
                    <a:cubicBezTo>
                      <a:pt x="908538" y="4928"/>
                      <a:pt x="928934" y="20332"/>
                      <a:pt x="951469" y="47146"/>
                    </a:cubicBezTo>
                    <a:cubicBezTo>
                      <a:pt x="974004" y="73960"/>
                      <a:pt x="991975" y="97350"/>
                      <a:pt x="1005382" y="117318"/>
                    </a:cubicBezTo>
                    <a:cubicBezTo>
                      <a:pt x="1018789" y="137286"/>
                      <a:pt x="1025778" y="152832"/>
                      <a:pt x="1026348" y="163957"/>
                    </a:cubicBezTo>
                    <a:cubicBezTo>
                      <a:pt x="1026919" y="175082"/>
                      <a:pt x="1022925" y="195193"/>
                      <a:pt x="1014367" y="224288"/>
                    </a:cubicBezTo>
                    <a:cubicBezTo>
                      <a:pt x="1006380" y="248820"/>
                      <a:pt x="1001103" y="281624"/>
                      <a:pt x="998536" y="322701"/>
                    </a:cubicBezTo>
                    <a:cubicBezTo>
                      <a:pt x="995969" y="363778"/>
                      <a:pt x="992260" y="410702"/>
                      <a:pt x="987411" y="463474"/>
                    </a:cubicBezTo>
                    <a:cubicBezTo>
                      <a:pt x="982562" y="516246"/>
                      <a:pt x="977142" y="555183"/>
                      <a:pt x="971151" y="580285"/>
                    </a:cubicBezTo>
                    <a:cubicBezTo>
                      <a:pt x="965161" y="605388"/>
                      <a:pt x="958172" y="621647"/>
                      <a:pt x="950185" y="629064"/>
                    </a:cubicBezTo>
                    <a:lnTo>
                      <a:pt x="926224" y="654737"/>
                    </a:lnTo>
                    <a:cubicBezTo>
                      <a:pt x="965589" y="645609"/>
                      <a:pt x="997395" y="637907"/>
                      <a:pt x="1021641" y="631631"/>
                    </a:cubicBezTo>
                    <a:cubicBezTo>
                      <a:pt x="1045888" y="625356"/>
                      <a:pt x="1067282" y="622931"/>
                      <a:pt x="1085824" y="624357"/>
                    </a:cubicBezTo>
                    <a:cubicBezTo>
                      <a:pt x="1104365" y="625783"/>
                      <a:pt x="1123335" y="637621"/>
                      <a:pt x="1142732" y="659871"/>
                    </a:cubicBezTo>
                    <a:cubicBezTo>
                      <a:pt x="1162129" y="682121"/>
                      <a:pt x="1169546" y="700948"/>
                      <a:pt x="1164982" y="716352"/>
                    </a:cubicBezTo>
                    <a:cubicBezTo>
                      <a:pt x="1160418" y="731755"/>
                      <a:pt x="1139309" y="744306"/>
                      <a:pt x="1101655" y="754005"/>
                    </a:cubicBezTo>
                    <a:lnTo>
                      <a:pt x="919378" y="781389"/>
                    </a:lnTo>
                    <a:lnTo>
                      <a:pt x="811552" y="807062"/>
                    </a:lnTo>
                    <a:cubicBezTo>
                      <a:pt x="825244" y="822466"/>
                      <a:pt x="833516" y="834161"/>
                      <a:pt x="836369" y="842149"/>
                    </a:cubicBezTo>
                    <a:cubicBezTo>
                      <a:pt x="839222" y="850136"/>
                      <a:pt x="838651" y="872956"/>
                      <a:pt x="834657" y="910609"/>
                    </a:cubicBezTo>
                    <a:lnTo>
                      <a:pt x="826956" y="967090"/>
                    </a:lnTo>
                    <a:cubicBezTo>
                      <a:pt x="859475" y="951116"/>
                      <a:pt x="888143" y="935284"/>
                      <a:pt x="912960" y="919595"/>
                    </a:cubicBezTo>
                    <a:cubicBezTo>
                      <a:pt x="937777" y="903906"/>
                      <a:pt x="963022" y="884366"/>
                      <a:pt x="988695" y="860975"/>
                    </a:cubicBezTo>
                    <a:cubicBezTo>
                      <a:pt x="1014367" y="837584"/>
                      <a:pt x="1032481" y="824178"/>
                      <a:pt x="1043036" y="820754"/>
                    </a:cubicBezTo>
                    <a:cubicBezTo>
                      <a:pt x="1053590" y="817331"/>
                      <a:pt x="1066284" y="821895"/>
                      <a:pt x="1081117" y="834447"/>
                    </a:cubicBezTo>
                    <a:cubicBezTo>
                      <a:pt x="1098232" y="849850"/>
                      <a:pt x="1108644" y="879374"/>
                      <a:pt x="1112352" y="923018"/>
                    </a:cubicBezTo>
                    <a:cubicBezTo>
                      <a:pt x="1116061" y="966662"/>
                      <a:pt x="1113636" y="992763"/>
                      <a:pt x="1105078" y="1001320"/>
                    </a:cubicBezTo>
                    <a:cubicBezTo>
                      <a:pt x="1096521" y="1009878"/>
                      <a:pt x="1082543" y="1015012"/>
                      <a:pt x="1063146" y="1016724"/>
                    </a:cubicBezTo>
                    <a:cubicBezTo>
                      <a:pt x="1043749" y="1019006"/>
                      <a:pt x="1010659" y="1017437"/>
                      <a:pt x="963877" y="1012017"/>
                    </a:cubicBezTo>
                    <a:cubicBezTo>
                      <a:pt x="917096" y="1006597"/>
                      <a:pt x="870599" y="1007311"/>
                      <a:pt x="824388" y="1014157"/>
                    </a:cubicBezTo>
                    <a:cubicBezTo>
                      <a:pt x="819824" y="1066643"/>
                      <a:pt x="817542" y="1097451"/>
                      <a:pt x="817542" y="1106579"/>
                    </a:cubicBezTo>
                    <a:lnTo>
                      <a:pt x="811552" y="1218684"/>
                    </a:lnTo>
                    <a:cubicBezTo>
                      <a:pt x="976429" y="1259190"/>
                      <a:pt x="1130323" y="1281439"/>
                      <a:pt x="1273236" y="1285433"/>
                    </a:cubicBezTo>
                    <a:cubicBezTo>
                      <a:pt x="1416148" y="1289427"/>
                      <a:pt x="1494307" y="1294846"/>
                      <a:pt x="1507714" y="1301693"/>
                    </a:cubicBezTo>
                    <a:cubicBezTo>
                      <a:pt x="1521121" y="1308539"/>
                      <a:pt x="1514132" y="1319378"/>
                      <a:pt x="1486748" y="1334211"/>
                    </a:cubicBezTo>
                    <a:cubicBezTo>
                      <a:pt x="1483895" y="1335923"/>
                      <a:pt x="1469775" y="1340772"/>
                      <a:pt x="1444388" y="1348759"/>
                    </a:cubicBezTo>
                    <a:cubicBezTo>
                      <a:pt x="1419000" y="1356746"/>
                      <a:pt x="1398319" y="1368014"/>
                      <a:pt x="1382345" y="1382562"/>
                    </a:cubicBezTo>
                    <a:cubicBezTo>
                      <a:pt x="1366371" y="1397110"/>
                      <a:pt x="1351395" y="1418789"/>
                      <a:pt x="1337418" y="1447600"/>
                    </a:cubicBezTo>
                    <a:cubicBezTo>
                      <a:pt x="1323440" y="1476411"/>
                      <a:pt x="1310176" y="1497805"/>
                      <a:pt x="1297625" y="1511782"/>
                    </a:cubicBezTo>
                    <a:cubicBezTo>
                      <a:pt x="1285074" y="1525760"/>
                      <a:pt x="1256548" y="1534460"/>
                      <a:pt x="1212049" y="1537883"/>
                    </a:cubicBezTo>
                    <a:cubicBezTo>
                      <a:pt x="1160703" y="1542447"/>
                      <a:pt x="1074271" y="1525189"/>
                      <a:pt x="952753" y="1486109"/>
                    </a:cubicBezTo>
                    <a:cubicBezTo>
                      <a:pt x="831234" y="1447029"/>
                      <a:pt x="747084" y="1416365"/>
                      <a:pt x="700303" y="1394115"/>
                    </a:cubicBezTo>
                    <a:lnTo>
                      <a:pt x="570227" y="1327365"/>
                    </a:lnTo>
                    <a:cubicBezTo>
                      <a:pt x="501196" y="1293705"/>
                      <a:pt x="463257" y="1274023"/>
                      <a:pt x="456411" y="1268318"/>
                    </a:cubicBezTo>
                    <a:lnTo>
                      <a:pt x="401642" y="1230664"/>
                    </a:lnTo>
                    <a:cubicBezTo>
                      <a:pt x="369123" y="1264895"/>
                      <a:pt x="342309" y="1291423"/>
                      <a:pt x="321200" y="1310250"/>
                    </a:cubicBezTo>
                    <a:cubicBezTo>
                      <a:pt x="300092" y="1329077"/>
                      <a:pt x="273706" y="1348902"/>
                      <a:pt x="242043" y="1369726"/>
                    </a:cubicBezTo>
                    <a:cubicBezTo>
                      <a:pt x="210379" y="1390549"/>
                      <a:pt x="177147" y="1408092"/>
                      <a:pt x="142346" y="1422355"/>
                    </a:cubicBezTo>
                    <a:lnTo>
                      <a:pt x="54203" y="1456585"/>
                    </a:lnTo>
                    <a:cubicBezTo>
                      <a:pt x="38229" y="1463432"/>
                      <a:pt x="25963" y="1466427"/>
                      <a:pt x="17405" y="1465571"/>
                    </a:cubicBezTo>
                    <a:cubicBezTo>
                      <a:pt x="8847" y="1464715"/>
                      <a:pt x="3142" y="1462433"/>
                      <a:pt x="290" y="1458725"/>
                    </a:cubicBezTo>
                    <a:cubicBezTo>
                      <a:pt x="-2563" y="1455016"/>
                      <a:pt x="15694" y="1438614"/>
                      <a:pt x="55059" y="1409519"/>
                    </a:cubicBezTo>
                    <a:cubicBezTo>
                      <a:pt x="94424" y="1380423"/>
                      <a:pt x="136213" y="1333356"/>
                      <a:pt x="180428" y="1268318"/>
                    </a:cubicBezTo>
                    <a:cubicBezTo>
                      <a:pt x="224642" y="1203280"/>
                      <a:pt x="263009" y="1143091"/>
                      <a:pt x="295528" y="1087752"/>
                    </a:cubicBezTo>
                    <a:cubicBezTo>
                      <a:pt x="328047" y="1032413"/>
                      <a:pt x="347729" y="994759"/>
                      <a:pt x="354575" y="974792"/>
                    </a:cubicBezTo>
                    <a:lnTo>
                      <a:pt x="370835" y="927725"/>
                    </a:lnTo>
                    <a:cubicBezTo>
                      <a:pt x="346303" y="931718"/>
                      <a:pt x="326050" y="932431"/>
                      <a:pt x="310076" y="929864"/>
                    </a:cubicBezTo>
                    <a:cubicBezTo>
                      <a:pt x="294101" y="927297"/>
                      <a:pt x="273991" y="915031"/>
                      <a:pt x="249744" y="893066"/>
                    </a:cubicBezTo>
                    <a:cubicBezTo>
                      <a:pt x="225498" y="871102"/>
                      <a:pt x="213945" y="850421"/>
                      <a:pt x="215086" y="831024"/>
                    </a:cubicBezTo>
                    <a:cubicBezTo>
                      <a:pt x="215657" y="811626"/>
                      <a:pt x="223929" y="796365"/>
                      <a:pt x="239903" y="785240"/>
                    </a:cubicBezTo>
                    <a:cubicBezTo>
                      <a:pt x="255877" y="774115"/>
                      <a:pt x="276416" y="767697"/>
                      <a:pt x="301518" y="765986"/>
                    </a:cubicBezTo>
                    <a:cubicBezTo>
                      <a:pt x="326620" y="764274"/>
                      <a:pt x="366556" y="759140"/>
                      <a:pt x="421325" y="750582"/>
                    </a:cubicBezTo>
                    <a:lnTo>
                      <a:pt x="531718" y="736034"/>
                    </a:lnTo>
                    <a:cubicBezTo>
                      <a:pt x="538564" y="735464"/>
                      <a:pt x="569942" y="729188"/>
                      <a:pt x="625852" y="717207"/>
                    </a:cubicBezTo>
                    <a:lnTo>
                      <a:pt x="737956" y="694957"/>
                    </a:lnTo>
                    <a:lnTo>
                      <a:pt x="831234" y="671852"/>
                    </a:lnTo>
                    <a:cubicBezTo>
                      <a:pt x="820395" y="659301"/>
                      <a:pt x="814975" y="651599"/>
                      <a:pt x="814975" y="648746"/>
                    </a:cubicBezTo>
                    <a:lnTo>
                      <a:pt x="808129" y="604247"/>
                    </a:lnTo>
                    <a:cubicBezTo>
                      <a:pt x="757924" y="612234"/>
                      <a:pt x="706293" y="616513"/>
                      <a:pt x="653236" y="617083"/>
                    </a:cubicBezTo>
                    <a:cubicBezTo>
                      <a:pt x="645819" y="659871"/>
                      <a:pt x="635836" y="683262"/>
                      <a:pt x="623284" y="687256"/>
                    </a:cubicBezTo>
                    <a:cubicBezTo>
                      <a:pt x="610733" y="691249"/>
                      <a:pt x="597326" y="688397"/>
                      <a:pt x="583064" y="678698"/>
                    </a:cubicBezTo>
                    <a:cubicBezTo>
                      <a:pt x="563096" y="666147"/>
                      <a:pt x="550259" y="648604"/>
                      <a:pt x="544554" y="626069"/>
                    </a:cubicBezTo>
                    <a:cubicBezTo>
                      <a:pt x="538849" y="603534"/>
                      <a:pt x="535711" y="579858"/>
                      <a:pt x="535141" y="555040"/>
                    </a:cubicBezTo>
                    <a:cubicBezTo>
                      <a:pt x="534570" y="530223"/>
                      <a:pt x="533429" y="494281"/>
                      <a:pt x="531718" y="447214"/>
                    </a:cubicBezTo>
                    <a:cubicBezTo>
                      <a:pt x="530006" y="400147"/>
                      <a:pt x="528723" y="348802"/>
                      <a:pt x="527867" y="293177"/>
                    </a:cubicBezTo>
                    <a:cubicBezTo>
                      <a:pt x="527011" y="237553"/>
                      <a:pt x="525585" y="187776"/>
                      <a:pt x="523588" y="143847"/>
                    </a:cubicBezTo>
                    <a:cubicBezTo>
                      <a:pt x="521591" y="99918"/>
                      <a:pt x="537993" y="74815"/>
                      <a:pt x="572794" y="68540"/>
                    </a:cubicBezTo>
                    <a:lnTo>
                      <a:pt x="629275" y="81376"/>
                    </a:lnTo>
                    <a:cubicBezTo>
                      <a:pt x="640685" y="83658"/>
                      <a:pt x="665502" y="78238"/>
                      <a:pt x="703726" y="65117"/>
                    </a:cubicBezTo>
                    <a:lnTo>
                      <a:pt x="767908" y="44578"/>
                    </a:lnTo>
                    <a:lnTo>
                      <a:pt x="817542" y="18906"/>
                    </a:lnTo>
                    <a:cubicBezTo>
                      <a:pt x="840220" y="7353"/>
                      <a:pt x="859528" y="1095"/>
                      <a:pt x="875467" y="132"/>
                    </a:cubicBezTo>
                    <a:close/>
                    <a:moveTo>
                      <a:pt x="817542" y="177222"/>
                    </a:moveTo>
                    <a:cubicBezTo>
                      <a:pt x="774184" y="187491"/>
                      <a:pt x="730825" y="192625"/>
                      <a:pt x="687466" y="192625"/>
                    </a:cubicBezTo>
                    <a:cubicBezTo>
                      <a:pt x="682902" y="227426"/>
                      <a:pt x="680620" y="248250"/>
                      <a:pt x="680620" y="255096"/>
                    </a:cubicBezTo>
                    <a:lnTo>
                      <a:pt x="676342" y="314143"/>
                    </a:lnTo>
                    <a:cubicBezTo>
                      <a:pt x="708861" y="306156"/>
                      <a:pt x="727973" y="302733"/>
                      <a:pt x="733678" y="303874"/>
                    </a:cubicBezTo>
                    <a:lnTo>
                      <a:pt x="811552" y="314143"/>
                    </a:lnTo>
                    <a:cubicBezTo>
                      <a:pt x="813263" y="275919"/>
                      <a:pt x="814404" y="252814"/>
                      <a:pt x="814975" y="244827"/>
                    </a:cubicBezTo>
                    <a:lnTo>
                      <a:pt x="817542" y="177222"/>
                    </a:lnTo>
                    <a:close/>
                    <a:moveTo>
                      <a:pt x="814975" y="380893"/>
                    </a:moveTo>
                    <a:cubicBezTo>
                      <a:pt x="771046" y="398008"/>
                      <a:pt x="743947" y="407136"/>
                      <a:pt x="733678" y="408277"/>
                    </a:cubicBezTo>
                    <a:lnTo>
                      <a:pt x="670351" y="419402"/>
                    </a:lnTo>
                    <a:cubicBezTo>
                      <a:pt x="668069" y="445646"/>
                      <a:pt x="665787" y="471033"/>
                      <a:pt x="663505" y="495565"/>
                    </a:cubicBezTo>
                    <a:cubicBezTo>
                      <a:pt x="710287" y="491571"/>
                      <a:pt x="759636" y="488719"/>
                      <a:pt x="811552" y="487007"/>
                    </a:cubicBezTo>
                    <a:lnTo>
                      <a:pt x="814975" y="380893"/>
                    </a:lnTo>
                    <a:close/>
                    <a:moveTo>
                      <a:pt x="666928" y="846427"/>
                    </a:moveTo>
                    <a:cubicBezTo>
                      <a:pt x="616723" y="861831"/>
                      <a:pt x="560814" y="879232"/>
                      <a:pt x="499199" y="898629"/>
                    </a:cubicBezTo>
                    <a:cubicBezTo>
                      <a:pt x="504904" y="915744"/>
                      <a:pt x="509611" y="931148"/>
                      <a:pt x="513319" y="944840"/>
                    </a:cubicBezTo>
                    <a:cubicBezTo>
                      <a:pt x="517027" y="958532"/>
                      <a:pt x="518739" y="976931"/>
                      <a:pt x="518454" y="1000037"/>
                    </a:cubicBezTo>
                    <a:cubicBezTo>
                      <a:pt x="518168" y="1023142"/>
                      <a:pt x="514888" y="1040971"/>
                      <a:pt x="508612" y="1053522"/>
                    </a:cubicBezTo>
                    <a:lnTo>
                      <a:pt x="486362" y="1104012"/>
                    </a:lnTo>
                    <a:cubicBezTo>
                      <a:pt x="529721" y="1123409"/>
                      <a:pt x="591906" y="1148226"/>
                      <a:pt x="672919" y="1178463"/>
                    </a:cubicBezTo>
                    <a:cubicBezTo>
                      <a:pt x="676342" y="1134534"/>
                      <a:pt x="678624" y="1099447"/>
                      <a:pt x="679765" y="1073204"/>
                    </a:cubicBezTo>
                    <a:cubicBezTo>
                      <a:pt x="680906" y="1046961"/>
                      <a:pt x="680906" y="1018150"/>
                      <a:pt x="679765" y="986772"/>
                    </a:cubicBezTo>
                    <a:cubicBezTo>
                      <a:pt x="678053" y="950260"/>
                      <a:pt x="675771" y="919738"/>
                      <a:pt x="672919" y="895206"/>
                    </a:cubicBezTo>
                    <a:lnTo>
                      <a:pt x="666928" y="84642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0145911" y="4196795"/>
            <a:ext cx="1018644" cy="962487"/>
            <a:chOff x="167219" y="1623551"/>
            <a:chExt cx="1018644" cy="962487"/>
          </a:xfrm>
        </p:grpSpPr>
        <p:sp>
          <p:nvSpPr>
            <p:cNvPr id="38" name="矩形 37"/>
            <p:cNvSpPr/>
            <p:nvPr/>
          </p:nvSpPr>
          <p:spPr>
            <a:xfrm>
              <a:off x="167219" y="1623551"/>
              <a:ext cx="757238" cy="757238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28625" y="1828800"/>
              <a:ext cx="757238" cy="75723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99706" y="1175748"/>
            <a:ext cx="1018644" cy="962487"/>
            <a:chOff x="167219" y="1623551"/>
            <a:chExt cx="1018644" cy="962487"/>
          </a:xfrm>
        </p:grpSpPr>
        <p:sp>
          <p:nvSpPr>
            <p:cNvPr id="41" name="矩形 40"/>
            <p:cNvSpPr/>
            <p:nvPr/>
          </p:nvSpPr>
          <p:spPr>
            <a:xfrm>
              <a:off x="167219" y="1623551"/>
              <a:ext cx="757238" cy="757238"/>
            </a:xfrm>
            <a:prstGeom prst="rect">
              <a:avLst/>
            </a:prstGeom>
            <a:pattFill prst="wdDnDiag">
              <a:fgClr>
                <a:srgbClr val="A63A2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28625" y="1828800"/>
              <a:ext cx="757238" cy="757238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63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0" y="762727"/>
            <a:ext cx="12192001" cy="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80940" y="3168680"/>
            <a:ext cx="10016" cy="368932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920825" y="2845883"/>
            <a:ext cx="65261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CFCF4"/>
              </a:clrFrom>
              <a:clrTo>
                <a:srgbClr val="FCFCF4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77" b="40360"/>
          <a:stretch/>
        </p:blipFill>
        <p:spPr>
          <a:xfrm rot="16200000">
            <a:off x="861668" y="-87490"/>
            <a:ext cx="2399292" cy="4085892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667657" y="0"/>
            <a:ext cx="13283" cy="1093759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5273" y="129985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55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89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0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91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6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57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1932893" y="1925075"/>
            <a:ext cx="8539315" cy="2894746"/>
            <a:chOff x="1964958" y="2090372"/>
            <a:chExt cx="8539315" cy="2894746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964958" y="2090372"/>
              <a:ext cx="8539315" cy="2891401"/>
              <a:chOff x="1964958" y="2132548"/>
              <a:chExt cx="8539315" cy="2891401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073699" y="2236603"/>
                <a:ext cx="8368314" cy="2679642"/>
                <a:chOff x="2047246" y="2195176"/>
                <a:chExt cx="8368314" cy="2679642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2047246" y="2195176"/>
                  <a:ext cx="8350717" cy="2679642"/>
                  <a:chOff x="2059683" y="1841451"/>
                  <a:chExt cx="8350717" cy="2679642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4075035" y="1841451"/>
                    <a:ext cx="6335365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2061314" y="3096110"/>
                    <a:ext cx="0" cy="1410915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2059683" y="4521093"/>
                    <a:ext cx="7445543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2" name="直接连接符 141"/>
                <p:cNvCxnSpPr/>
                <p:nvPr/>
              </p:nvCxnSpPr>
              <p:spPr>
                <a:xfrm>
                  <a:off x="10415560" y="2250189"/>
                  <a:ext cx="0" cy="1073582"/>
                </a:xfrm>
                <a:prstGeom prst="line">
                  <a:avLst/>
                </a:prstGeom>
                <a:ln w="38100" cap="rnd">
                  <a:solidFill>
                    <a:srgbClr val="4684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>
                <a:off x="1964958" y="2132548"/>
                <a:ext cx="8539315" cy="2891401"/>
                <a:chOff x="1964958" y="2132548"/>
                <a:chExt cx="8539315" cy="2891401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5784528" y="2132548"/>
                  <a:ext cx="4680000" cy="2160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1964958" y="3447149"/>
                  <a:ext cx="216000" cy="15768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10288273" y="2132549"/>
                  <a:ext cx="216000" cy="1575717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5" name="矩形 134"/>
            <p:cNvSpPr/>
            <p:nvPr/>
          </p:nvSpPr>
          <p:spPr>
            <a:xfrm>
              <a:off x="2078692" y="4769118"/>
              <a:ext cx="4680000" cy="216000"/>
            </a:xfrm>
            <a:prstGeom prst="rect">
              <a:avLst/>
            </a:prstGeom>
            <a:pattFill prst="wdDnDiag">
              <a:fgClr>
                <a:srgbClr val="4684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217" y="3395217"/>
            <a:ext cx="1670449" cy="205453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1932893" y="5064951"/>
            <a:ext cx="1025992" cy="167240"/>
            <a:chOff x="7366758" y="765331"/>
            <a:chExt cx="1025992" cy="167240"/>
          </a:xfrm>
        </p:grpSpPr>
        <p:grpSp>
          <p:nvGrpSpPr>
            <p:cNvPr id="115" name="组合 114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6284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46" t="8140" r="146" b="40899"/>
          <a:stretch/>
        </p:blipFill>
        <p:spPr>
          <a:xfrm>
            <a:off x="492370" y="379827"/>
            <a:ext cx="11197882" cy="3066758"/>
          </a:xfrm>
          <a:prstGeom prst="rect">
            <a:avLst/>
          </a:prstGeom>
          <a:effectLst/>
        </p:spPr>
      </p:pic>
      <p:sp>
        <p:nvSpPr>
          <p:cNvPr id="3" name="矩形 2"/>
          <p:cNvSpPr/>
          <p:nvPr/>
        </p:nvSpPr>
        <p:spPr>
          <a:xfrm>
            <a:off x="492370" y="3510117"/>
            <a:ext cx="11202576" cy="2975090"/>
          </a:xfrm>
          <a:prstGeom prst="rect">
            <a:avLst/>
          </a:prstGeom>
          <a:solidFill>
            <a:srgbClr val="A63A22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1822" y="-40250"/>
            <a:ext cx="618978" cy="633046"/>
          </a:xfrm>
          <a:prstGeom prst="rect">
            <a:avLst/>
          </a:prstGeom>
          <a:solidFill>
            <a:srgbClr val="A63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370" y="3429000"/>
            <a:ext cx="11197882" cy="122165"/>
          </a:xfrm>
          <a:prstGeom prst="rect">
            <a:avLst/>
          </a:prstGeom>
          <a:pattFill prst="wdDn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íṥľïḑe">
            <a:extLst>
              <a:ext uri="{FF2B5EF4-FFF2-40B4-BE49-F238E27FC236}">
                <a16:creationId xmlns:a16="http://schemas.microsoft.com/office/drawing/2014/main" id="{7D2D6009-6AC8-48FD-B2C4-53A82165D965}"/>
              </a:ext>
            </a:extLst>
          </p:cNvPr>
          <p:cNvSpPr/>
          <p:nvPr/>
        </p:nvSpPr>
        <p:spPr bwMode="auto">
          <a:xfrm>
            <a:off x="8672512" y="6031176"/>
            <a:ext cx="3017739" cy="593607"/>
          </a:xfrm>
          <a:custGeom>
            <a:avLst/>
            <a:gdLst>
              <a:gd name="T0" fmla="*/ 468 w 1021"/>
              <a:gd name="T1" fmla="*/ 163 h 201"/>
              <a:gd name="T2" fmla="*/ 642 w 1021"/>
              <a:gd name="T3" fmla="*/ 148 h 201"/>
              <a:gd name="T4" fmla="*/ 624 w 1021"/>
              <a:gd name="T5" fmla="*/ 83 h 201"/>
              <a:gd name="T6" fmla="*/ 566 w 1021"/>
              <a:gd name="T7" fmla="*/ 72 h 201"/>
              <a:gd name="T8" fmla="*/ 587 w 1021"/>
              <a:gd name="T9" fmla="*/ 29 h 201"/>
              <a:gd name="T10" fmla="*/ 566 w 1021"/>
              <a:gd name="T11" fmla="*/ 62 h 201"/>
              <a:gd name="T12" fmla="*/ 558 w 1021"/>
              <a:gd name="T13" fmla="*/ 169 h 201"/>
              <a:gd name="T14" fmla="*/ 663 w 1021"/>
              <a:gd name="T15" fmla="*/ 124 h 201"/>
              <a:gd name="T16" fmla="*/ 351 w 1021"/>
              <a:gd name="T17" fmla="*/ 147 h 201"/>
              <a:gd name="T18" fmla="*/ 378 w 1021"/>
              <a:gd name="T19" fmla="*/ 67 h 201"/>
              <a:gd name="T20" fmla="*/ 785 w 1021"/>
              <a:gd name="T21" fmla="*/ 119 h 201"/>
              <a:gd name="T22" fmla="*/ 812 w 1021"/>
              <a:gd name="T23" fmla="*/ 68 h 201"/>
              <a:gd name="T24" fmla="*/ 753 w 1021"/>
              <a:gd name="T25" fmla="*/ 69 h 201"/>
              <a:gd name="T26" fmla="*/ 733 w 1021"/>
              <a:gd name="T27" fmla="*/ 77 h 201"/>
              <a:gd name="T28" fmla="*/ 709 w 1021"/>
              <a:gd name="T29" fmla="*/ 100 h 201"/>
              <a:gd name="T30" fmla="*/ 707 w 1021"/>
              <a:gd name="T31" fmla="*/ 162 h 201"/>
              <a:gd name="T32" fmla="*/ 754 w 1021"/>
              <a:gd name="T33" fmla="*/ 87 h 201"/>
              <a:gd name="T34" fmla="*/ 832 w 1021"/>
              <a:gd name="T35" fmla="*/ 153 h 201"/>
              <a:gd name="T36" fmla="*/ 995 w 1021"/>
              <a:gd name="T37" fmla="*/ 13 h 201"/>
              <a:gd name="T38" fmla="*/ 994 w 1021"/>
              <a:gd name="T39" fmla="*/ 33 h 201"/>
              <a:gd name="T40" fmla="*/ 990 w 1021"/>
              <a:gd name="T41" fmla="*/ 53 h 201"/>
              <a:gd name="T42" fmla="*/ 953 w 1021"/>
              <a:gd name="T43" fmla="*/ 44 h 201"/>
              <a:gd name="T44" fmla="*/ 962 w 1021"/>
              <a:gd name="T45" fmla="*/ 79 h 201"/>
              <a:gd name="T46" fmla="*/ 956 w 1021"/>
              <a:gd name="T47" fmla="*/ 60 h 201"/>
              <a:gd name="T48" fmla="*/ 940 w 1021"/>
              <a:gd name="T49" fmla="*/ 32 h 201"/>
              <a:gd name="T50" fmla="*/ 998 w 1021"/>
              <a:gd name="T51" fmla="*/ 8 h 201"/>
              <a:gd name="T52" fmla="*/ 939 w 1021"/>
              <a:gd name="T53" fmla="*/ 15 h 201"/>
              <a:gd name="T54" fmla="*/ 888 w 1021"/>
              <a:gd name="T55" fmla="*/ 98 h 201"/>
              <a:gd name="T56" fmla="*/ 882 w 1021"/>
              <a:gd name="T57" fmla="*/ 147 h 201"/>
              <a:gd name="T58" fmla="*/ 974 w 1021"/>
              <a:gd name="T59" fmla="*/ 88 h 201"/>
              <a:gd name="T60" fmla="*/ 967 w 1021"/>
              <a:gd name="T61" fmla="*/ 105 h 201"/>
              <a:gd name="T62" fmla="*/ 960 w 1021"/>
              <a:gd name="T63" fmla="*/ 118 h 201"/>
              <a:gd name="T64" fmla="*/ 930 w 1021"/>
              <a:gd name="T65" fmla="*/ 161 h 201"/>
              <a:gd name="T66" fmla="*/ 926 w 1021"/>
              <a:gd name="T67" fmla="*/ 173 h 201"/>
              <a:gd name="T68" fmla="*/ 980 w 1021"/>
              <a:gd name="T69" fmla="*/ 145 h 201"/>
              <a:gd name="T70" fmla="*/ 975 w 1021"/>
              <a:gd name="T71" fmla="*/ 135 h 201"/>
              <a:gd name="T72" fmla="*/ 995 w 1021"/>
              <a:gd name="T73" fmla="*/ 96 h 201"/>
              <a:gd name="T74" fmla="*/ 244 w 1021"/>
              <a:gd name="T75" fmla="*/ 100 h 201"/>
              <a:gd name="T76" fmla="*/ 262 w 1021"/>
              <a:gd name="T77" fmla="*/ 17 h 201"/>
              <a:gd name="T78" fmla="*/ 241 w 1021"/>
              <a:gd name="T79" fmla="*/ 30 h 201"/>
              <a:gd name="T80" fmla="*/ 273 w 1021"/>
              <a:gd name="T81" fmla="*/ 142 h 201"/>
              <a:gd name="T82" fmla="*/ 253 w 1021"/>
              <a:gd name="T83" fmla="*/ 48 h 201"/>
              <a:gd name="T84" fmla="*/ 231 w 1021"/>
              <a:gd name="T85" fmla="*/ 78 h 201"/>
              <a:gd name="T86" fmla="*/ 211 w 1021"/>
              <a:gd name="T87" fmla="*/ 61 h 201"/>
              <a:gd name="T88" fmla="*/ 201 w 1021"/>
              <a:gd name="T89" fmla="*/ 87 h 201"/>
              <a:gd name="T90" fmla="*/ 196 w 1021"/>
              <a:gd name="T91" fmla="*/ 114 h 201"/>
              <a:gd name="T92" fmla="*/ 178 w 1021"/>
              <a:gd name="T93" fmla="*/ 59 h 201"/>
              <a:gd name="T94" fmla="*/ 199 w 1021"/>
              <a:gd name="T95" fmla="*/ 126 h 201"/>
              <a:gd name="T96" fmla="*/ 231 w 1021"/>
              <a:gd name="T97" fmla="*/ 129 h 201"/>
              <a:gd name="T98" fmla="*/ 207 w 1021"/>
              <a:gd name="T99" fmla="*/ 142 h 201"/>
              <a:gd name="T100" fmla="*/ 211 w 1021"/>
              <a:gd name="T101" fmla="*/ 159 h 201"/>
              <a:gd name="T102" fmla="*/ 284 w 1021"/>
              <a:gd name="T103" fmla="*/ 183 h 201"/>
              <a:gd name="T104" fmla="*/ 69 w 1021"/>
              <a:gd name="T105" fmla="*/ 56 h 201"/>
              <a:gd name="T106" fmla="*/ 71 w 1021"/>
              <a:gd name="T107" fmla="*/ 43 h 201"/>
              <a:gd name="T108" fmla="*/ 50 w 1021"/>
              <a:gd name="T109" fmla="*/ 27 h 201"/>
              <a:gd name="T110" fmla="*/ 5 w 1021"/>
              <a:gd name="T111" fmla="*/ 64 h 201"/>
              <a:gd name="T112" fmla="*/ 26 w 1021"/>
              <a:gd name="T113" fmla="*/ 61 h 201"/>
              <a:gd name="T114" fmla="*/ 46 w 1021"/>
              <a:gd name="T115" fmla="*/ 161 h 201"/>
              <a:gd name="T116" fmla="*/ 67 w 1021"/>
              <a:gd name="T117" fmla="*/ 163 h 201"/>
              <a:gd name="T118" fmla="*/ 133 w 1021"/>
              <a:gd name="T119" fmla="*/ 78 h 201"/>
              <a:gd name="T120" fmla="*/ 916 w 1021"/>
              <a:gd name="T121" fmla="*/ 33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1" h="201">
                <a:moveTo>
                  <a:pt x="500" y="150"/>
                </a:moveTo>
                <a:cubicBezTo>
                  <a:pt x="480" y="145"/>
                  <a:pt x="463" y="137"/>
                  <a:pt x="441" y="124"/>
                </a:cubicBezTo>
                <a:cubicBezTo>
                  <a:pt x="416" y="109"/>
                  <a:pt x="399" y="90"/>
                  <a:pt x="395" y="94"/>
                </a:cubicBezTo>
                <a:cubicBezTo>
                  <a:pt x="393" y="97"/>
                  <a:pt x="405" y="106"/>
                  <a:pt x="414" y="115"/>
                </a:cubicBezTo>
                <a:cubicBezTo>
                  <a:pt x="427" y="128"/>
                  <a:pt x="432" y="131"/>
                  <a:pt x="442" y="138"/>
                </a:cubicBezTo>
                <a:cubicBezTo>
                  <a:pt x="452" y="148"/>
                  <a:pt x="459" y="159"/>
                  <a:pt x="468" y="163"/>
                </a:cubicBezTo>
                <a:cubicBezTo>
                  <a:pt x="476" y="166"/>
                  <a:pt x="483" y="167"/>
                  <a:pt x="489" y="167"/>
                </a:cubicBezTo>
                <a:cubicBezTo>
                  <a:pt x="495" y="167"/>
                  <a:pt x="499" y="167"/>
                  <a:pt x="507" y="166"/>
                </a:cubicBezTo>
                <a:cubicBezTo>
                  <a:pt x="513" y="164"/>
                  <a:pt x="512" y="161"/>
                  <a:pt x="510" y="158"/>
                </a:cubicBezTo>
                <a:cubicBezTo>
                  <a:pt x="508" y="155"/>
                  <a:pt x="506" y="152"/>
                  <a:pt x="500" y="150"/>
                </a:cubicBezTo>
                <a:close/>
                <a:moveTo>
                  <a:pt x="660" y="115"/>
                </a:moveTo>
                <a:cubicBezTo>
                  <a:pt x="657" y="129"/>
                  <a:pt x="652" y="141"/>
                  <a:pt x="642" y="148"/>
                </a:cubicBezTo>
                <a:cubicBezTo>
                  <a:pt x="640" y="150"/>
                  <a:pt x="636" y="152"/>
                  <a:pt x="633" y="151"/>
                </a:cubicBezTo>
                <a:cubicBezTo>
                  <a:pt x="629" y="151"/>
                  <a:pt x="625" y="147"/>
                  <a:pt x="622" y="141"/>
                </a:cubicBezTo>
                <a:cubicBezTo>
                  <a:pt x="615" y="129"/>
                  <a:pt x="611" y="117"/>
                  <a:pt x="612" y="107"/>
                </a:cubicBezTo>
                <a:cubicBezTo>
                  <a:pt x="617" y="105"/>
                  <a:pt x="623" y="101"/>
                  <a:pt x="630" y="96"/>
                </a:cubicBezTo>
                <a:cubicBezTo>
                  <a:pt x="635" y="91"/>
                  <a:pt x="639" y="85"/>
                  <a:pt x="638" y="82"/>
                </a:cubicBezTo>
                <a:cubicBezTo>
                  <a:pt x="636" y="81"/>
                  <a:pt x="635" y="80"/>
                  <a:pt x="624" y="83"/>
                </a:cubicBezTo>
                <a:cubicBezTo>
                  <a:pt x="618" y="85"/>
                  <a:pt x="611" y="90"/>
                  <a:pt x="609" y="90"/>
                </a:cubicBezTo>
                <a:cubicBezTo>
                  <a:pt x="606" y="89"/>
                  <a:pt x="604" y="84"/>
                  <a:pt x="601" y="82"/>
                </a:cubicBezTo>
                <a:cubicBezTo>
                  <a:pt x="598" y="80"/>
                  <a:pt x="590" y="80"/>
                  <a:pt x="589" y="82"/>
                </a:cubicBezTo>
                <a:cubicBezTo>
                  <a:pt x="586" y="86"/>
                  <a:pt x="588" y="99"/>
                  <a:pt x="588" y="106"/>
                </a:cubicBezTo>
                <a:cubicBezTo>
                  <a:pt x="586" y="109"/>
                  <a:pt x="572" y="121"/>
                  <a:pt x="566" y="126"/>
                </a:cubicBezTo>
                <a:cubicBezTo>
                  <a:pt x="565" y="127"/>
                  <a:pt x="565" y="96"/>
                  <a:pt x="566" y="72"/>
                </a:cubicBezTo>
                <a:cubicBezTo>
                  <a:pt x="565" y="68"/>
                  <a:pt x="597" y="72"/>
                  <a:pt x="600" y="69"/>
                </a:cubicBezTo>
                <a:cubicBezTo>
                  <a:pt x="604" y="66"/>
                  <a:pt x="610" y="54"/>
                  <a:pt x="614" y="47"/>
                </a:cubicBezTo>
                <a:cubicBezTo>
                  <a:pt x="617" y="41"/>
                  <a:pt x="620" y="34"/>
                  <a:pt x="617" y="27"/>
                </a:cubicBezTo>
                <a:cubicBezTo>
                  <a:pt x="616" y="24"/>
                  <a:pt x="616" y="23"/>
                  <a:pt x="611" y="22"/>
                </a:cubicBezTo>
                <a:cubicBezTo>
                  <a:pt x="605" y="22"/>
                  <a:pt x="603" y="26"/>
                  <a:pt x="601" y="27"/>
                </a:cubicBezTo>
                <a:cubicBezTo>
                  <a:pt x="598" y="28"/>
                  <a:pt x="590" y="27"/>
                  <a:pt x="587" y="29"/>
                </a:cubicBezTo>
                <a:cubicBezTo>
                  <a:pt x="582" y="32"/>
                  <a:pt x="576" y="36"/>
                  <a:pt x="571" y="38"/>
                </a:cubicBezTo>
                <a:cubicBezTo>
                  <a:pt x="566" y="41"/>
                  <a:pt x="565" y="45"/>
                  <a:pt x="566" y="46"/>
                </a:cubicBezTo>
                <a:cubicBezTo>
                  <a:pt x="583" y="40"/>
                  <a:pt x="586" y="40"/>
                  <a:pt x="590" y="39"/>
                </a:cubicBezTo>
                <a:cubicBezTo>
                  <a:pt x="591" y="39"/>
                  <a:pt x="590" y="41"/>
                  <a:pt x="590" y="43"/>
                </a:cubicBezTo>
                <a:cubicBezTo>
                  <a:pt x="589" y="51"/>
                  <a:pt x="585" y="56"/>
                  <a:pt x="583" y="62"/>
                </a:cubicBezTo>
                <a:cubicBezTo>
                  <a:pt x="577" y="63"/>
                  <a:pt x="572" y="63"/>
                  <a:pt x="566" y="62"/>
                </a:cubicBezTo>
                <a:cubicBezTo>
                  <a:pt x="562" y="61"/>
                  <a:pt x="556" y="57"/>
                  <a:pt x="552" y="57"/>
                </a:cubicBezTo>
                <a:cubicBezTo>
                  <a:pt x="550" y="56"/>
                  <a:pt x="542" y="58"/>
                  <a:pt x="541" y="64"/>
                </a:cubicBezTo>
                <a:cubicBezTo>
                  <a:pt x="539" y="74"/>
                  <a:pt x="541" y="83"/>
                  <a:pt x="540" y="96"/>
                </a:cubicBezTo>
                <a:cubicBezTo>
                  <a:pt x="540" y="118"/>
                  <a:pt x="537" y="145"/>
                  <a:pt x="537" y="161"/>
                </a:cubicBezTo>
                <a:cubicBezTo>
                  <a:pt x="537" y="164"/>
                  <a:pt x="537" y="169"/>
                  <a:pt x="538" y="170"/>
                </a:cubicBezTo>
                <a:cubicBezTo>
                  <a:pt x="540" y="171"/>
                  <a:pt x="553" y="172"/>
                  <a:pt x="558" y="169"/>
                </a:cubicBezTo>
                <a:cubicBezTo>
                  <a:pt x="562" y="166"/>
                  <a:pt x="561" y="158"/>
                  <a:pt x="563" y="142"/>
                </a:cubicBezTo>
                <a:cubicBezTo>
                  <a:pt x="563" y="141"/>
                  <a:pt x="564" y="140"/>
                  <a:pt x="565" y="138"/>
                </a:cubicBezTo>
                <a:cubicBezTo>
                  <a:pt x="570" y="132"/>
                  <a:pt x="578" y="126"/>
                  <a:pt x="588" y="121"/>
                </a:cubicBezTo>
                <a:cubicBezTo>
                  <a:pt x="593" y="137"/>
                  <a:pt x="600" y="152"/>
                  <a:pt x="609" y="163"/>
                </a:cubicBezTo>
                <a:cubicBezTo>
                  <a:pt x="614" y="168"/>
                  <a:pt x="633" y="174"/>
                  <a:pt x="641" y="166"/>
                </a:cubicBezTo>
                <a:cubicBezTo>
                  <a:pt x="657" y="151"/>
                  <a:pt x="660" y="140"/>
                  <a:pt x="663" y="124"/>
                </a:cubicBezTo>
                <a:cubicBezTo>
                  <a:pt x="664" y="121"/>
                  <a:pt x="664" y="120"/>
                  <a:pt x="664" y="113"/>
                </a:cubicBezTo>
                <a:cubicBezTo>
                  <a:pt x="664" y="110"/>
                  <a:pt x="662" y="110"/>
                  <a:pt x="660" y="115"/>
                </a:cubicBezTo>
                <a:close/>
                <a:moveTo>
                  <a:pt x="410" y="31"/>
                </a:moveTo>
                <a:cubicBezTo>
                  <a:pt x="411" y="35"/>
                  <a:pt x="408" y="47"/>
                  <a:pt x="399" y="65"/>
                </a:cubicBezTo>
                <a:cubicBezTo>
                  <a:pt x="394" y="74"/>
                  <a:pt x="385" y="87"/>
                  <a:pt x="378" y="98"/>
                </a:cubicBezTo>
                <a:cubicBezTo>
                  <a:pt x="368" y="115"/>
                  <a:pt x="357" y="138"/>
                  <a:pt x="351" y="147"/>
                </a:cubicBezTo>
                <a:cubicBezTo>
                  <a:pt x="346" y="152"/>
                  <a:pt x="336" y="158"/>
                  <a:pt x="332" y="159"/>
                </a:cubicBezTo>
                <a:cubicBezTo>
                  <a:pt x="330" y="160"/>
                  <a:pt x="328" y="160"/>
                  <a:pt x="325" y="160"/>
                </a:cubicBezTo>
                <a:cubicBezTo>
                  <a:pt x="322" y="160"/>
                  <a:pt x="324" y="155"/>
                  <a:pt x="324" y="153"/>
                </a:cubicBezTo>
                <a:cubicBezTo>
                  <a:pt x="325" y="151"/>
                  <a:pt x="326" y="149"/>
                  <a:pt x="327" y="148"/>
                </a:cubicBezTo>
                <a:cubicBezTo>
                  <a:pt x="341" y="129"/>
                  <a:pt x="348" y="116"/>
                  <a:pt x="359" y="98"/>
                </a:cubicBezTo>
                <a:cubicBezTo>
                  <a:pt x="365" y="89"/>
                  <a:pt x="370" y="78"/>
                  <a:pt x="378" y="67"/>
                </a:cubicBezTo>
                <a:cubicBezTo>
                  <a:pt x="387" y="54"/>
                  <a:pt x="395" y="45"/>
                  <a:pt x="403" y="31"/>
                </a:cubicBezTo>
                <a:cubicBezTo>
                  <a:pt x="404" y="30"/>
                  <a:pt x="406" y="30"/>
                  <a:pt x="407" y="30"/>
                </a:cubicBezTo>
                <a:cubicBezTo>
                  <a:pt x="408" y="30"/>
                  <a:pt x="409" y="30"/>
                  <a:pt x="410" y="31"/>
                </a:cubicBezTo>
                <a:close/>
                <a:moveTo>
                  <a:pt x="832" y="153"/>
                </a:moveTo>
                <a:cubicBezTo>
                  <a:pt x="828" y="151"/>
                  <a:pt x="821" y="151"/>
                  <a:pt x="813" y="147"/>
                </a:cubicBezTo>
                <a:cubicBezTo>
                  <a:pt x="802" y="140"/>
                  <a:pt x="799" y="134"/>
                  <a:pt x="785" y="119"/>
                </a:cubicBezTo>
                <a:cubicBezTo>
                  <a:pt x="781" y="115"/>
                  <a:pt x="778" y="112"/>
                  <a:pt x="775" y="108"/>
                </a:cubicBezTo>
                <a:cubicBezTo>
                  <a:pt x="770" y="101"/>
                  <a:pt x="766" y="97"/>
                  <a:pt x="763" y="92"/>
                </a:cubicBezTo>
                <a:cubicBezTo>
                  <a:pt x="762" y="90"/>
                  <a:pt x="759" y="86"/>
                  <a:pt x="763" y="83"/>
                </a:cubicBezTo>
                <a:cubicBezTo>
                  <a:pt x="773" y="79"/>
                  <a:pt x="782" y="73"/>
                  <a:pt x="790" y="70"/>
                </a:cubicBezTo>
                <a:cubicBezTo>
                  <a:pt x="796" y="69"/>
                  <a:pt x="802" y="70"/>
                  <a:pt x="810" y="70"/>
                </a:cubicBezTo>
                <a:cubicBezTo>
                  <a:pt x="811" y="70"/>
                  <a:pt x="811" y="69"/>
                  <a:pt x="812" y="68"/>
                </a:cubicBezTo>
                <a:cubicBezTo>
                  <a:pt x="813" y="65"/>
                  <a:pt x="813" y="63"/>
                  <a:pt x="811" y="61"/>
                </a:cubicBezTo>
                <a:cubicBezTo>
                  <a:pt x="808" y="58"/>
                  <a:pt x="807" y="58"/>
                  <a:pt x="804" y="56"/>
                </a:cubicBezTo>
                <a:cubicBezTo>
                  <a:pt x="800" y="54"/>
                  <a:pt x="796" y="54"/>
                  <a:pt x="792" y="54"/>
                </a:cubicBezTo>
                <a:cubicBezTo>
                  <a:pt x="784" y="55"/>
                  <a:pt x="777" y="60"/>
                  <a:pt x="770" y="64"/>
                </a:cubicBezTo>
                <a:cubicBezTo>
                  <a:pt x="766" y="66"/>
                  <a:pt x="761" y="67"/>
                  <a:pt x="758" y="69"/>
                </a:cubicBezTo>
                <a:cubicBezTo>
                  <a:pt x="756" y="70"/>
                  <a:pt x="753" y="70"/>
                  <a:pt x="753" y="69"/>
                </a:cubicBezTo>
                <a:cubicBezTo>
                  <a:pt x="751" y="60"/>
                  <a:pt x="754" y="46"/>
                  <a:pt x="758" y="35"/>
                </a:cubicBezTo>
                <a:cubicBezTo>
                  <a:pt x="758" y="35"/>
                  <a:pt x="759" y="30"/>
                  <a:pt x="757" y="28"/>
                </a:cubicBezTo>
                <a:cubicBezTo>
                  <a:pt x="756" y="25"/>
                  <a:pt x="753" y="25"/>
                  <a:pt x="752" y="24"/>
                </a:cubicBezTo>
                <a:cubicBezTo>
                  <a:pt x="746" y="20"/>
                  <a:pt x="741" y="19"/>
                  <a:pt x="738" y="22"/>
                </a:cubicBezTo>
                <a:cubicBezTo>
                  <a:pt x="736" y="32"/>
                  <a:pt x="737" y="41"/>
                  <a:pt x="737" y="49"/>
                </a:cubicBezTo>
                <a:cubicBezTo>
                  <a:pt x="736" y="60"/>
                  <a:pt x="736" y="71"/>
                  <a:pt x="733" y="77"/>
                </a:cubicBezTo>
                <a:cubicBezTo>
                  <a:pt x="729" y="80"/>
                  <a:pt x="721" y="85"/>
                  <a:pt x="710" y="87"/>
                </a:cubicBezTo>
                <a:cubicBezTo>
                  <a:pt x="706" y="87"/>
                  <a:pt x="704" y="87"/>
                  <a:pt x="701" y="87"/>
                </a:cubicBezTo>
                <a:cubicBezTo>
                  <a:pt x="698" y="87"/>
                  <a:pt x="696" y="87"/>
                  <a:pt x="695" y="87"/>
                </a:cubicBezTo>
                <a:cubicBezTo>
                  <a:pt x="692" y="88"/>
                  <a:pt x="690" y="89"/>
                  <a:pt x="691" y="92"/>
                </a:cubicBezTo>
                <a:cubicBezTo>
                  <a:pt x="692" y="98"/>
                  <a:pt x="693" y="97"/>
                  <a:pt x="698" y="99"/>
                </a:cubicBezTo>
                <a:cubicBezTo>
                  <a:pt x="703" y="101"/>
                  <a:pt x="707" y="100"/>
                  <a:pt x="709" y="100"/>
                </a:cubicBezTo>
                <a:cubicBezTo>
                  <a:pt x="716" y="98"/>
                  <a:pt x="719" y="97"/>
                  <a:pt x="727" y="96"/>
                </a:cubicBezTo>
                <a:cubicBezTo>
                  <a:pt x="729" y="96"/>
                  <a:pt x="730" y="99"/>
                  <a:pt x="729" y="101"/>
                </a:cubicBezTo>
                <a:cubicBezTo>
                  <a:pt x="726" y="115"/>
                  <a:pt x="723" y="122"/>
                  <a:pt x="718" y="132"/>
                </a:cubicBezTo>
                <a:cubicBezTo>
                  <a:pt x="713" y="143"/>
                  <a:pt x="709" y="151"/>
                  <a:pt x="701" y="158"/>
                </a:cubicBezTo>
                <a:cubicBezTo>
                  <a:pt x="697" y="163"/>
                  <a:pt x="697" y="165"/>
                  <a:pt x="699" y="166"/>
                </a:cubicBezTo>
                <a:cubicBezTo>
                  <a:pt x="700" y="167"/>
                  <a:pt x="701" y="165"/>
                  <a:pt x="707" y="162"/>
                </a:cubicBezTo>
                <a:cubicBezTo>
                  <a:pt x="712" y="159"/>
                  <a:pt x="720" y="156"/>
                  <a:pt x="722" y="154"/>
                </a:cubicBezTo>
                <a:cubicBezTo>
                  <a:pt x="727" y="150"/>
                  <a:pt x="729" y="144"/>
                  <a:pt x="735" y="134"/>
                </a:cubicBezTo>
                <a:cubicBezTo>
                  <a:pt x="738" y="127"/>
                  <a:pt x="740" y="122"/>
                  <a:pt x="745" y="97"/>
                </a:cubicBezTo>
                <a:cubicBezTo>
                  <a:pt x="745" y="96"/>
                  <a:pt x="745" y="95"/>
                  <a:pt x="745" y="94"/>
                </a:cubicBezTo>
                <a:cubicBezTo>
                  <a:pt x="746" y="93"/>
                  <a:pt x="746" y="93"/>
                  <a:pt x="748" y="91"/>
                </a:cubicBezTo>
                <a:cubicBezTo>
                  <a:pt x="750" y="89"/>
                  <a:pt x="751" y="88"/>
                  <a:pt x="754" y="87"/>
                </a:cubicBezTo>
                <a:cubicBezTo>
                  <a:pt x="759" y="99"/>
                  <a:pt x="761" y="106"/>
                  <a:pt x="765" y="112"/>
                </a:cubicBezTo>
                <a:cubicBezTo>
                  <a:pt x="767" y="116"/>
                  <a:pt x="770" y="119"/>
                  <a:pt x="772" y="123"/>
                </a:cubicBezTo>
                <a:cubicBezTo>
                  <a:pt x="782" y="138"/>
                  <a:pt x="792" y="151"/>
                  <a:pt x="802" y="162"/>
                </a:cubicBezTo>
                <a:cubicBezTo>
                  <a:pt x="808" y="168"/>
                  <a:pt x="820" y="167"/>
                  <a:pt x="831" y="167"/>
                </a:cubicBezTo>
                <a:cubicBezTo>
                  <a:pt x="833" y="167"/>
                  <a:pt x="837" y="165"/>
                  <a:pt x="838" y="163"/>
                </a:cubicBezTo>
                <a:cubicBezTo>
                  <a:pt x="839" y="160"/>
                  <a:pt x="839" y="159"/>
                  <a:pt x="832" y="153"/>
                </a:cubicBezTo>
                <a:close/>
                <a:moveTo>
                  <a:pt x="995" y="23"/>
                </a:moveTo>
                <a:cubicBezTo>
                  <a:pt x="992" y="24"/>
                  <a:pt x="985" y="23"/>
                  <a:pt x="981" y="28"/>
                </a:cubicBezTo>
                <a:cubicBezTo>
                  <a:pt x="977" y="28"/>
                  <a:pt x="973" y="28"/>
                  <a:pt x="970" y="28"/>
                </a:cubicBezTo>
                <a:cubicBezTo>
                  <a:pt x="968" y="28"/>
                  <a:pt x="967" y="27"/>
                  <a:pt x="966" y="27"/>
                </a:cubicBezTo>
                <a:cubicBezTo>
                  <a:pt x="967" y="24"/>
                  <a:pt x="972" y="16"/>
                  <a:pt x="972" y="13"/>
                </a:cubicBezTo>
                <a:cubicBezTo>
                  <a:pt x="976" y="12"/>
                  <a:pt x="995" y="13"/>
                  <a:pt x="995" y="13"/>
                </a:cubicBezTo>
                <a:cubicBezTo>
                  <a:pt x="997" y="12"/>
                  <a:pt x="997" y="12"/>
                  <a:pt x="997" y="16"/>
                </a:cubicBezTo>
                <a:cubicBezTo>
                  <a:pt x="997" y="20"/>
                  <a:pt x="996" y="23"/>
                  <a:pt x="995" y="23"/>
                </a:cubicBezTo>
                <a:close/>
                <a:moveTo>
                  <a:pt x="992" y="45"/>
                </a:moveTo>
                <a:cubicBezTo>
                  <a:pt x="990" y="46"/>
                  <a:pt x="982" y="45"/>
                  <a:pt x="981" y="45"/>
                </a:cubicBezTo>
                <a:cubicBezTo>
                  <a:pt x="983" y="41"/>
                  <a:pt x="985" y="34"/>
                  <a:pt x="988" y="32"/>
                </a:cubicBezTo>
                <a:cubicBezTo>
                  <a:pt x="989" y="32"/>
                  <a:pt x="993" y="31"/>
                  <a:pt x="994" y="33"/>
                </a:cubicBezTo>
                <a:cubicBezTo>
                  <a:pt x="995" y="35"/>
                  <a:pt x="993" y="42"/>
                  <a:pt x="992" y="45"/>
                </a:cubicBezTo>
                <a:close/>
                <a:moveTo>
                  <a:pt x="986" y="68"/>
                </a:moveTo>
                <a:cubicBezTo>
                  <a:pt x="980" y="75"/>
                  <a:pt x="976" y="77"/>
                  <a:pt x="973" y="70"/>
                </a:cubicBezTo>
                <a:cubicBezTo>
                  <a:pt x="973" y="67"/>
                  <a:pt x="969" y="63"/>
                  <a:pt x="968" y="60"/>
                </a:cubicBezTo>
                <a:cubicBezTo>
                  <a:pt x="972" y="54"/>
                  <a:pt x="975" y="52"/>
                  <a:pt x="976" y="52"/>
                </a:cubicBezTo>
                <a:cubicBezTo>
                  <a:pt x="980" y="52"/>
                  <a:pt x="990" y="51"/>
                  <a:pt x="990" y="53"/>
                </a:cubicBezTo>
                <a:cubicBezTo>
                  <a:pt x="988" y="60"/>
                  <a:pt x="986" y="64"/>
                  <a:pt x="986" y="68"/>
                </a:cubicBezTo>
                <a:close/>
                <a:moveTo>
                  <a:pt x="962" y="53"/>
                </a:moveTo>
                <a:cubicBezTo>
                  <a:pt x="964" y="52"/>
                  <a:pt x="975" y="39"/>
                  <a:pt x="977" y="36"/>
                </a:cubicBezTo>
                <a:cubicBezTo>
                  <a:pt x="978" y="34"/>
                  <a:pt x="976" y="31"/>
                  <a:pt x="975" y="30"/>
                </a:cubicBezTo>
                <a:cubicBezTo>
                  <a:pt x="972" y="30"/>
                  <a:pt x="967" y="31"/>
                  <a:pt x="964" y="31"/>
                </a:cubicBezTo>
                <a:cubicBezTo>
                  <a:pt x="961" y="35"/>
                  <a:pt x="956" y="39"/>
                  <a:pt x="953" y="44"/>
                </a:cubicBezTo>
                <a:cubicBezTo>
                  <a:pt x="955" y="48"/>
                  <a:pt x="958" y="49"/>
                  <a:pt x="962" y="53"/>
                </a:cubicBezTo>
                <a:close/>
                <a:moveTo>
                  <a:pt x="962" y="79"/>
                </a:moveTo>
                <a:cubicBezTo>
                  <a:pt x="961" y="81"/>
                  <a:pt x="960" y="81"/>
                  <a:pt x="959" y="81"/>
                </a:cubicBezTo>
                <a:cubicBezTo>
                  <a:pt x="958" y="81"/>
                  <a:pt x="957" y="80"/>
                  <a:pt x="957" y="80"/>
                </a:cubicBezTo>
                <a:cubicBezTo>
                  <a:pt x="957" y="80"/>
                  <a:pt x="957" y="77"/>
                  <a:pt x="960" y="76"/>
                </a:cubicBezTo>
                <a:cubicBezTo>
                  <a:pt x="960" y="76"/>
                  <a:pt x="963" y="77"/>
                  <a:pt x="962" y="79"/>
                </a:cubicBezTo>
                <a:close/>
                <a:moveTo>
                  <a:pt x="940" y="81"/>
                </a:moveTo>
                <a:cubicBezTo>
                  <a:pt x="940" y="81"/>
                  <a:pt x="938" y="80"/>
                  <a:pt x="938" y="78"/>
                </a:cubicBezTo>
                <a:cubicBezTo>
                  <a:pt x="937" y="74"/>
                  <a:pt x="937" y="65"/>
                  <a:pt x="938" y="55"/>
                </a:cubicBezTo>
                <a:cubicBezTo>
                  <a:pt x="940" y="53"/>
                  <a:pt x="944" y="51"/>
                  <a:pt x="946" y="50"/>
                </a:cubicBezTo>
                <a:cubicBezTo>
                  <a:pt x="947" y="49"/>
                  <a:pt x="948" y="48"/>
                  <a:pt x="952" y="54"/>
                </a:cubicBezTo>
                <a:cubicBezTo>
                  <a:pt x="954" y="56"/>
                  <a:pt x="955" y="57"/>
                  <a:pt x="956" y="60"/>
                </a:cubicBezTo>
                <a:cubicBezTo>
                  <a:pt x="947" y="73"/>
                  <a:pt x="944" y="79"/>
                  <a:pt x="940" y="81"/>
                </a:cubicBezTo>
                <a:close/>
                <a:moveTo>
                  <a:pt x="940" y="32"/>
                </a:moveTo>
                <a:cubicBezTo>
                  <a:pt x="942" y="33"/>
                  <a:pt x="950" y="32"/>
                  <a:pt x="952" y="32"/>
                </a:cubicBezTo>
                <a:cubicBezTo>
                  <a:pt x="952" y="35"/>
                  <a:pt x="945" y="43"/>
                  <a:pt x="944" y="44"/>
                </a:cubicBezTo>
                <a:cubicBezTo>
                  <a:pt x="943" y="44"/>
                  <a:pt x="942" y="45"/>
                  <a:pt x="939" y="45"/>
                </a:cubicBezTo>
                <a:cubicBezTo>
                  <a:pt x="939" y="42"/>
                  <a:pt x="940" y="34"/>
                  <a:pt x="940" y="32"/>
                </a:cubicBezTo>
                <a:close/>
                <a:moveTo>
                  <a:pt x="1020" y="92"/>
                </a:moveTo>
                <a:cubicBezTo>
                  <a:pt x="1018" y="83"/>
                  <a:pt x="1010" y="75"/>
                  <a:pt x="1003" y="72"/>
                </a:cubicBezTo>
                <a:cubicBezTo>
                  <a:pt x="1000" y="71"/>
                  <a:pt x="1001" y="57"/>
                  <a:pt x="1004" y="43"/>
                </a:cubicBezTo>
                <a:cubicBezTo>
                  <a:pt x="1005" y="38"/>
                  <a:pt x="1007" y="33"/>
                  <a:pt x="1009" y="27"/>
                </a:cubicBezTo>
                <a:cubicBezTo>
                  <a:pt x="1011" y="14"/>
                  <a:pt x="1009" y="10"/>
                  <a:pt x="1007" y="9"/>
                </a:cubicBezTo>
                <a:cubicBezTo>
                  <a:pt x="1004" y="7"/>
                  <a:pt x="1002" y="8"/>
                  <a:pt x="998" y="8"/>
                </a:cubicBezTo>
                <a:cubicBezTo>
                  <a:pt x="991" y="8"/>
                  <a:pt x="984" y="8"/>
                  <a:pt x="973" y="9"/>
                </a:cubicBezTo>
                <a:cubicBezTo>
                  <a:pt x="973" y="7"/>
                  <a:pt x="969" y="0"/>
                  <a:pt x="967" y="6"/>
                </a:cubicBezTo>
                <a:cubicBezTo>
                  <a:pt x="966" y="8"/>
                  <a:pt x="964" y="13"/>
                  <a:pt x="962" y="17"/>
                </a:cubicBezTo>
                <a:cubicBezTo>
                  <a:pt x="960" y="22"/>
                  <a:pt x="957" y="27"/>
                  <a:pt x="956" y="28"/>
                </a:cubicBezTo>
                <a:cubicBezTo>
                  <a:pt x="952" y="29"/>
                  <a:pt x="944" y="27"/>
                  <a:pt x="941" y="27"/>
                </a:cubicBezTo>
                <a:cubicBezTo>
                  <a:pt x="941" y="23"/>
                  <a:pt x="941" y="18"/>
                  <a:pt x="939" y="15"/>
                </a:cubicBezTo>
                <a:cubicBezTo>
                  <a:pt x="937" y="13"/>
                  <a:pt x="933" y="12"/>
                  <a:pt x="931" y="12"/>
                </a:cubicBezTo>
                <a:cubicBezTo>
                  <a:pt x="928" y="13"/>
                  <a:pt x="930" y="32"/>
                  <a:pt x="929" y="53"/>
                </a:cubicBezTo>
                <a:cubicBezTo>
                  <a:pt x="929" y="67"/>
                  <a:pt x="925" y="85"/>
                  <a:pt x="924" y="92"/>
                </a:cubicBezTo>
                <a:cubicBezTo>
                  <a:pt x="916" y="97"/>
                  <a:pt x="909" y="100"/>
                  <a:pt x="901" y="105"/>
                </a:cubicBezTo>
                <a:cubicBezTo>
                  <a:pt x="898" y="107"/>
                  <a:pt x="894" y="107"/>
                  <a:pt x="892" y="106"/>
                </a:cubicBezTo>
                <a:cubicBezTo>
                  <a:pt x="891" y="102"/>
                  <a:pt x="890" y="100"/>
                  <a:pt x="888" y="98"/>
                </a:cubicBezTo>
                <a:cubicBezTo>
                  <a:pt x="886" y="95"/>
                  <a:pt x="884" y="93"/>
                  <a:pt x="881" y="93"/>
                </a:cubicBezTo>
                <a:cubicBezTo>
                  <a:pt x="880" y="93"/>
                  <a:pt x="876" y="92"/>
                  <a:pt x="876" y="95"/>
                </a:cubicBezTo>
                <a:cubicBezTo>
                  <a:pt x="875" y="99"/>
                  <a:pt x="875" y="105"/>
                  <a:pt x="874" y="111"/>
                </a:cubicBezTo>
                <a:cubicBezTo>
                  <a:pt x="873" y="114"/>
                  <a:pt x="864" y="143"/>
                  <a:pt x="864" y="144"/>
                </a:cubicBezTo>
                <a:cubicBezTo>
                  <a:pt x="867" y="147"/>
                  <a:pt x="867" y="150"/>
                  <a:pt x="870" y="150"/>
                </a:cubicBezTo>
                <a:cubicBezTo>
                  <a:pt x="874" y="151"/>
                  <a:pt x="878" y="152"/>
                  <a:pt x="882" y="147"/>
                </a:cubicBezTo>
                <a:cubicBezTo>
                  <a:pt x="889" y="141"/>
                  <a:pt x="888" y="120"/>
                  <a:pt x="892" y="115"/>
                </a:cubicBezTo>
                <a:cubicBezTo>
                  <a:pt x="895" y="114"/>
                  <a:pt x="901" y="113"/>
                  <a:pt x="903" y="112"/>
                </a:cubicBezTo>
                <a:cubicBezTo>
                  <a:pt x="908" y="111"/>
                  <a:pt x="908" y="108"/>
                  <a:pt x="921" y="103"/>
                </a:cubicBezTo>
                <a:cubicBezTo>
                  <a:pt x="928" y="100"/>
                  <a:pt x="934" y="99"/>
                  <a:pt x="941" y="97"/>
                </a:cubicBezTo>
                <a:cubicBezTo>
                  <a:pt x="951" y="94"/>
                  <a:pt x="952" y="91"/>
                  <a:pt x="957" y="89"/>
                </a:cubicBezTo>
                <a:cubicBezTo>
                  <a:pt x="961" y="88"/>
                  <a:pt x="967" y="89"/>
                  <a:pt x="974" y="88"/>
                </a:cubicBezTo>
                <a:cubicBezTo>
                  <a:pt x="976" y="88"/>
                  <a:pt x="979" y="86"/>
                  <a:pt x="981" y="85"/>
                </a:cubicBezTo>
                <a:cubicBezTo>
                  <a:pt x="983" y="84"/>
                  <a:pt x="986" y="85"/>
                  <a:pt x="989" y="84"/>
                </a:cubicBezTo>
                <a:cubicBezTo>
                  <a:pt x="990" y="83"/>
                  <a:pt x="992" y="84"/>
                  <a:pt x="993" y="84"/>
                </a:cubicBezTo>
                <a:cubicBezTo>
                  <a:pt x="996" y="87"/>
                  <a:pt x="997" y="88"/>
                  <a:pt x="993" y="90"/>
                </a:cubicBezTo>
                <a:cubicBezTo>
                  <a:pt x="986" y="93"/>
                  <a:pt x="979" y="96"/>
                  <a:pt x="974" y="103"/>
                </a:cubicBezTo>
                <a:cubicBezTo>
                  <a:pt x="972" y="104"/>
                  <a:pt x="972" y="103"/>
                  <a:pt x="967" y="105"/>
                </a:cubicBezTo>
                <a:cubicBezTo>
                  <a:pt x="965" y="105"/>
                  <a:pt x="962" y="107"/>
                  <a:pt x="959" y="108"/>
                </a:cubicBezTo>
                <a:cubicBezTo>
                  <a:pt x="950" y="110"/>
                  <a:pt x="939" y="111"/>
                  <a:pt x="929" y="113"/>
                </a:cubicBezTo>
                <a:cubicBezTo>
                  <a:pt x="927" y="114"/>
                  <a:pt x="927" y="116"/>
                  <a:pt x="927" y="118"/>
                </a:cubicBezTo>
                <a:cubicBezTo>
                  <a:pt x="928" y="120"/>
                  <a:pt x="935" y="124"/>
                  <a:pt x="941" y="124"/>
                </a:cubicBezTo>
                <a:cubicBezTo>
                  <a:pt x="944" y="124"/>
                  <a:pt x="947" y="121"/>
                  <a:pt x="949" y="120"/>
                </a:cubicBezTo>
                <a:cubicBezTo>
                  <a:pt x="952" y="119"/>
                  <a:pt x="961" y="112"/>
                  <a:pt x="960" y="118"/>
                </a:cubicBezTo>
                <a:cubicBezTo>
                  <a:pt x="959" y="123"/>
                  <a:pt x="958" y="127"/>
                  <a:pt x="958" y="130"/>
                </a:cubicBezTo>
                <a:cubicBezTo>
                  <a:pt x="958" y="133"/>
                  <a:pt x="958" y="137"/>
                  <a:pt x="957" y="140"/>
                </a:cubicBezTo>
                <a:cubicBezTo>
                  <a:pt x="953" y="142"/>
                  <a:pt x="948" y="144"/>
                  <a:pt x="943" y="146"/>
                </a:cubicBezTo>
                <a:cubicBezTo>
                  <a:pt x="935" y="148"/>
                  <a:pt x="927" y="148"/>
                  <a:pt x="917" y="151"/>
                </a:cubicBezTo>
                <a:cubicBezTo>
                  <a:pt x="909" y="154"/>
                  <a:pt x="904" y="162"/>
                  <a:pt x="905" y="163"/>
                </a:cubicBezTo>
                <a:cubicBezTo>
                  <a:pt x="909" y="166"/>
                  <a:pt x="919" y="165"/>
                  <a:pt x="930" y="161"/>
                </a:cubicBezTo>
                <a:cubicBezTo>
                  <a:pt x="938" y="158"/>
                  <a:pt x="944" y="154"/>
                  <a:pt x="951" y="150"/>
                </a:cubicBezTo>
                <a:cubicBezTo>
                  <a:pt x="953" y="149"/>
                  <a:pt x="958" y="149"/>
                  <a:pt x="958" y="154"/>
                </a:cubicBezTo>
                <a:cubicBezTo>
                  <a:pt x="957" y="161"/>
                  <a:pt x="954" y="162"/>
                  <a:pt x="953" y="166"/>
                </a:cubicBezTo>
                <a:cubicBezTo>
                  <a:pt x="952" y="171"/>
                  <a:pt x="943" y="170"/>
                  <a:pt x="933" y="169"/>
                </a:cubicBezTo>
                <a:cubicBezTo>
                  <a:pt x="928" y="169"/>
                  <a:pt x="920" y="169"/>
                  <a:pt x="918" y="168"/>
                </a:cubicBezTo>
                <a:cubicBezTo>
                  <a:pt x="915" y="169"/>
                  <a:pt x="923" y="172"/>
                  <a:pt x="926" y="173"/>
                </a:cubicBezTo>
                <a:cubicBezTo>
                  <a:pt x="929" y="175"/>
                  <a:pt x="933" y="175"/>
                  <a:pt x="940" y="178"/>
                </a:cubicBezTo>
                <a:cubicBezTo>
                  <a:pt x="949" y="181"/>
                  <a:pt x="952" y="185"/>
                  <a:pt x="958" y="186"/>
                </a:cubicBezTo>
                <a:cubicBezTo>
                  <a:pt x="962" y="187"/>
                  <a:pt x="970" y="184"/>
                  <a:pt x="974" y="177"/>
                </a:cubicBezTo>
                <a:cubicBezTo>
                  <a:pt x="977" y="170"/>
                  <a:pt x="976" y="161"/>
                  <a:pt x="975" y="147"/>
                </a:cubicBezTo>
                <a:cubicBezTo>
                  <a:pt x="976" y="145"/>
                  <a:pt x="976" y="145"/>
                  <a:pt x="977" y="145"/>
                </a:cubicBezTo>
                <a:cubicBezTo>
                  <a:pt x="978" y="145"/>
                  <a:pt x="979" y="145"/>
                  <a:pt x="980" y="145"/>
                </a:cubicBezTo>
                <a:cubicBezTo>
                  <a:pt x="986" y="146"/>
                  <a:pt x="990" y="147"/>
                  <a:pt x="992" y="147"/>
                </a:cubicBezTo>
                <a:cubicBezTo>
                  <a:pt x="996" y="148"/>
                  <a:pt x="1000" y="151"/>
                  <a:pt x="1003" y="151"/>
                </a:cubicBezTo>
                <a:cubicBezTo>
                  <a:pt x="1008" y="152"/>
                  <a:pt x="1008" y="146"/>
                  <a:pt x="1007" y="145"/>
                </a:cubicBezTo>
                <a:cubicBezTo>
                  <a:pt x="1006" y="142"/>
                  <a:pt x="1003" y="137"/>
                  <a:pt x="1002" y="136"/>
                </a:cubicBezTo>
                <a:cubicBezTo>
                  <a:pt x="1000" y="135"/>
                  <a:pt x="990" y="135"/>
                  <a:pt x="980" y="136"/>
                </a:cubicBezTo>
                <a:cubicBezTo>
                  <a:pt x="978" y="136"/>
                  <a:pt x="978" y="136"/>
                  <a:pt x="975" y="135"/>
                </a:cubicBezTo>
                <a:cubicBezTo>
                  <a:pt x="973" y="135"/>
                  <a:pt x="973" y="136"/>
                  <a:pt x="972" y="134"/>
                </a:cubicBezTo>
                <a:cubicBezTo>
                  <a:pt x="971" y="131"/>
                  <a:pt x="971" y="127"/>
                  <a:pt x="972" y="124"/>
                </a:cubicBezTo>
                <a:cubicBezTo>
                  <a:pt x="974" y="121"/>
                  <a:pt x="976" y="118"/>
                  <a:pt x="977" y="116"/>
                </a:cubicBezTo>
                <a:cubicBezTo>
                  <a:pt x="980" y="112"/>
                  <a:pt x="977" y="107"/>
                  <a:pt x="978" y="104"/>
                </a:cubicBezTo>
                <a:cubicBezTo>
                  <a:pt x="980" y="100"/>
                  <a:pt x="982" y="100"/>
                  <a:pt x="985" y="98"/>
                </a:cubicBezTo>
                <a:cubicBezTo>
                  <a:pt x="988" y="96"/>
                  <a:pt x="992" y="96"/>
                  <a:pt x="995" y="96"/>
                </a:cubicBezTo>
                <a:cubicBezTo>
                  <a:pt x="998" y="96"/>
                  <a:pt x="998" y="99"/>
                  <a:pt x="1001" y="100"/>
                </a:cubicBezTo>
                <a:cubicBezTo>
                  <a:pt x="1006" y="101"/>
                  <a:pt x="1011" y="101"/>
                  <a:pt x="1015" y="102"/>
                </a:cubicBezTo>
                <a:cubicBezTo>
                  <a:pt x="1021" y="102"/>
                  <a:pt x="1020" y="99"/>
                  <a:pt x="1020" y="92"/>
                </a:cubicBezTo>
                <a:close/>
                <a:moveTo>
                  <a:pt x="240" y="107"/>
                </a:moveTo>
                <a:cubicBezTo>
                  <a:pt x="240" y="107"/>
                  <a:pt x="240" y="102"/>
                  <a:pt x="240" y="100"/>
                </a:cubicBezTo>
                <a:cubicBezTo>
                  <a:pt x="241" y="100"/>
                  <a:pt x="243" y="100"/>
                  <a:pt x="244" y="100"/>
                </a:cubicBezTo>
                <a:cubicBezTo>
                  <a:pt x="245" y="101"/>
                  <a:pt x="245" y="105"/>
                  <a:pt x="244" y="107"/>
                </a:cubicBezTo>
                <a:cubicBezTo>
                  <a:pt x="243" y="107"/>
                  <a:pt x="241" y="107"/>
                  <a:pt x="240" y="107"/>
                </a:cubicBezTo>
                <a:close/>
                <a:moveTo>
                  <a:pt x="292" y="61"/>
                </a:moveTo>
                <a:cubicBezTo>
                  <a:pt x="291" y="55"/>
                  <a:pt x="291" y="48"/>
                  <a:pt x="290" y="43"/>
                </a:cubicBezTo>
                <a:cubicBezTo>
                  <a:pt x="288" y="35"/>
                  <a:pt x="284" y="30"/>
                  <a:pt x="281" y="26"/>
                </a:cubicBezTo>
                <a:cubicBezTo>
                  <a:pt x="275" y="20"/>
                  <a:pt x="271" y="18"/>
                  <a:pt x="262" y="17"/>
                </a:cubicBezTo>
                <a:cubicBezTo>
                  <a:pt x="257" y="17"/>
                  <a:pt x="253" y="21"/>
                  <a:pt x="247" y="22"/>
                </a:cubicBezTo>
                <a:cubicBezTo>
                  <a:pt x="237" y="24"/>
                  <a:pt x="222" y="28"/>
                  <a:pt x="212" y="30"/>
                </a:cubicBezTo>
                <a:cubicBezTo>
                  <a:pt x="209" y="30"/>
                  <a:pt x="197" y="36"/>
                  <a:pt x="196" y="42"/>
                </a:cubicBezTo>
                <a:cubicBezTo>
                  <a:pt x="199" y="40"/>
                  <a:pt x="203" y="38"/>
                  <a:pt x="208" y="37"/>
                </a:cubicBezTo>
                <a:cubicBezTo>
                  <a:pt x="211" y="36"/>
                  <a:pt x="215" y="35"/>
                  <a:pt x="221" y="34"/>
                </a:cubicBezTo>
                <a:cubicBezTo>
                  <a:pt x="228" y="33"/>
                  <a:pt x="235" y="32"/>
                  <a:pt x="241" y="30"/>
                </a:cubicBezTo>
                <a:cubicBezTo>
                  <a:pt x="251" y="29"/>
                  <a:pt x="254" y="29"/>
                  <a:pt x="261" y="30"/>
                </a:cubicBezTo>
                <a:cubicBezTo>
                  <a:pt x="264" y="30"/>
                  <a:pt x="267" y="35"/>
                  <a:pt x="269" y="39"/>
                </a:cubicBezTo>
                <a:cubicBezTo>
                  <a:pt x="272" y="45"/>
                  <a:pt x="273" y="49"/>
                  <a:pt x="274" y="53"/>
                </a:cubicBezTo>
                <a:cubicBezTo>
                  <a:pt x="276" y="62"/>
                  <a:pt x="275" y="73"/>
                  <a:pt x="275" y="84"/>
                </a:cubicBezTo>
                <a:cubicBezTo>
                  <a:pt x="275" y="94"/>
                  <a:pt x="276" y="106"/>
                  <a:pt x="276" y="112"/>
                </a:cubicBezTo>
                <a:cubicBezTo>
                  <a:pt x="277" y="122"/>
                  <a:pt x="274" y="133"/>
                  <a:pt x="273" y="142"/>
                </a:cubicBezTo>
                <a:cubicBezTo>
                  <a:pt x="273" y="144"/>
                  <a:pt x="272" y="149"/>
                  <a:pt x="269" y="149"/>
                </a:cubicBezTo>
                <a:cubicBezTo>
                  <a:pt x="262" y="146"/>
                  <a:pt x="252" y="140"/>
                  <a:pt x="249" y="138"/>
                </a:cubicBezTo>
                <a:cubicBezTo>
                  <a:pt x="247" y="137"/>
                  <a:pt x="244" y="126"/>
                  <a:pt x="245" y="122"/>
                </a:cubicBezTo>
                <a:cubicBezTo>
                  <a:pt x="247" y="116"/>
                  <a:pt x="254" y="117"/>
                  <a:pt x="257" y="107"/>
                </a:cubicBezTo>
                <a:cubicBezTo>
                  <a:pt x="259" y="100"/>
                  <a:pt x="256" y="97"/>
                  <a:pt x="259" y="80"/>
                </a:cubicBezTo>
                <a:cubicBezTo>
                  <a:pt x="263" y="57"/>
                  <a:pt x="261" y="54"/>
                  <a:pt x="253" y="48"/>
                </a:cubicBezTo>
                <a:cubicBezTo>
                  <a:pt x="252" y="48"/>
                  <a:pt x="251" y="46"/>
                  <a:pt x="249" y="46"/>
                </a:cubicBezTo>
                <a:cubicBezTo>
                  <a:pt x="244" y="45"/>
                  <a:pt x="237" y="45"/>
                  <a:pt x="238" y="47"/>
                </a:cubicBezTo>
                <a:cubicBezTo>
                  <a:pt x="241" y="56"/>
                  <a:pt x="244" y="56"/>
                  <a:pt x="249" y="60"/>
                </a:cubicBezTo>
                <a:cubicBezTo>
                  <a:pt x="253" y="62"/>
                  <a:pt x="248" y="75"/>
                  <a:pt x="245" y="84"/>
                </a:cubicBezTo>
                <a:cubicBezTo>
                  <a:pt x="242" y="92"/>
                  <a:pt x="239" y="92"/>
                  <a:pt x="237" y="91"/>
                </a:cubicBezTo>
                <a:cubicBezTo>
                  <a:pt x="234" y="89"/>
                  <a:pt x="233" y="83"/>
                  <a:pt x="231" y="78"/>
                </a:cubicBezTo>
                <a:cubicBezTo>
                  <a:pt x="231" y="76"/>
                  <a:pt x="230" y="72"/>
                  <a:pt x="230" y="68"/>
                </a:cubicBezTo>
                <a:cubicBezTo>
                  <a:pt x="229" y="65"/>
                  <a:pt x="231" y="61"/>
                  <a:pt x="229" y="58"/>
                </a:cubicBezTo>
                <a:cubicBezTo>
                  <a:pt x="229" y="55"/>
                  <a:pt x="226" y="53"/>
                  <a:pt x="224" y="51"/>
                </a:cubicBezTo>
                <a:cubicBezTo>
                  <a:pt x="223" y="49"/>
                  <a:pt x="223" y="46"/>
                  <a:pt x="222" y="45"/>
                </a:cubicBezTo>
                <a:cubicBezTo>
                  <a:pt x="220" y="44"/>
                  <a:pt x="219" y="40"/>
                  <a:pt x="216" y="40"/>
                </a:cubicBezTo>
                <a:cubicBezTo>
                  <a:pt x="208" y="41"/>
                  <a:pt x="214" y="57"/>
                  <a:pt x="211" y="61"/>
                </a:cubicBezTo>
                <a:cubicBezTo>
                  <a:pt x="209" y="64"/>
                  <a:pt x="203" y="65"/>
                  <a:pt x="198" y="66"/>
                </a:cubicBezTo>
                <a:cubicBezTo>
                  <a:pt x="196" y="66"/>
                  <a:pt x="192" y="67"/>
                  <a:pt x="192" y="68"/>
                </a:cubicBezTo>
                <a:cubicBezTo>
                  <a:pt x="191" y="69"/>
                  <a:pt x="194" y="70"/>
                  <a:pt x="196" y="72"/>
                </a:cubicBezTo>
                <a:cubicBezTo>
                  <a:pt x="197" y="73"/>
                  <a:pt x="197" y="74"/>
                  <a:pt x="198" y="76"/>
                </a:cubicBezTo>
                <a:cubicBezTo>
                  <a:pt x="199" y="78"/>
                  <a:pt x="201" y="78"/>
                  <a:pt x="200" y="80"/>
                </a:cubicBezTo>
                <a:cubicBezTo>
                  <a:pt x="201" y="83"/>
                  <a:pt x="200" y="86"/>
                  <a:pt x="201" y="87"/>
                </a:cubicBezTo>
                <a:cubicBezTo>
                  <a:pt x="202" y="89"/>
                  <a:pt x="205" y="86"/>
                  <a:pt x="210" y="86"/>
                </a:cubicBezTo>
                <a:cubicBezTo>
                  <a:pt x="210" y="89"/>
                  <a:pt x="202" y="97"/>
                  <a:pt x="202" y="98"/>
                </a:cubicBezTo>
                <a:cubicBezTo>
                  <a:pt x="203" y="98"/>
                  <a:pt x="205" y="98"/>
                  <a:pt x="207" y="98"/>
                </a:cubicBezTo>
                <a:cubicBezTo>
                  <a:pt x="212" y="95"/>
                  <a:pt x="214" y="93"/>
                  <a:pt x="218" y="92"/>
                </a:cubicBezTo>
                <a:cubicBezTo>
                  <a:pt x="221" y="96"/>
                  <a:pt x="222" y="99"/>
                  <a:pt x="222" y="102"/>
                </a:cubicBezTo>
                <a:cubicBezTo>
                  <a:pt x="222" y="107"/>
                  <a:pt x="206" y="115"/>
                  <a:pt x="196" y="114"/>
                </a:cubicBezTo>
                <a:cubicBezTo>
                  <a:pt x="196" y="110"/>
                  <a:pt x="197" y="104"/>
                  <a:pt x="196" y="105"/>
                </a:cubicBezTo>
                <a:cubicBezTo>
                  <a:pt x="192" y="107"/>
                  <a:pt x="191" y="110"/>
                  <a:pt x="186" y="114"/>
                </a:cubicBezTo>
                <a:cubicBezTo>
                  <a:pt x="184" y="116"/>
                  <a:pt x="183" y="116"/>
                  <a:pt x="181" y="116"/>
                </a:cubicBezTo>
                <a:cubicBezTo>
                  <a:pt x="181" y="106"/>
                  <a:pt x="180" y="85"/>
                  <a:pt x="182" y="81"/>
                </a:cubicBezTo>
                <a:cubicBezTo>
                  <a:pt x="184" y="76"/>
                  <a:pt x="183" y="67"/>
                  <a:pt x="182" y="64"/>
                </a:cubicBezTo>
                <a:cubicBezTo>
                  <a:pt x="181" y="60"/>
                  <a:pt x="179" y="57"/>
                  <a:pt x="178" y="59"/>
                </a:cubicBezTo>
                <a:cubicBezTo>
                  <a:pt x="171" y="65"/>
                  <a:pt x="168" y="77"/>
                  <a:pt x="165" y="92"/>
                </a:cubicBezTo>
                <a:cubicBezTo>
                  <a:pt x="164" y="98"/>
                  <a:pt x="161" y="133"/>
                  <a:pt x="161" y="149"/>
                </a:cubicBezTo>
                <a:cubicBezTo>
                  <a:pt x="162" y="153"/>
                  <a:pt x="165" y="157"/>
                  <a:pt x="168" y="156"/>
                </a:cubicBezTo>
                <a:cubicBezTo>
                  <a:pt x="171" y="156"/>
                  <a:pt x="176" y="153"/>
                  <a:pt x="176" y="151"/>
                </a:cubicBezTo>
                <a:cubicBezTo>
                  <a:pt x="178" y="145"/>
                  <a:pt x="178" y="136"/>
                  <a:pt x="179" y="127"/>
                </a:cubicBezTo>
                <a:cubicBezTo>
                  <a:pt x="186" y="127"/>
                  <a:pt x="193" y="127"/>
                  <a:pt x="199" y="126"/>
                </a:cubicBezTo>
                <a:cubicBezTo>
                  <a:pt x="206" y="123"/>
                  <a:pt x="210" y="122"/>
                  <a:pt x="214" y="120"/>
                </a:cubicBezTo>
                <a:cubicBezTo>
                  <a:pt x="218" y="118"/>
                  <a:pt x="221" y="115"/>
                  <a:pt x="223" y="114"/>
                </a:cubicBezTo>
                <a:cubicBezTo>
                  <a:pt x="225" y="113"/>
                  <a:pt x="226" y="113"/>
                  <a:pt x="227" y="114"/>
                </a:cubicBezTo>
                <a:cubicBezTo>
                  <a:pt x="227" y="117"/>
                  <a:pt x="228" y="121"/>
                  <a:pt x="227" y="122"/>
                </a:cubicBezTo>
                <a:cubicBezTo>
                  <a:pt x="222" y="128"/>
                  <a:pt x="219" y="133"/>
                  <a:pt x="220" y="133"/>
                </a:cubicBezTo>
                <a:cubicBezTo>
                  <a:pt x="223" y="133"/>
                  <a:pt x="227" y="130"/>
                  <a:pt x="231" y="129"/>
                </a:cubicBezTo>
                <a:cubicBezTo>
                  <a:pt x="231" y="130"/>
                  <a:pt x="232" y="130"/>
                  <a:pt x="232" y="133"/>
                </a:cubicBezTo>
                <a:cubicBezTo>
                  <a:pt x="233" y="135"/>
                  <a:pt x="233" y="138"/>
                  <a:pt x="231" y="139"/>
                </a:cubicBezTo>
                <a:cubicBezTo>
                  <a:pt x="230" y="142"/>
                  <a:pt x="229" y="143"/>
                  <a:pt x="227" y="144"/>
                </a:cubicBezTo>
                <a:cubicBezTo>
                  <a:pt x="224" y="145"/>
                  <a:pt x="220" y="144"/>
                  <a:pt x="216" y="144"/>
                </a:cubicBezTo>
                <a:cubicBezTo>
                  <a:pt x="211" y="145"/>
                  <a:pt x="209" y="147"/>
                  <a:pt x="206" y="145"/>
                </a:cubicBezTo>
                <a:cubicBezTo>
                  <a:pt x="205" y="145"/>
                  <a:pt x="205" y="144"/>
                  <a:pt x="207" y="142"/>
                </a:cubicBezTo>
                <a:cubicBezTo>
                  <a:pt x="209" y="140"/>
                  <a:pt x="210" y="138"/>
                  <a:pt x="209" y="136"/>
                </a:cubicBezTo>
                <a:cubicBezTo>
                  <a:pt x="206" y="137"/>
                  <a:pt x="194" y="144"/>
                  <a:pt x="194" y="146"/>
                </a:cubicBezTo>
                <a:cubicBezTo>
                  <a:pt x="194" y="153"/>
                  <a:pt x="196" y="153"/>
                  <a:pt x="196" y="155"/>
                </a:cubicBezTo>
                <a:cubicBezTo>
                  <a:pt x="196" y="161"/>
                  <a:pt x="196" y="163"/>
                  <a:pt x="197" y="164"/>
                </a:cubicBezTo>
                <a:cubicBezTo>
                  <a:pt x="197" y="164"/>
                  <a:pt x="201" y="165"/>
                  <a:pt x="203" y="163"/>
                </a:cubicBezTo>
                <a:cubicBezTo>
                  <a:pt x="208" y="161"/>
                  <a:pt x="208" y="160"/>
                  <a:pt x="211" y="159"/>
                </a:cubicBezTo>
                <a:cubicBezTo>
                  <a:pt x="214" y="158"/>
                  <a:pt x="226" y="156"/>
                  <a:pt x="234" y="155"/>
                </a:cubicBezTo>
                <a:cubicBezTo>
                  <a:pt x="239" y="155"/>
                  <a:pt x="251" y="151"/>
                  <a:pt x="253" y="152"/>
                </a:cubicBezTo>
                <a:cubicBezTo>
                  <a:pt x="258" y="158"/>
                  <a:pt x="265" y="163"/>
                  <a:pt x="267" y="165"/>
                </a:cubicBezTo>
                <a:cubicBezTo>
                  <a:pt x="270" y="173"/>
                  <a:pt x="275" y="174"/>
                  <a:pt x="277" y="176"/>
                </a:cubicBezTo>
                <a:cubicBezTo>
                  <a:pt x="279" y="179"/>
                  <a:pt x="277" y="183"/>
                  <a:pt x="278" y="184"/>
                </a:cubicBezTo>
                <a:cubicBezTo>
                  <a:pt x="279" y="184"/>
                  <a:pt x="282" y="184"/>
                  <a:pt x="284" y="183"/>
                </a:cubicBezTo>
                <a:cubicBezTo>
                  <a:pt x="288" y="181"/>
                  <a:pt x="291" y="178"/>
                  <a:pt x="293" y="175"/>
                </a:cubicBezTo>
                <a:cubicBezTo>
                  <a:pt x="296" y="172"/>
                  <a:pt x="294" y="138"/>
                  <a:pt x="296" y="111"/>
                </a:cubicBezTo>
                <a:cubicBezTo>
                  <a:pt x="296" y="94"/>
                  <a:pt x="292" y="79"/>
                  <a:pt x="292" y="61"/>
                </a:cubicBezTo>
                <a:close/>
                <a:moveTo>
                  <a:pt x="79" y="82"/>
                </a:moveTo>
                <a:cubicBezTo>
                  <a:pt x="76" y="83"/>
                  <a:pt x="71" y="87"/>
                  <a:pt x="69" y="84"/>
                </a:cubicBezTo>
                <a:cubicBezTo>
                  <a:pt x="69" y="76"/>
                  <a:pt x="69" y="63"/>
                  <a:pt x="69" y="56"/>
                </a:cubicBezTo>
                <a:cubicBezTo>
                  <a:pt x="69" y="53"/>
                  <a:pt x="82" y="55"/>
                  <a:pt x="93" y="53"/>
                </a:cubicBezTo>
                <a:cubicBezTo>
                  <a:pt x="97" y="53"/>
                  <a:pt x="97" y="53"/>
                  <a:pt x="99" y="53"/>
                </a:cubicBezTo>
                <a:cubicBezTo>
                  <a:pt x="102" y="55"/>
                  <a:pt x="103" y="75"/>
                  <a:pt x="79" y="82"/>
                </a:cubicBezTo>
                <a:close/>
                <a:moveTo>
                  <a:pt x="119" y="45"/>
                </a:moveTo>
                <a:cubicBezTo>
                  <a:pt x="109" y="43"/>
                  <a:pt x="100" y="43"/>
                  <a:pt x="87" y="45"/>
                </a:cubicBezTo>
                <a:cubicBezTo>
                  <a:pt x="79" y="45"/>
                  <a:pt x="74" y="45"/>
                  <a:pt x="71" y="43"/>
                </a:cubicBezTo>
                <a:cubicBezTo>
                  <a:pt x="68" y="41"/>
                  <a:pt x="67" y="38"/>
                  <a:pt x="68" y="32"/>
                </a:cubicBezTo>
                <a:cubicBezTo>
                  <a:pt x="68" y="27"/>
                  <a:pt x="68" y="22"/>
                  <a:pt x="68" y="18"/>
                </a:cubicBezTo>
                <a:cubicBezTo>
                  <a:pt x="68" y="16"/>
                  <a:pt x="64" y="13"/>
                  <a:pt x="62" y="13"/>
                </a:cubicBezTo>
                <a:cubicBezTo>
                  <a:pt x="57" y="13"/>
                  <a:pt x="50" y="9"/>
                  <a:pt x="49" y="12"/>
                </a:cubicBezTo>
                <a:cubicBezTo>
                  <a:pt x="48" y="16"/>
                  <a:pt x="48" y="15"/>
                  <a:pt x="49" y="21"/>
                </a:cubicBezTo>
                <a:cubicBezTo>
                  <a:pt x="49" y="23"/>
                  <a:pt x="50" y="25"/>
                  <a:pt x="50" y="27"/>
                </a:cubicBezTo>
                <a:cubicBezTo>
                  <a:pt x="50" y="33"/>
                  <a:pt x="50" y="42"/>
                  <a:pt x="49" y="43"/>
                </a:cubicBezTo>
                <a:cubicBezTo>
                  <a:pt x="41" y="49"/>
                  <a:pt x="29" y="52"/>
                  <a:pt x="21" y="56"/>
                </a:cubicBezTo>
                <a:cubicBezTo>
                  <a:pt x="16" y="57"/>
                  <a:pt x="13" y="50"/>
                  <a:pt x="9" y="48"/>
                </a:cubicBezTo>
                <a:cubicBezTo>
                  <a:pt x="7" y="47"/>
                  <a:pt x="2" y="46"/>
                  <a:pt x="0" y="47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54"/>
                  <a:pt x="4" y="58"/>
                  <a:pt x="5" y="64"/>
                </a:cubicBezTo>
                <a:cubicBezTo>
                  <a:pt x="8" y="72"/>
                  <a:pt x="10" y="82"/>
                  <a:pt x="13" y="92"/>
                </a:cubicBezTo>
                <a:cubicBezTo>
                  <a:pt x="13" y="93"/>
                  <a:pt x="13" y="94"/>
                  <a:pt x="14" y="95"/>
                </a:cubicBezTo>
                <a:cubicBezTo>
                  <a:pt x="16" y="98"/>
                  <a:pt x="17" y="98"/>
                  <a:pt x="20" y="98"/>
                </a:cubicBezTo>
                <a:cubicBezTo>
                  <a:pt x="22" y="97"/>
                  <a:pt x="24" y="97"/>
                  <a:pt x="24" y="95"/>
                </a:cubicBezTo>
                <a:cubicBezTo>
                  <a:pt x="25" y="87"/>
                  <a:pt x="24" y="75"/>
                  <a:pt x="24" y="68"/>
                </a:cubicBezTo>
                <a:cubicBezTo>
                  <a:pt x="25" y="64"/>
                  <a:pt x="24" y="61"/>
                  <a:pt x="26" y="61"/>
                </a:cubicBezTo>
                <a:cubicBezTo>
                  <a:pt x="29" y="61"/>
                  <a:pt x="34" y="60"/>
                  <a:pt x="39" y="59"/>
                </a:cubicBezTo>
                <a:cubicBezTo>
                  <a:pt x="43" y="59"/>
                  <a:pt x="48" y="58"/>
                  <a:pt x="49" y="59"/>
                </a:cubicBezTo>
                <a:cubicBezTo>
                  <a:pt x="49" y="70"/>
                  <a:pt x="48" y="83"/>
                  <a:pt x="49" y="89"/>
                </a:cubicBezTo>
                <a:cubicBezTo>
                  <a:pt x="35" y="91"/>
                  <a:pt x="38" y="92"/>
                  <a:pt x="35" y="97"/>
                </a:cubicBezTo>
                <a:cubicBezTo>
                  <a:pt x="37" y="100"/>
                  <a:pt x="47" y="97"/>
                  <a:pt x="48" y="101"/>
                </a:cubicBezTo>
                <a:cubicBezTo>
                  <a:pt x="48" y="117"/>
                  <a:pt x="46" y="141"/>
                  <a:pt x="46" y="161"/>
                </a:cubicBezTo>
                <a:cubicBezTo>
                  <a:pt x="46" y="167"/>
                  <a:pt x="48" y="174"/>
                  <a:pt x="48" y="179"/>
                </a:cubicBezTo>
                <a:cubicBezTo>
                  <a:pt x="48" y="184"/>
                  <a:pt x="50" y="191"/>
                  <a:pt x="52" y="195"/>
                </a:cubicBezTo>
                <a:cubicBezTo>
                  <a:pt x="54" y="199"/>
                  <a:pt x="55" y="200"/>
                  <a:pt x="57" y="201"/>
                </a:cubicBezTo>
                <a:cubicBezTo>
                  <a:pt x="58" y="201"/>
                  <a:pt x="59" y="200"/>
                  <a:pt x="60" y="199"/>
                </a:cubicBezTo>
                <a:cubicBezTo>
                  <a:pt x="64" y="195"/>
                  <a:pt x="65" y="194"/>
                  <a:pt x="68" y="185"/>
                </a:cubicBezTo>
                <a:cubicBezTo>
                  <a:pt x="68" y="182"/>
                  <a:pt x="67" y="175"/>
                  <a:pt x="67" y="163"/>
                </a:cubicBezTo>
                <a:cubicBezTo>
                  <a:pt x="68" y="158"/>
                  <a:pt x="70" y="122"/>
                  <a:pt x="70" y="117"/>
                </a:cubicBezTo>
                <a:cubicBezTo>
                  <a:pt x="70" y="110"/>
                  <a:pt x="70" y="106"/>
                  <a:pt x="70" y="101"/>
                </a:cubicBezTo>
                <a:cubicBezTo>
                  <a:pt x="72" y="100"/>
                  <a:pt x="79" y="99"/>
                  <a:pt x="87" y="95"/>
                </a:cubicBezTo>
                <a:cubicBezTo>
                  <a:pt x="91" y="93"/>
                  <a:pt x="94" y="93"/>
                  <a:pt x="100" y="89"/>
                </a:cubicBezTo>
                <a:cubicBezTo>
                  <a:pt x="101" y="88"/>
                  <a:pt x="103" y="86"/>
                  <a:pt x="111" y="85"/>
                </a:cubicBezTo>
                <a:cubicBezTo>
                  <a:pt x="130" y="83"/>
                  <a:pt x="133" y="81"/>
                  <a:pt x="133" y="78"/>
                </a:cubicBezTo>
                <a:cubicBezTo>
                  <a:pt x="134" y="68"/>
                  <a:pt x="133" y="69"/>
                  <a:pt x="131" y="63"/>
                </a:cubicBezTo>
                <a:cubicBezTo>
                  <a:pt x="128" y="54"/>
                  <a:pt x="126" y="47"/>
                  <a:pt x="119" y="45"/>
                </a:cubicBezTo>
                <a:close/>
                <a:moveTo>
                  <a:pt x="908" y="74"/>
                </a:moveTo>
                <a:cubicBezTo>
                  <a:pt x="907" y="72"/>
                  <a:pt x="904" y="55"/>
                  <a:pt x="902" y="40"/>
                </a:cubicBezTo>
                <a:cubicBezTo>
                  <a:pt x="901" y="35"/>
                  <a:pt x="898" y="31"/>
                  <a:pt x="898" y="26"/>
                </a:cubicBezTo>
                <a:cubicBezTo>
                  <a:pt x="899" y="23"/>
                  <a:pt x="914" y="31"/>
                  <a:pt x="916" y="33"/>
                </a:cubicBezTo>
                <a:cubicBezTo>
                  <a:pt x="918" y="35"/>
                  <a:pt x="922" y="75"/>
                  <a:pt x="920" y="77"/>
                </a:cubicBezTo>
                <a:cubicBezTo>
                  <a:pt x="919" y="78"/>
                  <a:pt x="916" y="79"/>
                  <a:pt x="913" y="78"/>
                </a:cubicBezTo>
                <a:cubicBezTo>
                  <a:pt x="912" y="78"/>
                  <a:pt x="910" y="76"/>
                  <a:pt x="908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3" name="íşḷíḑè">
            <a:extLst>
              <a:ext uri="{FF2B5EF4-FFF2-40B4-BE49-F238E27FC236}">
                <a16:creationId xmlns:a16="http://schemas.microsoft.com/office/drawing/2014/main" id="{8913812B-4CD2-495D-8510-11A48838C7D5}"/>
              </a:ext>
            </a:extLst>
          </p:cNvPr>
          <p:cNvGrpSpPr/>
          <p:nvPr/>
        </p:nvGrpSpPr>
        <p:grpSpPr>
          <a:xfrm>
            <a:off x="5827371" y="11992"/>
            <a:ext cx="527880" cy="528561"/>
            <a:chOff x="5492751" y="2298700"/>
            <a:chExt cx="1225550" cy="1227138"/>
          </a:xfrm>
          <a:solidFill>
            <a:schemeClr val="bg1"/>
          </a:solidFill>
        </p:grpSpPr>
        <p:sp>
          <p:nvSpPr>
            <p:cNvPr id="24" name="í$ḻíḍe">
              <a:extLst>
                <a:ext uri="{FF2B5EF4-FFF2-40B4-BE49-F238E27FC236}">
                  <a16:creationId xmlns:a16="http://schemas.microsoft.com/office/drawing/2014/main" id="{177806EF-C680-465E-939A-0C38ED091ABB}"/>
                </a:ext>
              </a:extLst>
            </p:cNvPr>
            <p:cNvSpPr/>
            <p:nvPr/>
          </p:nvSpPr>
          <p:spPr bwMode="auto">
            <a:xfrm>
              <a:off x="5751513" y="3257550"/>
              <a:ext cx="703263" cy="201613"/>
            </a:xfrm>
            <a:custGeom>
              <a:avLst/>
              <a:gdLst>
                <a:gd name="T0" fmla="*/ 134 w 213"/>
                <a:gd name="T1" fmla="*/ 57 h 61"/>
                <a:gd name="T2" fmla="*/ 128 w 213"/>
                <a:gd name="T3" fmla="*/ 45 h 61"/>
                <a:gd name="T4" fmla="*/ 130 w 213"/>
                <a:gd name="T5" fmla="*/ 36 h 61"/>
                <a:gd name="T6" fmla="*/ 126 w 213"/>
                <a:gd name="T7" fmla="*/ 39 h 61"/>
                <a:gd name="T8" fmla="*/ 119 w 213"/>
                <a:gd name="T9" fmla="*/ 61 h 61"/>
                <a:gd name="T10" fmla="*/ 139 w 213"/>
                <a:gd name="T11" fmla="*/ 52 h 61"/>
                <a:gd name="T12" fmla="*/ 165 w 213"/>
                <a:gd name="T13" fmla="*/ 39 h 61"/>
                <a:gd name="T14" fmla="*/ 168 w 213"/>
                <a:gd name="T15" fmla="*/ 31 h 61"/>
                <a:gd name="T16" fmla="*/ 157 w 213"/>
                <a:gd name="T17" fmla="*/ 29 h 61"/>
                <a:gd name="T18" fmla="*/ 155 w 213"/>
                <a:gd name="T19" fmla="*/ 44 h 61"/>
                <a:gd name="T20" fmla="*/ 160 w 213"/>
                <a:gd name="T21" fmla="*/ 53 h 61"/>
                <a:gd name="T22" fmla="*/ 167 w 213"/>
                <a:gd name="T23" fmla="*/ 42 h 61"/>
                <a:gd name="T24" fmla="*/ 194 w 213"/>
                <a:gd name="T25" fmla="*/ 18 h 61"/>
                <a:gd name="T26" fmla="*/ 197 w 213"/>
                <a:gd name="T27" fmla="*/ 10 h 61"/>
                <a:gd name="T28" fmla="*/ 199 w 213"/>
                <a:gd name="T29" fmla="*/ 14 h 61"/>
                <a:gd name="T30" fmla="*/ 197 w 213"/>
                <a:gd name="T31" fmla="*/ 4 h 61"/>
                <a:gd name="T32" fmla="*/ 196 w 213"/>
                <a:gd name="T33" fmla="*/ 16 h 61"/>
                <a:gd name="T34" fmla="*/ 209 w 213"/>
                <a:gd name="T35" fmla="*/ 21 h 61"/>
                <a:gd name="T36" fmla="*/ 203 w 213"/>
                <a:gd name="T37" fmla="*/ 30 h 61"/>
                <a:gd name="T38" fmla="*/ 201 w 213"/>
                <a:gd name="T39" fmla="*/ 28 h 61"/>
                <a:gd name="T40" fmla="*/ 199 w 213"/>
                <a:gd name="T41" fmla="*/ 22 h 61"/>
                <a:gd name="T42" fmla="*/ 204 w 213"/>
                <a:gd name="T43" fmla="*/ 12 h 61"/>
                <a:gd name="T44" fmla="*/ 194 w 213"/>
                <a:gd name="T45" fmla="*/ 26 h 61"/>
                <a:gd name="T46" fmla="*/ 192 w 213"/>
                <a:gd name="T47" fmla="*/ 24 h 61"/>
                <a:gd name="T48" fmla="*/ 191 w 213"/>
                <a:gd name="T49" fmla="*/ 9 h 61"/>
                <a:gd name="T50" fmla="*/ 193 w 213"/>
                <a:gd name="T51" fmla="*/ 4 h 61"/>
                <a:gd name="T52" fmla="*/ 196 w 213"/>
                <a:gd name="T53" fmla="*/ 1 h 61"/>
                <a:gd name="T54" fmla="*/ 209 w 213"/>
                <a:gd name="T55" fmla="*/ 12 h 61"/>
                <a:gd name="T56" fmla="*/ 206 w 213"/>
                <a:gd name="T57" fmla="*/ 20 h 61"/>
                <a:gd name="T58" fmla="*/ 209 w 213"/>
                <a:gd name="T59" fmla="*/ 21 h 61"/>
                <a:gd name="T60" fmla="*/ 88 w 213"/>
                <a:gd name="T61" fmla="*/ 37 h 61"/>
                <a:gd name="T62" fmla="*/ 73 w 213"/>
                <a:gd name="T63" fmla="*/ 56 h 61"/>
                <a:gd name="T64" fmla="*/ 102 w 213"/>
                <a:gd name="T65" fmla="*/ 59 h 61"/>
                <a:gd name="T66" fmla="*/ 91 w 213"/>
                <a:gd name="T67" fmla="*/ 53 h 61"/>
                <a:gd name="T68" fmla="*/ 21 w 213"/>
                <a:gd name="T69" fmla="*/ 8 h 61"/>
                <a:gd name="T70" fmla="*/ 13 w 213"/>
                <a:gd name="T71" fmla="*/ 5 h 61"/>
                <a:gd name="T72" fmla="*/ 8 w 213"/>
                <a:gd name="T73" fmla="*/ 10 h 61"/>
                <a:gd name="T74" fmla="*/ 10 w 213"/>
                <a:gd name="T75" fmla="*/ 12 h 61"/>
                <a:gd name="T76" fmla="*/ 4 w 213"/>
                <a:gd name="T77" fmla="*/ 25 h 61"/>
                <a:gd name="T78" fmla="*/ 23 w 213"/>
                <a:gd name="T79" fmla="*/ 21 h 61"/>
                <a:gd name="T80" fmla="*/ 24 w 213"/>
                <a:gd name="T81" fmla="*/ 13 h 61"/>
                <a:gd name="T82" fmla="*/ 61 w 213"/>
                <a:gd name="T83" fmla="*/ 34 h 61"/>
                <a:gd name="T84" fmla="*/ 49 w 213"/>
                <a:gd name="T85" fmla="*/ 46 h 61"/>
                <a:gd name="T86" fmla="*/ 43 w 213"/>
                <a:gd name="T87" fmla="*/ 41 h 61"/>
                <a:gd name="T88" fmla="*/ 47 w 213"/>
                <a:gd name="T89" fmla="*/ 41 h 61"/>
                <a:gd name="T90" fmla="*/ 39 w 213"/>
                <a:gd name="T91" fmla="*/ 38 h 61"/>
                <a:gd name="T92" fmla="*/ 42 w 213"/>
                <a:gd name="T93" fmla="*/ 31 h 61"/>
                <a:gd name="T94" fmla="*/ 45 w 213"/>
                <a:gd name="T95" fmla="*/ 35 h 61"/>
                <a:gd name="T96" fmla="*/ 45 w 213"/>
                <a:gd name="T97" fmla="*/ 29 h 61"/>
                <a:gd name="T98" fmla="*/ 51 w 213"/>
                <a:gd name="T99" fmla="*/ 32 h 61"/>
                <a:gd name="T100" fmla="*/ 52 w 213"/>
                <a:gd name="T101" fmla="*/ 36 h 61"/>
                <a:gd name="T102" fmla="*/ 53 w 213"/>
                <a:gd name="T103" fmla="*/ 39 h 61"/>
                <a:gd name="T104" fmla="*/ 59 w 213"/>
                <a:gd name="T105" fmla="*/ 32 h 61"/>
                <a:gd name="T106" fmla="*/ 50 w 213"/>
                <a:gd name="T107" fmla="*/ 24 h 61"/>
                <a:gd name="T108" fmla="*/ 192 w 213"/>
                <a:gd name="T10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" h="61">
                  <a:moveTo>
                    <a:pt x="51" y="35"/>
                  </a:moveTo>
                  <a:cubicBezTo>
                    <a:pt x="51" y="35"/>
                    <a:pt x="51" y="36"/>
                    <a:pt x="51" y="36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2" y="35"/>
                    <a:pt x="51" y="35"/>
                    <a:pt x="51" y="35"/>
                  </a:cubicBezTo>
                  <a:close/>
                  <a:moveTo>
                    <a:pt x="139" y="50"/>
                  </a:moveTo>
                  <a:cubicBezTo>
                    <a:pt x="138" y="53"/>
                    <a:pt x="137" y="55"/>
                    <a:pt x="136" y="56"/>
                  </a:cubicBezTo>
                  <a:cubicBezTo>
                    <a:pt x="136" y="56"/>
                    <a:pt x="135" y="57"/>
                    <a:pt x="134" y="57"/>
                  </a:cubicBezTo>
                  <a:cubicBezTo>
                    <a:pt x="134" y="56"/>
                    <a:pt x="133" y="56"/>
                    <a:pt x="132" y="55"/>
                  </a:cubicBezTo>
                  <a:cubicBezTo>
                    <a:pt x="131" y="53"/>
                    <a:pt x="130" y="51"/>
                    <a:pt x="130" y="49"/>
                  </a:cubicBezTo>
                  <a:cubicBezTo>
                    <a:pt x="131" y="49"/>
                    <a:pt x="132" y="48"/>
                    <a:pt x="133" y="47"/>
                  </a:cubicBezTo>
                  <a:cubicBezTo>
                    <a:pt x="134" y="46"/>
                    <a:pt x="135" y="45"/>
                    <a:pt x="134" y="45"/>
                  </a:cubicBezTo>
                  <a:cubicBezTo>
                    <a:pt x="134" y="45"/>
                    <a:pt x="134" y="45"/>
                    <a:pt x="132" y="45"/>
                  </a:cubicBezTo>
                  <a:cubicBezTo>
                    <a:pt x="131" y="45"/>
                    <a:pt x="130" y="46"/>
                    <a:pt x="130" y="46"/>
                  </a:cubicBezTo>
                  <a:cubicBezTo>
                    <a:pt x="129" y="46"/>
                    <a:pt x="129" y="46"/>
                    <a:pt x="128" y="45"/>
                  </a:cubicBezTo>
                  <a:cubicBezTo>
                    <a:pt x="128" y="45"/>
                    <a:pt x="126" y="45"/>
                    <a:pt x="126" y="45"/>
                  </a:cubicBezTo>
                  <a:cubicBezTo>
                    <a:pt x="126" y="46"/>
                    <a:pt x="126" y="48"/>
                    <a:pt x="126" y="49"/>
                  </a:cubicBezTo>
                  <a:cubicBezTo>
                    <a:pt x="126" y="50"/>
                    <a:pt x="124" y="52"/>
                    <a:pt x="123" y="53"/>
                  </a:cubicBezTo>
                  <a:cubicBezTo>
                    <a:pt x="123" y="53"/>
                    <a:pt x="122" y="48"/>
                    <a:pt x="122" y="44"/>
                  </a:cubicBezTo>
                  <a:cubicBezTo>
                    <a:pt x="122" y="43"/>
                    <a:pt x="127" y="43"/>
                    <a:pt x="128" y="43"/>
                  </a:cubicBezTo>
                  <a:cubicBezTo>
                    <a:pt x="129" y="42"/>
                    <a:pt x="130" y="40"/>
                    <a:pt x="130" y="39"/>
                  </a:cubicBezTo>
                  <a:cubicBezTo>
                    <a:pt x="130" y="38"/>
                    <a:pt x="131" y="37"/>
                    <a:pt x="130" y="36"/>
                  </a:cubicBezTo>
                  <a:cubicBezTo>
                    <a:pt x="130" y="35"/>
                    <a:pt x="130" y="35"/>
                    <a:pt x="129" y="35"/>
                  </a:cubicBezTo>
                  <a:cubicBezTo>
                    <a:pt x="128" y="35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ubicBezTo>
                    <a:pt x="125" y="37"/>
                    <a:pt x="124" y="38"/>
                    <a:pt x="123" y="38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5" y="38"/>
                    <a:pt x="125" y="38"/>
                    <a:pt x="126" y="38"/>
                  </a:cubicBezTo>
                  <a:cubicBezTo>
                    <a:pt x="126" y="38"/>
                    <a:pt x="126" y="38"/>
                    <a:pt x="126" y="39"/>
                  </a:cubicBezTo>
                  <a:cubicBezTo>
                    <a:pt x="126" y="40"/>
                    <a:pt x="125" y="41"/>
                    <a:pt x="125" y="42"/>
                  </a:cubicBezTo>
                  <a:cubicBezTo>
                    <a:pt x="124" y="42"/>
                    <a:pt x="123" y="42"/>
                    <a:pt x="122" y="42"/>
                  </a:cubicBezTo>
                  <a:cubicBezTo>
                    <a:pt x="122" y="42"/>
                    <a:pt x="120" y="41"/>
                    <a:pt x="120" y="41"/>
                  </a:cubicBezTo>
                  <a:cubicBezTo>
                    <a:pt x="119" y="41"/>
                    <a:pt x="118" y="42"/>
                    <a:pt x="118" y="43"/>
                  </a:cubicBezTo>
                  <a:cubicBezTo>
                    <a:pt x="118" y="44"/>
                    <a:pt x="118" y="46"/>
                    <a:pt x="118" y="48"/>
                  </a:cubicBezTo>
                  <a:cubicBezTo>
                    <a:pt x="118" y="52"/>
                    <a:pt x="118" y="56"/>
                    <a:pt x="118" y="59"/>
                  </a:cubicBezTo>
                  <a:cubicBezTo>
                    <a:pt x="118" y="60"/>
                    <a:pt x="118" y="60"/>
                    <a:pt x="119" y="61"/>
                  </a:cubicBezTo>
                  <a:cubicBezTo>
                    <a:pt x="119" y="61"/>
                    <a:pt x="121" y="61"/>
                    <a:pt x="122" y="60"/>
                  </a:cubicBezTo>
                  <a:cubicBezTo>
                    <a:pt x="123" y="60"/>
                    <a:pt x="122" y="58"/>
                    <a:pt x="122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4" y="54"/>
                    <a:pt x="125" y="53"/>
                    <a:pt x="127" y="52"/>
                  </a:cubicBezTo>
                  <a:cubicBezTo>
                    <a:pt x="127" y="55"/>
                    <a:pt x="129" y="57"/>
                    <a:pt x="130" y="59"/>
                  </a:cubicBezTo>
                  <a:cubicBezTo>
                    <a:pt x="131" y="60"/>
                    <a:pt x="135" y="60"/>
                    <a:pt x="136" y="59"/>
                  </a:cubicBezTo>
                  <a:cubicBezTo>
                    <a:pt x="138" y="56"/>
                    <a:pt x="139" y="54"/>
                    <a:pt x="139" y="52"/>
                  </a:cubicBezTo>
                  <a:cubicBezTo>
                    <a:pt x="139" y="51"/>
                    <a:pt x="139" y="51"/>
                    <a:pt x="139" y="50"/>
                  </a:cubicBezTo>
                  <a:cubicBezTo>
                    <a:pt x="139" y="49"/>
                    <a:pt x="139" y="49"/>
                    <a:pt x="139" y="50"/>
                  </a:cubicBezTo>
                  <a:close/>
                  <a:moveTo>
                    <a:pt x="180" y="45"/>
                  </a:moveTo>
                  <a:cubicBezTo>
                    <a:pt x="179" y="44"/>
                    <a:pt x="178" y="45"/>
                    <a:pt x="177" y="45"/>
                  </a:cubicBezTo>
                  <a:cubicBezTo>
                    <a:pt x="174" y="44"/>
                    <a:pt x="173" y="43"/>
                    <a:pt x="170" y="42"/>
                  </a:cubicBezTo>
                  <a:cubicBezTo>
                    <a:pt x="170" y="41"/>
                    <a:pt x="169" y="41"/>
                    <a:pt x="168" y="41"/>
                  </a:cubicBezTo>
                  <a:cubicBezTo>
                    <a:pt x="167" y="40"/>
                    <a:pt x="166" y="39"/>
                    <a:pt x="165" y="39"/>
                  </a:cubicBezTo>
                  <a:cubicBezTo>
                    <a:pt x="165" y="39"/>
                    <a:pt x="164" y="38"/>
                    <a:pt x="165" y="37"/>
                  </a:cubicBezTo>
                  <a:cubicBezTo>
                    <a:pt x="166" y="36"/>
                    <a:pt x="167" y="35"/>
                    <a:pt x="168" y="34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1"/>
                    <a:pt x="171" y="31"/>
                  </a:cubicBezTo>
                  <a:cubicBezTo>
                    <a:pt x="171" y="31"/>
                    <a:pt x="170" y="31"/>
                    <a:pt x="170" y="31"/>
                  </a:cubicBezTo>
                  <a:cubicBezTo>
                    <a:pt x="169" y="31"/>
                    <a:pt x="168" y="31"/>
                    <a:pt x="168" y="31"/>
                  </a:cubicBezTo>
                  <a:cubicBezTo>
                    <a:pt x="166" y="32"/>
                    <a:pt x="166" y="33"/>
                    <a:pt x="165" y="34"/>
                  </a:cubicBezTo>
                  <a:cubicBezTo>
                    <a:pt x="164" y="34"/>
                    <a:pt x="164" y="35"/>
                    <a:pt x="163" y="35"/>
                  </a:cubicBezTo>
                  <a:cubicBezTo>
                    <a:pt x="163" y="36"/>
                    <a:pt x="162" y="36"/>
                    <a:pt x="162" y="36"/>
                  </a:cubicBezTo>
                  <a:cubicBezTo>
                    <a:pt x="162" y="34"/>
                    <a:pt x="161" y="32"/>
                    <a:pt x="161" y="30"/>
                  </a:cubicBezTo>
                  <a:cubicBezTo>
                    <a:pt x="161" y="30"/>
                    <a:pt x="161" y="29"/>
                    <a:pt x="161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58" y="28"/>
                    <a:pt x="157" y="28"/>
                    <a:pt x="157" y="29"/>
                  </a:cubicBezTo>
                  <a:cubicBezTo>
                    <a:pt x="157" y="31"/>
                    <a:pt x="158" y="32"/>
                    <a:pt x="158" y="34"/>
                  </a:cubicBezTo>
                  <a:cubicBezTo>
                    <a:pt x="159" y="35"/>
                    <a:pt x="160" y="37"/>
                    <a:pt x="159" y="38"/>
                  </a:cubicBezTo>
                  <a:cubicBezTo>
                    <a:pt x="159" y="39"/>
                    <a:pt x="158" y="40"/>
                    <a:pt x="156" y="41"/>
                  </a:cubicBezTo>
                  <a:cubicBezTo>
                    <a:pt x="156" y="41"/>
                    <a:pt x="156" y="42"/>
                    <a:pt x="155" y="42"/>
                  </a:cubicBezTo>
                  <a:cubicBezTo>
                    <a:pt x="155" y="42"/>
                    <a:pt x="154" y="42"/>
                    <a:pt x="154" y="42"/>
                  </a:cubicBezTo>
                  <a:cubicBezTo>
                    <a:pt x="154" y="42"/>
                    <a:pt x="153" y="43"/>
                    <a:pt x="154" y="43"/>
                  </a:cubicBezTo>
                  <a:cubicBezTo>
                    <a:pt x="154" y="44"/>
                    <a:pt x="154" y="44"/>
                    <a:pt x="155" y="44"/>
                  </a:cubicBezTo>
                  <a:cubicBezTo>
                    <a:pt x="156" y="44"/>
                    <a:pt x="157" y="43"/>
                    <a:pt x="157" y="43"/>
                  </a:cubicBezTo>
                  <a:cubicBezTo>
                    <a:pt x="158" y="43"/>
                    <a:pt x="159" y="42"/>
                    <a:pt x="160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1" y="45"/>
                    <a:pt x="161" y="46"/>
                    <a:pt x="160" y="48"/>
                  </a:cubicBezTo>
                  <a:cubicBezTo>
                    <a:pt x="160" y="50"/>
                    <a:pt x="160" y="52"/>
                    <a:pt x="159" y="53"/>
                  </a:cubicBezTo>
                  <a:cubicBezTo>
                    <a:pt x="159" y="54"/>
                    <a:pt x="159" y="55"/>
                    <a:pt x="159" y="55"/>
                  </a:cubicBezTo>
                  <a:cubicBezTo>
                    <a:pt x="160" y="55"/>
                    <a:pt x="160" y="54"/>
                    <a:pt x="160" y="53"/>
                  </a:cubicBezTo>
                  <a:cubicBezTo>
                    <a:pt x="161" y="53"/>
                    <a:pt x="162" y="52"/>
                    <a:pt x="162" y="51"/>
                  </a:cubicBezTo>
                  <a:cubicBezTo>
                    <a:pt x="163" y="50"/>
                    <a:pt x="163" y="49"/>
                    <a:pt x="163" y="47"/>
                  </a:cubicBezTo>
                  <a:cubicBezTo>
                    <a:pt x="163" y="46"/>
                    <a:pt x="163" y="45"/>
                    <a:pt x="163" y="41"/>
                  </a:cubicBezTo>
                  <a:cubicBezTo>
                    <a:pt x="163" y="41"/>
                    <a:pt x="163" y="40"/>
                    <a:pt x="163" y="40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3" y="39"/>
                    <a:pt x="163" y="39"/>
                    <a:pt x="164" y="39"/>
                  </a:cubicBezTo>
                  <a:cubicBezTo>
                    <a:pt x="165" y="40"/>
                    <a:pt x="166" y="41"/>
                    <a:pt x="167" y="42"/>
                  </a:cubicBezTo>
                  <a:cubicBezTo>
                    <a:pt x="167" y="43"/>
                    <a:pt x="168" y="43"/>
                    <a:pt x="169" y="43"/>
                  </a:cubicBezTo>
                  <a:cubicBezTo>
                    <a:pt x="171" y="45"/>
                    <a:pt x="173" y="47"/>
                    <a:pt x="176" y="48"/>
                  </a:cubicBezTo>
                  <a:cubicBezTo>
                    <a:pt x="177" y="48"/>
                    <a:pt x="179" y="47"/>
                    <a:pt x="181" y="47"/>
                  </a:cubicBezTo>
                  <a:cubicBezTo>
                    <a:pt x="181" y="47"/>
                    <a:pt x="181" y="46"/>
                    <a:pt x="182" y="46"/>
                  </a:cubicBezTo>
                  <a:cubicBezTo>
                    <a:pt x="181" y="45"/>
                    <a:pt x="181" y="45"/>
                    <a:pt x="180" y="45"/>
                  </a:cubicBezTo>
                  <a:close/>
                  <a:moveTo>
                    <a:pt x="193" y="19"/>
                  </a:moveTo>
                  <a:cubicBezTo>
                    <a:pt x="194" y="19"/>
                    <a:pt x="194" y="19"/>
                    <a:pt x="194" y="18"/>
                  </a:cubicBezTo>
                  <a:cubicBezTo>
                    <a:pt x="194" y="18"/>
                    <a:pt x="189" y="13"/>
                    <a:pt x="189" y="13"/>
                  </a:cubicBezTo>
                  <a:cubicBezTo>
                    <a:pt x="188" y="13"/>
                    <a:pt x="186" y="13"/>
                    <a:pt x="186" y="14"/>
                  </a:cubicBezTo>
                  <a:cubicBezTo>
                    <a:pt x="186" y="15"/>
                    <a:pt x="187" y="15"/>
                    <a:pt x="188" y="15"/>
                  </a:cubicBezTo>
                  <a:cubicBezTo>
                    <a:pt x="190" y="17"/>
                    <a:pt x="192" y="19"/>
                    <a:pt x="192" y="19"/>
                  </a:cubicBezTo>
                  <a:cubicBezTo>
                    <a:pt x="193" y="19"/>
                    <a:pt x="193" y="19"/>
                    <a:pt x="193" y="19"/>
                  </a:cubicBezTo>
                  <a:close/>
                  <a:moveTo>
                    <a:pt x="199" y="11"/>
                  </a:moveTo>
                  <a:cubicBezTo>
                    <a:pt x="199" y="11"/>
                    <a:pt x="198" y="10"/>
                    <a:pt x="197" y="10"/>
                  </a:cubicBezTo>
                  <a:cubicBezTo>
                    <a:pt x="197" y="9"/>
                    <a:pt x="197" y="8"/>
                    <a:pt x="197" y="8"/>
                  </a:cubicBezTo>
                  <a:cubicBezTo>
                    <a:pt x="198" y="8"/>
                    <a:pt x="199" y="7"/>
                    <a:pt x="199" y="7"/>
                  </a:cubicBezTo>
                  <a:cubicBezTo>
                    <a:pt x="200" y="8"/>
                    <a:pt x="200" y="9"/>
                    <a:pt x="200" y="9"/>
                  </a:cubicBezTo>
                  <a:cubicBezTo>
                    <a:pt x="200" y="11"/>
                    <a:pt x="200" y="12"/>
                    <a:pt x="199" y="11"/>
                  </a:cubicBezTo>
                  <a:close/>
                  <a:moveTo>
                    <a:pt x="199" y="14"/>
                  </a:moveTo>
                  <a:cubicBezTo>
                    <a:pt x="199" y="15"/>
                    <a:pt x="199" y="15"/>
                    <a:pt x="199" y="15"/>
                  </a:cubicBezTo>
                  <a:cubicBezTo>
                    <a:pt x="199" y="15"/>
                    <a:pt x="199" y="14"/>
                    <a:pt x="199" y="14"/>
                  </a:cubicBezTo>
                  <a:cubicBezTo>
                    <a:pt x="199" y="14"/>
                    <a:pt x="199" y="13"/>
                    <a:pt x="200" y="14"/>
                  </a:cubicBezTo>
                  <a:cubicBezTo>
                    <a:pt x="200" y="14"/>
                    <a:pt x="199" y="14"/>
                    <a:pt x="199" y="14"/>
                  </a:cubicBezTo>
                  <a:close/>
                  <a:moveTo>
                    <a:pt x="197" y="4"/>
                  </a:moveTo>
                  <a:cubicBezTo>
                    <a:pt x="197" y="5"/>
                    <a:pt x="197" y="6"/>
                    <a:pt x="197" y="7"/>
                  </a:cubicBezTo>
                  <a:cubicBezTo>
                    <a:pt x="197" y="7"/>
                    <a:pt x="199" y="6"/>
                    <a:pt x="199" y="6"/>
                  </a:cubicBezTo>
                  <a:cubicBezTo>
                    <a:pt x="199" y="5"/>
                    <a:pt x="198" y="4"/>
                    <a:pt x="198" y="4"/>
                  </a:cubicBezTo>
                  <a:cubicBezTo>
                    <a:pt x="198" y="4"/>
                    <a:pt x="197" y="4"/>
                    <a:pt x="197" y="4"/>
                  </a:cubicBezTo>
                  <a:close/>
                  <a:moveTo>
                    <a:pt x="196" y="10"/>
                  </a:moveTo>
                  <a:cubicBezTo>
                    <a:pt x="195" y="10"/>
                    <a:pt x="194" y="10"/>
                    <a:pt x="193" y="10"/>
                  </a:cubicBezTo>
                  <a:cubicBezTo>
                    <a:pt x="193" y="9"/>
                    <a:pt x="194" y="8"/>
                    <a:pt x="194" y="7"/>
                  </a:cubicBezTo>
                  <a:cubicBezTo>
                    <a:pt x="194" y="6"/>
                    <a:pt x="195" y="6"/>
                    <a:pt x="195" y="6"/>
                  </a:cubicBezTo>
                  <a:cubicBezTo>
                    <a:pt x="195" y="5"/>
                    <a:pt x="196" y="6"/>
                    <a:pt x="196" y="6"/>
                  </a:cubicBezTo>
                  <a:cubicBezTo>
                    <a:pt x="196" y="7"/>
                    <a:pt x="196" y="10"/>
                    <a:pt x="196" y="10"/>
                  </a:cubicBezTo>
                  <a:close/>
                  <a:moveTo>
                    <a:pt x="196" y="16"/>
                  </a:moveTo>
                  <a:cubicBezTo>
                    <a:pt x="196" y="16"/>
                    <a:pt x="195" y="16"/>
                    <a:pt x="195" y="16"/>
                  </a:cubicBezTo>
                  <a:cubicBezTo>
                    <a:pt x="195" y="15"/>
                    <a:pt x="194" y="14"/>
                    <a:pt x="193" y="13"/>
                  </a:cubicBezTo>
                  <a:cubicBezTo>
                    <a:pt x="193" y="12"/>
                    <a:pt x="193" y="12"/>
                    <a:pt x="193" y="11"/>
                  </a:cubicBezTo>
                  <a:cubicBezTo>
                    <a:pt x="193" y="11"/>
                    <a:pt x="193" y="11"/>
                    <a:pt x="195" y="11"/>
                  </a:cubicBezTo>
                  <a:cubicBezTo>
                    <a:pt x="195" y="11"/>
                    <a:pt x="195" y="11"/>
                    <a:pt x="196" y="11"/>
                  </a:cubicBezTo>
                  <a:cubicBezTo>
                    <a:pt x="196" y="14"/>
                    <a:pt x="196" y="15"/>
                    <a:pt x="196" y="16"/>
                  </a:cubicBezTo>
                  <a:close/>
                  <a:moveTo>
                    <a:pt x="209" y="21"/>
                  </a:moveTo>
                  <a:cubicBezTo>
                    <a:pt x="208" y="21"/>
                    <a:pt x="208" y="21"/>
                    <a:pt x="208" y="21"/>
                  </a:cubicBezTo>
                  <a:cubicBezTo>
                    <a:pt x="208" y="21"/>
                    <a:pt x="208" y="21"/>
                    <a:pt x="208" y="21"/>
                  </a:cubicBezTo>
                  <a:cubicBezTo>
                    <a:pt x="210" y="23"/>
                    <a:pt x="211" y="24"/>
                    <a:pt x="211" y="25"/>
                  </a:cubicBezTo>
                  <a:cubicBezTo>
                    <a:pt x="211" y="27"/>
                    <a:pt x="210" y="28"/>
                    <a:pt x="210" y="28"/>
                  </a:cubicBezTo>
                  <a:cubicBezTo>
                    <a:pt x="209" y="29"/>
                    <a:pt x="208" y="28"/>
                    <a:pt x="207" y="29"/>
                  </a:cubicBezTo>
                  <a:cubicBezTo>
                    <a:pt x="206" y="29"/>
                    <a:pt x="205" y="30"/>
                    <a:pt x="204" y="30"/>
                  </a:cubicBezTo>
                  <a:cubicBezTo>
                    <a:pt x="204" y="30"/>
                    <a:pt x="203" y="30"/>
                    <a:pt x="203" y="30"/>
                  </a:cubicBezTo>
                  <a:cubicBezTo>
                    <a:pt x="203" y="30"/>
                    <a:pt x="204" y="29"/>
                    <a:pt x="205" y="29"/>
                  </a:cubicBezTo>
                  <a:cubicBezTo>
                    <a:pt x="206" y="28"/>
                    <a:pt x="207" y="27"/>
                    <a:pt x="207" y="26"/>
                  </a:cubicBezTo>
                  <a:cubicBezTo>
                    <a:pt x="207" y="25"/>
                    <a:pt x="207" y="25"/>
                    <a:pt x="207" y="24"/>
                  </a:cubicBezTo>
                  <a:cubicBezTo>
                    <a:pt x="206" y="23"/>
                    <a:pt x="205" y="24"/>
                    <a:pt x="205" y="24"/>
                  </a:cubicBezTo>
                  <a:cubicBezTo>
                    <a:pt x="205" y="25"/>
                    <a:pt x="204" y="27"/>
                    <a:pt x="204" y="28"/>
                  </a:cubicBezTo>
                  <a:cubicBezTo>
                    <a:pt x="203" y="29"/>
                    <a:pt x="202" y="31"/>
                    <a:pt x="201" y="31"/>
                  </a:cubicBezTo>
                  <a:cubicBezTo>
                    <a:pt x="200" y="30"/>
                    <a:pt x="200" y="29"/>
                    <a:pt x="201" y="28"/>
                  </a:cubicBezTo>
                  <a:cubicBezTo>
                    <a:pt x="202" y="26"/>
                    <a:pt x="203" y="26"/>
                    <a:pt x="204" y="24"/>
                  </a:cubicBezTo>
                  <a:cubicBezTo>
                    <a:pt x="204" y="24"/>
                    <a:pt x="205" y="23"/>
                    <a:pt x="205" y="22"/>
                  </a:cubicBezTo>
                  <a:cubicBezTo>
                    <a:pt x="205" y="22"/>
                    <a:pt x="204" y="21"/>
                    <a:pt x="204" y="21"/>
                  </a:cubicBezTo>
                  <a:cubicBezTo>
                    <a:pt x="204" y="21"/>
                    <a:pt x="204" y="20"/>
                    <a:pt x="203" y="19"/>
                  </a:cubicBezTo>
                  <a:cubicBezTo>
                    <a:pt x="203" y="18"/>
                    <a:pt x="202" y="20"/>
                    <a:pt x="202" y="20"/>
                  </a:cubicBezTo>
                  <a:cubicBezTo>
                    <a:pt x="202" y="21"/>
                    <a:pt x="202" y="22"/>
                    <a:pt x="201" y="22"/>
                  </a:cubicBezTo>
                  <a:cubicBezTo>
                    <a:pt x="201" y="22"/>
                    <a:pt x="199" y="23"/>
                    <a:pt x="199" y="22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0" y="20"/>
                    <a:pt x="201" y="19"/>
                    <a:pt x="202" y="18"/>
                  </a:cubicBezTo>
                  <a:cubicBezTo>
                    <a:pt x="202" y="18"/>
                    <a:pt x="203" y="17"/>
                    <a:pt x="203" y="17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3" y="14"/>
                    <a:pt x="204" y="13"/>
                    <a:pt x="205" y="12"/>
                  </a:cubicBezTo>
                  <a:cubicBezTo>
                    <a:pt x="205" y="12"/>
                    <a:pt x="205" y="11"/>
                    <a:pt x="204" y="11"/>
                  </a:cubicBezTo>
                  <a:cubicBezTo>
                    <a:pt x="204" y="11"/>
                    <a:pt x="204" y="12"/>
                    <a:pt x="204" y="12"/>
                  </a:cubicBezTo>
                  <a:cubicBezTo>
                    <a:pt x="203" y="12"/>
                    <a:pt x="203" y="12"/>
                    <a:pt x="203" y="13"/>
                  </a:cubicBezTo>
                  <a:cubicBezTo>
                    <a:pt x="202" y="13"/>
                    <a:pt x="202" y="14"/>
                    <a:pt x="202" y="14"/>
                  </a:cubicBezTo>
                  <a:cubicBezTo>
                    <a:pt x="201" y="15"/>
                    <a:pt x="200" y="15"/>
                    <a:pt x="200" y="16"/>
                  </a:cubicBezTo>
                  <a:cubicBezTo>
                    <a:pt x="199" y="16"/>
                    <a:pt x="200" y="17"/>
                    <a:pt x="199" y="18"/>
                  </a:cubicBezTo>
                  <a:cubicBezTo>
                    <a:pt x="198" y="19"/>
                    <a:pt x="197" y="20"/>
                    <a:pt x="197" y="21"/>
                  </a:cubicBezTo>
                  <a:cubicBezTo>
                    <a:pt x="195" y="23"/>
                    <a:pt x="196" y="23"/>
                    <a:pt x="195" y="24"/>
                  </a:cubicBezTo>
                  <a:cubicBezTo>
                    <a:pt x="195" y="24"/>
                    <a:pt x="194" y="25"/>
                    <a:pt x="194" y="26"/>
                  </a:cubicBezTo>
                  <a:cubicBezTo>
                    <a:pt x="194" y="27"/>
                    <a:pt x="196" y="29"/>
                    <a:pt x="196" y="31"/>
                  </a:cubicBezTo>
                  <a:cubicBezTo>
                    <a:pt x="196" y="32"/>
                    <a:pt x="195" y="32"/>
                    <a:pt x="195" y="33"/>
                  </a:cubicBezTo>
                  <a:cubicBezTo>
                    <a:pt x="194" y="33"/>
                    <a:pt x="194" y="32"/>
                    <a:pt x="194" y="32"/>
                  </a:cubicBezTo>
                  <a:cubicBezTo>
                    <a:pt x="193" y="32"/>
                    <a:pt x="192" y="27"/>
                    <a:pt x="191" y="27"/>
                  </a:cubicBezTo>
                  <a:cubicBezTo>
                    <a:pt x="191" y="26"/>
                    <a:pt x="190" y="25"/>
                    <a:pt x="190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4"/>
                    <a:pt x="191" y="24"/>
                    <a:pt x="192" y="24"/>
                  </a:cubicBezTo>
                  <a:cubicBezTo>
                    <a:pt x="192" y="24"/>
                    <a:pt x="193" y="24"/>
                    <a:pt x="193" y="24"/>
                  </a:cubicBezTo>
                  <a:cubicBezTo>
                    <a:pt x="194" y="24"/>
                    <a:pt x="194" y="24"/>
                    <a:pt x="194" y="23"/>
                  </a:cubicBezTo>
                  <a:cubicBezTo>
                    <a:pt x="195" y="22"/>
                    <a:pt x="195" y="21"/>
                    <a:pt x="196" y="19"/>
                  </a:cubicBezTo>
                  <a:cubicBezTo>
                    <a:pt x="195" y="18"/>
                    <a:pt x="194" y="16"/>
                    <a:pt x="193" y="14"/>
                  </a:cubicBezTo>
                  <a:cubicBezTo>
                    <a:pt x="191" y="11"/>
                    <a:pt x="188" y="9"/>
                    <a:pt x="189" y="8"/>
                  </a:cubicBezTo>
                  <a:cubicBezTo>
                    <a:pt x="189" y="8"/>
                    <a:pt x="190" y="8"/>
                    <a:pt x="190" y="8"/>
                  </a:cubicBezTo>
                  <a:cubicBezTo>
                    <a:pt x="191" y="8"/>
                    <a:pt x="191" y="8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10"/>
                    <a:pt x="192" y="11"/>
                    <a:pt x="192" y="11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0"/>
                    <a:pt x="192" y="9"/>
                    <a:pt x="192" y="9"/>
                  </a:cubicBezTo>
                  <a:cubicBezTo>
                    <a:pt x="193" y="8"/>
                    <a:pt x="193" y="8"/>
                    <a:pt x="194" y="8"/>
                  </a:cubicBezTo>
                  <a:cubicBezTo>
                    <a:pt x="194" y="8"/>
                    <a:pt x="193" y="7"/>
                    <a:pt x="193" y="6"/>
                  </a:cubicBezTo>
                  <a:cubicBezTo>
                    <a:pt x="193" y="5"/>
                    <a:pt x="193" y="4"/>
                    <a:pt x="193" y="4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4"/>
                    <a:pt x="193" y="5"/>
                    <a:pt x="194" y="6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5" y="5"/>
                    <a:pt x="195" y="5"/>
                    <a:pt x="196" y="5"/>
                  </a:cubicBezTo>
                  <a:cubicBezTo>
                    <a:pt x="196" y="4"/>
                    <a:pt x="197" y="3"/>
                    <a:pt x="197" y="3"/>
                  </a:cubicBezTo>
                  <a:cubicBezTo>
                    <a:pt x="197" y="2"/>
                    <a:pt x="197" y="2"/>
                    <a:pt x="196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199" y="1"/>
                    <a:pt x="200" y="2"/>
                  </a:cubicBezTo>
                  <a:cubicBezTo>
                    <a:pt x="201" y="3"/>
                    <a:pt x="201" y="4"/>
                    <a:pt x="201" y="5"/>
                  </a:cubicBezTo>
                  <a:cubicBezTo>
                    <a:pt x="202" y="7"/>
                    <a:pt x="204" y="9"/>
                    <a:pt x="204" y="9"/>
                  </a:cubicBezTo>
                  <a:cubicBezTo>
                    <a:pt x="205" y="9"/>
                    <a:pt x="207" y="9"/>
                    <a:pt x="208" y="10"/>
                  </a:cubicBezTo>
                  <a:cubicBezTo>
                    <a:pt x="209" y="11"/>
                    <a:pt x="210" y="11"/>
                    <a:pt x="209" y="12"/>
                  </a:cubicBezTo>
                  <a:cubicBezTo>
                    <a:pt x="208" y="12"/>
                    <a:pt x="207" y="12"/>
                    <a:pt x="207" y="13"/>
                  </a:cubicBezTo>
                  <a:cubicBezTo>
                    <a:pt x="206" y="13"/>
                    <a:pt x="206" y="12"/>
                    <a:pt x="206" y="13"/>
                  </a:cubicBezTo>
                  <a:cubicBezTo>
                    <a:pt x="205" y="13"/>
                    <a:pt x="205" y="13"/>
                    <a:pt x="204" y="14"/>
                  </a:cubicBezTo>
                  <a:cubicBezTo>
                    <a:pt x="204" y="15"/>
                    <a:pt x="204" y="15"/>
                    <a:pt x="204" y="16"/>
                  </a:cubicBezTo>
                  <a:cubicBezTo>
                    <a:pt x="204" y="16"/>
                    <a:pt x="205" y="16"/>
                    <a:pt x="205" y="17"/>
                  </a:cubicBezTo>
                  <a:cubicBezTo>
                    <a:pt x="205" y="18"/>
                    <a:pt x="205" y="18"/>
                    <a:pt x="205" y="19"/>
                  </a:cubicBezTo>
                  <a:cubicBezTo>
                    <a:pt x="206" y="19"/>
                    <a:pt x="206" y="20"/>
                    <a:pt x="206" y="20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207" y="20"/>
                    <a:pt x="207" y="20"/>
                    <a:pt x="208" y="19"/>
                  </a:cubicBezTo>
                  <a:cubicBezTo>
                    <a:pt x="209" y="18"/>
                    <a:pt x="210" y="17"/>
                    <a:pt x="210" y="17"/>
                  </a:cubicBezTo>
                  <a:cubicBezTo>
                    <a:pt x="211" y="17"/>
                    <a:pt x="212" y="18"/>
                    <a:pt x="212" y="18"/>
                  </a:cubicBezTo>
                  <a:cubicBezTo>
                    <a:pt x="212" y="18"/>
                    <a:pt x="213" y="19"/>
                    <a:pt x="212" y="19"/>
                  </a:cubicBezTo>
                  <a:cubicBezTo>
                    <a:pt x="212" y="19"/>
                    <a:pt x="211" y="19"/>
                    <a:pt x="210" y="20"/>
                  </a:cubicBezTo>
                  <a:cubicBezTo>
                    <a:pt x="210" y="20"/>
                    <a:pt x="209" y="20"/>
                    <a:pt x="209" y="21"/>
                  </a:cubicBezTo>
                  <a:close/>
                  <a:moveTo>
                    <a:pt x="196" y="1"/>
                  </a:moveTo>
                  <a:cubicBezTo>
                    <a:pt x="196" y="1"/>
                    <a:pt x="196" y="1"/>
                    <a:pt x="196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6" y="1"/>
                    <a:pt x="194" y="3"/>
                    <a:pt x="193" y="3"/>
                  </a:cubicBezTo>
                  <a:cubicBezTo>
                    <a:pt x="193" y="3"/>
                    <a:pt x="194" y="4"/>
                    <a:pt x="194" y="4"/>
                  </a:cubicBezTo>
                  <a:cubicBezTo>
                    <a:pt x="195" y="3"/>
                    <a:pt x="196" y="2"/>
                    <a:pt x="196" y="1"/>
                  </a:cubicBezTo>
                  <a:close/>
                  <a:moveTo>
                    <a:pt x="88" y="37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5" y="39"/>
                    <a:pt x="84" y="41"/>
                    <a:pt x="82" y="42"/>
                  </a:cubicBezTo>
                  <a:cubicBezTo>
                    <a:pt x="81" y="44"/>
                    <a:pt x="80" y="46"/>
                    <a:pt x="79" y="47"/>
                  </a:cubicBezTo>
                  <a:cubicBezTo>
                    <a:pt x="77" y="50"/>
                    <a:pt x="76" y="52"/>
                    <a:pt x="73" y="55"/>
                  </a:cubicBezTo>
                  <a:cubicBezTo>
                    <a:pt x="73" y="55"/>
                    <a:pt x="73" y="55"/>
                    <a:pt x="72" y="55"/>
                  </a:cubicBezTo>
                  <a:cubicBezTo>
                    <a:pt x="72" y="56"/>
                    <a:pt x="72" y="56"/>
                    <a:pt x="73" y="56"/>
                  </a:cubicBezTo>
                  <a:cubicBezTo>
                    <a:pt x="73" y="56"/>
                    <a:pt x="73" y="56"/>
                    <a:pt x="74" y="56"/>
                  </a:cubicBezTo>
                  <a:cubicBezTo>
                    <a:pt x="74" y="56"/>
                    <a:pt x="76" y="55"/>
                    <a:pt x="77" y="55"/>
                  </a:cubicBezTo>
                  <a:cubicBezTo>
                    <a:pt x="78" y="53"/>
                    <a:pt x="80" y="50"/>
                    <a:pt x="82" y="47"/>
                  </a:cubicBezTo>
                  <a:cubicBezTo>
                    <a:pt x="83" y="46"/>
                    <a:pt x="85" y="44"/>
                    <a:pt x="86" y="42"/>
                  </a:cubicBezTo>
                  <a:cubicBezTo>
                    <a:pt x="87" y="40"/>
                    <a:pt x="88" y="38"/>
                    <a:pt x="88" y="37"/>
                  </a:cubicBezTo>
                  <a:close/>
                  <a:moveTo>
                    <a:pt x="100" y="58"/>
                  </a:moveTo>
                  <a:cubicBezTo>
                    <a:pt x="101" y="58"/>
                    <a:pt x="102" y="59"/>
                    <a:pt x="102" y="59"/>
                  </a:cubicBezTo>
                  <a:cubicBezTo>
                    <a:pt x="102" y="60"/>
                    <a:pt x="102" y="60"/>
                    <a:pt x="101" y="60"/>
                  </a:cubicBezTo>
                  <a:cubicBezTo>
                    <a:pt x="100" y="60"/>
                    <a:pt x="99" y="60"/>
                    <a:pt x="98" y="60"/>
                  </a:cubicBezTo>
                  <a:cubicBezTo>
                    <a:pt x="97" y="60"/>
                    <a:pt x="96" y="60"/>
                    <a:pt x="95" y="59"/>
                  </a:cubicBezTo>
                  <a:cubicBezTo>
                    <a:pt x="94" y="58"/>
                    <a:pt x="93" y="56"/>
                    <a:pt x="91" y="55"/>
                  </a:cubicBezTo>
                  <a:cubicBezTo>
                    <a:pt x="90" y="53"/>
                    <a:pt x="89" y="53"/>
                    <a:pt x="87" y="51"/>
                  </a:cubicBezTo>
                  <a:cubicBezTo>
                    <a:pt x="86" y="49"/>
                    <a:pt x="84" y="48"/>
                    <a:pt x="85" y="47"/>
                  </a:cubicBezTo>
                  <a:cubicBezTo>
                    <a:pt x="85" y="47"/>
                    <a:pt x="88" y="50"/>
                    <a:pt x="91" y="53"/>
                  </a:cubicBezTo>
                  <a:cubicBezTo>
                    <a:pt x="95" y="55"/>
                    <a:pt x="97" y="56"/>
                    <a:pt x="100" y="58"/>
                  </a:cubicBezTo>
                  <a:close/>
                  <a:moveTo>
                    <a:pt x="25" y="15"/>
                  </a:moveTo>
                  <a:cubicBezTo>
                    <a:pt x="24" y="16"/>
                    <a:pt x="22" y="17"/>
                    <a:pt x="19" y="15"/>
                  </a:cubicBezTo>
                  <a:cubicBezTo>
                    <a:pt x="18" y="15"/>
                    <a:pt x="17" y="15"/>
                    <a:pt x="17" y="14"/>
                  </a:cubicBezTo>
                  <a:cubicBezTo>
                    <a:pt x="18" y="13"/>
                    <a:pt x="20" y="11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2" y="8"/>
                    <a:pt x="22" y="7"/>
                    <a:pt x="23" y="7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2" y="5"/>
                    <a:pt x="22" y="3"/>
                    <a:pt x="21" y="4"/>
                  </a:cubicBezTo>
                  <a:cubicBezTo>
                    <a:pt x="21" y="4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6" y="7"/>
                    <a:pt x="14" y="6"/>
                    <a:pt x="13" y="5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3" y="7"/>
                    <a:pt x="13" y="6"/>
                    <a:pt x="13" y="7"/>
                  </a:cubicBezTo>
                  <a:cubicBezTo>
                    <a:pt x="13" y="7"/>
                    <a:pt x="14" y="7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5" y="10"/>
                    <a:pt x="13" y="12"/>
                    <a:pt x="13" y="12"/>
                  </a:cubicBezTo>
                  <a:cubicBezTo>
                    <a:pt x="11" y="11"/>
                    <a:pt x="11" y="11"/>
                    <a:pt x="10" y="12"/>
                  </a:cubicBezTo>
                  <a:cubicBezTo>
                    <a:pt x="10" y="12"/>
                    <a:pt x="11" y="13"/>
                    <a:pt x="11" y="14"/>
                  </a:cubicBezTo>
                  <a:cubicBezTo>
                    <a:pt x="9" y="15"/>
                    <a:pt x="6" y="18"/>
                    <a:pt x="4" y="20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4" y="25"/>
                  </a:cubicBezTo>
                  <a:cubicBezTo>
                    <a:pt x="4" y="25"/>
                    <a:pt x="5" y="24"/>
                    <a:pt x="6" y="23"/>
                  </a:cubicBezTo>
                  <a:cubicBezTo>
                    <a:pt x="7" y="22"/>
                    <a:pt x="11" y="18"/>
                    <a:pt x="12" y="18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9" y="18"/>
                    <a:pt x="20" y="19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4" y="20"/>
                    <a:pt x="24" y="20"/>
                    <a:pt x="25" y="19"/>
                  </a:cubicBezTo>
                  <a:cubicBezTo>
                    <a:pt x="25" y="17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22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3" y="12"/>
                    <a:pt x="24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4" y="14"/>
                    <a:pt x="23" y="13"/>
                    <a:pt x="22" y="12"/>
                  </a:cubicBezTo>
                  <a:close/>
                  <a:moveTo>
                    <a:pt x="59" y="25"/>
                  </a:moveTo>
                  <a:cubicBezTo>
                    <a:pt x="60" y="26"/>
                    <a:pt x="61" y="27"/>
                    <a:pt x="61" y="28"/>
                  </a:cubicBezTo>
                  <a:cubicBezTo>
                    <a:pt x="62" y="29"/>
                    <a:pt x="62" y="30"/>
                    <a:pt x="62" y="31"/>
                  </a:cubicBezTo>
                  <a:cubicBezTo>
                    <a:pt x="62" y="32"/>
                    <a:pt x="61" y="33"/>
                    <a:pt x="61" y="34"/>
                  </a:cubicBezTo>
                  <a:cubicBezTo>
                    <a:pt x="60" y="37"/>
                    <a:pt x="60" y="40"/>
                    <a:pt x="59" y="42"/>
                  </a:cubicBezTo>
                  <a:cubicBezTo>
                    <a:pt x="57" y="46"/>
                    <a:pt x="55" y="52"/>
                    <a:pt x="54" y="52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1" y="53"/>
                    <a:pt x="51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1" y="51"/>
                    <a:pt x="51" y="51"/>
                    <a:pt x="51" y="49"/>
                  </a:cubicBezTo>
                  <a:cubicBezTo>
                    <a:pt x="51" y="49"/>
                    <a:pt x="50" y="47"/>
                    <a:pt x="49" y="46"/>
                  </a:cubicBezTo>
                  <a:cubicBezTo>
                    <a:pt x="49" y="46"/>
                    <a:pt x="47" y="46"/>
                    <a:pt x="46" y="46"/>
                  </a:cubicBezTo>
                  <a:cubicBezTo>
                    <a:pt x="45" y="45"/>
                    <a:pt x="43" y="45"/>
                    <a:pt x="42" y="45"/>
                  </a:cubicBezTo>
                  <a:cubicBezTo>
                    <a:pt x="42" y="45"/>
                    <a:pt x="42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40" y="44"/>
                    <a:pt x="40" y="43"/>
                  </a:cubicBezTo>
                  <a:cubicBezTo>
                    <a:pt x="40" y="43"/>
                    <a:pt x="40" y="43"/>
                    <a:pt x="40" y="42"/>
                  </a:cubicBezTo>
                  <a:cubicBezTo>
                    <a:pt x="41" y="41"/>
                    <a:pt x="43" y="41"/>
                    <a:pt x="43" y="41"/>
                  </a:cubicBezTo>
                  <a:cubicBezTo>
                    <a:pt x="43" y="41"/>
                    <a:pt x="43" y="42"/>
                    <a:pt x="4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3"/>
                    <a:pt x="43" y="42"/>
                    <a:pt x="44" y="43"/>
                  </a:cubicBezTo>
                  <a:cubicBezTo>
                    <a:pt x="45" y="43"/>
                    <a:pt x="45" y="43"/>
                    <a:pt x="46" y="43"/>
                  </a:cubicBezTo>
                  <a:cubicBezTo>
                    <a:pt x="46" y="43"/>
                    <a:pt x="46" y="43"/>
                    <a:pt x="47" y="43"/>
                  </a:cubicBezTo>
                  <a:cubicBezTo>
                    <a:pt x="47" y="43"/>
                    <a:pt x="47" y="42"/>
                    <a:pt x="47" y="42"/>
                  </a:cubicBezTo>
                  <a:cubicBezTo>
                    <a:pt x="47" y="42"/>
                    <a:pt x="47" y="41"/>
                    <a:pt x="47" y="41"/>
                  </a:cubicBezTo>
                  <a:cubicBezTo>
                    <a:pt x="47" y="41"/>
                    <a:pt x="46" y="41"/>
                    <a:pt x="45" y="41"/>
                  </a:cubicBezTo>
                  <a:cubicBezTo>
                    <a:pt x="45" y="41"/>
                    <a:pt x="46" y="41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38"/>
                    <a:pt x="47" y="38"/>
                    <a:pt x="47" y="38"/>
                  </a:cubicBezTo>
                  <a:cubicBezTo>
                    <a:pt x="47" y="38"/>
                    <a:pt x="46" y="39"/>
                    <a:pt x="45" y="39"/>
                  </a:cubicBezTo>
                  <a:cubicBezTo>
                    <a:pt x="44" y="39"/>
                    <a:pt x="44" y="39"/>
                    <a:pt x="42" y="39"/>
                  </a:cubicBezTo>
                  <a:cubicBezTo>
                    <a:pt x="41" y="39"/>
                    <a:pt x="40" y="38"/>
                    <a:pt x="39" y="38"/>
                  </a:cubicBezTo>
                  <a:cubicBezTo>
                    <a:pt x="38" y="39"/>
                    <a:pt x="38" y="41"/>
                    <a:pt x="37" y="41"/>
                  </a:cubicBezTo>
                  <a:cubicBezTo>
                    <a:pt x="37" y="42"/>
                    <a:pt x="36" y="42"/>
                    <a:pt x="36" y="42"/>
                  </a:cubicBezTo>
                  <a:cubicBezTo>
                    <a:pt x="35" y="42"/>
                    <a:pt x="35" y="41"/>
                    <a:pt x="35" y="40"/>
                  </a:cubicBezTo>
                  <a:cubicBezTo>
                    <a:pt x="36" y="38"/>
                    <a:pt x="39" y="32"/>
                    <a:pt x="39" y="31"/>
                  </a:cubicBezTo>
                  <a:cubicBezTo>
                    <a:pt x="41" y="29"/>
                    <a:pt x="42" y="27"/>
                    <a:pt x="43" y="27"/>
                  </a:cubicBezTo>
                  <a:cubicBezTo>
                    <a:pt x="43" y="27"/>
                    <a:pt x="44" y="27"/>
                    <a:pt x="44" y="28"/>
                  </a:cubicBezTo>
                  <a:cubicBezTo>
                    <a:pt x="43" y="28"/>
                    <a:pt x="43" y="30"/>
                    <a:pt x="42" y="31"/>
                  </a:cubicBezTo>
                  <a:cubicBezTo>
                    <a:pt x="42" y="31"/>
                    <a:pt x="41" y="35"/>
                    <a:pt x="40" y="36"/>
                  </a:cubicBezTo>
                  <a:cubicBezTo>
                    <a:pt x="40" y="36"/>
                    <a:pt x="41" y="36"/>
                    <a:pt x="41" y="36"/>
                  </a:cubicBezTo>
                  <a:cubicBezTo>
                    <a:pt x="42" y="36"/>
                    <a:pt x="42" y="35"/>
                    <a:pt x="43" y="35"/>
                  </a:cubicBezTo>
                  <a:cubicBezTo>
                    <a:pt x="43" y="35"/>
                    <a:pt x="43" y="36"/>
                    <a:pt x="43" y="37"/>
                  </a:cubicBezTo>
                  <a:cubicBezTo>
                    <a:pt x="44" y="38"/>
                    <a:pt x="47" y="37"/>
                    <a:pt x="48" y="36"/>
                  </a:cubicBezTo>
                  <a:cubicBezTo>
                    <a:pt x="48" y="36"/>
                    <a:pt x="48" y="35"/>
                    <a:pt x="47" y="35"/>
                  </a:cubicBezTo>
                  <a:cubicBezTo>
                    <a:pt x="47" y="34"/>
                    <a:pt x="46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5" y="33"/>
                    <a:pt x="45" y="32"/>
                    <a:pt x="45" y="32"/>
                  </a:cubicBezTo>
                  <a:cubicBezTo>
                    <a:pt x="46" y="31"/>
                    <a:pt x="45" y="31"/>
                    <a:pt x="45" y="31"/>
                  </a:cubicBezTo>
                  <a:cubicBezTo>
                    <a:pt x="45" y="31"/>
                    <a:pt x="45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7" y="29"/>
                    <a:pt x="48" y="30"/>
                    <a:pt x="48" y="29"/>
                  </a:cubicBezTo>
                  <a:cubicBezTo>
                    <a:pt x="49" y="29"/>
                    <a:pt x="49" y="26"/>
                    <a:pt x="50" y="26"/>
                  </a:cubicBezTo>
                  <a:cubicBezTo>
                    <a:pt x="51" y="26"/>
                    <a:pt x="51" y="27"/>
                    <a:pt x="51" y="27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51" y="31"/>
                    <a:pt x="51" y="31"/>
                    <a:pt x="51" y="32"/>
                  </a:cubicBezTo>
                  <a:cubicBezTo>
                    <a:pt x="51" y="32"/>
                    <a:pt x="50" y="33"/>
                    <a:pt x="50" y="33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7"/>
                  </a:cubicBezTo>
                  <a:cubicBezTo>
                    <a:pt x="51" y="37"/>
                    <a:pt x="51" y="37"/>
                    <a:pt x="52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4"/>
                    <a:pt x="55" y="32"/>
                    <a:pt x="54" y="31"/>
                  </a:cubicBezTo>
                  <a:cubicBezTo>
                    <a:pt x="54" y="31"/>
                    <a:pt x="53" y="30"/>
                    <a:pt x="53" y="29"/>
                  </a:cubicBezTo>
                  <a:cubicBezTo>
                    <a:pt x="53" y="28"/>
                    <a:pt x="54" y="29"/>
                    <a:pt x="55" y="29"/>
                  </a:cubicBezTo>
                  <a:cubicBezTo>
                    <a:pt x="56" y="29"/>
                    <a:pt x="56" y="30"/>
                    <a:pt x="56" y="30"/>
                  </a:cubicBezTo>
                  <a:cubicBezTo>
                    <a:pt x="57" y="31"/>
                    <a:pt x="57" y="32"/>
                    <a:pt x="55" y="35"/>
                  </a:cubicBezTo>
                  <a:cubicBezTo>
                    <a:pt x="53" y="38"/>
                    <a:pt x="54" y="38"/>
                    <a:pt x="53" y="39"/>
                  </a:cubicBezTo>
                  <a:cubicBezTo>
                    <a:pt x="52" y="41"/>
                    <a:pt x="51" y="40"/>
                    <a:pt x="50" y="41"/>
                  </a:cubicBezTo>
                  <a:cubicBezTo>
                    <a:pt x="49" y="41"/>
                    <a:pt x="49" y="44"/>
                    <a:pt x="50" y="44"/>
                  </a:cubicBezTo>
                  <a:cubicBezTo>
                    <a:pt x="50" y="44"/>
                    <a:pt x="51" y="46"/>
                    <a:pt x="52" y="47"/>
                  </a:cubicBezTo>
                  <a:cubicBezTo>
                    <a:pt x="53" y="47"/>
                    <a:pt x="53" y="46"/>
                    <a:pt x="53" y="46"/>
                  </a:cubicBezTo>
                  <a:cubicBezTo>
                    <a:pt x="54" y="45"/>
                    <a:pt x="55" y="43"/>
                    <a:pt x="55" y="41"/>
                  </a:cubicBezTo>
                  <a:cubicBezTo>
                    <a:pt x="56" y="40"/>
                    <a:pt x="56" y="38"/>
                    <a:pt x="57" y="37"/>
                  </a:cubicBezTo>
                  <a:cubicBezTo>
                    <a:pt x="58" y="35"/>
                    <a:pt x="58" y="33"/>
                    <a:pt x="59" y="32"/>
                  </a:cubicBezTo>
                  <a:cubicBezTo>
                    <a:pt x="59" y="31"/>
                    <a:pt x="59" y="30"/>
                    <a:pt x="59" y="29"/>
                  </a:cubicBezTo>
                  <a:cubicBezTo>
                    <a:pt x="59" y="29"/>
                    <a:pt x="59" y="28"/>
                    <a:pt x="58" y="27"/>
                  </a:cubicBezTo>
                  <a:cubicBezTo>
                    <a:pt x="57" y="27"/>
                    <a:pt x="57" y="27"/>
                    <a:pt x="55" y="26"/>
                  </a:cubicBezTo>
                  <a:cubicBezTo>
                    <a:pt x="54" y="26"/>
                    <a:pt x="53" y="26"/>
                    <a:pt x="51" y="26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5"/>
                    <a:pt x="48" y="25"/>
                    <a:pt x="47" y="25"/>
                  </a:cubicBezTo>
                  <a:cubicBezTo>
                    <a:pt x="48" y="25"/>
                    <a:pt x="50" y="24"/>
                    <a:pt x="50" y="24"/>
                  </a:cubicBezTo>
                  <a:cubicBezTo>
                    <a:pt x="52" y="25"/>
                    <a:pt x="55" y="25"/>
                    <a:pt x="56" y="25"/>
                  </a:cubicBezTo>
                  <a:cubicBezTo>
                    <a:pt x="57" y="25"/>
                    <a:pt x="58" y="25"/>
                    <a:pt x="59" y="25"/>
                  </a:cubicBezTo>
                  <a:close/>
                  <a:moveTo>
                    <a:pt x="192" y="9"/>
                  </a:moveTo>
                  <a:cubicBezTo>
                    <a:pt x="192" y="9"/>
                    <a:pt x="192" y="8"/>
                    <a:pt x="192" y="8"/>
                  </a:cubicBezTo>
                  <a:cubicBezTo>
                    <a:pt x="192" y="8"/>
                    <a:pt x="192" y="9"/>
                    <a:pt x="191" y="9"/>
                  </a:cubicBezTo>
                  <a:cubicBezTo>
                    <a:pt x="191" y="9"/>
                    <a:pt x="191" y="9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ḷïḋe">
              <a:extLst>
                <a:ext uri="{FF2B5EF4-FFF2-40B4-BE49-F238E27FC236}">
                  <a16:creationId xmlns:a16="http://schemas.microsoft.com/office/drawing/2014/main" id="{00C3E33B-8884-4D58-9D44-67C3E537A600}"/>
                </a:ext>
              </a:extLst>
            </p:cNvPr>
            <p:cNvSpPr/>
            <p:nvPr/>
          </p:nvSpPr>
          <p:spPr bwMode="auto">
            <a:xfrm>
              <a:off x="6024563" y="3208338"/>
              <a:ext cx="26988" cy="61913"/>
            </a:xfrm>
            <a:custGeom>
              <a:avLst/>
              <a:gdLst>
                <a:gd name="T0" fmla="*/ 0 w 8"/>
                <a:gd name="T1" fmla="*/ 2 h 19"/>
                <a:gd name="T2" fmla="*/ 4 w 8"/>
                <a:gd name="T3" fmla="*/ 0 h 19"/>
                <a:gd name="T4" fmla="*/ 8 w 8"/>
                <a:gd name="T5" fmla="*/ 0 h 19"/>
                <a:gd name="T6" fmla="*/ 8 w 8"/>
                <a:gd name="T7" fmla="*/ 19 h 19"/>
                <a:gd name="T8" fmla="*/ 4 w 8"/>
                <a:gd name="T9" fmla="*/ 19 h 19"/>
                <a:gd name="T10" fmla="*/ 4 w 8"/>
                <a:gd name="T11" fmla="*/ 4 h 19"/>
                <a:gd name="T12" fmla="*/ 0 w 8"/>
                <a:gd name="T13" fmla="*/ 6 h 19"/>
                <a:gd name="T14" fmla="*/ 0 w 8"/>
                <a:gd name="T1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9">
                  <a:moveTo>
                    <a:pt x="0" y="2"/>
                  </a:moveTo>
                  <a:cubicBezTo>
                    <a:pt x="1" y="2"/>
                    <a:pt x="3" y="1"/>
                    <a:pt x="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1" y="6"/>
                    <a:pt x="0" y="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ľïďe">
              <a:extLst>
                <a:ext uri="{FF2B5EF4-FFF2-40B4-BE49-F238E27FC236}">
                  <a16:creationId xmlns:a16="http://schemas.microsoft.com/office/drawing/2014/main" id="{1F4E4D69-54C8-40FD-ACEF-D1183107510D}"/>
                </a:ext>
              </a:extLst>
            </p:cNvPr>
            <p:cNvSpPr/>
            <p:nvPr/>
          </p:nvSpPr>
          <p:spPr bwMode="auto">
            <a:xfrm>
              <a:off x="6067426" y="3205163"/>
              <a:ext cx="46038" cy="65088"/>
            </a:xfrm>
            <a:custGeom>
              <a:avLst/>
              <a:gdLst>
                <a:gd name="T0" fmla="*/ 7 w 14"/>
                <a:gd name="T1" fmla="*/ 10 h 20"/>
                <a:gd name="T2" fmla="*/ 9 w 14"/>
                <a:gd name="T3" fmla="*/ 6 h 20"/>
                <a:gd name="T4" fmla="*/ 7 w 14"/>
                <a:gd name="T5" fmla="*/ 3 h 20"/>
                <a:gd name="T6" fmla="*/ 4 w 14"/>
                <a:gd name="T7" fmla="*/ 6 h 20"/>
                <a:gd name="T8" fmla="*/ 7 w 14"/>
                <a:gd name="T9" fmla="*/ 10 h 20"/>
                <a:gd name="T10" fmla="*/ 4 w 14"/>
                <a:gd name="T11" fmla="*/ 15 h 20"/>
                <a:gd name="T12" fmla="*/ 6 w 14"/>
                <a:gd name="T13" fmla="*/ 17 h 20"/>
                <a:gd name="T14" fmla="*/ 9 w 14"/>
                <a:gd name="T15" fmla="*/ 11 h 20"/>
                <a:gd name="T16" fmla="*/ 6 w 14"/>
                <a:gd name="T17" fmla="*/ 12 h 20"/>
                <a:gd name="T18" fmla="*/ 0 w 14"/>
                <a:gd name="T19" fmla="*/ 7 h 20"/>
                <a:gd name="T20" fmla="*/ 7 w 14"/>
                <a:gd name="T21" fmla="*/ 0 h 20"/>
                <a:gd name="T22" fmla="*/ 13 w 14"/>
                <a:gd name="T23" fmla="*/ 9 h 20"/>
                <a:gd name="T24" fmla="*/ 12 w 14"/>
                <a:gd name="T25" fmla="*/ 17 h 20"/>
                <a:gd name="T26" fmla="*/ 6 w 14"/>
                <a:gd name="T27" fmla="*/ 20 h 20"/>
                <a:gd name="T28" fmla="*/ 0 w 14"/>
                <a:gd name="T29" fmla="*/ 15 h 20"/>
                <a:gd name="T30" fmla="*/ 4 w 1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0">
                  <a:moveTo>
                    <a:pt x="7" y="10"/>
                  </a:moveTo>
                  <a:cubicBezTo>
                    <a:pt x="8" y="10"/>
                    <a:pt x="9" y="9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4" y="9"/>
                    <a:pt x="5" y="10"/>
                    <a:pt x="7" y="10"/>
                  </a:cubicBezTo>
                  <a:close/>
                  <a:moveTo>
                    <a:pt x="4" y="15"/>
                  </a:moveTo>
                  <a:cubicBezTo>
                    <a:pt x="5" y="17"/>
                    <a:pt x="5" y="17"/>
                    <a:pt x="6" y="17"/>
                  </a:cubicBezTo>
                  <a:cubicBezTo>
                    <a:pt x="9" y="17"/>
                    <a:pt x="9" y="15"/>
                    <a:pt x="9" y="11"/>
                  </a:cubicBezTo>
                  <a:cubicBezTo>
                    <a:pt x="8" y="12"/>
                    <a:pt x="7" y="13"/>
                    <a:pt x="6" y="12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1" y="0"/>
                    <a:pt x="14" y="3"/>
                    <a:pt x="13" y="9"/>
                  </a:cubicBezTo>
                  <a:cubicBezTo>
                    <a:pt x="14" y="13"/>
                    <a:pt x="13" y="16"/>
                    <a:pt x="12" y="17"/>
                  </a:cubicBezTo>
                  <a:cubicBezTo>
                    <a:pt x="11" y="19"/>
                    <a:pt x="9" y="20"/>
                    <a:pt x="6" y="20"/>
                  </a:cubicBezTo>
                  <a:cubicBezTo>
                    <a:pt x="2" y="20"/>
                    <a:pt x="0" y="18"/>
                    <a:pt x="0" y="15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śḻîdè">
              <a:extLst>
                <a:ext uri="{FF2B5EF4-FFF2-40B4-BE49-F238E27FC236}">
                  <a16:creationId xmlns:a16="http://schemas.microsoft.com/office/drawing/2014/main" id="{E3D213AB-70D2-4793-ACA1-35BA61786807}"/>
                </a:ext>
              </a:extLst>
            </p:cNvPr>
            <p:cNvSpPr/>
            <p:nvPr/>
          </p:nvSpPr>
          <p:spPr bwMode="auto">
            <a:xfrm>
              <a:off x="6118226" y="3205163"/>
              <a:ext cx="42863" cy="65088"/>
            </a:xfrm>
            <a:custGeom>
              <a:avLst/>
              <a:gdLst>
                <a:gd name="T0" fmla="*/ 4 w 13"/>
                <a:gd name="T1" fmla="*/ 14 h 20"/>
                <a:gd name="T2" fmla="*/ 7 w 13"/>
                <a:gd name="T3" fmla="*/ 17 h 20"/>
                <a:gd name="T4" fmla="*/ 9 w 13"/>
                <a:gd name="T5" fmla="*/ 14 h 20"/>
                <a:gd name="T6" fmla="*/ 5 w 13"/>
                <a:gd name="T7" fmla="*/ 11 h 20"/>
                <a:gd name="T8" fmla="*/ 5 w 13"/>
                <a:gd name="T9" fmla="*/ 9 h 20"/>
                <a:gd name="T10" fmla="*/ 9 w 13"/>
                <a:gd name="T11" fmla="*/ 6 h 20"/>
                <a:gd name="T12" fmla="*/ 7 w 13"/>
                <a:gd name="T13" fmla="*/ 3 h 20"/>
                <a:gd name="T14" fmla="*/ 5 w 13"/>
                <a:gd name="T15" fmla="*/ 6 h 20"/>
                <a:gd name="T16" fmla="*/ 0 w 13"/>
                <a:gd name="T17" fmla="*/ 6 h 20"/>
                <a:gd name="T18" fmla="*/ 7 w 13"/>
                <a:gd name="T19" fmla="*/ 0 h 20"/>
                <a:gd name="T20" fmla="*/ 13 w 13"/>
                <a:gd name="T21" fmla="*/ 5 h 20"/>
                <a:gd name="T22" fmla="*/ 10 w 13"/>
                <a:gd name="T23" fmla="*/ 10 h 20"/>
                <a:gd name="T24" fmla="*/ 13 w 13"/>
                <a:gd name="T25" fmla="*/ 15 h 20"/>
                <a:gd name="T26" fmla="*/ 7 w 13"/>
                <a:gd name="T27" fmla="*/ 20 h 20"/>
                <a:gd name="T28" fmla="*/ 0 w 13"/>
                <a:gd name="T29" fmla="*/ 14 h 20"/>
                <a:gd name="T30" fmla="*/ 4 w 13"/>
                <a:gd name="T3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0">
                  <a:moveTo>
                    <a:pt x="4" y="14"/>
                  </a:moveTo>
                  <a:cubicBezTo>
                    <a:pt x="4" y="16"/>
                    <a:pt x="5" y="17"/>
                    <a:pt x="7" y="17"/>
                  </a:cubicBezTo>
                  <a:cubicBezTo>
                    <a:pt x="8" y="17"/>
                    <a:pt x="9" y="16"/>
                    <a:pt x="9" y="14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6" y="3"/>
                    <a:pt x="5" y="4"/>
                    <a:pt x="5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1" y="1"/>
                    <a:pt x="13" y="2"/>
                    <a:pt x="13" y="5"/>
                  </a:cubicBezTo>
                  <a:cubicBezTo>
                    <a:pt x="13" y="8"/>
                    <a:pt x="12" y="9"/>
                    <a:pt x="10" y="10"/>
                  </a:cubicBezTo>
                  <a:cubicBezTo>
                    <a:pt x="12" y="11"/>
                    <a:pt x="13" y="12"/>
                    <a:pt x="13" y="15"/>
                  </a:cubicBezTo>
                  <a:cubicBezTo>
                    <a:pt x="13" y="18"/>
                    <a:pt x="11" y="20"/>
                    <a:pt x="7" y="20"/>
                  </a:cubicBezTo>
                  <a:cubicBezTo>
                    <a:pt x="2" y="20"/>
                    <a:pt x="0" y="18"/>
                    <a:pt x="0" y="14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$ľiḋe">
              <a:extLst>
                <a:ext uri="{FF2B5EF4-FFF2-40B4-BE49-F238E27FC236}">
                  <a16:creationId xmlns:a16="http://schemas.microsoft.com/office/drawing/2014/main" id="{9130F1AF-F67A-4A81-B65B-AF978595D44D}"/>
                </a:ext>
              </a:extLst>
            </p:cNvPr>
            <p:cNvSpPr/>
            <p:nvPr/>
          </p:nvSpPr>
          <p:spPr bwMode="auto">
            <a:xfrm>
              <a:off x="6170613" y="3208338"/>
              <a:ext cx="39688" cy="61913"/>
            </a:xfrm>
            <a:custGeom>
              <a:avLst/>
              <a:gdLst>
                <a:gd name="T0" fmla="*/ 25 w 25"/>
                <a:gd name="T1" fmla="*/ 0 h 39"/>
                <a:gd name="T2" fmla="*/ 25 w 25"/>
                <a:gd name="T3" fmla="*/ 6 h 39"/>
                <a:gd name="T4" fmla="*/ 12 w 25"/>
                <a:gd name="T5" fmla="*/ 39 h 39"/>
                <a:gd name="T6" fmla="*/ 4 w 25"/>
                <a:gd name="T7" fmla="*/ 39 h 39"/>
                <a:gd name="T8" fmla="*/ 17 w 25"/>
                <a:gd name="T9" fmla="*/ 6 h 39"/>
                <a:gd name="T10" fmla="*/ 0 w 25"/>
                <a:gd name="T11" fmla="*/ 6 h 39"/>
                <a:gd name="T12" fmla="*/ 0 w 25"/>
                <a:gd name="T13" fmla="*/ 0 h 39"/>
                <a:gd name="T14" fmla="*/ 25 w 2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9">
                  <a:moveTo>
                    <a:pt x="25" y="0"/>
                  </a:moveTo>
                  <a:lnTo>
                    <a:pt x="25" y="6"/>
                  </a:lnTo>
                  <a:lnTo>
                    <a:pt x="12" y="39"/>
                  </a:lnTo>
                  <a:lnTo>
                    <a:pt x="4" y="39"/>
                  </a:lnTo>
                  <a:lnTo>
                    <a:pt x="17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šļiḓê">
              <a:extLst>
                <a:ext uri="{FF2B5EF4-FFF2-40B4-BE49-F238E27FC236}">
                  <a16:creationId xmlns:a16="http://schemas.microsoft.com/office/drawing/2014/main" id="{13E1FAE1-F3BF-4D17-93F3-9C0F36BC0151}"/>
                </a:ext>
              </a:extLst>
            </p:cNvPr>
            <p:cNvSpPr/>
            <p:nvPr/>
          </p:nvSpPr>
          <p:spPr bwMode="auto">
            <a:xfrm>
              <a:off x="5803901" y="2566988"/>
              <a:ext cx="555625" cy="627063"/>
            </a:xfrm>
            <a:custGeom>
              <a:avLst/>
              <a:gdLst>
                <a:gd name="T0" fmla="*/ 40 w 168"/>
                <a:gd name="T1" fmla="*/ 1 h 190"/>
                <a:gd name="T2" fmla="*/ 46 w 168"/>
                <a:gd name="T3" fmla="*/ 3 h 190"/>
                <a:gd name="T4" fmla="*/ 49 w 168"/>
                <a:gd name="T5" fmla="*/ 7 h 190"/>
                <a:gd name="T6" fmla="*/ 47 w 168"/>
                <a:gd name="T7" fmla="*/ 34 h 190"/>
                <a:gd name="T8" fmla="*/ 59 w 168"/>
                <a:gd name="T9" fmla="*/ 69 h 190"/>
                <a:gd name="T10" fmla="*/ 86 w 168"/>
                <a:gd name="T11" fmla="*/ 38 h 190"/>
                <a:gd name="T12" fmla="*/ 85 w 168"/>
                <a:gd name="T13" fmla="*/ 18 h 190"/>
                <a:gd name="T14" fmla="*/ 84 w 168"/>
                <a:gd name="T15" fmla="*/ 5 h 190"/>
                <a:gd name="T16" fmla="*/ 92 w 168"/>
                <a:gd name="T17" fmla="*/ 1 h 190"/>
                <a:gd name="T18" fmla="*/ 101 w 168"/>
                <a:gd name="T19" fmla="*/ 6 h 190"/>
                <a:gd name="T20" fmla="*/ 99 w 168"/>
                <a:gd name="T21" fmla="*/ 30 h 190"/>
                <a:gd name="T22" fmla="*/ 113 w 168"/>
                <a:gd name="T23" fmla="*/ 69 h 190"/>
                <a:gd name="T24" fmla="*/ 138 w 168"/>
                <a:gd name="T25" fmla="*/ 38 h 190"/>
                <a:gd name="T26" fmla="*/ 138 w 168"/>
                <a:gd name="T27" fmla="*/ 3 h 190"/>
                <a:gd name="T28" fmla="*/ 150 w 168"/>
                <a:gd name="T29" fmla="*/ 3 h 190"/>
                <a:gd name="T30" fmla="*/ 152 w 168"/>
                <a:gd name="T31" fmla="*/ 6 h 190"/>
                <a:gd name="T32" fmla="*/ 153 w 168"/>
                <a:gd name="T33" fmla="*/ 12 h 190"/>
                <a:gd name="T34" fmla="*/ 151 w 168"/>
                <a:gd name="T35" fmla="*/ 21 h 190"/>
                <a:gd name="T36" fmla="*/ 152 w 168"/>
                <a:gd name="T37" fmla="*/ 41 h 190"/>
                <a:gd name="T38" fmla="*/ 164 w 168"/>
                <a:gd name="T39" fmla="*/ 88 h 190"/>
                <a:gd name="T40" fmla="*/ 144 w 168"/>
                <a:gd name="T41" fmla="*/ 136 h 190"/>
                <a:gd name="T42" fmla="*/ 152 w 168"/>
                <a:gd name="T43" fmla="*/ 183 h 190"/>
                <a:gd name="T44" fmla="*/ 147 w 168"/>
                <a:gd name="T45" fmla="*/ 189 h 190"/>
                <a:gd name="T46" fmla="*/ 140 w 168"/>
                <a:gd name="T47" fmla="*/ 188 h 190"/>
                <a:gd name="T48" fmla="*/ 130 w 168"/>
                <a:gd name="T49" fmla="*/ 134 h 190"/>
                <a:gd name="T50" fmla="*/ 148 w 168"/>
                <a:gd name="T51" fmla="*/ 92 h 190"/>
                <a:gd name="T52" fmla="*/ 143 w 168"/>
                <a:gd name="T53" fmla="*/ 57 h 190"/>
                <a:gd name="T54" fmla="*/ 112 w 168"/>
                <a:gd name="T55" fmla="*/ 84 h 190"/>
                <a:gd name="T56" fmla="*/ 92 w 168"/>
                <a:gd name="T57" fmla="*/ 133 h 190"/>
                <a:gd name="T58" fmla="*/ 96 w 168"/>
                <a:gd name="T59" fmla="*/ 163 h 190"/>
                <a:gd name="T60" fmla="*/ 97 w 168"/>
                <a:gd name="T61" fmla="*/ 188 h 190"/>
                <a:gd name="T62" fmla="*/ 88 w 168"/>
                <a:gd name="T63" fmla="*/ 188 h 190"/>
                <a:gd name="T64" fmla="*/ 79 w 168"/>
                <a:gd name="T65" fmla="*/ 168 h 190"/>
                <a:gd name="T66" fmla="*/ 81 w 168"/>
                <a:gd name="T67" fmla="*/ 117 h 190"/>
                <a:gd name="T68" fmla="*/ 97 w 168"/>
                <a:gd name="T69" fmla="*/ 72 h 190"/>
                <a:gd name="T70" fmla="*/ 91 w 168"/>
                <a:gd name="T71" fmla="*/ 57 h 190"/>
                <a:gd name="T72" fmla="*/ 90 w 168"/>
                <a:gd name="T73" fmla="*/ 58 h 190"/>
                <a:gd name="T74" fmla="*/ 60 w 168"/>
                <a:gd name="T75" fmla="*/ 84 h 190"/>
                <a:gd name="T76" fmla="*/ 40 w 168"/>
                <a:gd name="T77" fmla="*/ 134 h 190"/>
                <a:gd name="T78" fmla="*/ 48 w 168"/>
                <a:gd name="T79" fmla="*/ 183 h 190"/>
                <a:gd name="T80" fmla="*/ 44 w 168"/>
                <a:gd name="T81" fmla="*/ 189 h 190"/>
                <a:gd name="T82" fmla="*/ 37 w 168"/>
                <a:gd name="T83" fmla="*/ 189 h 190"/>
                <a:gd name="T84" fmla="*/ 32 w 168"/>
                <a:gd name="T85" fmla="*/ 111 h 190"/>
                <a:gd name="T86" fmla="*/ 47 w 168"/>
                <a:gd name="T87" fmla="*/ 85 h 190"/>
                <a:gd name="T88" fmla="*/ 39 w 168"/>
                <a:gd name="T89" fmla="*/ 57 h 190"/>
                <a:gd name="T90" fmla="*/ 4 w 168"/>
                <a:gd name="T91" fmla="*/ 84 h 190"/>
                <a:gd name="T92" fmla="*/ 0 w 168"/>
                <a:gd name="T93" fmla="*/ 78 h 190"/>
                <a:gd name="T94" fmla="*/ 11 w 168"/>
                <a:gd name="T95" fmla="*/ 67 h 190"/>
                <a:gd name="T96" fmla="*/ 33 w 168"/>
                <a:gd name="T97" fmla="*/ 42 h 190"/>
                <a:gd name="T98" fmla="*/ 32 w 168"/>
                <a:gd name="T99" fmla="*/ 6 h 190"/>
                <a:gd name="T100" fmla="*/ 40 w 168"/>
                <a:gd name="T101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8" h="190">
                  <a:moveTo>
                    <a:pt x="40" y="1"/>
                  </a:moveTo>
                  <a:cubicBezTo>
                    <a:pt x="43" y="2"/>
                    <a:pt x="45" y="2"/>
                    <a:pt x="46" y="3"/>
                  </a:cubicBezTo>
                  <a:cubicBezTo>
                    <a:pt x="47" y="3"/>
                    <a:pt x="49" y="6"/>
                    <a:pt x="49" y="7"/>
                  </a:cubicBezTo>
                  <a:cubicBezTo>
                    <a:pt x="50" y="18"/>
                    <a:pt x="45" y="24"/>
                    <a:pt x="47" y="34"/>
                  </a:cubicBezTo>
                  <a:cubicBezTo>
                    <a:pt x="50" y="47"/>
                    <a:pt x="56" y="57"/>
                    <a:pt x="59" y="69"/>
                  </a:cubicBezTo>
                  <a:cubicBezTo>
                    <a:pt x="70" y="66"/>
                    <a:pt x="84" y="50"/>
                    <a:pt x="86" y="38"/>
                  </a:cubicBezTo>
                  <a:cubicBezTo>
                    <a:pt x="87" y="31"/>
                    <a:pt x="86" y="24"/>
                    <a:pt x="85" y="18"/>
                  </a:cubicBezTo>
                  <a:cubicBezTo>
                    <a:pt x="84" y="13"/>
                    <a:pt x="83" y="9"/>
                    <a:pt x="84" y="5"/>
                  </a:cubicBezTo>
                  <a:cubicBezTo>
                    <a:pt x="85" y="2"/>
                    <a:pt x="89" y="1"/>
                    <a:pt x="92" y="1"/>
                  </a:cubicBezTo>
                  <a:cubicBezTo>
                    <a:pt x="98" y="2"/>
                    <a:pt x="99" y="3"/>
                    <a:pt x="101" y="6"/>
                  </a:cubicBezTo>
                  <a:cubicBezTo>
                    <a:pt x="103" y="13"/>
                    <a:pt x="97" y="17"/>
                    <a:pt x="99" y="30"/>
                  </a:cubicBezTo>
                  <a:cubicBezTo>
                    <a:pt x="100" y="43"/>
                    <a:pt x="107" y="64"/>
                    <a:pt x="113" y="69"/>
                  </a:cubicBezTo>
                  <a:cubicBezTo>
                    <a:pt x="122" y="62"/>
                    <a:pt x="135" y="51"/>
                    <a:pt x="138" y="38"/>
                  </a:cubicBezTo>
                  <a:cubicBezTo>
                    <a:pt x="141" y="27"/>
                    <a:pt x="129" y="8"/>
                    <a:pt x="138" y="3"/>
                  </a:cubicBezTo>
                  <a:cubicBezTo>
                    <a:pt x="142" y="0"/>
                    <a:pt x="147" y="1"/>
                    <a:pt x="150" y="3"/>
                  </a:cubicBezTo>
                  <a:cubicBezTo>
                    <a:pt x="151" y="4"/>
                    <a:pt x="152" y="5"/>
                    <a:pt x="152" y="6"/>
                  </a:cubicBezTo>
                  <a:cubicBezTo>
                    <a:pt x="153" y="6"/>
                    <a:pt x="153" y="9"/>
                    <a:pt x="153" y="12"/>
                  </a:cubicBezTo>
                  <a:cubicBezTo>
                    <a:pt x="152" y="15"/>
                    <a:pt x="151" y="18"/>
                    <a:pt x="151" y="21"/>
                  </a:cubicBezTo>
                  <a:cubicBezTo>
                    <a:pt x="150" y="28"/>
                    <a:pt x="150" y="35"/>
                    <a:pt x="152" y="41"/>
                  </a:cubicBezTo>
                  <a:cubicBezTo>
                    <a:pt x="156" y="54"/>
                    <a:pt x="168" y="69"/>
                    <a:pt x="164" y="88"/>
                  </a:cubicBezTo>
                  <a:cubicBezTo>
                    <a:pt x="160" y="105"/>
                    <a:pt x="147" y="109"/>
                    <a:pt x="144" y="136"/>
                  </a:cubicBezTo>
                  <a:cubicBezTo>
                    <a:pt x="142" y="152"/>
                    <a:pt x="153" y="174"/>
                    <a:pt x="152" y="183"/>
                  </a:cubicBezTo>
                  <a:cubicBezTo>
                    <a:pt x="151" y="185"/>
                    <a:pt x="151" y="188"/>
                    <a:pt x="147" y="189"/>
                  </a:cubicBezTo>
                  <a:cubicBezTo>
                    <a:pt x="144" y="190"/>
                    <a:pt x="141" y="189"/>
                    <a:pt x="140" y="188"/>
                  </a:cubicBezTo>
                  <a:cubicBezTo>
                    <a:pt x="132" y="183"/>
                    <a:pt x="127" y="153"/>
                    <a:pt x="130" y="134"/>
                  </a:cubicBezTo>
                  <a:cubicBezTo>
                    <a:pt x="132" y="118"/>
                    <a:pt x="137" y="110"/>
                    <a:pt x="148" y="92"/>
                  </a:cubicBezTo>
                  <a:cubicBezTo>
                    <a:pt x="152" y="81"/>
                    <a:pt x="152" y="70"/>
                    <a:pt x="143" y="57"/>
                  </a:cubicBezTo>
                  <a:cubicBezTo>
                    <a:pt x="134" y="67"/>
                    <a:pt x="125" y="76"/>
                    <a:pt x="112" y="84"/>
                  </a:cubicBezTo>
                  <a:cubicBezTo>
                    <a:pt x="112" y="102"/>
                    <a:pt x="94" y="113"/>
                    <a:pt x="92" y="133"/>
                  </a:cubicBezTo>
                  <a:cubicBezTo>
                    <a:pt x="91" y="140"/>
                    <a:pt x="92" y="152"/>
                    <a:pt x="96" y="163"/>
                  </a:cubicBezTo>
                  <a:cubicBezTo>
                    <a:pt x="100" y="176"/>
                    <a:pt x="102" y="184"/>
                    <a:pt x="97" y="188"/>
                  </a:cubicBezTo>
                  <a:cubicBezTo>
                    <a:pt x="94" y="189"/>
                    <a:pt x="91" y="190"/>
                    <a:pt x="88" y="188"/>
                  </a:cubicBezTo>
                  <a:cubicBezTo>
                    <a:pt x="85" y="187"/>
                    <a:pt x="82" y="179"/>
                    <a:pt x="79" y="168"/>
                  </a:cubicBezTo>
                  <a:cubicBezTo>
                    <a:pt x="76" y="152"/>
                    <a:pt x="76" y="131"/>
                    <a:pt x="81" y="117"/>
                  </a:cubicBezTo>
                  <a:cubicBezTo>
                    <a:pt x="87" y="102"/>
                    <a:pt x="103" y="92"/>
                    <a:pt x="97" y="72"/>
                  </a:cubicBezTo>
                  <a:cubicBezTo>
                    <a:pt x="96" y="68"/>
                    <a:pt x="94" y="62"/>
                    <a:pt x="91" y="57"/>
                  </a:cubicBezTo>
                  <a:cubicBezTo>
                    <a:pt x="91" y="57"/>
                    <a:pt x="90" y="58"/>
                    <a:pt x="90" y="58"/>
                  </a:cubicBezTo>
                  <a:cubicBezTo>
                    <a:pt x="85" y="68"/>
                    <a:pt x="71" y="79"/>
                    <a:pt x="60" y="84"/>
                  </a:cubicBezTo>
                  <a:cubicBezTo>
                    <a:pt x="60" y="101"/>
                    <a:pt x="41" y="113"/>
                    <a:pt x="40" y="134"/>
                  </a:cubicBezTo>
                  <a:cubicBezTo>
                    <a:pt x="38" y="158"/>
                    <a:pt x="48" y="169"/>
                    <a:pt x="48" y="183"/>
                  </a:cubicBezTo>
                  <a:cubicBezTo>
                    <a:pt x="47" y="186"/>
                    <a:pt x="46" y="188"/>
                    <a:pt x="44" y="189"/>
                  </a:cubicBezTo>
                  <a:cubicBezTo>
                    <a:pt x="41" y="190"/>
                    <a:pt x="40" y="190"/>
                    <a:pt x="37" y="189"/>
                  </a:cubicBezTo>
                  <a:cubicBezTo>
                    <a:pt x="28" y="186"/>
                    <a:pt x="18" y="144"/>
                    <a:pt x="32" y="111"/>
                  </a:cubicBezTo>
                  <a:cubicBezTo>
                    <a:pt x="36" y="102"/>
                    <a:pt x="44" y="96"/>
                    <a:pt x="47" y="85"/>
                  </a:cubicBezTo>
                  <a:cubicBezTo>
                    <a:pt x="49" y="74"/>
                    <a:pt x="39" y="57"/>
                    <a:pt x="39" y="57"/>
                  </a:cubicBezTo>
                  <a:cubicBezTo>
                    <a:pt x="39" y="57"/>
                    <a:pt x="16" y="86"/>
                    <a:pt x="4" y="84"/>
                  </a:cubicBezTo>
                  <a:cubicBezTo>
                    <a:pt x="1" y="82"/>
                    <a:pt x="0" y="82"/>
                    <a:pt x="0" y="78"/>
                  </a:cubicBezTo>
                  <a:cubicBezTo>
                    <a:pt x="0" y="74"/>
                    <a:pt x="7" y="71"/>
                    <a:pt x="11" y="67"/>
                  </a:cubicBezTo>
                  <a:cubicBezTo>
                    <a:pt x="20" y="60"/>
                    <a:pt x="28" y="54"/>
                    <a:pt x="33" y="42"/>
                  </a:cubicBezTo>
                  <a:cubicBezTo>
                    <a:pt x="38" y="31"/>
                    <a:pt x="31" y="20"/>
                    <a:pt x="32" y="6"/>
                  </a:cubicBezTo>
                  <a:cubicBezTo>
                    <a:pt x="32" y="3"/>
                    <a:pt x="36" y="2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Slídê">
              <a:extLst>
                <a:ext uri="{FF2B5EF4-FFF2-40B4-BE49-F238E27FC236}">
                  <a16:creationId xmlns:a16="http://schemas.microsoft.com/office/drawing/2014/main" id="{852444AC-2D9C-40AE-A3B4-887818CF4ED9}"/>
                </a:ext>
              </a:extLst>
            </p:cNvPr>
            <p:cNvSpPr/>
            <p:nvPr/>
          </p:nvSpPr>
          <p:spPr bwMode="auto">
            <a:xfrm>
              <a:off x="5565776" y="2979738"/>
              <a:ext cx="88900" cy="82550"/>
            </a:xfrm>
            <a:custGeom>
              <a:avLst/>
              <a:gdLst>
                <a:gd name="T0" fmla="*/ 12 w 27"/>
                <a:gd name="T1" fmla="*/ 17 h 25"/>
                <a:gd name="T2" fmla="*/ 11 w 27"/>
                <a:gd name="T3" fmla="*/ 13 h 25"/>
                <a:gd name="T4" fmla="*/ 7 w 27"/>
                <a:gd name="T5" fmla="*/ 10 h 25"/>
                <a:gd name="T6" fmla="*/ 5 w 27"/>
                <a:gd name="T7" fmla="*/ 14 h 25"/>
                <a:gd name="T8" fmla="*/ 6 w 27"/>
                <a:gd name="T9" fmla="*/ 18 h 25"/>
                <a:gd name="T10" fmla="*/ 12 w 27"/>
                <a:gd name="T11" fmla="*/ 17 h 25"/>
                <a:gd name="T12" fmla="*/ 26 w 27"/>
                <a:gd name="T13" fmla="*/ 14 h 25"/>
                <a:gd name="T14" fmla="*/ 27 w 27"/>
                <a:gd name="T15" fmla="*/ 19 h 25"/>
                <a:gd name="T16" fmla="*/ 3 w 27"/>
                <a:gd name="T17" fmla="*/ 25 h 25"/>
                <a:gd name="T18" fmla="*/ 1 w 27"/>
                <a:gd name="T19" fmla="*/ 14 h 25"/>
                <a:gd name="T20" fmla="*/ 5 w 27"/>
                <a:gd name="T21" fmla="*/ 5 h 25"/>
                <a:gd name="T22" fmla="*/ 12 w 27"/>
                <a:gd name="T23" fmla="*/ 8 h 25"/>
                <a:gd name="T24" fmla="*/ 12 w 27"/>
                <a:gd name="T25" fmla="*/ 8 h 25"/>
                <a:gd name="T26" fmla="*/ 16 w 27"/>
                <a:gd name="T27" fmla="*/ 3 h 25"/>
                <a:gd name="T28" fmla="*/ 17 w 27"/>
                <a:gd name="T29" fmla="*/ 2 h 25"/>
                <a:gd name="T30" fmla="*/ 23 w 27"/>
                <a:gd name="T31" fmla="*/ 0 h 25"/>
                <a:gd name="T32" fmla="*/ 24 w 27"/>
                <a:gd name="T33" fmla="*/ 5 h 25"/>
                <a:gd name="T34" fmla="*/ 18 w 27"/>
                <a:gd name="T35" fmla="*/ 8 h 25"/>
                <a:gd name="T36" fmla="*/ 15 w 27"/>
                <a:gd name="T37" fmla="*/ 11 h 25"/>
                <a:gd name="T38" fmla="*/ 16 w 27"/>
                <a:gd name="T39" fmla="*/ 16 h 25"/>
                <a:gd name="T40" fmla="*/ 26 w 27"/>
                <a:gd name="T4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5">
                  <a:moveTo>
                    <a:pt x="12" y="17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9" y="9"/>
                    <a:pt x="7" y="10"/>
                  </a:cubicBezTo>
                  <a:cubicBezTo>
                    <a:pt x="5" y="10"/>
                    <a:pt x="4" y="12"/>
                    <a:pt x="5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26" y="14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9"/>
                    <a:pt x="1" y="6"/>
                    <a:pt x="5" y="5"/>
                  </a:cubicBezTo>
                  <a:cubicBezTo>
                    <a:pt x="8" y="4"/>
                    <a:pt x="11" y="5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3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20" y="2"/>
                    <a:pt x="22" y="1"/>
                    <a:pt x="23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6"/>
                    <a:pt x="20" y="7"/>
                    <a:pt x="18" y="8"/>
                  </a:cubicBezTo>
                  <a:cubicBezTo>
                    <a:pt x="16" y="8"/>
                    <a:pt x="15" y="9"/>
                    <a:pt x="15" y="11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2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s1ide">
              <a:extLst>
                <a:ext uri="{FF2B5EF4-FFF2-40B4-BE49-F238E27FC236}">
                  <a16:creationId xmlns:a16="http://schemas.microsoft.com/office/drawing/2014/main" id="{0AEEADB2-F577-414A-9346-A9BB2D257B84}"/>
                </a:ext>
              </a:extLst>
            </p:cNvPr>
            <p:cNvSpPr/>
            <p:nvPr/>
          </p:nvSpPr>
          <p:spPr bwMode="auto">
            <a:xfrm>
              <a:off x="5556251" y="2913063"/>
              <a:ext cx="82550" cy="60325"/>
            </a:xfrm>
            <a:custGeom>
              <a:avLst/>
              <a:gdLst>
                <a:gd name="T0" fmla="*/ 2 w 52"/>
                <a:gd name="T1" fmla="*/ 38 h 38"/>
                <a:gd name="T2" fmla="*/ 0 w 52"/>
                <a:gd name="T3" fmla="*/ 5 h 38"/>
                <a:gd name="T4" fmla="*/ 8 w 52"/>
                <a:gd name="T5" fmla="*/ 5 h 38"/>
                <a:gd name="T6" fmla="*/ 10 w 52"/>
                <a:gd name="T7" fmla="*/ 27 h 38"/>
                <a:gd name="T8" fmla="*/ 21 w 52"/>
                <a:gd name="T9" fmla="*/ 25 h 38"/>
                <a:gd name="T10" fmla="*/ 21 w 52"/>
                <a:gd name="T11" fmla="*/ 5 h 38"/>
                <a:gd name="T12" fmla="*/ 29 w 52"/>
                <a:gd name="T13" fmla="*/ 5 h 38"/>
                <a:gd name="T14" fmla="*/ 29 w 52"/>
                <a:gd name="T15" fmla="*/ 25 h 38"/>
                <a:gd name="T16" fmla="*/ 43 w 52"/>
                <a:gd name="T17" fmla="*/ 25 h 38"/>
                <a:gd name="T18" fmla="*/ 41 w 52"/>
                <a:gd name="T19" fmla="*/ 0 h 38"/>
                <a:gd name="T20" fmla="*/ 50 w 52"/>
                <a:gd name="T21" fmla="*/ 0 h 38"/>
                <a:gd name="T22" fmla="*/ 52 w 52"/>
                <a:gd name="T23" fmla="*/ 36 h 38"/>
                <a:gd name="T24" fmla="*/ 2 w 52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38">
                  <a:moveTo>
                    <a:pt x="2" y="38"/>
                  </a:moveTo>
                  <a:lnTo>
                    <a:pt x="0" y="5"/>
                  </a:lnTo>
                  <a:lnTo>
                    <a:pt x="8" y="5"/>
                  </a:lnTo>
                  <a:lnTo>
                    <a:pt x="10" y="27"/>
                  </a:lnTo>
                  <a:lnTo>
                    <a:pt x="21" y="25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29" y="25"/>
                  </a:lnTo>
                  <a:lnTo>
                    <a:pt x="43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2" y="36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ṩlïďè">
              <a:extLst>
                <a:ext uri="{FF2B5EF4-FFF2-40B4-BE49-F238E27FC236}">
                  <a16:creationId xmlns:a16="http://schemas.microsoft.com/office/drawing/2014/main" id="{62FB75F9-1AAD-4F12-8944-5D170C377AC4}"/>
                </a:ext>
              </a:extLst>
            </p:cNvPr>
            <p:cNvSpPr/>
            <p:nvPr/>
          </p:nvSpPr>
          <p:spPr bwMode="auto">
            <a:xfrm>
              <a:off x="5556251" y="2830513"/>
              <a:ext cx="85725" cy="79375"/>
            </a:xfrm>
            <a:custGeom>
              <a:avLst/>
              <a:gdLst>
                <a:gd name="T0" fmla="*/ 52 w 54"/>
                <a:gd name="T1" fmla="*/ 19 h 50"/>
                <a:gd name="T2" fmla="*/ 8 w 54"/>
                <a:gd name="T3" fmla="*/ 36 h 50"/>
                <a:gd name="T4" fmla="*/ 8 w 54"/>
                <a:gd name="T5" fmla="*/ 36 h 50"/>
                <a:gd name="T6" fmla="*/ 50 w 54"/>
                <a:gd name="T7" fmla="*/ 40 h 50"/>
                <a:gd name="T8" fmla="*/ 50 w 54"/>
                <a:gd name="T9" fmla="*/ 50 h 50"/>
                <a:gd name="T10" fmla="*/ 0 w 54"/>
                <a:gd name="T11" fmla="*/ 46 h 50"/>
                <a:gd name="T12" fmla="*/ 0 w 54"/>
                <a:gd name="T13" fmla="*/ 29 h 50"/>
                <a:gd name="T14" fmla="*/ 41 w 54"/>
                <a:gd name="T15" fmla="*/ 13 h 50"/>
                <a:gd name="T16" fmla="*/ 41 w 54"/>
                <a:gd name="T17" fmla="*/ 13 h 50"/>
                <a:gd name="T18" fmla="*/ 2 w 54"/>
                <a:gd name="T19" fmla="*/ 11 h 50"/>
                <a:gd name="T20" fmla="*/ 2 w 54"/>
                <a:gd name="T21" fmla="*/ 0 h 50"/>
                <a:gd name="T22" fmla="*/ 54 w 54"/>
                <a:gd name="T23" fmla="*/ 4 h 50"/>
                <a:gd name="T24" fmla="*/ 52 w 54"/>
                <a:gd name="T25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0">
                  <a:moveTo>
                    <a:pt x="52" y="19"/>
                  </a:moveTo>
                  <a:lnTo>
                    <a:pt x="8" y="36"/>
                  </a:lnTo>
                  <a:lnTo>
                    <a:pt x="8" y="36"/>
                  </a:lnTo>
                  <a:lnTo>
                    <a:pt x="50" y="40"/>
                  </a:lnTo>
                  <a:lnTo>
                    <a:pt x="50" y="50"/>
                  </a:lnTo>
                  <a:lnTo>
                    <a:pt x="0" y="46"/>
                  </a:lnTo>
                  <a:lnTo>
                    <a:pt x="0" y="29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2" y="11"/>
                  </a:lnTo>
                  <a:lnTo>
                    <a:pt x="2" y="0"/>
                  </a:lnTo>
                  <a:lnTo>
                    <a:pt x="54" y="4"/>
                  </a:lnTo>
                  <a:lnTo>
                    <a:pt x="5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ṣ1íḋe">
              <a:extLst>
                <a:ext uri="{FF2B5EF4-FFF2-40B4-BE49-F238E27FC236}">
                  <a16:creationId xmlns:a16="http://schemas.microsoft.com/office/drawing/2014/main" id="{2F6B94F0-82D6-4E39-80D3-E404A726BC61}"/>
                </a:ext>
              </a:extLst>
            </p:cNvPr>
            <p:cNvSpPr/>
            <p:nvPr/>
          </p:nvSpPr>
          <p:spPr bwMode="auto">
            <a:xfrm>
              <a:off x="5562601" y="2722563"/>
              <a:ext cx="101600" cy="107950"/>
            </a:xfrm>
            <a:custGeom>
              <a:avLst/>
              <a:gdLst>
                <a:gd name="T0" fmla="*/ 58 w 64"/>
                <a:gd name="T1" fmla="*/ 37 h 68"/>
                <a:gd name="T2" fmla="*/ 56 w 64"/>
                <a:gd name="T3" fmla="*/ 45 h 68"/>
                <a:gd name="T4" fmla="*/ 10 w 64"/>
                <a:gd name="T5" fmla="*/ 47 h 68"/>
                <a:gd name="T6" fmla="*/ 10 w 64"/>
                <a:gd name="T7" fmla="*/ 47 h 68"/>
                <a:gd name="T8" fmla="*/ 52 w 64"/>
                <a:gd name="T9" fmla="*/ 58 h 68"/>
                <a:gd name="T10" fmla="*/ 50 w 64"/>
                <a:gd name="T11" fmla="*/ 68 h 68"/>
                <a:gd name="T12" fmla="*/ 0 w 64"/>
                <a:gd name="T13" fmla="*/ 56 h 68"/>
                <a:gd name="T14" fmla="*/ 6 w 64"/>
                <a:gd name="T15" fmla="*/ 37 h 68"/>
                <a:gd name="T16" fmla="*/ 44 w 64"/>
                <a:gd name="T17" fmla="*/ 37 h 68"/>
                <a:gd name="T18" fmla="*/ 44 w 64"/>
                <a:gd name="T19" fmla="*/ 37 h 68"/>
                <a:gd name="T20" fmla="*/ 10 w 64"/>
                <a:gd name="T21" fmla="*/ 16 h 68"/>
                <a:gd name="T22" fmla="*/ 17 w 64"/>
                <a:gd name="T23" fmla="*/ 0 h 68"/>
                <a:gd name="T24" fmla="*/ 64 w 64"/>
                <a:gd name="T25" fmla="*/ 12 h 68"/>
                <a:gd name="T26" fmla="*/ 62 w 64"/>
                <a:gd name="T27" fmla="*/ 23 h 68"/>
                <a:gd name="T28" fmla="*/ 21 w 64"/>
                <a:gd name="T29" fmla="*/ 12 h 68"/>
                <a:gd name="T30" fmla="*/ 21 w 64"/>
                <a:gd name="T31" fmla="*/ 12 h 68"/>
                <a:gd name="T32" fmla="*/ 58 w 64"/>
                <a:gd name="T33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8">
                  <a:moveTo>
                    <a:pt x="58" y="37"/>
                  </a:moveTo>
                  <a:lnTo>
                    <a:pt x="56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52" y="58"/>
                  </a:lnTo>
                  <a:lnTo>
                    <a:pt x="50" y="68"/>
                  </a:lnTo>
                  <a:lnTo>
                    <a:pt x="0" y="56"/>
                  </a:lnTo>
                  <a:lnTo>
                    <a:pt x="6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10" y="16"/>
                  </a:lnTo>
                  <a:lnTo>
                    <a:pt x="17" y="0"/>
                  </a:lnTo>
                  <a:lnTo>
                    <a:pt x="64" y="12"/>
                  </a:lnTo>
                  <a:lnTo>
                    <a:pt x="62" y="23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5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šļîdè">
              <a:extLst>
                <a:ext uri="{FF2B5EF4-FFF2-40B4-BE49-F238E27FC236}">
                  <a16:creationId xmlns:a16="http://schemas.microsoft.com/office/drawing/2014/main" id="{86C8A202-314A-4B5A-B03B-D0596D286FDE}"/>
                </a:ext>
              </a:extLst>
            </p:cNvPr>
            <p:cNvSpPr/>
            <p:nvPr/>
          </p:nvSpPr>
          <p:spPr bwMode="auto">
            <a:xfrm>
              <a:off x="5599113" y="2679700"/>
              <a:ext cx="82550" cy="49213"/>
            </a:xfrm>
            <a:custGeom>
              <a:avLst/>
              <a:gdLst>
                <a:gd name="T0" fmla="*/ 52 w 52"/>
                <a:gd name="T1" fmla="*/ 20 h 31"/>
                <a:gd name="T2" fmla="*/ 46 w 52"/>
                <a:gd name="T3" fmla="*/ 31 h 31"/>
                <a:gd name="T4" fmla="*/ 0 w 52"/>
                <a:gd name="T5" fmla="*/ 10 h 31"/>
                <a:gd name="T6" fmla="*/ 4 w 52"/>
                <a:gd name="T7" fmla="*/ 0 h 31"/>
                <a:gd name="T8" fmla="*/ 52 w 52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52" y="20"/>
                  </a:moveTo>
                  <a:lnTo>
                    <a:pt x="46" y="31"/>
                  </a:lnTo>
                  <a:lnTo>
                    <a:pt x="0" y="10"/>
                  </a:lnTo>
                  <a:lnTo>
                    <a:pt x="4" y="0"/>
                  </a:lnTo>
                  <a:lnTo>
                    <a:pt x="5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ṣľîdê">
              <a:extLst>
                <a:ext uri="{FF2B5EF4-FFF2-40B4-BE49-F238E27FC236}">
                  <a16:creationId xmlns:a16="http://schemas.microsoft.com/office/drawing/2014/main" id="{A0A5D184-0DE0-4F1B-9ABE-525A30E0EF87}"/>
                </a:ext>
              </a:extLst>
            </p:cNvPr>
            <p:cNvSpPr/>
            <p:nvPr/>
          </p:nvSpPr>
          <p:spPr bwMode="auto">
            <a:xfrm>
              <a:off x="5618163" y="2592388"/>
              <a:ext cx="106363" cy="106363"/>
            </a:xfrm>
            <a:custGeom>
              <a:avLst/>
              <a:gdLst>
                <a:gd name="T0" fmla="*/ 59 w 67"/>
                <a:gd name="T1" fmla="*/ 40 h 67"/>
                <a:gd name="T2" fmla="*/ 13 w 67"/>
                <a:gd name="T3" fmla="*/ 36 h 67"/>
                <a:gd name="T4" fmla="*/ 13 w 67"/>
                <a:gd name="T5" fmla="*/ 36 h 67"/>
                <a:gd name="T6" fmla="*/ 48 w 67"/>
                <a:gd name="T7" fmla="*/ 57 h 67"/>
                <a:gd name="T8" fmla="*/ 42 w 67"/>
                <a:gd name="T9" fmla="*/ 67 h 67"/>
                <a:gd name="T10" fmla="*/ 0 w 67"/>
                <a:gd name="T11" fmla="*/ 40 h 67"/>
                <a:gd name="T12" fmla="*/ 9 w 67"/>
                <a:gd name="T13" fmla="*/ 25 h 67"/>
                <a:gd name="T14" fmla="*/ 52 w 67"/>
                <a:gd name="T15" fmla="*/ 30 h 67"/>
                <a:gd name="T16" fmla="*/ 52 w 67"/>
                <a:gd name="T17" fmla="*/ 30 h 67"/>
                <a:gd name="T18" fmla="*/ 19 w 67"/>
                <a:gd name="T19" fmla="*/ 9 h 67"/>
                <a:gd name="T20" fmla="*/ 23 w 67"/>
                <a:gd name="T21" fmla="*/ 0 h 67"/>
                <a:gd name="T22" fmla="*/ 67 w 67"/>
                <a:gd name="T23" fmla="*/ 27 h 67"/>
                <a:gd name="T24" fmla="*/ 59 w 67"/>
                <a:gd name="T25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59" y="40"/>
                  </a:moveTo>
                  <a:lnTo>
                    <a:pt x="13" y="36"/>
                  </a:lnTo>
                  <a:lnTo>
                    <a:pt x="13" y="36"/>
                  </a:lnTo>
                  <a:lnTo>
                    <a:pt x="48" y="57"/>
                  </a:lnTo>
                  <a:lnTo>
                    <a:pt x="42" y="67"/>
                  </a:lnTo>
                  <a:lnTo>
                    <a:pt x="0" y="40"/>
                  </a:lnTo>
                  <a:lnTo>
                    <a:pt x="9" y="25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19" y="9"/>
                  </a:lnTo>
                  <a:lnTo>
                    <a:pt x="23" y="0"/>
                  </a:lnTo>
                  <a:lnTo>
                    <a:pt x="67" y="27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ŝ1iďê">
              <a:extLst>
                <a:ext uri="{FF2B5EF4-FFF2-40B4-BE49-F238E27FC236}">
                  <a16:creationId xmlns:a16="http://schemas.microsoft.com/office/drawing/2014/main" id="{C3B905CA-4FC8-47B3-898C-7A7CE8B33304}"/>
                </a:ext>
              </a:extLst>
            </p:cNvPr>
            <p:cNvSpPr/>
            <p:nvPr/>
          </p:nvSpPr>
          <p:spPr bwMode="auto">
            <a:xfrm>
              <a:off x="5700713" y="2490788"/>
              <a:ext cx="100013" cy="98425"/>
            </a:xfrm>
            <a:custGeom>
              <a:avLst/>
              <a:gdLst>
                <a:gd name="T0" fmla="*/ 15 w 30"/>
                <a:gd name="T1" fmla="*/ 0 h 30"/>
                <a:gd name="T2" fmla="*/ 26 w 30"/>
                <a:gd name="T3" fmla="*/ 11 h 30"/>
                <a:gd name="T4" fmla="*/ 24 w 30"/>
                <a:gd name="T5" fmla="*/ 25 h 30"/>
                <a:gd name="T6" fmla="*/ 10 w 30"/>
                <a:gd name="T7" fmla="*/ 26 h 30"/>
                <a:gd name="T8" fmla="*/ 0 w 30"/>
                <a:gd name="T9" fmla="*/ 15 h 30"/>
                <a:gd name="T10" fmla="*/ 4 w 30"/>
                <a:gd name="T11" fmla="*/ 11 h 30"/>
                <a:gd name="T12" fmla="*/ 13 w 30"/>
                <a:gd name="T13" fmla="*/ 21 h 30"/>
                <a:gd name="T14" fmla="*/ 18 w 30"/>
                <a:gd name="T15" fmla="*/ 24 h 30"/>
                <a:gd name="T16" fmla="*/ 22 w 30"/>
                <a:gd name="T17" fmla="*/ 23 h 30"/>
                <a:gd name="T18" fmla="*/ 24 w 30"/>
                <a:gd name="T19" fmla="*/ 18 h 30"/>
                <a:gd name="T20" fmla="*/ 20 w 30"/>
                <a:gd name="T21" fmla="*/ 13 h 30"/>
                <a:gd name="T22" fmla="*/ 11 w 30"/>
                <a:gd name="T23" fmla="*/ 4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30" y="16"/>
                    <a:pt x="29" y="20"/>
                    <a:pt x="24" y="25"/>
                  </a:cubicBezTo>
                  <a:cubicBezTo>
                    <a:pt x="19" y="30"/>
                    <a:pt x="14" y="30"/>
                    <a:pt x="10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3"/>
                    <a:pt x="16" y="24"/>
                    <a:pt x="18" y="24"/>
                  </a:cubicBezTo>
                  <a:cubicBezTo>
                    <a:pt x="19" y="25"/>
                    <a:pt x="20" y="24"/>
                    <a:pt x="22" y="23"/>
                  </a:cubicBezTo>
                  <a:cubicBezTo>
                    <a:pt x="23" y="21"/>
                    <a:pt x="24" y="20"/>
                    <a:pt x="24" y="18"/>
                  </a:cubicBezTo>
                  <a:cubicBezTo>
                    <a:pt x="24" y="17"/>
                    <a:pt x="23" y="15"/>
                    <a:pt x="20" y="13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1iḑé">
              <a:extLst>
                <a:ext uri="{FF2B5EF4-FFF2-40B4-BE49-F238E27FC236}">
                  <a16:creationId xmlns:a16="http://schemas.microsoft.com/office/drawing/2014/main" id="{1993FDAC-366F-4818-B3E5-BD4A5E8E78BB}"/>
                </a:ext>
              </a:extLst>
            </p:cNvPr>
            <p:cNvSpPr/>
            <p:nvPr/>
          </p:nvSpPr>
          <p:spPr bwMode="auto">
            <a:xfrm>
              <a:off x="5767388" y="2438400"/>
              <a:ext cx="106363" cy="104775"/>
            </a:xfrm>
            <a:custGeom>
              <a:avLst/>
              <a:gdLst>
                <a:gd name="T0" fmla="*/ 52 w 67"/>
                <a:gd name="T1" fmla="*/ 50 h 66"/>
                <a:gd name="T2" fmla="*/ 12 w 67"/>
                <a:gd name="T3" fmla="*/ 27 h 66"/>
                <a:gd name="T4" fmla="*/ 12 w 67"/>
                <a:gd name="T5" fmla="*/ 27 h 66"/>
                <a:gd name="T6" fmla="*/ 35 w 67"/>
                <a:gd name="T7" fmla="*/ 62 h 66"/>
                <a:gd name="T8" fmla="*/ 27 w 67"/>
                <a:gd name="T9" fmla="*/ 66 h 66"/>
                <a:gd name="T10" fmla="*/ 0 w 67"/>
                <a:gd name="T11" fmla="*/ 25 h 66"/>
                <a:gd name="T12" fmla="*/ 12 w 67"/>
                <a:gd name="T13" fmla="*/ 16 h 66"/>
                <a:gd name="T14" fmla="*/ 52 w 67"/>
                <a:gd name="T15" fmla="*/ 39 h 66"/>
                <a:gd name="T16" fmla="*/ 52 w 67"/>
                <a:gd name="T17" fmla="*/ 39 h 66"/>
                <a:gd name="T18" fmla="*/ 29 w 67"/>
                <a:gd name="T19" fmla="*/ 6 h 66"/>
                <a:gd name="T20" fmla="*/ 37 w 67"/>
                <a:gd name="T21" fmla="*/ 0 h 66"/>
                <a:gd name="T22" fmla="*/ 67 w 67"/>
                <a:gd name="T23" fmla="*/ 41 h 66"/>
                <a:gd name="T24" fmla="*/ 52 w 67"/>
                <a:gd name="T25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6">
                  <a:moveTo>
                    <a:pt x="52" y="50"/>
                  </a:moveTo>
                  <a:lnTo>
                    <a:pt x="12" y="27"/>
                  </a:lnTo>
                  <a:lnTo>
                    <a:pt x="12" y="27"/>
                  </a:lnTo>
                  <a:lnTo>
                    <a:pt x="35" y="62"/>
                  </a:lnTo>
                  <a:lnTo>
                    <a:pt x="27" y="66"/>
                  </a:lnTo>
                  <a:lnTo>
                    <a:pt x="0" y="25"/>
                  </a:lnTo>
                  <a:lnTo>
                    <a:pt x="12" y="16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29" y="6"/>
                  </a:lnTo>
                  <a:lnTo>
                    <a:pt x="37" y="0"/>
                  </a:lnTo>
                  <a:lnTo>
                    <a:pt x="67" y="41"/>
                  </a:lnTo>
                  <a:lnTo>
                    <a:pt x="5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şḻiḋe">
              <a:extLst>
                <a:ext uri="{FF2B5EF4-FFF2-40B4-BE49-F238E27FC236}">
                  <a16:creationId xmlns:a16="http://schemas.microsoft.com/office/drawing/2014/main" id="{98BF2D38-4A50-480C-8D46-F4330A8902B7}"/>
                </a:ext>
              </a:extLst>
            </p:cNvPr>
            <p:cNvSpPr/>
            <p:nvPr/>
          </p:nvSpPr>
          <p:spPr bwMode="auto">
            <a:xfrm>
              <a:off x="5853113" y="2417763"/>
              <a:ext cx="49213" cy="79375"/>
            </a:xfrm>
            <a:custGeom>
              <a:avLst/>
              <a:gdLst>
                <a:gd name="T0" fmla="*/ 31 w 31"/>
                <a:gd name="T1" fmla="*/ 46 h 50"/>
                <a:gd name="T2" fmla="*/ 23 w 31"/>
                <a:gd name="T3" fmla="*/ 50 h 50"/>
                <a:gd name="T4" fmla="*/ 0 w 31"/>
                <a:gd name="T5" fmla="*/ 4 h 50"/>
                <a:gd name="T6" fmla="*/ 10 w 31"/>
                <a:gd name="T7" fmla="*/ 0 h 50"/>
                <a:gd name="T8" fmla="*/ 31 w 31"/>
                <a:gd name="T9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0">
                  <a:moveTo>
                    <a:pt x="31" y="46"/>
                  </a:moveTo>
                  <a:lnTo>
                    <a:pt x="23" y="50"/>
                  </a:lnTo>
                  <a:lnTo>
                    <a:pt x="0" y="4"/>
                  </a:lnTo>
                  <a:lnTo>
                    <a:pt x="10" y="0"/>
                  </a:lnTo>
                  <a:lnTo>
                    <a:pt x="3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śḷiḓe">
              <a:extLst>
                <a:ext uri="{FF2B5EF4-FFF2-40B4-BE49-F238E27FC236}">
                  <a16:creationId xmlns:a16="http://schemas.microsoft.com/office/drawing/2014/main" id="{32909818-E3B6-488C-B4B6-5096F7E61459}"/>
                </a:ext>
              </a:extLst>
            </p:cNvPr>
            <p:cNvSpPr/>
            <p:nvPr/>
          </p:nvSpPr>
          <p:spPr bwMode="auto">
            <a:xfrm>
              <a:off x="5892801" y="2381250"/>
              <a:ext cx="73025" cy="88900"/>
            </a:xfrm>
            <a:custGeom>
              <a:avLst/>
              <a:gdLst>
                <a:gd name="T0" fmla="*/ 0 w 46"/>
                <a:gd name="T1" fmla="*/ 15 h 56"/>
                <a:gd name="T2" fmla="*/ 10 w 46"/>
                <a:gd name="T3" fmla="*/ 11 h 56"/>
                <a:gd name="T4" fmla="*/ 35 w 46"/>
                <a:gd name="T5" fmla="*/ 44 h 56"/>
                <a:gd name="T6" fmla="*/ 38 w 46"/>
                <a:gd name="T7" fmla="*/ 44 h 56"/>
                <a:gd name="T8" fmla="*/ 38 w 46"/>
                <a:gd name="T9" fmla="*/ 2 h 56"/>
                <a:gd name="T10" fmla="*/ 46 w 46"/>
                <a:gd name="T11" fmla="*/ 0 h 56"/>
                <a:gd name="T12" fmla="*/ 46 w 46"/>
                <a:gd name="T13" fmla="*/ 52 h 56"/>
                <a:gd name="T14" fmla="*/ 33 w 46"/>
                <a:gd name="T15" fmla="*/ 56 h 56"/>
                <a:gd name="T16" fmla="*/ 0 w 46"/>
                <a:gd name="T17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6">
                  <a:moveTo>
                    <a:pt x="0" y="15"/>
                  </a:moveTo>
                  <a:lnTo>
                    <a:pt x="10" y="11"/>
                  </a:lnTo>
                  <a:lnTo>
                    <a:pt x="35" y="44"/>
                  </a:lnTo>
                  <a:lnTo>
                    <a:pt x="38" y="4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52"/>
                  </a:lnTo>
                  <a:lnTo>
                    <a:pt x="33" y="5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$ḻîḍè">
              <a:extLst>
                <a:ext uri="{FF2B5EF4-FFF2-40B4-BE49-F238E27FC236}">
                  <a16:creationId xmlns:a16="http://schemas.microsoft.com/office/drawing/2014/main" id="{2589D3DC-AE8B-440B-8B1D-EE7CFEC1570B}"/>
                </a:ext>
              </a:extLst>
            </p:cNvPr>
            <p:cNvSpPr/>
            <p:nvPr/>
          </p:nvSpPr>
          <p:spPr bwMode="auto">
            <a:xfrm>
              <a:off x="5988051" y="2368550"/>
              <a:ext cx="66675" cy="85725"/>
            </a:xfrm>
            <a:custGeom>
              <a:avLst/>
              <a:gdLst>
                <a:gd name="T0" fmla="*/ 0 w 42"/>
                <a:gd name="T1" fmla="*/ 4 h 54"/>
                <a:gd name="T2" fmla="*/ 34 w 42"/>
                <a:gd name="T3" fmla="*/ 0 h 54"/>
                <a:gd name="T4" fmla="*/ 36 w 42"/>
                <a:gd name="T5" fmla="*/ 8 h 54"/>
                <a:gd name="T6" fmla="*/ 13 w 42"/>
                <a:gd name="T7" fmla="*/ 10 h 54"/>
                <a:gd name="T8" fmla="*/ 15 w 42"/>
                <a:gd name="T9" fmla="*/ 23 h 54"/>
                <a:gd name="T10" fmla="*/ 36 w 42"/>
                <a:gd name="T11" fmla="*/ 19 h 54"/>
                <a:gd name="T12" fmla="*/ 38 w 42"/>
                <a:gd name="T13" fmla="*/ 27 h 54"/>
                <a:gd name="T14" fmla="*/ 15 w 42"/>
                <a:gd name="T15" fmla="*/ 31 h 54"/>
                <a:gd name="T16" fmla="*/ 17 w 42"/>
                <a:gd name="T17" fmla="*/ 44 h 54"/>
                <a:gd name="T18" fmla="*/ 42 w 42"/>
                <a:gd name="T19" fmla="*/ 41 h 54"/>
                <a:gd name="T20" fmla="*/ 42 w 42"/>
                <a:gd name="T21" fmla="*/ 50 h 54"/>
                <a:gd name="T22" fmla="*/ 9 w 42"/>
                <a:gd name="T23" fmla="*/ 54 h 54"/>
                <a:gd name="T24" fmla="*/ 0 w 42"/>
                <a:gd name="T2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4">
                  <a:moveTo>
                    <a:pt x="0" y="4"/>
                  </a:moveTo>
                  <a:lnTo>
                    <a:pt x="34" y="0"/>
                  </a:lnTo>
                  <a:lnTo>
                    <a:pt x="36" y="8"/>
                  </a:lnTo>
                  <a:lnTo>
                    <a:pt x="13" y="10"/>
                  </a:lnTo>
                  <a:lnTo>
                    <a:pt x="15" y="23"/>
                  </a:lnTo>
                  <a:lnTo>
                    <a:pt x="36" y="19"/>
                  </a:lnTo>
                  <a:lnTo>
                    <a:pt x="38" y="27"/>
                  </a:lnTo>
                  <a:lnTo>
                    <a:pt x="15" y="31"/>
                  </a:lnTo>
                  <a:lnTo>
                    <a:pt x="17" y="44"/>
                  </a:lnTo>
                  <a:lnTo>
                    <a:pt x="42" y="41"/>
                  </a:lnTo>
                  <a:lnTo>
                    <a:pt x="42" y="50"/>
                  </a:lnTo>
                  <a:lnTo>
                    <a:pt x="9" y="5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Sľíďe">
              <a:extLst>
                <a:ext uri="{FF2B5EF4-FFF2-40B4-BE49-F238E27FC236}">
                  <a16:creationId xmlns:a16="http://schemas.microsoft.com/office/drawing/2014/main" id="{37BF8596-6E97-46D2-9B1F-12B12D08F31C}"/>
                </a:ext>
              </a:extLst>
            </p:cNvPr>
            <p:cNvSpPr/>
            <p:nvPr/>
          </p:nvSpPr>
          <p:spPr bwMode="auto">
            <a:xfrm>
              <a:off x="6064251" y="2365375"/>
              <a:ext cx="66675" cy="79375"/>
            </a:xfrm>
            <a:custGeom>
              <a:avLst/>
              <a:gdLst>
                <a:gd name="T0" fmla="*/ 6 w 20"/>
                <a:gd name="T1" fmla="*/ 10 h 24"/>
                <a:gd name="T2" fmla="*/ 10 w 20"/>
                <a:gd name="T3" fmla="*/ 10 h 24"/>
                <a:gd name="T4" fmla="*/ 14 w 20"/>
                <a:gd name="T5" fmla="*/ 7 h 24"/>
                <a:gd name="T6" fmla="*/ 10 w 20"/>
                <a:gd name="T7" fmla="*/ 4 h 24"/>
                <a:gd name="T8" fmla="*/ 5 w 20"/>
                <a:gd name="T9" fmla="*/ 4 h 24"/>
                <a:gd name="T10" fmla="*/ 6 w 20"/>
                <a:gd name="T11" fmla="*/ 10 h 24"/>
                <a:gd name="T12" fmla="*/ 6 w 20"/>
                <a:gd name="T13" fmla="*/ 24 h 24"/>
                <a:gd name="T14" fmla="*/ 0 w 20"/>
                <a:gd name="T15" fmla="*/ 24 h 24"/>
                <a:gd name="T16" fmla="*/ 0 w 20"/>
                <a:gd name="T17" fmla="*/ 0 h 24"/>
                <a:gd name="T18" fmla="*/ 11 w 20"/>
                <a:gd name="T19" fmla="*/ 0 h 24"/>
                <a:gd name="T20" fmla="*/ 19 w 20"/>
                <a:gd name="T21" fmla="*/ 6 h 24"/>
                <a:gd name="T22" fmla="*/ 14 w 20"/>
                <a:gd name="T23" fmla="*/ 12 h 24"/>
                <a:gd name="T24" fmla="*/ 14 w 20"/>
                <a:gd name="T25" fmla="*/ 12 h 24"/>
                <a:gd name="T26" fmla="*/ 19 w 20"/>
                <a:gd name="T27" fmla="*/ 17 h 24"/>
                <a:gd name="T28" fmla="*/ 19 w 20"/>
                <a:gd name="T29" fmla="*/ 18 h 24"/>
                <a:gd name="T30" fmla="*/ 20 w 20"/>
                <a:gd name="T31" fmla="*/ 24 h 24"/>
                <a:gd name="T32" fmla="*/ 15 w 20"/>
                <a:gd name="T33" fmla="*/ 24 h 24"/>
                <a:gd name="T34" fmla="*/ 13 w 20"/>
                <a:gd name="T35" fmla="*/ 17 h 24"/>
                <a:gd name="T36" fmla="*/ 11 w 20"/>
                <a:gd name="T37" fmla="*/ 14 h 24"/>
                <a:gd name="T38" fmla="*/ 6 w 20"/>
                <a:gd name="T39" fmla="*/ 14 h 24"/>
                <a:gd name="T40" fmla="*/ 6 w 20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4">
                  <a:moveTo>
                    <a:pt x="6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4" y="5"/>
                    <a:pt x="12" y="4"/>
                    <a:pt x="1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6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19" y="2"/>
                    <a:pt x="19" y="6"/>
                  </a:cubicBezTo>
                  <a:cubicBezTo>
                    <a:pt x="19" y="9"/>
                    <a:pt x="17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2"/>
                    <a:pt x="18" y="14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1"/>
                    <a:pt x="20" y="23"/>
                    <a:pt x="20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2"/>
                    <a:pt x="14" y="20"/>
                    <a:pt x="13" y="17"/>
                  </a:cubicBezTo>
                  <a:cubicBezTo>
                    <a:pt x="13" y="15"/>
                    <a:pt x="12" y="14"/>
                    <a:pt x="11" y="14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ŝḷide">
              <a:extLst>
                <a:ext uri="{FF2B5EF4-FFF2-40B4-BE49-F238E27FC236}">
                  <a16:creationId xmlns:a16="http://schemas.microsoft.com/office/drawing/2014/main" id="{7A67C1E3-EC02-4F81-A3A5-2484BEB73347}"/>
                </a:ext>
              </a:extLst>
            </p:cNvPr>
            <p:cNvSpPr/>
            <p:nvPr/>
          </p:nvSpPr>
          <p:spPr bwMode="auto">
            <a:xfrm>
              <a:off x="6137276" y="2365375"/>
              <a:ext cx="69850" cy="85725"/>
            </a:xfrm>
            <a:custGeom>
              <a:avLst/>
              <a:gdLst>
                <a:gd name="T0" fmla="*/ 16 w 21"/>
                <a:gd name="T1" fmla="*/ 9 h 26"/>
                <a:gd name="T2" fmla="*/ 12 w 21"/>
                <a:gd name="T3" fmla="*/ 5 h 26"/>
                <a:gd name="T4" fmla="*/ 8 w 21"/>
                <a:gd name="T5" fmla="*/ 7 h 26"/>
                <a:gd name="T6" fmla="*/ 12 w 21"/>
                <a:gd name="T7" fmla="*/ 11 h 26"/>
                <a:gd name="T8" fmla="*/ 12 w 21"/>
                <a:gd name="T9" fmla="*/ 11 h 26"/>
                <a:gd name="T10" fmla="*/ 20 w 21"/>
                <a:gd name="T11" fmla="*/ 19 h 26"/>
                <a:gd name="T12" fmla="*/ 9 w 21"/>
                <a:gd name="T13" fmla="*/ 25 h 26"/>
                <a:gd name="T14" fmla="*/ 0 w 21"/>
                <a:gd name="T15" fmla="*/ 16 h 26"/>
                <a:gd name="T16" fmla="*/ 6 w 21"/>
                <a:gd name="T17" fmla="*/ 17 h 26"/>
                <a:gd name="T18" fmla="*/ 9 w 21"/>
                <a:gd name="T19" fmla="*/ 22 h 26"/>
                <a:gd name="T20" fmla="*/ 14 w 21"/>
                <a:gd name="T21" fmla="*/ 19 h 26"/>
                <a:gd name="T22" fmla="*/ 10 w 21"/>
                <a:gd name="T23" fmla="*/ 15 h 26"/>
                <a:gd name="T24" fmla="*/ 9 w 21"/>
                <a:gd name="T25" fmla="*/ 15 h 26"/>
                <a:gd name="T26" fmla="*/ 2 w 21"/>
                <a:gd name="T27" fmla="*/ 7 h 26"/>
                <a:gd name="T28" fmla="*/ 13 w 21"/>
                <a:gd name="T29" fmla="*/ 1 h 26"/>
                <a:gd name="T30" fmla="*/ 21 w 21"/>
                <a:gd name="T31" fmla="*/ 9 h 26"/>
                <a:gd name="T32" fmla="*/ 16 w 21"/>
                <a:gd name="T3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6">
                  <a:moveTo>
                    <a:pt x="16" y="9"/>
                  </a:moveTo>
                  <a:cubicBezTo>
                    <a:pt x="16" y="6"/>
                    <a:pt x="15" y="5"/>
                    <a:pt x="12" y="5"/>
                  </a:cubicBezTo>
                  <a:cubicBezTo>
                    <a:pt x="10" y="4"/>
                    <a:pt x="8" y="5"/>
                    <a:pt x="8" y="7"/>
                  </a:cubicBezTo>
                  <a:cubicBezTo>
                    <a:pt x="7" y="9"/>
                    <a:pt x="9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3"/>
                    <a:pt x="21" y="16"/>
                    <a:pt x="20" y="19"/>
                  </a:cubicBezTo>
                  <a:cubicBezTo>
                    <a:pt x="19" y="24"/>
                    <a:pt x="15" y="26"/>
                    <a:pt x="9" y="25"/>
                  </a:cubicBezTo>
                  <a:cubicBezTo>
                    <a:pt x="2" y="25"/>
                    <a:pt x="0" y="22"/>
                    <a:pt x="0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20"/>
                    <a:pt x="6" y="21"/>
                    <a:pt x="9" y="22"/>
                  </a:cubicBezTo>
                  <a:cubicBezTo>
                    <a:pt x="12" y="22"/>
                    <a:pt x="14" y="21"/>
                    <a:pt x="14" y="19"/>
                  </a:cubicBezTo>
                  <a:cubicBezTo>
                    <a:pt x="15" y="18"/>
                    <a:pt x="13" y="17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4" y="13"/>
                    <a:pt x="2" y="11"/>
                    <a:pt x="2" y="7"/>
                  </a:cubicBezTo>
                  <a:cubicBezTo>
                    <a:pt x="3" y="3"/>
                    <a:pt x="7" y="0"/>
                    <a:pt x="13" y="1"/>
                  </a:cubicBezTo>
                  <a:cubicBezTo>
                    <a:pt x="19" y="2"/>
                    <a:pt x="21" y="5"/>
                    <a:pt x="21" y="9"/>
                  </a:cubicBezTo>
                  <a:lnTo>
                    <a:pt x="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ṡľïḑe">
              <a:extLst>
                <a:ext uri="{FF2B5EF4-FFF2-40B4-BE49-F238E27FC236}">
                  <a16:creationId xmlns:a16="http://schemas.microsoft.com/office/drawing/2014/main" id="{F94A4A44-877B-4AE2-96B1-20A41ED1FFA7}"/>
                </a:ext>
              </a:extLst>
            </p:cNvPr>
            <p:cNvSpPr/>
            <p:nvPr/>
          </p:nvSpPr>
          <p:spPr bwMode="auto">
            <a:xfrm>
              <a:off x="6213476" y="2378075"/>
              <a:ext cx="36513" cy="82550"/>
            </a:xfrm>
            <a:custGeom>
              <a:avLst/>
              <a:gdLst>
                <a:gd name="T0" fmla="*/ 10 w 23"/>
                <a:gd name="T1" fmla="*/ 52 h 52"/>
                <a:gd name="T2" fmla="*/ 0 w 23"/>
                <a:gd name="T3" fmla="*/ 50 h 52"/>
                <a:gd name="T4" fmla="*/ 12 w 23"/>
                <a:gd name="T5" fmla="*/ 0 h 52"/>
                <a:gd name="T6" fmla="*/ 23 w 23"/>
                <a:gd name="T7" fmla="*/ 4 h 52"/>
                <a:gd name="T8" fmla="*/ 10 w 2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0" y="52"/>
                  </a:moveTo>
                  <a:lnTo>
                    <a:pt x="0" y="50"/>
                  </a:lnTo>
                  <a:lnTo>
                    <a:pt x="12" y="0"/>
                  </a:lnTo>
                  <a:lnTo>
                    <a:pt x="23" y="4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ṡľíďê">
              <a:extLst>
                <a:ext uri="{FF2B5EF4-FFF2-40B4-BE49-F238E27FC236}">
                  <a16:creationId xmlns:a16="http://schemas.microsoft.com/office/drawing/2014/main" id="{499D1A7B-CD7D-417D-96D3-974BD4662598}"/>
                </a:ext>
              </a:extLst>
            </p:cNvPr>
            <p:cNvSpPr/>
            <p:nvPr/>
          </p:nvSpPr>
          <p:spPr bwMode="auto">
            <a:xfrm>
              <a:off x="6272213" y="2390775"/>
              <a:ext cx="66675" cy="90488"/>
            </a:xfrm>
            <a:custGeom>
              <a:avLst/>
              <a:gdLst>
                <a:gd name="T0" fmla="*/ 5 w 42"/>
                <a:gd name="T1" fmla="*/ 0 h 57"/>
                <a:gd name="T2" fmla="*/ 42 w 42"/>
                <a:gd name="T3" fmla="*/ 15 h 57"/>
                <a:gd name="T4" fmla="*/ 40 w 42"/>
                <a:gd name="T5" fmla="*/ 23 h 57"/>
                <a:gd name="T6" fmla="*/ 25 w 42"/>
                <a:gd name="T7" fmla="*/ 17 h 57"/>
                <a:gd name="T8" fmla="*/ 11 w 42"/>
                <a:gd name="T9" fmla="*/ 57 h 57"/>
                <a:gd name="T10" fmla="*/ 0 w 42"/>
                <a:gd name="T11" fmla="*/ 52 h 57"/>
                <a:gd name="T12" fmla="*/ 15 w 42"/>
                <a:gd name="T13" fmla="*/ 13 h 57"/>
                <a:gd name="T14" fmla="*/ 0 w 42"/>
                <a:gd name="T15" fmla="*/ 9 h 57"/>
                <a:gd name="T16" fmla="*/ 5 w 4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7">
                  <a:moveTo>
                    <a:pt x="5" y="0"/>
                  </a:moveTo>
                  <a:lnTo>
                    <a:pt x="42" y="15"/>
                  </a:lnTo>
                  <a:lnTo>
                    <a:pt x="40" y="23"/>
                  </a:lnTo>
                  <a:lnTo>
                    <a:pt x="25" y="17"/>
                  </a:lnTo>
                  <a:lnTo>
                    <a:pt x="11" y="57"/>
                  </a:lnTo>
                  <a:lnTo>
                    <a:pt x="0" y="52"/>
                  </a:lnTo>
                  <a:lnTo>
                    <a:pt x="15" y="13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ŝḻïḓé">
              <a:extLst>
                <a:ext uri="{FF2B5EF4-FFF2-40B4-BE49-F238E27FC236}">
                  <a16:creationId xmlns:a16="http://schemas.microsoft.com/office/drawing/2014/main" id="{1B8146EE-9AC9-4C53-AD8D-024668650C61}"/>
                </a:ext>
              </a:extLst>
            </p:cNvPr>
            <p:cNvSpPr/>
            <p:nvPr/>
          </p:nvSpPr>
          <p:spPr bwMode="auto">
            <a:xfrm>
              <a:off x="6342063" y="2424113"/>
              <a:ext cx="79375" cy="93663"/>
            </a:xfrm>
            <a:custGeom>
              <a:avLst/>
              <a:gdLst>
                <a:gd name="T0" fmla="*/ 8 w 50"/>
                <a:gd name="T1" fmla="*/ 40 h 59"/>
                <a:gd name="T2" fmla="*/ 13 w 50"/>
                <a:gd name="T3" fmla="*/ 0 h 59"/>
                <a:gd name="T4" fmla="*/ 23 w 50"/>
                <a:gd name="T5" fmla="*/ 9 h 59"/>
                <a:gd name="T6" fmla="*/ 21 w 50"/>
                <a:gd name="T7" fmla="*/ 34 h 59"/>
                <a:gd name="T8" fmla="*/ 42 w 50"/>
                <a:gd name="T9" fmla="*/ 19 h 59"/>
                <a:gd name="T10" fmla="*/ 50 w 50"/>
                <a:gd name="T11" fmla="*/ 25 h 59"/>
                <a:gd name="T12" fmla="*/ 19 w 50"/>
                <a:gd name="T13" fmla="*/ 44 h 59"/>
                <a:gd name="T14" fmla="*/ 11 w 50"/>
                <a:gd name="T15" fmla="*/ 59 h 59"/>
                <a:gd name="T16" fmla="*/ 0 w 50"/>
                <a:gd name="T17" fmla="*/ 52 h 59"/>
                <a:gd name="T18" fmla="*/ 8 w 50"/>
                <a:gd name="T19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9">
                  <a:moveTo>
                    <a:pt x="8" y="40"/>
                  </a:moveTo>
                  <a:lnTo>
                    <a:pt x="13" y="0"/>
                  </a:lnTo>
                  <a:lnTo>
                    <a:pt x="23" y="9"/>
                  </a:lnTo>
                  <a:lnTo>
                    <a:pt x="21" y="34"/>
                  </a:lnTo>
                  <a:lnTo>
                    <a:pt x="42" y="19"/>
                  </a:lnTo>
                  <a:lnTo>
                    <a:pt x="50" y="25"/>
                  </a:lnTo>
                  <a:lnTo>
                    <a:pt x="19" y="44"/>
                  </a:lnTo>
                  <a:lnTo>
                    <a:pt x="11" y="59"/>
                  </a:lnTo>
                  <a:lnTo>
                    <a:pt x="0" y="52"/>
                  </a:lnTo>
                  <a:lnTo>
                    <a:pt x="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ṧļïḍè">
              <a:extLst>
                <a:ext uri="{FF2B5EF4-FFF2-40B4-BE49-F238E27FC236}">
                  <a16:creationId xmlns:a16="http://schemas.microsoft.com/office/drawing/2014/main" id="{66DAFD50-4534-4993-AA0A-87A56BE5093E}"/>
                </a:ext>
              </a:extLst>
            </p:cNvPr>
            <p:cNvSpPr/>
            <p:nvPr/>
          </p:nvSpPr>
          <p:spPr bwMode="auto">
            <a:xfrm>
              <a:off x="6427788" y="2517775"/>
              <a:ext cx="96838" cy="92075"/>
            </a:xfrm>
            <a:custGeom>
              <a:avLst/>
              <a:gdLst>
                <a:gd name="T0" fmla="*/ 10 w 29"/>
                <a:gd name="T1" fmla="*/ 10 h 28"/>
                <a:gd name="T2" fmla="*/ 8 w 29"/>
                <a:gd name="T3" fmla="*/ 20 h 28"/>
                <a:gd name="T4" fmla="*/ 19 w 29"/>
                <a:gd name="T5" fmla="*/ 19 h 28"/>
                <a:gd name="T6" fmla="*/ 21 w 29"/>
                <a:gd name="T7" fmla="*/ 8 h 28"/>
                <a:gd name="T8" fmla="*/ 10 w 29"/>
                <a:gd name="T9" fmla="*/ 10 h 28"/>
                <a:gd name="T10" fmla="*/ 6 w 29"/>
                <a:gd name="T11" fmla="*/ 6 h 28"/>
                <a:gd name="T12" fmla="*/ 24 w 29"/>
                <a:gd name="T13" fmla="*/ 5 h 28"/>
                <a:gd name="T14" fmla="*/ 22 w 29"/>
                <a:gd name="T15" fmla="*/ 23 h 28"/>
                <a:gd name="T16" fmla="*/ 6 w 29"/>
                <a:gd name="T17" fmla="*/ 23 h 28"/>
                <a:gd name="T18" fmla="*/ 6 w 29"/>
                <a:gd name="T1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10" y="10"/>
                  </a:moveTo>
                  <a:cubicBezTo>
                    <a:pt x="6" y="14"/>
                    <a:pt x="5" y="17"/>
                    <a:pt x="8" y="20"/>
                  </a:cubicBezTo>
                  <a:cubicBezTo>
                    <a:pt x="11" y="23"/>
                    <a:pt x="14" y="23"/>
                    <a:pt x="19" y="19"/>
                  </a:cubicBezTo>
                  <a:cubicBezTo>
                    <a:pt x="23" y="14"/>
                    <a:pt x="24" y="11"/>
                    <a:pt x="21" y="8"/>
                  </a:cubicBezTo>
                  <a:cubicBezTo>
                    <a:pt x="18" y="5"/>
                    <a:pt x="14" y="6"/>
                    <a:pt x="10" y="10"/>
                  </a:cubicBezTo>
                  <a:close/>
                  <a:moveTo>
                    <a:pt x="6" y="6"/>
                  </a:moveTo>
                  <a:cubicBezTo>
                    <a:pt x="13" y="0"/>
                    <a:pt x="18" y="0"/>
                    <a:pt x="24" y="5"/>
                  </a:cubicBezTo>
                  <a:cubicBezTo>
                    <a:pt x="29" y="11"/>
                    <a:pt x="28" y="17"/>
                    <a:pt x="22" y="23"/>
                  </a:cubicBezTo>
                  <a:cubicBezTo>
                    <a:pt x="16" y="28"/>
                    <a:pt x="11" y="28"/>
                    <a:pt x="6" y="23"/>
                  </a:cubicBezTo>
                  <a:cubicBezTo>
                    <a:pt x="0" y="17"/>
                    <a:pt x="1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ṥḻîďè">
              <a:extLst>
                <a:ext uri="{FF2B5EF4-FFF2-40B4-BE49-F238E27FC236}">
                  <a16:creationId xmlns:a16="http://schemas.microsoft.com/office/drawing/2014/main" id="{CD641A46-84FC-4994-A535-7156A828B86A}"/>
                </a:ext>
              </a:extLst>
            </p:cNvPr>
            <p:cNvSpPr/>
            <p:nvPr/>
          </p:nvSpPr>
          <p:spPr bwMode="auto">
            <a:xfrm>
              <a:off x="6481763" y="2582863"/>
              <a:ext cx="95250" cy="69850"/>
            </a:xfrm>
            <a:custGeom>
              <a:avLst/>
              <a:gdLst>
                <a:gd name="T0" fmla="*/ 0 w 60"/>
                <a:gd name="T1" fmla="*/ 29 h 44"/>
                <a:gd name="T2" fmla="*/ 41 w 60"/>
                <a:gd name="T3" fmla="*/ 0 h 44"/>
                <a:gd name="T4" fmla="*/ 60 w 60"/>
                <a:gd name="T5" fmla="*/ 27 h 44"/>
                <a:gd name="T6" fmla="*/ 52 w 60"/>
                <a:gd name="T7" fmla="*/ 33 h 44"/>
                <a:gd name="T8" fmla="*/ 39 w 60"/>
                <a:gd name="T9" fmla="*/ 15 h 44"/>
                <a:gd name="T10" fmla="*/ 31 w 60"/>
                <a:gd name="T11" fmla="*/ 21 h 44"/>
                <a:gd name="T12" fmla="*/ 41 w 60"/>
                <a:gd name="T13" fmla="*/ 38 h 44"/>
                <a:gd name="T14" fmla="*/ 35 w 60"/>
                <a:gd name="T15" fmla="*/ 44 h 44"/>
                <a:gd name="T16" fmla="*/ 22 w 60"/>
                <a:gd name="T17" fmla="*/ 25 h 44"/>
                <a:gd name="T18" fmla="*/ 6 w 60"/>
                <a:gd name="T19" fmla="*/ 38 h 44"/>
                <a:gd name="T20" fmla="*/ 0 w 60"/>
                <a:gd name="T21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4">
                  <a:moveTo>
                    <a:pt x="0" y="29"/>
                  </a:moveTo>
                  <a:lnTo>
                    <a:pt x="41" y="0"/>
                  </a:lnTo>
                  <a:lnTo>
                    <a:pt x="60" y="27"/>
                  </a:lnTo>
                  <a:lnTo>
                    <a:pt x="52" y="33"/>
                  </a:lnTo>
                  <a:lnTo>
                    <a:pt x="39" y="15"/>
                  </a:lnTo>
                  <a:lnTo>
                    <a:pt x="31" y="21"/>
                  </a:lnTo>
                  <a:lnTo>
                    <a:pt x="41" y="38"/>
                  </a:lnTo>
                  <a:lnTo>
                    <a:pt x="35" y="44"/>
                  </a:lnTo>
                  <a:lnTo>
                    <a:pt x="22" y="25"/>
                  </a:lnTo>
                  <a:lnTo>
                    <a:pt x="6" y="38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ṥlîḋè">
              <a:extLst>
                <a:ext uri="{FF2B5EF4-FFF2-40B4-BE49-F238E27FC236}">
                  <a16:creationId xmlns:a16="http://schemas.microsoft.com/office/drawing/2014/main" id="{B9EDECC5-B11E-4388-88CF-6641B6E70558}"/>
                </a:ext>
              </a:extLst>
            </p:cNvPr>
            <p:cNvSpPr/>
            <p:nvPr/>
          </p:nvSpPr>
          <p:spPr bwMode="auto">
            <a:xfrm>
              <a:off x="6537326" y="2692400"/>
              <a:ext cx="92075" cy="82550"/>
            </a:xfrm>
            <a:custGeom>
              <a:avLst/>
              <a:gdLst>
                <a:gd name="T0" fmla="*/ 19 w 28"/>
                <a:gd name="T1" fmla="*/ 15 h 25"/>
                <a:gd name="T2" fmla="*/ 22 w 28"/>
                <a:gd name="T3" fmla="*/ 9 h 25"/>
                <a:gd name="T4" fmla="*/ 12 w 28"/>
                <a:gd name="T5" fmla="*/ 8 h 25"/>
                <a:gd name="T6" fmla="*/ 5 w 28"/>
                <a:gd name="T7" fmla="*/ 15 h 25"/>
                <a:gd name="T8" fmla="*/ 11 w 28"/>
                <a:gd name="T9" fmla="*/ 18 h 25"/>
                <a:gd name="T10" fmla="*/ 13 w 28"/>
                <a:gd name="T11" fmla="*/ 23 h 25"/>
                <a:gd name="T12" fmla="*/ 2 w 28"/>
                <a:gd name="T13" fmla="*/ 16 h 25"/>
                <a:gd name="T14" fmla="*/ 10 w 28"/>
                <a:gd name="T15" fmla="*/ 2 h 25"/>
                <a:gd name="T16" fmla="*/ 25 w 28"/>
                <a:gd name="T17" fmla="*/ 8 h 25"/>
                <a:gd name="T18" fmla="*/ 21 w 28"/>
                <a:gd name="T19" fmla="*/ 20 h 25"/>
                <a:gd name="T20" fmla="*/ 19 w 28"/>
                <a:gd name="T2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5">
                  <a:moveTo>
                    <a:pt x="19" y="15"/>
                  </a:moveTo>
                  <a:cubicBezTo>
                    <a:pt x="22" y="14"/>
                    <a:pt x="23" y="12"/>
                    <a:pt x="22" y="9"/>
                  </a:cubicBezTo>
                  <a:cubicBezTo>
                    <a:pt x="21" y="6"/>
                    <a:pt x="17" y="6"/>
                    <a:pt x="12" y="8"/>
                  </a:cubicBezTo>
                  <a:cubicBezTo>
                    <a:pt x="7" y="10"/>
                    <a:pt x="4" y="12"/>
                    <a:pt x="5" y="15"/>
                  </a:cubicBezTo>
                  <a:cubicBezTo>
                    <a:pt x="6" y="18"/>
                    <a:pt x="8" y="19"/>
                    <a:pt x="11" y="18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8" y="25"/>
                    <a:pt x="4" y="23"/>
                    <a:pt x="2" y="16"/>
                  </a:cubicBezTo>
                  <a:cubicBezTo>
                    <a:pt x="0" y="10"/>
                    <a:pt x="2" y="6"/>
                    <a:pt x="10" y="2"/>
                  </a:cubicBezTo>
                  <a:cubicBezTo>
                    <a:pt x="18" y="0"/>
                    <a:pt x="23" y="2"/>
                    <a:pt x="25" y="8"/>
                  </a:cubicBezTo>
                  <a:cubicBezTo>
                    <a:pt x="28" y="14"/>
                    <a:pt x="26" y="18"/>
                    <a:pt x="21" y="20"/>
                  </a:cubicBezTo>
                  <a:lnTo>
                    <a:pt x="1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ṡļïde">
              <a:extLst>
                <a:ext uri="{FF2B5EF4-FFF2-40B4-BE49-F238E27FC236}">
                  <a16:creationId xmlns:a16="http://schemas.microsoft.com/office/drawing/2014/main" id="{DFDA04F6-37A5-48BD-BDF3-0DB97172D9D4}"/>
                </a:ext>
              </a:extLst>
            </p:cNvPr>
            <p:cNvSpPr/>
            <p:nvPr/>
          </p:nvSpPr>
          <p:spPr bwMode="auto">
            <a:xfrm>
              <a:off x="6559551" y="2771775"/>
              <a:ext cx="90488" cy="79375"/>
            </a:xfrm>
            <a:custGeom>
              <a:avLst/>
              <a:gdLst>
                <a:gd name="T0" fmla="*/ 0 w 57"/>
                <a:gd name="T1" fmla="*/ 10 h 50"/>
                <a:gd name="T2" fmla="*/ 48 w 57"/>
                <a:gd name="T3" fmla="*/ 0 h 50"/>
                <a:gd name="T4" fmla="*/ 50 w 57"/>
                <a:gd name="T5" fmla="*/ 10 h 50"/>
                <a:gd name="T6" fmla="*/ 32 w 57"/>
                <a:gd name="T7" fmla="*/ 14 h 50"/>
                <a:gd name="T8" fmla="*/ 36 w 57"/>
                <a:gd name="T9" fmla="*/ 33 h 50"/>
                <a:gd name="T10" fmla="*/ 55 w 57"/>
                <a:gd name="T11" fmla="*/ 29 h 50"/>
                <a:gd name="T12" fmla="*/ 57 w 57"/>
                <a:gd name="T13" fmla="*/ 39 h 50"/>
                <a:gd name="T14" fmla="*/ 7 w 57"/>
                <a:gd name="T15" fmla="*/ 50 h 50"/>
                <a:gd name="T16" fmla="*/ 5 w 57"/>
                <a:gd name="T17" fmla="*/ 39 h 50"/>
                <a:gd name="T18" fmla="*/ 28 w 57"/>
                <a:gd name="T19" fmla="*/ 35 h 50"/>
                <a:gd name="T20" fmla="*/ 23 w 57"/>
                <a:gd name="T21" fmla="*/ 16 h 50"/>
                <a:gd name="T22" fmla="*/ 3 w 57"/>
                <a:gd name="T23" fmla="*/ 21 h 50"/>
                <a:gd name="T24" fmla="*/ 0 w 57"/>
                <a:gd name="T25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0">
                  <a:moveTo>
                    <a:pt x="0" y="10"/>
                  </a:moveTo>
                  <a:lnTo>
                    <a:pt x="48" y="0"/>
                  </a:lnTo>
                  <a:lnTo>
                    <a:pt x="50" y="10"/>
                  </a:lnTo>
                  <a:lnTo>
                    <a:pt x="32" y="14"/>
                  </a:lnTo>
                  <a:lnTo>
                    <a:pt x="36" y="33"/>
                  </a:lnTo>
                  <a:lnTo>
                    <a:pt x="55" y="29"/>
                  </a:lnTo>
                  <a:lnTo>
                    <a:pt x="57" y="39"/>
                  </a:lnTo>
                  <a:lnTo>
                    <a:pt x="7" y="50"/>
                  </a:lnTo>
                  <a:lnTo>
                    <a:pt x="5" y="39"/>
                  </a:lnTo>
                  <a:lnTo>
                    <a:pt x="28" y="35"/>
                  </a:lnTo>
                  <a:lnTo>
                    <a:pt x="23" y="16"/>
                  </a:lnTo>
                  <a:lnTo>
                    <a:pt x="3" y="2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1îḋè">
              <a:extLst>
                <a:ext uri="{FF2B5EF4-FFF2-40B4-BE49-F238E27FC236}">
                  <a16:creationId xmlns:a16="http://schemas.microsoft.com/office/drawing/2014/main" id="{63E750F2-DB21-4137-A3A9-B4D2D5AFA9B4}"/>
                </a:ext>
              </a:extLst>
            </p:cNvPr>
            <p:cNvSpPr/>
            <p:nvPr/>
          </p:nvSpPr>
          <p:spPr bwMode="auto">
            <a:xfrm>
              <a:off x="6573838" y="2863850"/>
              <a:ext cx="79375" cy="23813"/>
            </a:xfrm>
            <a:custGeom>
              <a:avLst/>
              <a:gdLst>
                <a:gd name="T0" fmla="*/ 0 w 50"/>
                <a:gd name="T1" fmla="*/ 15 h 15"/>
                <a:gd name="T2" fmla="*/ 0 w 50"/>
                <a:gd name="T3" fmla="*/ 4 h 15"/>
                <a:gd name="T4" fmla="*/ 50 w 50"/>
                <a:gd name="T5" fmla="*/ 0 h 15"/>
                <a:gd name="T6" fmla="*/ 50 w 50"/>
                <a:gd name="T7" fmla="*/ 11 h 15"/>
                <a:gd name="T8" fmla="*/ 0 w 50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0" y="15"/>
                  </a:moveTo>
                  <a:lnTo>
                    <a:pt x="0" y="4"/>
                  </a:lnTo>
                  <a:lnTo>
                    <a:pt x="50" y="0"/>
                  </a:lnTo>
                  <a:lnTo>
                    <a:pt x="5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śḻïdè">
              <a:extLst>
                <a:ext uri="{FF2B5EF4-FFF2-40B4-BE49-F238E27FC236}">
                  <a16:creationId xmlns:a16="http://schemas.microsoft.com/office/drawing/2014/main" id="{B7F756D5-BA08-41A5-831A-E25D00C9B38C}"/>
                </a:ext>
              </a:extLst>
            </p:cNvPr>
            <p:cNvSpPr/>
            <p:nvPr/>
          </p:nvSpPr>
          <p:spPr bwMode="auto">
            <a:xfrm>
              <a:off x="6570663" y="2906713"/>
              <a:ext cx="85725" cy="76200"/>
            </a:xfrm>
            <a:custGeom>
              <a:avLst/>
              <a:gdLst>
                <a:gd name="T0" fmla="*/ 2 w 54"/>
                <a:gd name="T1" fmla="*/ 29 h 48"/>
                <a:gd name="T2" fmla="*/ 43 w 54"/>
                <a:gd name="T3" fmla="*/ 13 h 48"/>
                <a:gd name="T4" fmla="*/ 43 w 54"/>
                <a:gd name="T5" fmla="*/ 13 h 48"/>
                <a:gd name="T6" fmla="*/ 2 w 54"/>
                <a:gd name="T7" fmla="*/ 9 h 48"/>
                <a:gd name="T8" fmla="*/ 4 w 54"/>
                <a:gd name="T9" fmla="*/ 0 h 48"/>
                <a:gd name="T10" fmla="*/ 54 w 54"/>
                <a:gd name="T11" fmla="*/ 2 h 48"/>
                <a:gd name="T12" fmla="*/ 52 w 54"/>
                <a:gd name="T13" fmla="*/ 19 h 48"/>
                <a:gd name="T14" fmla="*/ 10 w 54"/>
                <a:gd name="T15" fmla="*/ 36 h 48"/>
                <a:gd name="T16" fmla="*/ 12 w 54"/>
                <a:gd name="T17" fmla="*/ 36 h 48"/>
                <a:gd name="T18" fmla="*/ 52 w 54"/>
                <a:gd name="T19" fmla="*/ 38 h 48"/>
                <a:gd name="T20" fmla="*/ 50 w 54"/>
                <a:gd name="T21" fmla="*/ 48 h 48"/>
                <a:gd name="T22" fmla="*/ 0 w 54"/>
                <a:gd name="T23" fmla="*/ 46 h 48"/>
                <a:gd name="T24" fmla="*/ 2 w 54"/>
                <a:gd name="T2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48">
                  <a:moveTo>
                    <a:pt x="2" y="29"/>
                  </a:moveTo>
                  <a:lnTo>
                    <a:pt x="43" y="13"/>
                  </a:lnTo>
                  <a:lnTo>
                    <a:pt x="43" y="13"/>
                  </a:lnTo>
                  <a:lnTo>
                    <a:pt x="2" y="9"/>
                  </a:lnTo>
                  <a:lnTo>
                    <a:pt x="4" y="0"/>
                  </a:lnTo>
                  <a:lnTo>
                    <a:pt x="54" y="2"/>
                  </a:lnTo>
                  <a:lnTo>
                    <a:pt x="52" y="19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52" y="38"/>
                  </a:lnTo>
                  <a:lnTo>
                    <a:pt x="50" y="48"/>
                  </a:lnTo>
                  <a:lnTo>
                    <a:pt x="0" y="46"/>
                  </a:ln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$ḻïḑe">
              <a:extLst>
                <a:ext uri="{FF2B5EF4-FFF2-40B4-BE49-F238E27FC236}">
                  <a16:creationId xmlns:a16="http://schemas.microsoft.com/office/drawing/2014/main" id="{CCE03486-3EA7-4E11-A518-B9C7B21CA8BF}"/>
                </a:ext>
              </a:extLst>
            </p:cNvPr>
            <p:cNvSpPr/>
            <p:nvPr/>
          </p:nvSpPr>
          <p:spPr bwMode="auto">
            <a:xfrm>
              <a:off x="6546851" y="2989263"/>
              <a:ext cx="92075" cy="76200"/>
            </a:xfrm>
            <a:custGeom>
              <a:avLst/>
              <a:gdLst>
                <a:gd name="T0" fmla="*/ 23 w 58"/>
                <a:gd name="T1" fmla="*/ 36 h 48"/>
                <a:gd name="T2" fmla="*/ 46 w 58"/>
                <a:gd name="T3" fmla="*/ 36 h 48"/>
                <a:gd name="T4" fmla="*/ 46 w 58"/>
                <a:gd name="T5" fmla="*/ 34 h 48"/>
                <a:gd name="T6" fmla="*/ 27 w 58"/>
                <a:gd name="T7" fmla="*/ 21 h 48"/>
                <a:gd name="T8" fmla="*/ 23 w 58"/>
                <a:gd name="T9" fmla="*/ 36 h 48"/>
                <a:gd name="T10" fmla="*/ 23 w 58"/>
                <a:gd name="T11" fmla="*/ 36 h 48"/>
                <a:gd name="T12" fmla="*/ 13 w 58"/>
                <a:gd name="T13" fmla="*/ 0 h 48"/>
                <a:gd name="T14" fmla="*/ 58 w 58"/>
                <a:gd name="T15" fmla="*/ 31 h 48"/>
                <a:gd name="T16" fmla="*/ 54 w 58"/>
                <a:gd name="T17" fmla="*/ 44 h 48"/>
                <a:gd name="T18" fmla="*/ 0 w 58"/>
                <a:gd name="T19" fmla="*/ 48 h 48"/>
                <a:gd name="T20" fmla="*/ 4 w 58"/>
                <a:gd name="T21" fmla="*/ 38 h 48"/>
                <a:gd name="T22" fmla="*/ 15 w 58"/>
                <a:gd name="T23" fmla="*/ 36 h 48"/>
                <a:gd name="T24" fmla="*/ 21 w 58"/>
                <a:gd name="T25" fmla="*/ 17 h 48"/>
                <a:gd name="T26" fmla="*/ 11 w 58"/>
                <a:gd name="T27" fmla="*/ 11 h 48"/>
                <a:gd name="T28" fmla="*/ 13 w 58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48">
                  <a:moveTo>
                    <a:pt x="23" y="36"/>
                  </a:moveTo>
                  <a:lnTo>
                    <a:pt x="46" y="36"/>
                  </a:lnTo>
                  <a:lnTo>
                    <a:pt x="46" y="34"/>
                  </a:lnTo>
                  <a:lnTo>
                    <a:pt x="27" y="21"/>
                  </a:lnTo>
                  <a:lnTo>
                    <a:pt x="23" y="36"/>
                  </a:lnTo>
                  <a:lnTo>
                    <a:pt x="23" y="36"/>
                  </a:lnTo>
                  <a:close/>
                  <a:moveTo>
                    <a:pt x="13" y="0"/>
                  </a:moveTo>
                  <a:lnTo>
                    <a:pt x="58" y="31"/>
                  </a:lnTo>
                  <a:lnTo>
                    <a:pt x="54" y="44"/>
                  </a:lnTo>
                  <a:lnTo>
                    <a:pt x="0" y="48"/>
                  </a:lnTo>
                  <a:lnTo>
                    <a:pt x="4" y="38"/>
                  </a:lnTo>
                  <a:lnTo>
                    <a:pt x="15" y="36"/>
                  </a:lnTo>
                  <a:lnTo>
                    <a:pt x="21" y="17"/>
                  </a:lnTo>
                  <a:lnTo>
                    <a:pt x="11" y="11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šľïďè">
              <a:extLst>
                <a:ext uri="{FF2B5EF4-FFF2-40B4-BE49-F238E27FC236}">
                  <a16:creationId xmlns:a16="http://schemas.microsoft.com/office/drawing/2014/main" id="{8830D6E6-AA0F-4524-8EDF-D5B7C7ED41A6}"/>
                </a:ext>
              </a:extLst>
            </p:cNvPr>
            <p:cNvSpPr/>
            <p:nvPr/>
          </p:nvSpPr>
          <p:spPr bwMode="auto">
            <a:xfrm>
              <a:off x="5657851" y="2463800"/>
              <a:ext cx="895350" cy="895350"/>
            </a:xfrm>
            <a:custGeom>
              <a:avLst/>
              <a:gdLst>
                <a:gd name="T0" fmla="*/ 135 w 271"/>
                <a:gd name="T1" fmla="*/ 263 h 271"/>
                <a:gd name="T2" fmla="*/ 8 w 271"/>
                <a:gd name="T3" fmla="*/ 135 h 271"/>
                <a:gd name="T4" fmla="*/ 135 w 271"/>
                <a:gd name="T5" fmla="*/ 8 h 271"/>
                <a:gd name="T6" fmla="*/ 263 w 271"/>
                <a:gd name="T7" fmla="*/ 135 h 271"/>
                <a:gd name="T8" fmla="*/ 135 w 271"/>
                <a:gd name="T9" fmla="*/ 263 h 271"/>
                <a:gd name="T10" fmla="*/ 135 w 271"/>
                <a:gd name="T11" fmla="*/ 0 h 271"/>
                <a:gd name="T12" fmla="*/ 0 w 271"/>
                <a:gd name="T13" fmla="*/ 135 h 271"/>
                <a:gd name="T14" fmla="*/ 135 w 271"/>
                <a:gd name="T15" fmla="*/ 271 h 271"/>
                <a:gd name="T16" fmla="*/ 271 w 271"/>
                <a:gd name="T17" fmla="*/ 135 h 271"/>
                <a:gd name="T18" fmla="*/ 135 w 271"/>
                <a:gd name="T1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263"/>
                  </a:moveTo>
                  <a:cubicBezTo>
                    <a:pt x="65" y="263"/>
                    <a:pt x="8" y="206"/>
                    <a:pt x="8" y="135"/>
                  </a:cubicBezTo>
                  <a:cubicBezTo>
                    <a:pt x="8" y="65"/>
                    <a:pt x="65" y="8"/>
                    <a:pt x="135" y="8"/>
                  </a:cubicBezTo>
                  <a:cubicBezTo>
                    <a:pt x="206" y="8"/>
                    <a:pt x="263" y="65"/>
                    <a:pt x="263" y="135"/>
                  </a:cubicBezTo>
                  <a:cubicBezTo>
                    <a:pt x="263" y="206"/>
                    <a:pt x="206" y="263"/>
                    <a:pt x="135" y="263"/>
                  </a:cubicBezTo>
                  <a:close/>
                  <a:moveTo>
                    <a:pt x="135" y="0"/>
                  </a:moveTo>
                  <a:cubicBezTo>
                    <a:pt x="61" y="0"/>
                    <a:pt x="0" y="61"/>
                    <a:pt x="0" y="135"/>
                  </a:cubicBezTo>
                  <a:cubicBezTo>
                    <a:pt x="0" y="210"/>
                    <a:pt x="61" y="271"/>
                    <a:pt x="135" y="271"/>
                  </a:cubicBezTo>
                  <a:cubicBezTo>
                    <a:pt x="210" y="271"/>
                    <a:pt x="271" y="210"/>
                    <a:pt x="271" y="135"/>
                  </a:cubicBezTo>
                  <a:cubicBezTo>
                    <a:pt x="271" y="61"/>
                    <a:pt x="210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ṩļídè">
              <a:extLst>
                <a:ext uri="{FF2B5EF4-FFF2-40B4-BE49-F238E27FC236}">
                  <a16:creationId xmlns:a16="http://schemas.microsoft.com/office/drawing/2014/main" id="{B33C6281-3E78-4FDA-A421-5A6D7CF3D13B}"/>
                </a:ext>
              </a:extLst>
            </p:cNvPr>
            <p:cNvSpPr/>
            <p:nvPr/>
          </p:nvSpPr>
          <p:spPr bwMode="auto">
            <a:xfrm>
              <a:off x="5519738" y="2325688"/>
              <a:ext cx="1169988" cy="1169988"/>
            </a:xfrm>
            <a:custGeom>
              <a:avLst/>
              <a:gdLst>
                <a:gd name="T0" fmla="*/ 177 w 354"/>
                <a:gd name="T1" fmla="*/ 350 h 354"/>
                <a:gd name="T2" fmla="*/ 5 w 354"/>
                <a:gd name="T3" fmla="*/ 177 h 354"/>
                <a:gd name="T4" fmla="*/ 177 w 354"/>
                <a:gd name="T5" fmla="*/ 5 h 354"/>
                <a:gd name="T6" fmla="*/ 350 w 354"/>
                <a:gd name="T7" fmla="*/ 177 h 354"/>
                <a:gd name="T8" fmla="*/ 177 w 354"/>
                <a:gd name="T9" fmla="*/ 350 h 354"/>
                <a:gd name="T10" fmla="*/ 177 w 354"/>
                <a:gd name="T11" fmla="*/ 0 h 354"/>
                <a:gd name="T12" fmla="*/ 0 w 354"/>
                <a:gd name="T13" fmla="*/ 177 h 354"/>
                <a:gd name="T14" fmla="*/ 177 w 354"/>
                <a:gd name="T15" fmla="*/ 354 h 354"/>
                <a:gd name="T16" fmla="*/ 354 w 354"/>
                <a:gd name="T17" fmla="*/ 177 h 354"/>
                <a:gd name="T18" fmla="*/ 177 w 354"/>
                <a:gd name="T1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354">
                  <a:moveTo>
                    <a:pt x="177" y="350"/>
                  </a:moveTo>
                  <a:cubicBezTo>
                    <a:pt x="82" y="350"/>
                    <a:pt x="5" y="272"/>
                    <a:pt x="5" y="177"/>
                  </a:cubicBezTo>
                  <a:cubicBezTo>
                    <a:pt x="5" y="82"/>
                    <a:pt x="82" y="5"/>
                    <a:pt x="177" y="5"/>
                  </a:cubicBezTo>
                  <a:cubicBezTo>
                    <a:pt x="272" y="5"/>
                    <a:pt x="350" y="82"/>
                    <a:pt x="350" y="177"/>
                  </a:cubicBezTo>
                  <a:cubicBezTo>
                    <a:pt x="350" y="272"/>
                    <a:pt x="272" y="350"/>
                    <a:pt x="177" y="350"/>
                  </a:cubicBezTo>
                  <a:close/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5"/>
                    <a:pt x="79" y="354"/>
                    <a:pt x="177" y="354"/>
                  </a:cubicBezTo>
                  <a:cubicBezTo>
                    <a:pt x="275" y="354"/>
                    <a:pt x="354" y="275"/>
                    <a:pt x="354" y="177"/>
                  </a:cubicBezTo>
                  <a:cubicBezTo>
                    <a:pt x="354" y="79"/>
                    <a:pt x="275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sḷíḓê">
              <a:extLst>
                <a:ext uri="{FF2B5EF4-FFF2-40B4-BE49-F238E27FC236}">
                  <a16:creationId xmlns:a16="http://schemas.microsoft.com/office/drawing/2014/main" id="{F8119465-1BA8-4EA9-86A5-43A2FBA54C17}"/>
                </a:ext>
              </a:extLst>
            </p:cNvPr>
            <p:cNvSpPr/>
            <p:nvPr/>
          </p:nvSpPr>
          <p:spPr bwMode="auto">
            <a:xfrm>
              <a:off x="5492751" y="2298700"/>
              <a:ext cx="1225550" cy="1227138"/>
            </a:xfrm>
            <a:custGeom>
              <a:avLst/>
              <a:gdLst>
                <a:gd name="T0" fmla="*/ 185 w 371"/>
                <a:gd name="T1" fmla="*/ 366 h 371"/>
                <a:gd name="T2" fmla="*/ 4 w 371"/>
                <a:gd name="T3" fmla="*/ 185 h 371"/>
                <a:gd name="T4" fmla="*/ 185 w 371"/>
                <a:gd name="T5" fmla="*/ 4 h 371"/>
                <a:gd name="T6" fmla="*/ 366 w 371"/>
                <a:gd name="T7" fmla="*/ 185 h 371"/>
                <a:gd name="T8" fmla="*/ 185 w 371"/>
                <a:gd name="T9" fmla="*/ 366 h 371"/>
                <a:gd name="T10" fmla="*/ 185 w 371"/>
                <a:gd name="T11" fmla="*/ 0 h 371"/>
                <a:gd name="T12" fmla="*/ 0 w 371"/>
                <a:gd name="T13" fmla="*/ 185 h 371"/>
                <a:gd name="T14" fmla="*/ 185 w 371"/>
                <a:gd name="T15" fmla="*/ 371 h 371"/>
                <a:gd name="T16" fmla="*/ 371 w 371"/>
                <a:gd name="T17" fmla="*/ 185 h 371"/>
                <a:gd name="T18" fmla="*/ 185 w 371"/>
                <a:gd name="T1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5" y="366"/>
                  </a:moveTo>
                  <a:cubicBezTo>
                    <a:pt x="85" y="366"/>
                    <a:pt x="4" y="285"/>
                    <a:pt x="4" y="185"/>
                  </a:cubicBezTo>
                  <a:cubicBezTo>
                    <a:pt x="4" y="85"/>
                    <a:pt x="85" y="4"/>
                    <a:pt x="185" y="4"/>
                  </a:cubicBezTo>
                  <a:cubicBezTo>
                    <a:pt x="285" y="4"/>
                    <a:pt x="366" y="85"/>
                    <a:pt x="366" y="185"/>
                  </a:cubicBezTo>
                  <a:cubicBezTo>
                    <a:pt x="366" y="285"/>
                    <a:pt x="285" y="366"/>
                    <a:pt x="185" y="366"/>
                  </a:cubicBezTo>
                  <a:close/>
                  <a:moveTo>
                    <a:pt x="185" y="0"/>
                  </a:moveTo>
                  <a:cubicBezTo>
                    <a:pt x="83" y="0"/>
                    <a:pt x="0" y="83"/>
                    <a:pt x="0" y="185"/>
                  </a:cubicBezTo>
                  <a:cubicBezTo>
                    <a:pt x="0" y="288"/>
                    <a:pt x="83" y="371"/>
                    <a:pt x="185" y="371"/>
                  </a:cubicBezTo>
                  <a:cubicBezTo>
                    <a:pt x="288" y="371"/>
                    <a:pt x="371" y="288"/>
                    <a:pt x="371" y="185"/>
                  </a:cubicBezTo>
                  <a:cubicBezTo>
                    <a:pt x="371" y="83"/>
                    <a:pt x="288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709035" y="3796462"/>
            <a:ext cx="2757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98441" y="4397497"/>
            <a:ext cx="9913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点击此添加文字。标题数字等都可以通过点击和重新输入进行更改，顶部“开始”面板中可以对字体、字号、颜色等进行修改。建议正文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16-18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1-1.3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倍字间距。更换图片方法：点击图片后右键，选择“更改图片”即可。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6107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120000">
            <a:off x="659051" y="1683150"/>
            <a:ext cx="10736395" cy="4259629"/>
            <a:chOff x="741065" y="1812559"/>
            <a:chExt cx="10736395" cy="4259629"/>
          </a:xfrm>
        </p:grpSpPr>
        <p:sp>
          <p:nvSpPr>
            <p:cNvPr id="3" name="矩形 2"/>
            <p:cNvSpPr/>
            <p:nvPr/>
          </p:nvSpPr>
          <p:spPr>
            <a:xfrm>
              <a:off x="742950" y="1814513"/>
              <a:ext cx="10734510" cy="4257675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41065" y="1812559"/>
              <a:ext cx="10732035" cy="430965"/>
            </a:xfrm>
            <a:prstGeom prst="rect">
              <a:avLst/>
            </a:prstGeom>
            <a:pattFill prst="wdDnDiag">
              <a:fgClr>
                <a:srgbClr val="A63A2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68400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18434" y="1834649"/>
            <a:ext cx="10877385" cy="391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1828100" y="2353643"/>
            <a:ext cx="3073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1881516" y="2924235"/>
            <a:ext cx="8901546" cy="0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10543162" y="2550264"/>
            <a:ext cx="205310" cy="20531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799628" y="3134157"/>
            <a:ext cx="790596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9705588" y="5141177"/>
            <a:ext cx="1025992" cy="167240"/>
            <a:chOff x="7366758" y="765331"/>
            <a:chExt cx="1025992" cy="167240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-7006" y="370265"/>
            <a:ext cx="12199005" cy="915318"/>
            <a:chOff x="0" y="501267"/>
            <a:chExt cx="12192000" cy="915318"/>
          </a:xfrm>
        </p:grpSpPr>
        <p:sp>
          <p:nvSpPr>
            <p:cNvPr id="44" name="矩形 43"/>
            <p:cNvSpPr/>
            <p:nvPr/>
          </p:nvSpPr>
          <p:spPr>
            <a:xfrm>
              <a:off x="0" y="540226"/>
              <a:ext cx="12192000" cy="4821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ïšļiḓê">
              <a:extLst>
                <a:ext uri="{FF2B5EF4-FFF2-40B4-BE49-F238E27FC236}">
                  <a16:creationId xmlns:a16="http://schemas.microsoft.com/office/drawing/2014/main" id="{13E1FAE1-F3BF-4D17-93F3-9C0F36BC0151}"/>
                </a:ext>
              </a:extLst>
            </p:cNvPr>
            <p:cNvSpPr/>
            <p:nvPr/>
          </p:nvSpPr>
          <p:spPr bwMode="auto">
            <a:xfrm>
              <a:off x="11271856" y="501267"/>
              <a:ext cx="811044" cy="915318"/>
            </a:xfrm>
            <a:custGeom>
              <a:avLst/>
              <a:gdLst>
                <a:gd name="T0" fmla="*/ 40 w 168"/>
                <a:gd name="T1" fmla="*/ 1 h 190"/>
                <a:gd name="T2" fmla="*/ 46 w 168"/>
                <a:gd name="T3" fmla="*/ 3 h 190"/>
                <a:gd name="T4" fmla="*/ 49 w 168"/>
                <a:gd name="T5" fmla="*/ 7 h 190"/>
                <a:gd name="T6" fmla="*/ 47 w 168"/>
                <a:gd name="T7" fmla="*/ 34 h 190"/>
                <a:gd name="T8" fmla="*/ 59 w 168"/>
                <a:gd name="T9" fmla="*/ 69 h 190"/>
                <a:gd name="T10" fmla="*/ 86 w 168"/>
                <a:gd name="T11" fmla="*/ 38 h 190"/>
                <a:gd name="T12" fmla="*/ 85 w 168"/>
                <a:gd name="T13" fmla="*/ 18 h 190"/>
                <a:gd name="T14" fmla="*/ 84 w 168"/>
                <a:gd name="T15" fmla="*/ 5 h 190"/>
                <a:gd name="T16" fmla="*/ 92 w 168"/>
                <a:gd name="T17" fmla="*/ 1 h 190"/>
                <a:gd name="T18" fmla="*/ 101 w 168"/>
                <a:gd name="T19" fmla="*/ 6 h 190"/>
                <a:gd name="T20" fmla="*/ 99 w 168"/>
                <a:gd name="T21" fmla="*/ 30 h 190"/>
                <a:gd name="T22" fmla="*/ 113 w 168"/>
                <a:gd name="T23" fmla="*/ 69 h 190"/>
                <a:gd name="T24" fmla="*/ 138 w 168"/>
                <a:gd name="T25" fmla="*/ 38 h 190"/>
                <a:gd name="T26" fmla="*/ 138 w 168"/>
                <a:gd name="T27" fmla="*/ 3 h 190"/>
                <a:gd name="T28" fmla="*/ 150 w 168"/>
                <a:gd name="T29" fmla="*/ 3 h 190"/>
                <a:gd name="T30" fmla="*/ 152 w 168"/>
                <a:gd name="T31" fmla="*/ 6 h 190"/>
                <a:gd name="T32" fmla="*/ 153 w 168"/>
                <a:gd name="T33" fmla="*/ 12 h 190"/>
                <a:gd name="T34" fmla="*/ 151 w 168"/>
                <a:gd name="T35" fmla="*/ 21 h 190"/>
                <a:gd name="T36" fmla="*/ 152 w 168"/>
                <a:gd name="T37" fmla="*/ 41 h 190"/>
                <a:gd name="T38" fmla="*/ 164 w 168"/>
                <a:gd name="T39" fmla="*/ 88 h 190"/>
                <a:gd name="T40" fmla="*/ 144 w 168"/>
                <a:gd name="T41" fmla="*/ 136 h 190"/>
                <a:gd name="T42" fmla="*/ 152 w 168"/>
                <a:gd name="T43" fmla="*/ 183 h 190"/>
                <a:gd name="T44" fmla="*/ 147 w 168"/>
                <a:gd name="T45" fmla="*/ 189 h 190"/>
                <a:gd name="T46" fmla="*/ 140 w 168"/>
                <a:gd name="T47" fmla="*/ 188 h 190"/>
                <a:gd name="T48" fmla="*/ 130 w 168"/>
                <a:gd name="T49" fmla="*/ 134 h 190"/>
                <a:gd name="T50" fmla="*/ 148 w 168"/>
                <a:gd name="T51" fmla="*/ 92 h 190"/>
                <a:gd name="T52" fmla="*/ 143 w 168"/>
                <a:gd name="T53" fmla="*/ 57 h 190"/>
                <a:gd name="T54" fmla="*/ 112 w 168"/>
                <a:gd name="T55" fmla="*/ 84 h 190"/>
                <a:gd name="T56" fmla="*/ 92 w 168"/>
                <a:gd name="T57" fmla="*/ 133 h 190"/>
                <a:gd name="T58" fmla="*/ 96 w 168"/>
                <a:gd name="T59" fmla="*/ 163 h 190"/>
                <a:gd name="T60" fmla="*/ 97 w 168"/>
                <a:gd name="T61" fmla="*/ 188 h 190"/>
                <a:gd name="T62" fmla="*/ 88 w 168"/>
                <a:gd name="T63" fmla="*/ 188 h 190"/>
                <a:gd name="T64" fmla="*/ 79 w 168"/>
                <a:gd name="T65" fmla="*/ 168 h 190"/>
                <a:gd name="T66" fmla="*/ 81 w 168"/>
                <a:gd name="T67" fmla="*/ 117 h 190"/>
                <a:gd name="T68" fmla="*/ 97 w 168"/>
                <a:gd name="T69" fmla="*/ 72 h 190"/>
                <a:gd name="T70" fmla="*/ 91 w 168"/>
                <a:gd name="T71" fmla="*/ 57 h 190"/>
                <a:gd name="T72" fmla="*/ 90 w 168"/>
                <a:gd name="T73" fmla="*/ 58 h 190"/>
                <a:gd name="T74" fmla="*/ 60 w 168"/>
                <a:gd name="T75" fmla="*/ 84 h 190"/>
                <a:gd name="T76" fmla="*/ 40 w 168"/>
                <a:gd name="T77" fmla="*/ 134 h 190"/>
                <a:gd name="T78" fmla="*/ 48 w 168"/>
                <a:gd name="T79" fmla="*/ 183 h 190"/>
                <a:gd name="T80" fmla="*/ 44 w 168"/>
                <a:gd name="T81" fmla="*/ 189 h 190"/>
                <a:gd name="T82" fmla="*/ 37 w 168"/>
                <a:gd name="T83" fmla="*/ 189 h 190"/>
                <a:gd name="T84" fmla="*/ 32 w 168"/>
                <a:gd name="T85" fmla="*/ 111 h 190"/>
                <a:gd name="T86" fmla="*/ 47 w 168"/>
                <a:gd name="T87" fmla="*/ 85 h 190"/>
                <a:gd name="T88" fmla="*/ 39 w 168"/>
                <a:gd name="T89" fmla="*/ 57 h 190"/>
                <a:gd name="T90" fmla="*/ 4 w 168"/>
                <a:gd name="T91" fmla="*/ 84 h 190"/>
                <a:gd name="T92" fmla="*/ 0 w 168"/>
                <a:gd name="T93" fmla="*/ 78 h 190"/>
                <a:gd name="T94" fmla="*/ 11 w 168"/>
                <a:gd name="T95" fmla="*/ 67 h 190"/>
                <a:gd name="T96" fmla="*/ 33 w 168"/>
                <a:gd name="T97" fmla="*/ 42 h 190"/>
                <a:gd name="T98" fmla="*/ 32 w 168"/>
                <a:gd name="T99" fmla="*/ 6 h 190"/>
                <a:gd name="T100" fmla="*/ 40 w 168"/>
                <a:gd name="T101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8" h="190">
                  <a:moveTo>
                    <a:pt x="40" y="1"/>
                  </a:moveTo>
                  <a:cubicBezTo>
                    <a:pt x="43" y="2"/>
                    <a:pt x="45" y="2"/>
                    <a:pt x="46" y="3"/>
                  </a:cubicBezTo>
                  <a:cubicBezTo>
                    <a:pt x="47" y="3"/>
                    <a:pt x="49" y="6"/>
                    <a:pt x="49" y="7"/>
                  </a:cubicBezTo>
                  <a:cubicBezTo>
                    <a:pt x="50" y="18"/>
                    <a:pt x="45" y="24"/>
                    <a:pt x="47" y="34"/>
                  </a:cubicBezTo>
                  <a:cubicBezTo>
                    <a:pt x="50" y="47"/>
                    <a:pt x="56" y="57"/>
                    <a:pt x="59" y="69"/>
                  </a:cubicBezTo>
                  <a:cubicBezTo>
                    <a:pt x="70" y="66"/>
                    <a:pt x="84" y="50"/>
                    <a:pt x="86" y="38"/>
                  </a:cubicBezTo>
                  <a:cubicBezTo>
                    <a:pt x="87" y="31"/>
                    <a:pt x="86" y="24"/>
                    <a:pt x="85" y="18"/>
                  </a:cubicBezTo>
                  <a:cubicBezTo>
                    <a:pt x="84" y="13"/>
                    <a:pt x="83" y="9"/>
                    <a:pt x="84" y="5"/>
                  </a:cubicBezTo>
                  <a:cubicBezTo>
                    <a:pt x="85" y="2"/>
                    <a:pt x="89" y="1"/>
                    <a:pt x="92" y="1"/>
                  </a:cubicBezTo>
                  <a:cubicBezTo>
                    <a:pt x="98" y="2"/>
                    <a:pt x="99" y="3"/>
                    <a:pt x="101" y="6"/>
                  </a:cubicBezTo>
                  <a:cubicBezTo>
                    <a:pt x="103" y="13"/>
                    <a:pt x="97" y="17"/>
                    <a:pt x="99" y="30"/>
                  </a:cubicBezTo>
                  <a:cubicBezTo>
                    <a:pt x="100" y="43"/>
                    <a:pt x="107" y="64"/>
                    <a:pt x="113" y="69"/>
                  </a:cubicBezTo>
                  <a:cubicBezTo>
                    <a:pt x="122" y="62"/>
                    <a:pt x="135" y="51"/>
                    <a:pt x="138" y="38"/>
                  </a:cubicBezTo>
                  <a:cubicBezTo>
                    <a:pt x="141" y="27"/>
                    <a:pt x="129" y="8"/>
                    <a:pt x="138" y="3"/>
                  </a:cubicBezTo>
                  <a:cubicBezTo>
                    <a:pt x="142" y="0"/>
                    <a:pt x="147" y="1"/>
                    <a:pt x="150" y="3"/>
                  </a:cubicBezTo>
                  <a:cubicBezTo>
                    <a:pt x="151" y="4"/>
                    <a:pt x="152" y="5"/>
                    <a:pt x="152" y="6"/>
                  </a:cubicBezTo>
                  <a:cubicBezTo>
                    <a:pt x="153" y="6"/>
                    <a:pt x="153" y="9"/>
                    <a:pt x="153" y="12"/>
                  </a:cubicBezTo>
                  <a:cubicBezTo>
                    <a:pt x="152" y="15"/>
                    <a:pt x="151" y="18"/>
                    <a:pt x="151" y="21"/>
                  </a:cubicBezTo>
                  <a:cubicBezTo>
                    <a:pt x="150" y="28"/>
                    <a:pt x="150" y="35"/>
                    <a:pt x="152" y="41"/>
                  </a:cubicBezTo>
                  <a:cubicBezTo>
                    <a:pt x="156" y="54"/>
                    <a:pt x="168" y="69"/>
                    <a:pt x="164" y="88"/>
                  </a:cubicBezTo>
                  <a:cubicBezTo>
                    <a:pt x="160" y="105"/>
                    <a:pt x="147" y="109"/>
                    <a:pt x="144" y="136"/>
                  </a:cubicBezTo>
                  <a:cubicBezTo>
                    <a:pt x="142" y="152"/>
                    <a:pt x="153" y="174"/>
                    <a:pt x="152" y="183"/>
                  </a:cubicBezTo>
                  <a:cubicBezTo>
                    <a:pt x="151" y="185"/>
                    <a:pt x="151" y="188"/>
                    <a:pt x="147" y="189"/>
                  </a:cubicBezTo>
                  <a:cubicBezTo>
                    <a:pt x="144" y="190"/>
                    <a:pt x="141" y="189"/>
                    <a:pt x="140" y="188"/>
                  </a:cubicBezTo>
                  <a:cubicBezTo>
                    <a:pt x="132" y="183"/>
                    <a:pt x="127" y="153"/>
                    <a:pt x="130" y="134"/>
                  </a:cubicBezTo>
                  <a:cubicBezTo>
                    <a:pt x="132" y="118"/>
                    <a:pt x="137" y="110"/>
                    <a:pt x="148" y="92"/>
                  </a:cubicBezTo>
                  <a:cubicBezTo>
                    <a:pt x="152" y="81"/>
                    <a:pt x="152" y="70"/>
                    <a:pt x="143" y="57"/>
                  </a:cubicBezTo>
                  <a:cubicBezTo>
                    <a:pt x="134" y="67"/>
                    <a:pt x="125" y="76"/>
                    <a:pt x="112" y="84"/>
                  </a:cubicBezTo>
                  <a:cubicBezTo>
                    <a:pt x="112" y="102"/>
                    <a:pt x="94" y="113"/>
                    <a:pt x="92" y="133"/>
                  </a:cubicBezTo>
                  <a:cubicBezTo>
                    <a:pt x="91" y="140"/>
                    <a:pt x="92" y="152"/>
                    <a:pt x="96" y="163"/>
                  </a:cubicBezTo>
                  <a:cubicBezTo>
                    <a:pt x="100" y="176"/>
                    <a:pt x="102" y="184"/>
                    <a:pt x="97" y="188"/>
                  </a:cubicBezTo>
                  <a:cubicBezTo>
                    <a:pt x="94" y="189"/>
                    <a:pt x="91" y="190"/>
                    <a:pt x="88" y="188"/>
                  </a:cubicBezTo>
                  <a:cubicBezTo>
                    <a:pt x="85" y="187"/>
                    <a:pt x="82" y="179"/>
                    <a:pt x="79" y="168"/>
                  </a:cubicBezTo>
                  <a:cubicBezTo>
                    <a:pt x="76" y="152"/>
                    <a:pt x="76" y="131"/>
                    <a:pt x="81" y="117"/>
                  </a:cubicBezTo>
                  <a:cubicBezTo>
                    <a:pt x="87" y="102"/>
                    <a:pt x="103" y="92"/>
                    <a:pt x="97" y="72"/>
                  </a:cubicBezTo>
                  <a:cubicBezTo>
                    <a:pt x="96" y="68"/>
                    <a:pt x="94" y="62"/>
                    <a:pt x="91" y="57"/>
                  </a:cubicBezTo>
                  <a:cubicBezTo>
                    <a:pt x="91" y="57"/>
                    <a:pt x="90" y="58"/>
                    <a:pt x="90" y="58"/>
                  </a:cubicBezTo>
                  <a:cubicBezTo>
                    <a:pt x="85" y="68"/>
                    <a:pt x="71" y="79"/>
                    <a:pt x="60" y="84"/>
                  </a:cubicBezTo>
                  <a:cubicBezTo>
                    <a:pt x="60" y="101"/>
                    <a:pt x="41" y="113"/>
                    <a:pt x="40" y="134"/>
                  </a:cubicBezTo>
                  <a:cubicBezTo>
                    <a:pt x="38" y="158"/>
                    <a:pt x="48" y="169"/>
                    <a:pt x="48" y="183"/>
                  </a:cubicBezTo>
                  <a:cubicBezTo>
                    <a:pt x="47" y="186"/>
                    <a:pt x="46" y="188"/>
                    <a:pt x="44" y="189"/>
                  </a:cubicBezTo>
                  <a:cubicBezTo>
                    <a:pt x="41" y="190"/>
                    <a:pt x="40" y="190"/>
                    <a:pt x="37" y="189"/>
                  </a:cubicBezTo>
                  <a:cubicBezTo>
                    <a:pt x="28" y="186"/>
                    <a:pt x="18" y="144"/>
                    <a:pt x="32" y="111"/>
                  </a:cubicBezTo>
                  <a:cubicBezTo>
                    <a:pt x="36" y="102"/>
                    <a:pt x="44" y="96"/>
                    <a:pt x="47" y="85"/>
                  </a:cubicBezTo>
                  <a:cubicBezTo>
                    <a:pt x="49" y="74"/>
                    <a:pt x="39" y="57"/>
                    <a:pt x="39" y="57"/>
                  </a:cubicBezTo>
                  <a:cubicBezTo>
                    <a:pt x="39" y="57"/>
                    <a:pt x="16" y="86"/>
                    <a:pt x="4" y="84"/>
                  </a:cubicBezTo>
                  <a:cubicBezTo>
                    <a:pt x="1" y="82"/>
                    <a:pt x="0" y="82"/>
                    <a:pt x="0" y="78"/>
                  </a:cubicBezTo>
                  <a:cubicBezTo>
                    <a:pt x="0" y="74"/>
                    <a:pt x="7" y="71"/>
                    <a:pt x="11" y="67"/>
                  </a:cubicBezTo>
                  <a:cubicBezTo>
                    <a:pt x="20" y="60"/>
                    <a:pt x="28" y="54"/>
                    <a:pt x="33" y="42"/>
                  </a:cubicBezTo>
                  <a:cubicBezTo>
                    <a:pt x="38" y="31"/>
                    <a:pt x="31" y="20"/>
                    <a:pt x="32" y="6"/>
                  </a:cubicBezTo>
                  <a:cubicBezTo>
                    <a:pt x="32" y="3"/>
                    <a:pt x="36" y="2"/>
                    <a:pt x="4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90286" y="442279"/>
            <a:ext cx="2975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5817" y="5820768"/>
            <a:ext cx="3767118" cy="1341250"/>
          </a:xfrm>
          <a:custGeom>
            <a:avLst/>
            <a:gdLst/>
            <a:ahLst/>
            <a:cxnLst/>
            <a:rect l="l" t="t" r="r" b="b"/>
            <a:pathLst>
              <a:path w="4698389" h="1672821">
                <a:moveTo>
                  <a:pt x="502505" y="1265487"/>
                </a:moveTo>
                <a:lnTo>
                  <a:pt x="439402" y="1335734"/>
                </a:lnTo>
                <a:lnTo>
                  <a:pt x="507268" y="1352403"/>
                </a:lnTo>
                <a:close/>
                <a:moveTo>
                  <a:pt x="3850994" y="980650"/>
                </a:moveTo>
                <a:cubicBezTo>
                  <a:pt x="3800790" y="996054"/>
                  <a:pt x="3744880" y="1013455"/>
                  <a:pt x="3683265" y="1032852"/>
                </a:cubicBezTo>
                <a:cubicBezTo>
                  <a:pt x="3688970" y="1049967"/>
                  <a:pt x="3693677" y="1065371"/>
                  <a:pt x="3697385" y="1079063"/>
                </a:cubicBezTo>
                <a:cubicBezTo>
                  <a:pt x="3701093" y="1092755"/>
                  <a:pt x="3702805" y="1111154"/>
                  <a:pt x="3702520" y="1134260"/>
                </a:cubicBezTo>
                <a:cubicBezTo>
                  <a:pt x="3702234" y="1157365"/>
                  <a:pt x="3698954" y="1175194"/>
                  <a:pt x="3692678" y="1187745"/>
                </a:cubicBezTo>
                <a:lnTo>
                  <a:pt x="3670429" y="1238235"/>
                </a:lnTo>
                <a:cubicBezTo>
                  <a:pt x="3713787" y="1257632"/>
                  <a:pt x="3775972" y="1282449"/>
                  <a:pt x="3856985" y="1312686"/>
                </a:cubicBezTo>
                <a:cubicBezTo>
                  <a:pt x="3860408" y="1268757"/>
                  <a:pt x="3862690" y="1233670"/>
                  <a:pt x="3863831" y="1207427"/>
                </a:cubicBezTo>
                <a:cubicBezTo>
                  <a:pt x="3864972" y="1181184"/>
                  <a:pt x="3864972" y="1152373"/>
                  <a:pt x="3863831" y="1120995"/>
                </a:cubicBezTo>
                <a:cubicBezTo>
                  <a:pt x="3862119" y="1084483"/>
                  <a:pt x="3859837" y="1053961"/>
                  <a:pt x="3856985" y="1029429"/>
                </a:cubicBezTo>
                <a:close/>
                <a:moveTo>
                  <a:pt x="392373" y="800548"/>
                </a:moveTo>
                <a:lnTo>
                  <a:pt x="332841" y="811264"/>
                </a:lnTo>
                <a:lnTo>
                  <a:pt x="297718" y="868414"/>
                </a:lnTo>
                <a:lnTo>
                  <a:pt x="379871" y="854126"/>
                </a:lnTo>
                <a:close/>
                <a:moveTo>
                  <a:pt x="1854220" y="791580"/>
                </a:moveTo>
                <a:cubicBezTo>
                  <a:pt x="1828547" y="792151"/>
                  <a:pt x="1804728" y="793292"/>
                  <a:pt x="1782764" y="795003"/>
                </a:cubicBezTo>
                <a:cubicBezTo>
                  <a:pt x="1760799" y="796715"/>
                  <a:pt x="1732559" y="797000"/>
                  <a:pt x="1698043" y="795859"/>
                </a:cubicBezTo>
                <a:cubicBezTo>
                  <a:pt x="1663528" y="794718"/>
                  <a:pt x="1647125" y="798426"/>
                  <a:pt x="1648837" y="806984"/>
                </a:cubicBezTo>
                <a:lnTo>
                  <a:pt x="1650549" y="848061"/>
                </a:lnTo>
                <a:cubicBezTo>
                  <a:pt x="1696760" y="842926"/>
                  <a:pt x="1726141" y="846064"/>
                  <a:pt x="1738692" y="857474"/>
                </a:cubicBezTo>
                <a:cubicBezTo>
                  <a:pt x="1751243" y="868884"/>
                  <a:pt x="1758802" y="885857"/>
                  <a:pt x="1761370" y="908392"/>
                </a:cubicBezTo>
                <a:cubicBezTo>
                  <a:pt x="1763937" y="930927"/>
                  <a:pt x="1757233" y="947329"/>
                  <a:pt x="1741259" y="957598"/>
                </a:cubicBezTo>
                <a:lnTo>
                  <a:pt x="1688202" y="966156"/>
                </a:lnTo>
                <a:lnTo>
                  <a:pt x="1653972" y="974713"/>
                </a:lnTo>
                <a:lnTo>
                  <a:pt x="1653972" y="1036328"/>
                </a:lnTo>
                <a:cubicBezTo>
                  <a:pt x="1681356" y="1031764"/>
                  <a:pt x="1706173" y="1027913"/>
                  <a:pt x="1728423" y="1024775"/>
                </a:cubicBezTo>
                <a:cubicBezTo>
                  <a:pt x="1750673" y="1021638"/>
                  <a:pt x="1764935" y="1016931"/>
                  <a:pt x="1771211" y="1010655"/>
                </a:cubicBezTo>
                <a:cubicBezTo>
                  <a:pt x="1777487" y="1004380"/>
                  <a:pt x="1784903" y="983556"/>
                  <a:pt x="1793461" y="948185"/>
                </a:cubicBezTo>
                <a:lnTo>
                  <a:pt x="1837105" y="846349"/>
                </a:lnTo>
                <a:close/>
                <a:moveTo>
                  <a:pt x="525723" y="787451"/>
                </a:moveTo>
                <a:lnTo>
                  <a:pt x="466787" y="794000"/>
                </a:lnTo>
                <a:lnTo>
                  <a:pt x="438807" y="849364"/>
                </a:lnTo>
                <a:lnTo>
                  <a:pt x="502505" y="844601"/>
                </a:lnTo>
                <a:close/>
                <a:moveTo>
                  <a:pt x="427496" y="677319"/>
                </a:moveTo>
                <a:cubicBezTo>
                  <a:pt x="403684" y="680097"/>
                  <a:pt x="388602" y="684363"/>
                  <a:pt x="382252" y="690118"/>
                </a:cubicBezTo>
                <a:cubicBezTo>
                  <a:pt x="375902" y="695872"/>
                  <a:pt x="369155" y="708275"/>
                  <a:pt x="362012" y="727325"/>
                </a:cubicBezTo>
                <a:lnTo>
                  <a:pt x="351891" y="753519"/>
                </a:lnTo>
                <a:lnTo>
                  <a:pt x="403684" y="743398"/>
                </a:lnTo>
                <a:close/>
                <a:moveTo>
                  <a:pt x="567990" y="661245"/>
                </a:moveTo>
                <a:lnTo>
                  <a:pt x="478098" y="671365"/>
                </a:lnTo>
                <a:cubicBezTo>
                  <a:pt x="486432" y="679700"/>
                  <a:pt x="490401" y="684462"/>
                  <a:pt x="490004" y="685653"/>
                </a:cubicBezTo>
                <a:lnTo>
                  <a:pt x="485241" y="734469"/>
                </a:lnTo>
                <a:lnTo>
                  <a:pt x="544773" y="727325"/>
                </a:lnTo>
                <a:cubicBezTo>
                  <a:pt x="552313" y="705894"/>
                  <a:pt x="560052" y="683867"/>
                  <a:pt x="567990" y="661245"/>
                </a:cubicBezTo>
                <a:close/>
                <a:moveTo>
                  <a:pt x="3999041" y="515116"/>
                </a:moveTo>
                <a:cubicBezTo>
                  <a:pt x="3955112" y="532231"/>
                  <a:pt x="3928013" y="541359"/>
                  <a:pt x="3917744" y="542500"/>
                </a:cubicBezTo>
                <a:lnTo>
                  <a:pt x="3854417" y="553625"/>
                </a:lnTo>
                <a:cubicBezTo>
                  <a:pt x="3852135" y="579869"/>
                  <a:pt x="3849853" y="605256"/>
                  <a:pt x="3847571" y="629788"/>
                </a:cubicBezTo>
                <a:cubicBezTo>
                  <a:pt x="3894353" y="625794"/>
                  <a:pt x="3943702" y="622942"/>
                  <a:pt x="3995618" y="621230"/>
                </a:cubicBezTo>
                <a:close/>
                <a:moveTo>
                  <a:pt x="135198" y="503487"/>
                </a:moveTo>
                <a:cubicBezTo>
                  <a:pt x="149882" y="503090"/>
                  <a:pt x="164864" y="514997"/>
                  <a:pt x="180144" y="539206"/>
                </a:cubicBezTo>
                <a:cubicBezTo>
                  <a:pt x="195423" y="563415"/>
                  <a:pt x="202666" y="585244"/>
                  <a:pt x="201873" y="604690"/>
                </a:cubicBezTo>
                <a:cubicBezTo>
                  <a:pt x="201476" y="612231"/>
                  <a:pt x="199194" y="623145"/>
                  <a:pt x="195026" y="637433"/>
                </a:cubicBezTo>
                <a:cubicBezTo>
                  <a:pt x="190859" y="651720"/>
                  <a:pt x="186593" y="663825"/>
                  <a:pt x="182227" y="673747"/>
                </a:cubicBezTo>
                <a:cubicBezTo>
                  <a:pt x="177862" y="683668"/>
                  <a:pt x="171809" y="694483"/>
                  <a:pt x="164070" y="706191"/>
                </a:cubicBezTo>
                <a:cubicBezTo>
                  <a:pt x="156331" y="717899"/>
                  <a:pt x="146112" y="727622"/>
                  <a:pt x="133412" y="735361"/>
                </a:cubicBezTo>
                <a:cubicBezTo>
                  <a:pt x="120712" y="743101"/>
                  <a:pt x="101066" y="741414"/>
                  <a:pt x="74476" y="730301"/>
                </a:cubicBezTo>
                <a:cubicBezTo>
                  <a:pt x="59791" y="724745"/>
                  <a:pt x="51060" y="717403"/>
                  <a:pt x="48282" y="708275"/>
                </a:cubicBezTo>
                <a:cubicBezTo>
                  <a:pt x="45504" y="699147"/>
                  <a:pt x="47687" y="686447"/>
                  <a:pt x="54830" y="670175"/>
                </a:cubicBezTo>
                <a:lnTo>
                  <a:pt x="76857" y="624931"/>
                </a:lnTo>
                <a:cubicBezTo>
                  <a:pt x="87176" y="602706"/>
                  <a:pt x="94121" y="580580"/>
                  <a:pt x="97693" y="558554"/>
                </a:cubicBezTo>
                <a:cubicBezTo>
                  <a:pt x="101265" y="536527"/>
                  <a:pt x="105928" y="522041"/>
                  <a:pt x="111683" y="515096"/>
                </a:cubicBezTo>
                <a:cubicBezTo>
                  <a:pt x="117437" y="508151"/>
                  <a:pt x="125276" y="504281"/>
                  <a:pt x="135198" y="503487"/>
                </a:cubicBezTo>
                <a:close/>
                <a:moveTo>
                  <a:pt x="1353599" y="486073"/>
                </a:moveTo>
                <a:cubicBezTo>
                  <a:pt x="1361016" y="533996"/>
                  <a:pt x="1365580" y="561095"/>
                  <a:pt x="1367291" y="567371"/>
                </a:cubicBezTo>
                <a:lnTo>
                  <a:pt x="1371570" y="586198"/>
                </a:lnTo>
                <a:cubicBezTo>
                  <a:pt x="1393820" y="578781"/>
                  <a:pt x="1421490" y="574217"/>
                  <a:pt x="1454579" y="572505"/>
                </a:cubicBezTo>
                <a:lnTo>
                  <a:pt x="1451156" y="492920"/>
                </a:lnTo>
                <a:cubicBezTo>
                  <a:pt x="1428336" y="502048"/>
                  <a:pt x="1415214" y="505756"/>
                  <a:pt x="1411791" y="504044"/>
                </a:cubicBezTo>
                <a:close/>
                <a:moveTo>
                  <a:pt x="2895382" y="478187"/>
                </a:moveTo>
                <a:cubicBezTo>
                  <a:pt x="2912448" y="477195"/>
                  <a:pt x="2933879" y="482056"/>
                  <a:pt x="2959676" y="492772"/>
                </a:cubicBezTo>
                <a:cubicBezTo>
                  <a:pt x="2985473" y="503488"/>
                  <a:pt x="3004721" y="515890"/>
                  <a:pt x="3017421" y="529979"/>
                </a:cubicBezTo>
                <a:cubicBezTo>
                  <a:pt x="3030121" y="544068"/>
                  <a:pt x="3036570" y="561332"/>
                  <a:pt x="3036769" y="581771"/>
                </a:cubicBezTo>
                <a:cubicBezTo>
                  <a:pt x="3036967" y="602210"/>
                  <a:pt x="3031312" y="619573"/>
                  <a:pt x="3019802" y="633861"/>
                </a:cubicBezTo>
                <a:cubicBezTo>
                  <a:pt x="3008293" y="648148"/>
                  <a:pt x="2997577" y="656086"/>
                  <a:pt x="2987656" y="657673"/>
                </a:cubicBezTo>
                <a:cubicBezTo>
                  <a:pt x="2977734" y="659261"/>
                  <a:pt x="2963049" y="649339"/>
                  <a:pt x="2943602" y="627908"/>
                </a:cubicBezTo>
                <a:cubicBezTo>
                  <a:pt x="2892802" y="572742"/>
                  <a:pt x="2865517" y="537123"/>
                  <a:pt x="2861747" y="521049"/>
                </a:cubicBezTo>
                <a:cubicBezTo>
                  <a:pt x="2857977" y="504976"/>
                  <a:pt x="2858274" y="494161"/>
                  <a:pt x="2862640" y="488605"/>
                </a:cubicBezTo>
                <a:cubicBezTo>
                  <a:pt x="2867402" y="482652"/>
                  <a:pt x="2878316" y="479179"/>
                  <a:pt x="2895382" y="478187"/>
                </a:cubicBezTo>
                <a:close/>
                <a:moveTo>
                  <a:pt x="367332" y="430450"/>
                </a:moveTo>
                <a:cubicBezTo>
                  <a:pt x="374005" y="430326"/>
                  <a:pt x="381359" y="431058"/>
                  <a:pt x="389396" y="432645"/>
                </a:cubicBezTo>
                <a:cubicBezTo>
                  <a:pt x="406859" y="436614"/>
                  <a:pt x="422337" y="443758"/>
                  <a:pt x="435830" y="454076"/>
                </a:cubicBezTo>
                <a:lnTo>
                  <a:pt x="457262" y="473722"/>
                </a:lnTo>
                <a:lnTo>
                  <a:pt x="487623" y="499915"/>
                </a:lnTo>
                <a:cubicBezTo>
                  <a:pt x="561441" y="498725"/>
                  <a:pt x="613829" y="498030"/>
                  <a:pt x="644785" y="497832"/>
                </a:cubicBezTo>
                <a:cubicBezTo>
                  <a:pt x="675741" y="497633"/>
                  <a:pt x="696478" y="496344"/>
                  <a:pt x="706995" y="493962"/>
                </a:cubicBezTo>
                <a:cubicBezTo>
                  <a:pt x="717512" y="491581"/>
                  <a:pt x="726343" y="488704"/>
                  <a:pt x="733487" y="485330"/>
                </a:cubicBezTo>
                <a:cubicBezTo>
                  <a:pt x="740630" y="481957"/>
                  <a:pt x="745393" y="480072"/>
                  <a:pt x="747774" y="479675"/>
                </a:cubicBezTo>
                <a:cubicBezTo>
                  <a:pt x="751346" y="479675"/>
                  <a:pt x="757597" y="482255"/>
                  <a:pt x="766527" y="487414"/>
                </a:cubicBezTo>
                <a:cubicBezTo>
                  <a:pt x="775456" y="492573"/>
                  <a:pt x="786767" y="503983"/>
                  <a:pt x="800459" y="521644"/>
                </a:cubicBezTo>
                <a:cubicBezTo>
                  <a:pt x="814152" y="539305"/>
                  <a:pt x="822883" y="553692"/>
                  <a:pt x="826653" y="564804"/>
                </a:cubicBezTo>
                <a:cubicBezTo>
                  <a:pt x="830423" y="575917"/>
                  <a:pt x="830919" y="588319"/>
                  <a:pt x="828141" y="602012"/>
                </a:cubicBezTo>
                <a:cubicBezTo>
                  <a:pt x="825363" y="615704"/>
                  <a:pt x="819509" y="625824"/>
                  <a:pt x="810580" y="632372"/>
                </a:cubicBezTo>
                <a:cubicBezTo>
                  <a:pt x="801650" y="638921"/>
                  <a:pt x="793018" y="641997"/>
                  <a:pt x="784684" y="641600"/>
                </a:cubicBezTo>
                <a:cubicBezTo>
                  <a:pt x="773968" y="641600"/>
                  <a:pt x="761169" y="635250"/>
                  <a:pt x="746286" y="622550"/>
                </a:cubicBezTo>
                <a:cubicBezTo>
                  <a:pt x="731403" y="609850"/>
                  <a:pt x="720588" y="603103"/>
                  <a:pt x="713841" y="602309"/>
                </a:cubicBezTo>
                <a:cubicBezTo>
                  <a:pt x="707094" y="601912"/>
                  <a:pt x="696280" y="605385"/>
                  <a:pt x="681397" y="612727"/>
                </a:cubicBezTo>
                <a:cubicBezTo>
                  <a:pt x="666514" y="620069"/>
                  <a:pt x="655501" y="620565"/>
                  <a:pt x="648357" y="614215"/>
                </a:cubicBezTo>
                <a:cubicBezTo>
                  <a:pt x="647166" y="613422"/>
                  <a:pt x="655501" y="601714"/>
                  <a:pt x="673360" y="579092"/>
                </a:cubicBezTo>
                <a:lnTo>
                  <a:pt x="700149" y="549326"/>
                </a:lnTo>
                <a:cubicBezTo>
                  <a:pt x="621965" y="549723"/>
                  <a:pt x="580095" y="550120"/>
                  <a:pt x="574538" y="550517"/>
                </a:cubicBezTo>
                <a:lnTo>
                  <a:pt x="502505" y="557661"/>
                </a:lnTo>
                <a:cubicBezTo>
                  <a:pt x="503299" y="565995"/>
                  <a:pt x="503597" y="573635"/>
                  <a:pt x="503398" y="580580"/>
                </a:cubicBezTo>
                <a:cubicBezTo>
                  <a:pt x="503200" y="587526"/>
                  <a:pt x="499330" y="601515"/>
                  <a:pt x="491790" y="622550"/>
                </a:cubicBezTo>
                <a:cubicBezTo>
                  <a:pt x="507268" y="618184"/>
                  <a:pt x="520067" y="615902"/>
                  <a:pt x="530187" y="615704"/>
                </a:cubicBezTo>
                <a:cubicBezTo>
                  <a:pt x="540308" y="615505"/>
                  <a:pt x="546559" y="615009"/>
                  <a:pt x="548940" y="614215"/>
                </a:cubicBezTo>
                <a:lnTo>
                  <a:pt x="567990" y="600523"/>
                </a:lnTo>
                <a:cubicBezTo>
                  <a:pt x="575927" y="595364"/>
                  <a:pt x="583666" y="593578"/>
                  <a:pt x="591207" y="595165"/>
                </a:cubicBezTo>
                <a:cubicBezTo>
                  <a:pt x="596366" y="596356"/>
                  <a:pt x="605197" y="603103"/>
                  <a:pt x="617698" y="615406"/>
                </a:cubicBezTo>
                <a:cubicBezTo>
                  <a:pt x="630200" y="627709"/>
                  <a:pt x="637840" y="635349"/>
                  <a:pt x="640618" y="638326"/>
                </a:cubicBezTo>
                <a:cubicBezTo>
                  <a:pt x="643396" y="641302"/>
                  <a:pt x="647067" y="646958"/>
                  <a:pt x="651631" y="655292"/>
                </a:cubicBezTo>
                <a:cubicBezTo>
                  <a:pt x="656195" y="663626"/>
                  <a:pt x="658279" y="668587"/>
                  <a:pt x="657882" y="670175"/>
                </a:cubicBezTo>
                <a:lnTo>
                  <a:pt x="648357" y="720776"/>
                </a:lnTo>
                <a:cubicBezTo>
                  <a:pt x="675345" y="719586"/>
                  <a:pt x="698066" y="718792"/>
                  <a:pt x="716520" y="718395"/>
                </a:cubicBezTo>
                <a:cubicBezTo>
                  <a:pt x="734975" y="717998"/>
                  <a:pt x="747973" y="717403"/>
                  <a:pt x="755513" y="716609"/>
                </a:cubicBezTo>
                <a:cubicBezTo>
                  <a:pt x="792026" y="713831"/>
                  <a:pt x="818914" y="715419"/>
                  <a:pt x="836178" y="721372"/>
                </a:cubicBezTo>
                <a:cubicBezTo>
                  <a:pt x="853442" y="727325"/>
                  <a:pt x="863166" y="738239"/>
                  <a:pt x="865349" y="754114"/>
                </a:cubicBezTo>
                <a:cubicBezTo>
                  <a:pt x="867531" y="769989"/>
                  <a:pt x="865448" y="780903"/>
                  <a:pt x="859098" y="786856"/>
                </a:cubicBezTo>
                <a:cubicBezTo>
                  <a:pt x="852748" y="792809"/>
                  <a:pt x="835484" y="792412"/>
                  <a:pt x="807306" y="785665"/>
                </a:cubicBezTo>
                <a:cubicBezTo>
                  <a:pt x="776349" y="778919"/>
                  <a:pt x="717413" y="777133"/>
                  <a:pt x="630498" y="780308"/>
                </a:cubicBezTo>
                <a:lnTo>
                  <a:pt x="593588" y="848173"/>
                </a:lnTo>
                <a:cubicBezTo>
                  <a:pt x="611844" y="849761"/>
                  <a:pt x="630200" y="851447"/>
                  <a:pt x="648655" y="853233"/>
                </a:cubicBezTo>
                <a:cubicBezTo>
                  <a:pt x="667109" y="855019"/>
                  <a:pt x="679512" y="863056"/>
                  <a:pt x="685862" y="877344"/>
                </a:cubicBezTo>
                <a:cubicBezTo>
                  <a:pt x="692212" y="891631"/>
                  <a:pt x="686060" y="901553"/>
                  <a:pt x="667407" y="907109"/>
                </a:cubicBezTo>
                <a:lnTo>
                  <a:pt x="610257" y="905323"/>
                </a:lnTo>
                <a:lnTo>
                  <a:pt x="567990" y="903537"/>
                </a:lnTo>
                <a:cubicBezTo>
                  <a:pt x="592596" y="910284"/>
                  <a:pt x="608769" y="918122"/>
                  <a:pt x="616508" y="927052"/>
                </a:cubicBezTo>
                <a:cubicBezTo>
                  <a:pt x="624247" y="935982"/>
                  <a:pt x="628811" y="947690"/>
                  <a:pt x="630200" y="962176"/>
                </a:cubicBezTo>
                <a:cubicBezTo>
                  <a:pt x="631589" y="976662"/>
                  <a:pt x="633375" y="999283"/>
                  <a:pt x="635558" y="1030041"/>
                </a:cubicBezTo>
                <a:cubicBezTo>
                  <a:pt x="637741" y="1060799"/>
                  <a:pt x="638733" y="1081833"/>
                  <a:pt x="638534" y="1093144"/>
                </a:cubicBezTo>
                <a:cubicBezTo>
                  <a:pt x="638336" y="1104455"/>
                  <a:pt x="636649" y="1142555"/>
                  <a:pt x="633474" y="1207444"/>
                </a:cubicBezTo>
                <a:cubicBezTo>
                  <a:pt x="630299" y="1272333"/>
                  <a:pt x="627918" y="1307754"/>
                  <a:pt x="626330" y="1313708"/>
                </a:cubicBezTo>
                <a:lnTo>
                  <a:pt x="610257" y="1380978"/>
                </a:lnTo>
                <a:cubicBezTo>
                  <a:pt x="640023" y="1393678"/>
                  <a:pt x="660561" y="1406874"/>
                  <a:pt x="671872" y="1420566"/>
                </a:cubicBezTo>
                <a:cubicBezTo>
                  <a:pt x="683183" y="1434258"/>
                  <a:pt x="688441" y="1451423"/>
                  <a:pt x="687648" y="1472061"/>
                </a:cubicBezTo>
                <a:cubicBezTo>
                  <a:pt x="686457" y="1490317"/>
                  <a:pt x="680305" y="1505398"/>
                  <a:pt x="669193" y="1517304"/>
                </a:cubicBezTo>
                <a:cubicBezTo>
                  <a:pt x="658081" y="1529211"/>
                  <a:pt x="645678" y="1535759"/>
                  <a:pt x="631986" y="1536950"/>
                </a:cubicBezTo>
                <a:cubicBezTo>
                  <a:pt x="618294" y="1538140"/>
                  <a:pt x="596366" y="1525639"/>
                  <a:pt x="566204" y="1499445"/>
                </a:cubicBezTo>
                <a:lnTo>
                  <a:pt x="491790" y="1441104"/>
                </a:lnTo>
                <a:cubicBezTo>
                  <a:pt x="467183" y="1422054"/>
                  <a:pt x="449523" y="1406179"/>
                  <a:pt x="438807" y="1393479"/>
                </a:cubicBezTo>
                <a:cubicBezTo>
                  <a:pt x="428091" y="1380779"/>
                  <a:pt x="418566" y="1370858"/>
                  <a:pt x="410232" y="1363714"/>
                </a:cubicBezTo>
                <a:cubicBezTo>
                  <a:pt x="382848" y="1391098"/>
                  <a:pt x="359432" y="1414117"/>
                  <a:pt x="339985" y="1432770"/>
                </a:cubicBezTo>
                <a:cubicBezTo>
                  <a:pt x="320538" y="1451423"/>
                  <a:pt x="301290" y="1467298"/>
                  <a:pt x="282240" y="1480395"/>
                </a:cubicBezTo>
                <a:lnTo>
                  <a:pt x="231638" y="1512542"/>
                </a:lnTo>
                <a:cubicBezTo>
                  <a:pt x="212191" y="1525242"/>
                  <a:pt x="198400" y="1533775"/>
                  <a:pt x="190264" y="1538140"/>
                </a:cubicBezTo>
                <a:cubicBezTo>
                  <a:pt x="182128" y="1542506"/>
                  <a:pt x="177167" y="1543796"/>
                  <a:pt x="175381" y="1542010"/>
                </a:cubicBezTo>
                <a:cubicBezTo>
                  <a:pt x="173595" y="1540224"/>
                  <a:pt x="174687" y="1534370"/>
                  <a:pt x="178655" y="1524448"/>
                </a:cubicBezTo>
                <a:cubicBezTo>
                  <a:pt x="182624" y="1514526"/>
                  <a:pt x="190462" y="1504009"/>
                  <a:pt x="202170" y="1492897"/>
                </a:cubicBezTo>
                <a:cubicBezTo>
                  <a:pt x="213878" y="1481784"/>
                  <a:pt x="234615" y="1459162"/>
                  <a:pt x="264380" y="1425031"/>
                </a:cubicBezTo>
                <a:lnTo>
                  <a:pt x="316173" y="1370262"/>
                </a:lnTo>
                <a:lnTo>
                  <a:pt x="377490" y="1297634"/>
                </a:lnTo>
                <a:cubicBezTo>
                  <a:pt x="359630" y="1303587"/>
                  <a:pt x="348220" y="1308548"/>
                  <a:pt x="343259" y="1312517"/>
                </a:cubicBezTo>
                <a:cubicBezTo>
                  <a:pt x="338298" y="1316486"/>
                  <a:pt x="330063" y="1326804"/>
                  <a:pt x="318554" y="1343473"/>
                </a:cubicBezTo>
                <a:cubicBezTo>
                  <a:pt x="307045" y="1360142"/>
                  <a:pt x="297123" y="1367484"/>
                  <a:pt x="288788" y="1365500"/>
                </a:cubicBezTo>
                <a:cubicBezTo>
                  <a:pt x="275691" y="1362722"/>
                  <a:pt x="268250" y="1344763"/>
                  <a:pt x="266464" y="1311624"/>
                </a:cubicBezTo>
                <a:cubicBezTo>
                  <a:pt x="264678" y="1278485"/>
                  <a:pt x="263983" y="1260923"/>
                  <a:pt x="264380" y="1258939"/>
                </a:cubicBezTo>
                <a:lnTo>
                  <a:pt x="270334" y="1191073"/>
                </a:lnTo>
                <a:cubicBezTo>
                  <a:pt x="270730" y="1182739"/>
                  <a:pt x="271524" y="1163887"/>
                  <a:pt x="272715" y="1134519"/>
                </a:cubicBezTo>
                <a:lnTo>
                  <a:pt x="275691" y="1047008"/>
                </a:lnTo>
                <a:cubicBezTo>
                  <a:pt x="276088" y="1017639"/>
                  <a:pt x="280156" y="992140"/>
                  <a:pt x="287895" y="970510"/>
                </a:cubicBezTo>
                <a:cubicBezTo>
                  <a:pt x="295634" y="948880"/>
                  <a:pt x="306449" y="938661"/>
                  <a:pt x="320340" y="939851"/>
                </a:cubicBezTo>
                <a:cubicBezTo>
                  <a:pt x="325896" y="940645"/>
                  <a:pt x="334627" y="946598"/>
                  <a:pt x="346534" y="957711"/>
                </a:cubicBezTo>
                <a:cubicBezTo>
                  <a:pt x="358440" y="968823"/>
                  <a:pt x="363004" y="980531"/>
                  <a:pt x="360226" y="992834"/>
                </a:cubicBezTo>
                <a:lnTo>
                  <a:pt x="355463" y="1028553"/>
                </a:lnTo>
                <a:cubicBezTo>
                  <a:pt x="372926" y="1025775"/>
                  <a:pt x="390388" y="1021211"/>
                  <a:pt x="407851" y="1014861"/>
                </a:cubicBezTo>
                <a:cubicBezTo>
                  <a:pt x="425313" y="1008511"/>
                  <a:pt x="444760" y="1008015"/>
                  <a:pt x="466191" y="1013372"/>
                </a:cubicBezTo>
                <a:cubicBezTo>
                  <a:pt x="487623" y="1018730"/>
                  <a:pt x="495362" y="1028354"/>
                  <a:pt x="489408" y="1042245"/>
                </a:cubicBezTo>
                <a:cubicBezTo>
                  <a:pt x="483455" y="1056136"/>
                  <a:pt x="471152" y="1065462"/>
                  <a:pt x="452499" y="1070225"/>
                </a:cubicBezTo>
                <a:lnTo>
                  <a:pt x="396540" y="1080940"/>
                </a:lnTo>
                <a:lnTo>
                  <a:pt x="348915" y="1090465"/>
                </a:lnTo>
                <a:lnTo>
                  <a:pt x="344152" y="1135709"/>
                </a:lnTo>
                <a:cubicBezTo>
                  <a:pt x="362012" y="1132534"/>
                  <a:pt x="380764" y="1127672"/>
                  <a:pt x="400409" y="1121124"/>
                </a:cubicBezTo>
                <a:cubicBezTo>
                  <a:pt x="420055" y="1114576"/>
                  <a:pt x="436327" y="1112492"/>
                  <a:pt x="449225" y="1114873"/>
                </a:cubicBezTo>
                <a:cubicBezTo>
                  <a:pt x="462123" y="1117254"/>
                  <a:pt x="470855" y="1125986"/>
                  <a:pt x="475419" y="1141067"/>
                </a:cubicBezTo>
                <a:cubicBezTo>
                  <a:pt x="479983" y="1156148"/>
                  <a:pt x="479983" y="1166169"/>
                  <a:pt x="475419" y="1171130"/>
                </a:cubicBezTo>
                <a:cubicBezTo>
                  <a:pt x="470855" y="1176091"/>
                  <a:pt x="459048" y="1178472"/>
                  <a:pt x="439998" y="1178274"/>
                </a:cubicBezTo>
                <a:cubicBezTo>
                  <a:pt x="420948" y="1178076"/>
                  <a:pt x="388205" y="1186311"/>
                  <a:pt x="341771" y="1202979"/>
                </a:cubicBezTo>
                <a:lnTo>
                  <a:pt x="337604" y="1248223"/>
                </a:lnTo>
                <a:cubicBezTo>
                  <a:pt x="367766" y="1241873"/>
                  <a:pt x="387908" y="1235920"/>
                  <a:pt x="398028" y="1230364"/>
                </a:cubicBezTo>
                <a:cubicBezTo>
                  <a:pt x="408148" y="1224808"/>
                  <a:pt x="416780" y="1218854"/>
                  <a:pt x="423924" y="1212504"/>
                </a:cubicBezTo>
                <a:cubicBezTo>
                  <a:pt x="431068" y="1206154"/>
                  <a:pt x="439204" y="1200400"/>
                  <a:pt x="448332" y="1195240"/>
                </a:cubicBezTo>
                <a:cubicBezTo>
                  <a:pt x="457460" y="1190081"/>
                  <a:pt x="468176" y="1193454"/>
                  <a:pt x="480479" y="1205361"/>
                </a:cubicBezTo>
                <a:lnTo>
                  <a:pt x="497148" y="1230364"/>
                </a:lnTo>
                <a:lnTo>
                  <a:pt x="504887" y="1235722"/>
                </a:lnTo>
                <a:cubicBezTo>
                  <a:pt x="507665" y="1170237"/>
                  <a:pt x="508459" y="1121124"/>
                  <a:pt x="507268" y="1088382"/>
                </a:cubicBezTo>
                <a:cubicBezTo>
                  <a:pt x="506077" y="1055640"/>
                  <a:pt x="507169" y="1028255"/>
                  <a:pt x="510542" y="1006229"/>
                </a:cubicBezTo>
                <a:cubicBezTo>
                  <a:pt x="513916" y="984202"/>
                  <a:pt x="512824" y="971800"/>
                  <a:pt x="507268" y="969022"/>
                </a:cubicBezTo>
                <a:cubicBezTo>
                  <a:pt x="503696" y="967831"/>
                  <a:pt x="496751" y="968426"/>
                  <a:pt x="486432" y="970808"/>
                </a:cubicBezTo>
                <a:lnTo>
                  <a:pt x="417376" y="991048"/>
                </a:lnTo>
                <a:cubicBezTo>
                  <a:pt x="411423" y="992636"/>
                  <a:pt x="406859" y="993231"/>
                  <a:pt x="403684" y="992834"/>
                </a:cubicBezTo>
                <a:cubicBezTo>
                  <a:pt x="394159" y="992834"/>
                  <a:pt x="386122" y="990056"/>
                  <a:pt x="379573" y="984500"/>
                </a:cubicBezTo>
                <a:cubicBezTo>
                  <a:pt x="373025" y="978944"/>
                  <a:pt x="369155" y="973387"/>
                  <a:pt x="367965" y="967831"/>
                </a:cubicBezTo>
                <a:cubicBezTo>
                  <a:pt x="365980" y="961084"/>
                  <a:pt x="388007" y="947987"/>
                  <a:pt x="434044" y="928540"/>
                </a:cubicBezTo>
                <a:lnTo>
                  <a:pt x="509649" y="901156"/>
                </a:lnTo>
                <a:cubicBezTo>
                  <a:pt x="406065" y="913856"/>
                  <a:pt x="346633" y="921794"/>
                  <a:pt x="331353" y="924969"/>
                </a:cubicBezTo>
                <a:cubicBezTo>
                  <a:pt x="316073" y="928144"/>
                  <a:pt x="304266" y="932509"/>
                  <a:pt x="295932" y="938065"/>
                </a:cubicBezTo>
                <a:lnTo>
                  <a:pt x="271524" y="955329"/>
                </a:lnTo>
                <a:cubicBezTo>
                  <a:pt x="259618" y="960886"/>
                  <a:pt x="248803" y="961183"/>
                  <a:pt x="239080" y="956222"/>
                </a:cubicBezTo>
                <a:cubicBezTo>
                  <a:pt x="229356" y="951262"/>
                  <a:pt x="221716" y="942034"/>
                  <a:pt x="216160" y="928540"/>
                </a:cubicBezTo>
                <a:cubicBezTo>
                  <a:pt x="210604" y="915047"/>
                  <a:pt x="207925" y="904530"/>
                  <a:pt x="208123" y="896989"/>
                </a:cubicBezTo>
                <a:cubicBezTo>
                  <a:pt x="208322" y="889448"/>
                  <a:pt x="212588" y="880915"/>
                  <a:pt x="220923" y="871390"/>
                </a:cubicBezTo>
                <a:lnTo>
                  <a:pt x="251284" y="832695"/>
                </a:lnTo>
                <a:cubicBezTo>
                  <a:pt x="194134" y="850158"/>
                  <a:pt x="150676" y="866628"/>
                  <a:pt x="120910" y="882106"/>
                </a:cubicBezTo>
                <a:cubicBezTo>
                  <a:pt x="91144" y="897584"/>
                  <a:pt x="71896" y="904926"/>
                  <a:pt x="63165" y="904133"/>
                </a:cubicBezTo>
                <a:cubicBezTo>
                  <a:pt x="49671" y="903339"/>
                  <a:pt x="35582" y="896890"/>
                  <a:pt x="20898" y="884785"/>
                </a:cubicBezTo>
                <a:cubicBezTo>
                  <a:pt x="6213" y="872680"/>
                  <a:pt x="-732" y="861865"/>
                  <a:pt x="62" y="852340"/>
                </a:cubicBezTo>
                <a:cubicBezTo>
                  <a:pt x="459" y="845990"/>
                  <a:pt x="4626" y="839244"/>
                  <a:pt x="12563" y="832100"/>
                </a:cubicBezTo>
                <a:cubicBezTo>
                  <a:pt x="20501" y="824956"/>
                  <a:pt x="35185" y="819697"/>
                  <a:pt x="56616" y="816324"/>
                </a:cubicBezTo>
                <a:cubicBezTo>
                  <a:pt x="78048" y="812951"/>
                  <a:pt x="112774" y="805112"/>
                  <a:pt x="160796" y="792809"/>
                </a:cubicBezTo>
                <a:lnTo>
                  <a:pt x="235210" y="777331"/>
                </a:lnTo>
                <a:lnTo>
                  <a:pt x="281645" y="765425"/>
                </a:lnTo>
                <a:cubicBezTo>
                  <a:pt x="294741" y="736453"/>
                  <a:pt x="304068" y="711946"/>
                  <a:pt x="309624" y="691904"/>
                </a:cubicBezTo>
                <a:cubicBezTo>
                  <a:pt x="315180" y="671862"/>
                  <a:pt x="321233" y="658864"/>
                  <a:pt x="327781" y="652911"/>
                </a:cubicBezTo>
                <a:cubicBezTo>
                  <a:pt x="334330" y="646958"/>
                  <a:pt x="359630" y="640608"/>
                  <a:pt x="403684" y="633861"/>
                </a:cubicBezTo>
                <a:cubicBezTo>
                  <a:pt x="397730" y="625526"/>
                  <a:pt x="391876" y="616398"/>
                  <a:pt x="386122" y="606476"/>
                </a:cubicBezTo>
                <a:cubicBezTo>
                  <a:pt x="380367" y="596555"/>
                  <a:pt x="377490" y="591395"/>
                  <a:pt x="377490" y="590998"/>
                </a:cubicBezTo>
                <a:lnTo>
                  <a:pt x="366179" y="576711"/>
                </a:lnTo>
                <a:cubicBezTo>
                  <a:pt x="343557" y="579489"/>
                  <a:pt x="324705" y="583259"/>
                  <a:pt x="309624" y="588022"/>
                </a:cubicBezTo>
                <a:cubicBezTo>
                  <a:pt x="294543" y="592784"/>
                  <a:pt x="282041" y="595860"/>
                  <a:pt x="272119" y="597249"/>
                </a:cubicBezTo>
                <a:cubicBezTo>
                  <a:pt x="262198" y="598638"/>
                  <a:pt x="252177" y="594570"/>
                  <a:pt x="242056" y="585045"/>
                </a:cubicBezTo>
                <a:cubicBezTo>
                  <a:pt x="231936" y="575520"/>
                  <a:pt x="226975" y="567285"/>
                  <a:pt x="227173" y="560340"/>
                </a:cubicBezTo>
                <a:cubicBezTo>
                  <a:pt x="227372" y="553394"/>
                  <a:pt x="229654" y="547342"/>
                  <a:pt x="234019" y="542183"/>
                </a:cubicBezTo>
                <a:cubicBezTo>
                  <a:pt x="238385" y="537023"/>
                  <a:pt x="260809" y="529284"/>
                  <a:pt x="301290" y="518965"/>
                </a:cubicBezTo>
                <a:lnTo>
                  <a:pt x="339390" y="510631"/>
                </a:lnTo>
                <a:cubicBezTo>
                  <a:pt x="330262" y="501106"/>
                  <a:pt x="324209" y="492276"/>
                  <a:pt x="321233" y="484140"/>
                </a:cubicBezTo>
                <a:cubicBezTo>
                  <a:pt x="318256" y="476004"/>
                  <a:pt x="319744" y="466181"/>
                  <a:pt x="325698" y="454672"/>
                </a:cubicBezTo>
                <a:cubicBezTo>
                  <a:pt x="333437" y="438896"/>
                  <a:pt x="347315" y="430822"/>
                  <a:pt x="367332" y="430450"/>
                </a:cubicBezTo>
                <a:close/>
                <a:moveTo>
                  <a:pt x="2606786" y="415939"/>
                </a:moveTo>
                <a:cubicBezTo>
                  <a:pt x="2619548" y="414377"/>
                  <a:pt x="2638058" y="422525"/>
                  <a:pt x="2662317" y="440384"/>
                </a:cubicBezTo>
                <a:cubicBezTo>
                  <a:pt x="2694663" y="464197"/>
                  <a:pt x="2713713" y="485430"/>
                  <a:pt x="2719467" y="504083"/>
                </a:cubicBezTo>
                <a:cubicBezTo>
                  <a:pt x="2725222" y="522736"/>
                  <a:pt x="2727702" y="544167"/>
                  <a:pt x="2726909" y="568377"/>
                </a:cubicBezTo>
                <a:lnTo>
                  <a:pt x="2724527" y="641005"/>
                </a:lnTo>
                <a:cubicBezTo>
                  <a:pt x="2780884" y="631083"/>
                  <a:pt x="2817793" y="629495"/>
                  <a:pt x="2835256" y="636242"/>
                </a:cubicBezTo>
                <a:cubicBezTo>
                  <a:pt x="2852718" y="642989"/>
                  <a:pt x="2868692" y="654598"/>
                  <a:pt x="2883178" y="671068"/>
                </a:cubicBezTo>
                <a:cubicBezTo>
                  <a:pt x="2897664" y="687538"/>
                  <a:pt x="2903121" y="700040"/>
                  <a:pt x="2899549" y="708573"/>
                </a:cubicBezTo>
                <a:cubicBezTo>
                  <a:pt x="2895977" y="717106"/>
                  <a:pt x="2890223" y="724448"/>
                  <a:pt x="2882285" y="730599"/>
                </a:cubicBezTo>
                <a:cubicBezTo>
                  <a:pt x="2874348" y="736751"/>
                  <a:pt x="2852123" y="745780"/>
                  <a:pt x="2815610" y="757686"/>
                </a:cubicBezTo>
                <a:lnTo>
                  <a:pt x="2726909" y="785666"/>
                </a:lnTo>
                <a:cubicBezTo>
                  <a:pt x="2722940" y="845594"/>
                  <a:pt x="2720956" y="881511"/>
                  <a:pt x="2720956" y="893417"/>
                </a:cubicBezTo>
                <a:lnTo>
                  <a:pt x="2717979" y="998192"/>
                </a:lnTo>
                <a:cubicBezTo>
                  <a:pt x="2749729" y="969617"/>
                  <a:pt x="2780487" y="941737"/>
                  <a:pt x="2810252" y="914551"/>
                </a:cubicBezTo>
                <a:cubicBezTo>
                  <a:pt x="2840018" y="887365"/>
                  <a:pt x="2858572" y="860675"/>
                  <a:pt x="2865914" y="834481"/>
                </a:cubicBezTo>
                <a:cubicBezTo>
                  <a:pt x="2873256" y="808288"/>
                  <a:pt x="2880400" y="791520"/>
                  <a:pt x="2887345" y="784177"/>
                </a:cubicBezTo>
                <a:cubicBezTo>
                  <a:pt x="2894291" y="776835"/>
                  <a:pt x="2903121" y="773958"/>
                  <a:pt x="2913837" y="775545"/>
                </a:cubicBezTo>
                <a:cubicBezTo>
                  <a:pt x="2924552" y="777133"/>
                  <a:pt x="2939237" y="789238"/>
                  <a:pt x="2957890" y="811859"/>
                </a:cubicBezTo>
                <a:cubicBezTo>
                  <a:pt x="2976543" y="834481"/>
                  <a:pt x="2984580" y="854524"/>
                  <a:pt x="2982000" y="871986"/>
                </a:cubicBezTo>
                <a:cubicBezTo>
                  <a:pt x="2979420" y="889448"/>
                  <a:pt x="2975452" y="900958"/>
                  <a:pt x="2970094" y="906514"/>
                </a:cubicBezTo>
                <a:cubicBezTo>
                  <a:pt x="2964736" y="912070"/>
                  <a:pt x="2950548" y="918718"/>
                  <a:pt x="2927529" y="926457"/>
                </a:cubicBezTo>
                <a:cubicBezTo>
                  <a:pt x="2904510" y="934196"/>
                  <a:pt x="2850138" y="965053"/>
                  <a:pt x="2764413" y="1019028"/>
                </a:cubicBezTo>
                <a:cubicBezTo>
                  <a:pt x="2884270" y="1098006"/>
                  <a:pt x="2959973" y="1146623"/>
                  <a:pt x="2991525" y="1164880"/>
                </a:cubicBezTo>
                <a:cubicBezTo>
                  <a:pt x="3023077" y="1183136"/>
                  <a:pt x="3061871" y="1201591"/>
                  <a:pt x="3107909" y="1220244"/>
                </a:cubicBezTo>
                <a:lnTo>
                  <a:pt x="3154343" y="1239294"/>
                </a:lnTo>
                <a:lnTo>
                  <a:pt x="3180537" y="1248223"/>
                </a:lnTo>
                <a:cubicBezTo>
                  <a:pt x="3189665" y="1253383"/>
                  <a:pt x="3194130" y="1258840"/>
                  <a:pt x="3193931" y="1264595"/>
                </a:cubicBezTo>
                <a:cubicBezTo>
                  <a:pt x="3193733" y="1270349"/>
                  <a:pt x="3190062" y="1275013"/>
                  <a:pt x="3182918" y="1278584"/>
                </a:cubicBezTo>
                <a:cubicBezTo>
                  <a:pt x="3177759" y="1281363"/>
                  <a:pt x="3167241" y="1282156"/>
                  <a:pt x="3151366" y="1280966"/>
                </a:cubicBezTo>
                <a:cubicBezTo>
                  <a:pt x="3135492" y="1279775"/>
                  <a:pt x="3122593" y="1281759"/>
                  <a:pt x="3112671" y="1286919"/>
                </a:cubicBezTo>
                <a:cubicBezTo>
                  <a:pt x="3102749" y="1292078"/>
                  <a:pt x="3090843" y="1302099"/>
                  <a:pt x="3076952" y="1316982"/>
                </a:cubicBezTo>
                <a:cubicBezTo>
                  <a:pt x="3063062" y="1331865"/>
                  <a:pt x="3052346" y="1341688"/>
                  <a:pt x="3044806" y="1346450"/>
                </a:cubicBezTo>
                <a:cubicBezTo>
                  <a:pt x="3037265" y="1351213"/>
                  <a:pt x="3026351" y="1354189"/>
                  <a:pt x="3012063" y="1355380"/>
                </a:cubicBezTo>
                <a:cubicBezTo>
                  <a:pt x="2995791" y="1356967"/>
                  <a:pt x="2977833" y="1354189"/>
                  <a:pt x="2958188" y="1347045"/>
                </a:cubicBezTo>
                <a:cubicBezTo>
                  <a:pt x="2938542" y="1339902"/>
                  <a:pt x="2912845" y="1321645"/>
                  <a:pt x="2881095" y="1292277"/>
                </a:cubicBezTo>
                <a:lnTo>
                  <a:pt x="2801918" y="1215481"/>
                </a:lnTo>
                <a:lnTo>
                  <a:pt x="2712621" y="1128566"/>
                </a:lnTo>
                <a:cubicBezTo>
                  <a:pt x="2711034" y="1179366"/>
                  <a:pt x="2710041" y="1218954"/>
                  <a:pt x="2709645" y="1247330"/>
                </a:cubicBezTo>
                <a:cubicBezTo>
                  <a:pt x="2709248" y="1275707"/>
                  <a:pt x="2709148" y="1309243"/>
                  <a:pt x="2709347" y="1347938"/>
                </a:cubicBezTo>
                <a:cubicBezTo>
                  <a:pt x="2709545" y="1386634"/>
                  <a:pt x="2704287" y="1416300"/>
                  <a:pt x="2693571" y="1436938"/>
                </a:cubicBezTo>
                <a:cubicBezTo>
                  <a:pt x="2674124" y="1474244"/>
                  <a:pt x="2646740" y="1496469"/>
                  <a:pt x="2611418" y="1503613"/>
                </a:cubicBezTo>
                <a:cubicBezTo>
                  <a:pt x="2576096" y="1510756"/>
                  <a:pt x="2551391" y="1514527"/>
                  <a:pt x="2537302" y="1514923"/>
                </a:cubicBezTo>
                <a:cubicBezTo>
                  <a:pt x="2523213" y="1515320"/>
                  <a:pt x="2514184" y="1513832"/>
                  <a:pt x="2510215" y="1510459"/>
                </a:cubicBezTo>
                <a:cubicBezTo>
                  <a:pt x="2506246" y="1507085"/>
                  <a:pt x="2505452" y="1499445"/>
                  <a:pt x="2507834" y="1487539"/>
                </a:cubicBezTo>
                <a:lnTo>
                  <a:pt x="2513787" y="1464322"/>
                </a:lnTo>
                <a:cubicBezTo>
                  <a:pt x="2514581" y="1456384"/>
                  <a:pt x="2512795" y="1447157"/>
                  <a:pt x="2508429" y="1436640"/>
                </a:cubicBezTo>
                <a:cubicBezTo>
                  <a:pt x="2504063" y="1426123"/>
                  <a:pt x="2492157" y="1409156"/>
                  <a:pt x="2472710" y="1385741"/>
                </a:cubicBezTo>
                <a:lnTo>
                  <a:pt x="2459018" y="1369667"/>
                </a:lnTo>
                <a:cubicBezTo>
                  <a:pt x="2451477" y="1361333"/>
                  <a:pt x="2446913" y="1355082"/>
                  <a:pt x="2445326" y="1350915"/>
                </a:cubicBezTo>
                <a:cubicBezTo>
                  <a:pt x="2443738" y="1346748"/>
                  <a:pt x="2444135" y="1342878"/>
                  <a:pt x="2446516" y="1339306"/>
                </a:cubicBezTo>
                <a:cubicBezTo>
                  <a:pt x="2448898" y="1335734"/>
                  <a:pt x="2451775" y="1334147"/>
                  <a:pt x="2455149" y="1334544"/>
                </a:cubicBezTo>
                <a:cubicBezTo>
                  <a:pt x="2458522" y="1334941"/>
                  <a:pt x="2465170" y="1337322"/>
                  <a:pt x="2475091" y="1341688"/>
                </a:cubicBezTo>
                <a:lnTo>
                  <a:pt x="2498309" y="1352998"/>
                </a:lnTo>
                <a:lnTo>
                  <a:pt x="2527479" y="1367881"/>
                </a:lnTo>
                <a:cubicBezTo>
                  <a:pt x="2541766" y="1372644"/>
                  <a:pt x="2552681" y="1371652"/>
                  <a:pt x="2560221" y="1364905"/>
                </a:cubicBezTo>
                <a:cubicBezTo>
                  <a:pt x="2564190" y="1361333"/>
                  <a:pt x="2567365" y="1350518"/>
                  <a:pt x="2569746" y="1332460"/>
                </a:cubicBezTo>
                <a:cubicBezTo>
                  <a:pt x="2572127" y="1314402"/>
                  <a:pt x="2573516" y="1282950"/>
                  <a:pt x="2573913" y="1238103"/>
                </a:cubicBezTo>
                <a:lnTo>
                  <a:pt x="2574509" y="1110111"/>
                </a:lnTo>
                <a:cubicBezTo>
                  <a:pt x="2557046" y="1125589"/>
                  <a:pt x="2541965" y="1139877"/>
                  <a:pt x="2529265" y="1152973"/>
                </a:cubicBezTo>
                <a:cubicBezTo>
                  <a:pt x="2516565" y="1166070"/>
                  <a:pt x="2495729" y="1195141"/>
                  <a:pt x="2466757" y="1240187"/>
                </a:cubicBezTo>
                <a:cubicBezTo>
                  <a:pt x="2437785" y="1285232"/>
                  <a:pt x="2420620" y="1320355"/>
                  <a:pt x="2415263" y="1345557"/>
                </a:cubicBezTo>
                <a:cubicBezTo>
                  <a:pt x="2409905" y="1370759"/>
                  <a:pt x="2404448" y="1385244"/>
                  <a:pt x="2398891" y="1389015"/>
                </a:cubicBezTo>
                <a:cubicBezTo>
                  <a:pt x="2393335" y="1392785"/>
                  <a:pt x="2384406" y="1393083"/>
                  <a:pt x="2372102" y="1389908"/>
                </a:cubicBezTo>
                <a:cubicBezTo>
                  <a:pt x="2358212" y="1387130"/>
                  <a:pt x="2343329" y="1379291"/>
                  <a:pt x="2327454" y="1366393"/>
                </a:cubicBezTo>
                <a:cubicBezTo>
                  <a:pt x="2311579" y="1353495"/>
                  <a:pt x="2299077" y="1340894"/>
                  <a:pt x="2289949" y="1328591"/>
                </a:cubicBezTo>
                <a:cubicBezTo>
                  <a:pt x="2280821" y="1316287"/>
                  <a:pt x="2276257" y="1304183"/>
                  <a:pt x="2276257" y="1292277"/>
                </a:cubicBezTo>
                <a:cubicBezTo>
                  <a:pt x="2276257" y="1280370"/>
                  <a:pt x="2284790" y="1260923"/>
                  <a:pt x="2301856" y="1233936"/>
                </a:cubicBezTo>
                <a:cubicBezTo>
                  <a:pt x="2312174" y="1218061"/>
                  <a:pt x="2320509" y="1202484"/>
                  <a:pt x="2326859" y="1187204"/>
                </a:cubicBezTo>
                <a:cubicBezTo>
                  <a:pt x="2333209" y="1171924"/>
                  <a:pt x="2338666" y="1150890"/>
                  <a:pt x="2343230" y="1124101"/>
                </a:cubicBezTo>
                <a:cubicBezTo>
                  <a:pt x="2347794" y="1097312"/>
                  <a:pt x="2350274" y="1076773"/>
                  <a:pt x="2350671" y="1062486"/>
                </a:cubicBezTo>
                <a:lnTo>
                  <a:pt x="2351266" y="1028553"/>
                </a:lnTo>
                <a:cubicBezTo>
                  <a:pt x="2332613" y="1008313"/>
                  <a:pt x="2318623" y="990255"/>
                  <a:pt x="2309297" y="974380"/>
                </a:cubicBezTo>
                <a:cubicBezTo>
                  <a:pt x="2299970" y="958505"/>
                  <a:pt x="2297291" y="945110"/>
                  <a:pt x="2301260" y="934196"/>
                </a:cubicBezTo>
                <a:cubicBezTo>
                  <a:pt x="2305229" y="923282"/>
                  <a:pt x="2312571" y="915642"/>
                  <a:pt x="2323287" y="911277"/>
                </a:cubicBezTo>
                <a:cubicBezTo>
                  <a:pt x="2331621" y="908102"/>
                  <a:pt x="2347397" y="909689"/>
                  <a:pt x="2370614" y="916039"/>
                </a:cubicBezTo>
                <a:cubicBezTo>
                  <a:pt x="2393831" y="922389"/>
                  <a:pt x="2413576" y="930724"/>
                  <a:pt x="2429848" y="941042"/>
                </a:cubicBezTo>
                <a:cubicBezTo>
                  <a:pt x="2446120" y="951361"/>
                  <a:pt x="2461697" y="966541"/>
                  <a:pt x="2476580" y="986584"/>
                </a:cubicBezTo>
                <a:cubicBezTo>
                  <a:pt x="2491463" y="1006626"/>
                  <a:pt x="2499499" y="1025775"/>
                  <a:pt x="2500690" y="1044031"/>
                </a:cubicBezTo>
                <a:cubicBezTo>
                  <a:pt x="2501881" y="1062288"/>
                  <a:pt x="2496225" y="1077964"/>
                  <a:pt x="2483724" y="1091061"/>
                </a:cubicBezTo>
                <a:cubicBezTo>
                  <a:pt x="2471222" y="1104158"/>
                  <a:pt x="2459216" y="1110905"/>
                  <a:pt x="2447707" y="1111302"/>
                </a:cubicBezTo>
                <a:cubicBezTo>
                  <a:pt x="2436198" y="1111698"/>
                  <a:pt x="2427466" y="1109119"/>
                  <a:pt x="2421513" y="1103563"/>
                </a:cubicBezTo>
                <a:lnTo>
                  <a:pt x="2400082" y="1082131"/>
                </a:lnTo>
                <a:lnTo>
                  <a:pt x="2395320" y="1081536"/>
                </a:lnTo>
                <a:cubicBezTo>
                  <a:pt x="2386985" y="1110111"/>
                  <a:pt x="2382421" y="1126780"/>
                  <a:pt x="2381627" y="1131542"/>
                </a:cubicBezTo>
                <a:lnTo>
                  <a:pt x="2367340" y="1191669"/>
                </a:lnTo>
                <a:cubicBezTo>
                  <a:pt x="2392740" y="1175000"/>
                  <a:pt x="2413179" y="1161109"/>
                  <a:pt x="2428657" y="1149997"/>
                </a:cubicBezTo>
                <a:lnTo>
                  <a:pt x="2516763" y="1085108"/>
                </a:lnTo>
                <a:lnTo>
                  <a:pt x="2576890" y="1047008"/>
                </a:lnTo>
                <a:cubicBezTo>
                  <a:pt x="2578081" y="995811"/>
                  <a:pt x="2578874" y="965648"/>
                  <a:pt x="2579271" y="956520"/>
                </a:cubicBezTo>
                <a:lnTo>
                  <a:pt x="2581057" y="839244"/>
                </a:lnTo>
                <a:cubicBezTo>
                  <a:pt x="2537401" y="858691"/>
                  <a:pt x="2508429" y="868017"/>
                  <a:pt x="2494141" y="867223"/>
                </a:cubicBezTo>
                <a:cubicBezTo>
                  <a:pt x="2477870" y="866430"/>
                  <a:pt x="2460705" y="858095"/>
                  <a:pt x="2442647" y="842220"/>
                </a:cubicBezTo>
                <a:cubicBezTo>
                  <a:pt x="2424589" y="826345"/>
                  <a:pt x="2410103" y="809379"/>
                  <a:pt x="2399189" y="791321"/>
                </a:cubicBezTo>
                <a:cubicBezTo>
                  <a:pt x="2388275" y="773263"/>
                  <a:pt x="2383016" y="758678"/>
                  <a:pt x="2383413" y="747566"/>
                </a:cubicBezTo>
                <a:cubicBezTo>
                  <a:pt x="2383413" y="735659"/>
                  <a:pt x="2386688" y="725738"/>
                  <a:pt x="2393236" y="717800"/>
                </a:cubicBezTo>
                <a:cubicBezTo>
                  <a:pt x="2399784" y="709862"/>
                  <a:pt x="2424688" y="699941"/>
                  <a:pt x="2467948" y="688034"/>
                </a:cubicBezTo>
                <a:lnTo>
                  <a:pt x="2581652" y="661245"/>
                </a:lnTo>
                <a:cubicBezTo>
                  <a:pt x="2582446" y="637036"/>
                  <a:pt x="2583339" y="613124"/>
                  <a:pt x="2584331" y="589510"/>
                </a:cubicBezTo>
                <a:cubicBezTo>
                  <a:pt x="2585324" y="565896"/>
                  <a:pt x="2583835" y="540198"/>
                  <a:pt x="2579866" y="512417"/>
                </a:cubicBezTo>
                <a:cubicBezTo>
                  <a:pt x="2575898" y="484636"/>
                  <a:pt x="2574608" y="465090"/>
                  <a:pt x="2575997" y="453779"/>
                </a:cubicBezTo>
                <a:cubicBezTo>
                  <a:pt x="2577386" y="442468"/>
                  <a:pt x="2584034" y="431455"/>
                  <a:pt x="2595940" y="420739"/>
                </a:cubicBezTo>
                <a:cubicBezTo>
                  <a:pt x="2598916" y="418060"/>
                  <a:pt x="2602532" y="416460"/>
                  <a:pt x="2606786" y="415939"/>
                </a:cubicBezTo>
                <a:close/>
                <a:moveTo>
                  <a:pt x="1762653" y="410766"/>
                </a:moveTo>
                <a:cubicBezTo>
                  <a:pt x="1759801" y="410766"/>
                  <a:pt x="1754524" y="411622"/>
                  <a:pt x="1746822" y="413334"/>
                </a:cubicBezTo>
                <a:cubicBezTo>
                  <a:pt x="1739120" y="415045"/>
                  <a:pt x="1729992" y="416044"/>
                  <a:pt x="1719437" y="416329"/>
                </a:cubicBezTo>
                <a:cubicBezTo>
                  <a:pt x="1708883" y="416614"/>
                  <a:pt x="1701609" y="418468"/>
                  <a:pt x="1697616" y="421891"/>
                </a:cubicBezTo>
                <a:lnTo>
                  <a:pt x="1662529" y="433016"/>
                </a:lnTo>
                <a:cubicBezTo>
                  <a:pt x="1661388" y="434157"/>
                  <a:pt x="1659391" y="449846"/>
                  <a:pt x="1656539" y="480083"/>
                </a:cubicBezTo>
                <a:lnTo>
                  <a:pt x="1654827" y="495487"/>
                </a:lnTo>
                <a:cubicBezTo>
                  <a:pt x="1654827" y="496628"/>
                  <a:pt x="1655398" y="500051"/>
                  <a:pt x="1656539" y="505756"/>
                </a:cubicBezTo>
                <a:lnTo>
                  <a:pt x="1656539" y="547688"/>
                </a:lnTo>
                <a:cubicBezTo>
                  <a:pt x="1656539" y="548259"/>
                  <a:pt x="1671515" y="544978"/>
                  <a:pt x="1701466" y="537847"/>
                </a:cubicBezTo>
                <a:cubicBezTo>
                  <a:pt x="1731418" y="530716"/>
                  <a:pt x="1750530" y="522443"/>
                  <a:pt x="1758802" y="513030"/>
                </a:cubicBezTo>
                <a:cubicBezTo>
                  <a:pt x="1767075" y="503617"/>
                  <a:pt x="1771781" y="493062"/>
                  <a:pt x="1772922" y="481367"/>
                </a:cubicBezTo>
                <a:cubicBezTo>
                  <a:pt x="1774064" y="469671"/>
                  <a:pt x="1776060" y="457263"/>
                  <a:pt x="1778913" y="444141"/>
                </a:cubicBezTo>
                <a:cubicBezTo>
                  <a:pt x="1781765" y="431019"/>
                  <a:pt x="1782193" y="422462"/>
                  <a:pt x="1780197" y="418468"/>
                </a:cubicBezTo>
                <a:cubicBezTo>
                  <a:pt x="1778200" y="414475"/>
                  <a:pt x="1772352" y="411908"/>
                  <a:pt x="1762653" y="410766"/>
                </a:cubicBezTo>
                <a:close/>
                <a:moveTo>
                  <a:pt x="4001608" y="311445"/>
                </a:moveTo>
                <a:cubicBezTo>
                  <a:pt x="3958250" y="321714"/>
                  <a:pt x="3914891" y="326848"/>
                  <a:pt x="3871533" y="326848"/>
                </a:cubicBezTo>
                <a:cubicBezTo>
                  <a:pt x="3866968" y="361649"/>
                  <a:pt x="3864686" y="382473"/>
                  <a:pt x="3864686" y="389319"/>
                </a:cubicBezTo>
                <a:lnTo>
                  <a:pt x="3860408" y="448367"/>
                </a:lnTo>
                <a:cubicBezTo>
                  <a:pt x="3892927" y="440379"/>
                  <a:pt x="3912039" y="436956"/>
                  <a:pt x="3917744" y="438097"/>
                </a:cubicBezTo>
                <a:lnTo>
                  <a:pt x="3995618" y="448367"/>
                </a:lnTo>
                <a:cubicBezTo>
                  <a:pt x="3997330" y="410143"/>
                  <a:pt x="3998471" y="387037"/>
                  <a:pt x="3999041" y="379050"/>
                </a:cubicBezTo>
                <a:close/>
                <a:moveTo>
                  <a:pt x="4059533" y="134355"/>
                </a:moveTo>
                <a:cubicBezTo>
                  <a:pt x="4064846" y="134035"/>
                  <a:pt x="4069784" y="134302"/>
                  <a:pt x="4074348" y="135158"/>
                </a:cubicBezTo>
                <a:cubicBezTo>
                  <a:pt x="4092604" y="139151"/>
                  <a:pt x="4113000" y="154555"/>
                  <a:pt x="4135535" y="181369"/>
                </a:cubicBezTo>
                <a:cubicBezTo>
                  <a:pt x="4158070" y="208183"/>
                  <a:pt x="4176041" y="231574"/>
                  <a:pt x="4189448" y="251541"/>
                </a:cubicBezTo>
                <a:cubicBezTo>
                  <a:pt x="4202855" y="271509"/>
                  <a:pt x="4209844" y="287055"/>
                  <a:pt x="4210414" y="298180"/>
                </a:cubicBezTo>
                <a:cubicBezTo>
                  <a:pt x="4210985" y="309305"/>
                  <a:pt x="4206991" y="329416"/>
                  <a:pt x="4198434" y="358512"/>
                </a:cubicBezTo>
                <a:cubicBezTo>
                  <a:pt x="4190446" y="383043"/>
                  <a:pt x="4185169" y="415848"/>
                  <a:pt x="4182602" y="456924"/>
                </a:cubicBezTo>
                <a:cubicBezTo>
                  <a:pt x="4180035" y="498001"/>
                  <a:pt x="4176326" y="544925"/>
                  <a:pt x="4171477" y="597697"/>
                </a:cubicBezTo>
                <a:cubicBezTo>
                  <a:pt x="4166628" y="650469"/>
                  <a:pt x="4161208" y="689406"/>
                  <a:pt x="4155218" y="714508"/>
                </a:cubicBezTo>
                <a:cubicBezTo>
                  <a:pt x="4149227" y="739611"/>
                  <a:pt x="4142239" y="755870"/>
                  <a:pt x="4134251" y="763287"/>
                </a:cubicBezTo>
                <a:lnTo>
                  <a:pt x="4110290" y="788960"/>
                </a:lnTo>
                <a:cubicBezTo>
                  <a:pt x="4149655" y="779832"/>
                  <a:pt x="4181461" y="772130"/>
                  <a:pt x="4205708" y="765854"/>
                </a:cubicBezTo>
                <a:cubicBezTo>
                  <a:pt x="4229954" y="759579"/>
                  <a:pt x="4251348" y="757154"/>
                  <a:pt x="4269890" y="758580"/>
                </a:cubicBezTo>
                <a:cubicBezTo>
                  <a:pt x="4288431" y="760006"/>
                  <a:pt x="4307401" y="771844"/>
                  <a:pt x="4326798" y="794094"/>
                </a:cubicBezTo>
                <a:cubicBezTo>
                  <a:pt x="4346195" y="816344"/>
                  <a:pt x="4353612" y="835171"/>
                  <a:pt x="4349048" y="850575"/>
                </a:cubicBezTo>
                <a:cubicBezTo>
                  <a:pt x="4344484" y="865978"/>
                  <a:pt x="4323375" y="878529"/>
                  <a:pt x="4285721" y="888228"/>
                </a:cubicBezTo>
                <a:lnTo>
                  <a:pt x="4103444" y="915612"/>
                </a:lnTo>
                <a:lnTo>
                  <a:pt x="3995618" y="941285"/>
                </a:lnTo>
                <a:cubicBezTo>
                  <a:pt x="4009310" y="956689"/>
                  <a:pt x="4017583" y="968384"/>
                  <a:pt x="4020435" y="976372"/>
                </a:cubicBezTo>
                <a:cubicBezTo>
                  <a:pt x="4023288" y="984359"/>
                  <a:pt x="4022717" y="1007179"/>
                  <a:pt x="4018724" y="1044832"/>
                </a:cubicBezTo>
                <a:lnTo>
                  <a:pt x="4011022" y="1101313"/>
                </a:lnTo>
                <a:cubicBezTo>
                  <a:pt x="4043541" y="1085339"/>
                  <a:pt x="4072209" y="1069507"/>
                  <a:pt x="4097026" y="1053818"/>
                </a:cubicBezTo>
                <a:cubicBezTo>
                  <a:pt x="4121843" y="1038129"/>
                  <a:pt x="4147088" y="1018589"/>
                  <a:pt x="4172761" y="995198"/>
                </a:cubicBezTo>
                <a:cubicBezTo>
                  <a:pt x="4198434" y="971807"/>
                  <a:pt x="4216547" y="958401"/>
                  <a:pt x="4227102" y="954977"/>
                </a:cubicBezTo>
                <a:cubicBezTo>
                  <a:pt x="4237656" y="951554"/>
                  <a:pt x="4250350" y="956118"/>
                  <a:pt x="4265183" y="968670"/>
                </a:cubicBezTo>
                <a:cubicBezTo>
                  <a:pt x="4282298" y="984073"/>
                  <a:pt x="4292710" y="1013597"/>
                  <a:pt x="4296418" y="1057241"/>
                </a:cubicBezTo>
                <a:cubicBezTo>
                  <a:pt x="4300127" y="1100885"/>
                  <a:pt x="4297702" y="1126986"/>
                  <a:pt x="4289144" y="1135543"/>
                </a:cubicBezTo>
                <a:cubicBezTo>
                  <a:pt x="4280587" y="1144101"/>
                  <a:pt x="4266609" y="1149235"/>
                  <a:pt x="4247212" y="1150947"/>
                </a:cubicBezTo>
                <a:cubicBezTo>
                  <a:pt x="4227815" y="1153229"/>
                  <a:pt x="4194725" y="1151660"/>
                  <a:pt x="4147944" y="1146240"/>
                </a:cubicBezTo>
                <a:cubicBezTo>
                  <a:pt x="4101162" y="1140820"/>
                  <a:pt x="4054666" y="1141534"/>
                  <a:pt x="4008454" y="1148380"/>
                </a:cubicBezTo>
                <a:cubicBezTo>
                  <a:pt x="4003890" y="1200866"/>
                  <a:pt x="4001608" y="1231674"/>
                  <a:pt x="4001608" y="1240802"/>
                </a:cubicBezTo>
                <a:lnTo>
                  <a:pt x="3995618" y="1352907"/>
                </a:lnTo>
                <a:cubicBezTo>
                  <a:pt x="4160495" y="1393413"/>
                  <a:pt x="4314389" y="1415662"/>
                  <a:pt x="4457302" y="1419656"/>
                </a:cubicBezTo>
                <a:cubicBezTo>
                  <a:pt x="4600214" y="1423650"/>
                  <a:pt x="4678373" y="1429069"/>
                  <a:pt x="4691780" y="1435916"/>
                </a:cubicBezTo>
                <a:cubicBezTo>
                  <a:pt x="4705187" y="1442762"/>
                  <a:pt x="4698198" y="1453601"/>
                  <a:pt x="4670814" y="1468434"/>
                </a:cubicBezTo>
                <a:cubicBezTo>
                  <a:pt x="4667961" y="1470146"/>
                  <a:pt x="4653841" y="1474995"/>
                  <a:pt x="4628454" y="1482982"/>
                </a:cubicBezTo>
                <a:cubicBezTo>
                  <a:pt x="4603066" y="1490969"/>
                  <a:pt x="4582385" y="1502237"/>
                  <a:pt x="4566411" y="1516785"/>
                </a:cubicBezTo>
                <a:cubicBezTo>
                  <a:pt x="4550437" y="1531333"/>
                  <a:pt x="4535461" y="1553012"/>
                  <a:pt x="4521484" y="1581823"/>
                </a:cubicBezTo>
                <a:cubicBezTo>
                  <a:pt x="4507506" y="1610634"/>
                  <a:pt x="4494242" y="1632028"/>
                  <a:pt x="4481691" y="1646005"/>
                </a:cubicBezTo>
                <a:cubicBezTo>
                  <a:pt x="4469140" y="1659983"/>
                  <a:pt x="4440614" y="1668683"/>
                  <a:pt x="4396115" y="1672106"/>
                </a:cubicBezTo>
                <a:cubicBezTo>
                  <a:pt x="4344769" y="1676670"/>
                  <a:pt x="4258337" y="1659412"/>
                  <a:pt x="4136819" y="1620332"/>
                </a:cubicBezTo>
                <a:cubicBezTo>
                  <a:pt x="4015301" y="1581252"/>
                  <a:pt x="3931151" y="1550588"/>
                  <a:pt x="3884369" y="1528338"/>
                </a:cubicBezTo>
                <a:lnTo>
                  <a:pt x="3754293" y="1461588"/>
                </a:lnTo>
                <a:cubicBezTo>
                  <a:pt x="3685262" y="1427928"/>
                  <a:pt x="3647323" y="1408246"/>
                  <a:pt x="3640477" y="1402541"/>
                </a:cubicBezTo>
                <a:lnTo>
                  <a:pt x="3585708" y="1364887"/>
                </a:lnTo>
                <a:cubicBezTo>
                  <a:pt x="3553189" y="1399118"/>
                  <a:pt x="3526375" y="1425646"/>
                  <a:pt x="3505267" y="1444473"/>
                </a:cubicBezTo>
                <a:cubicBezTo>
                  <a:pt x="3484158" y="1463300"/>
                  <a:pt x="3457772" y="1483125"/>
                  <a:pt x="3426109" y="1503949"/>
                </a:cubicBezTo>
                <a:cubicBezTo>
                  <a:pt x="3394445" y="1524772"/>
                  <a:pt x="3361213" y="1542315"/>
                  <a:pt x="3326412" y="1556578"/>
                </a:cubicBezTo>
                <a:lnTo>
                  <a:pt x="3238269" y="1590808"/>
                </a:lnTo>
                <a:cubicBezTo>
                  <a:pt x="3222295" y="1597655"/>
                  <a:pt x="3210029" y="1600650"/>
                  <a:pt x="3201471" y="1599794"/>
                </a:cubicBezTo>
                <a:cubicBezTo>
                  <a:pt x="3192914" y="1598938"/>
                  <a:pt x="3187208" y="1596656"/>
                  <a:pt x="3184356" y="1592948"/>
                </a:cubicBezTo>
                <a:cubicBezTo>
                  <a:pt x="3181503" y="1589239"/>
                  <a:pt x="3199760" y="1572837"/>
                  <a:pt x="3239125" y="1543742"/>
                </a:cubicBezTo>
                <a:cubicBezTo>
                  <a:pt x="3278490" y="1514646"/>
                  <a:pt x="3320279" y="1467579"/>
                  <a:pt x="3364494" y="1402541"/>
                </a:cubicBezTo>
                <a:cubicBezTo>
                  <a:pt x="3408708" y="1337503"/>
                  <a:pt x="3447075" y="1277314"/>
                  <a:pt x="3479594" y="1221975"/>
                </a:cubicBezTo>
                <a:cubicBezTo>
                  <a:pt x="3512113" y="1166636"/>
                  <a:pt x="3531795" y="1128982"/>
                  <a:pt x="3538641" y="1109015"/>
                </a:cubicBezTo>
                <a:lnTo>
                  <a:pt x="3554901" y="1061948"/>
                </a:lnTo>
                <a:cubicBezTo>
                  <a:pt x="3530369" y="1065941"/>
                  <a:pt x="3510116" y="1066654"/>
                  <a:pt x="3494142" y="1064087"/>
                </a:cubicBezTo>
                <a:cubicBezTo>
                  <a:pt x="3478167" y="1061520"/>
                  <a:pt x="3458057" y="1049254"/>
                  <a:pt x="3433810" y="1027289"/>
                </a:cubicBezTo>
                <a:cubicBezTo>
                  <a:pt x="3409564" y="1005325"/>
                  <a:pt x="3398011" y="984644"/>
                  <a:pt x="3399152" y="965247"/>
                </a:cubicBezTo>
                <a:cubicBezTo>
                  <a:pt x="3399723" y="945849"/>
                  <a:pt x="3407995" y="930588"/>
                  <a:pt x="3423969" y="919463"/>
                </a:cubicBezTo>
                <a:cubicBezTo>
                  <a:pt x="3439943" y="908338"/>
                  <a:pt x="3460482" y="901920"/>
                  <a:pt x="3485584" y="900209"/>
                </a:cubicBezTo>
                <a:cubicBezTo>
                  <a:pt x="3510686" y="898497"/>
                  <a:pt x="3550622" y="893363"/>
                  <a:pt x="3605391" y="884805"/>
                </a:cubicBezTo>
                <a:lnTo>
                  <a:pt x="3715784" y="870257"/>
                </a:lnTo>
                <a:cubicBezTo>
                  <a:pt x="3722630" y="869687"/>
                  <a:pt x="3754008" y="863411"/>
                  <a:pt x="3809918" y="851430"/>
                </a:cubicBezTo>
                <a:lnTo>
                  <a:pt x="3922022" y="829180"/>
                </a:lnTo>
                <a:lnTo>
                  <a:pt x="4015301" y="806075"/>
                </a:lnTo>
                <a:cubicBezTo>
                  <a:pt x="4004461" y="793524"/>
                  <a:pt x="3999041" y="785822"/>
                  <a:pt x="3999041" y="782969"/>
                </a:cubicBezTo>
                <a:lnTo>
                  <a:pt x="3992195" y="738470"/>
                </a:lnTo>
                <a:cubicBezTo>
                  <a:pt x="3941990" y="746457"/>
                  <a:pt x="3890359" y="750736"/>
                  <a:pt x="3837302" y="751306"/>
                </a:cubicBezTo>
                <a:cubicBezTo>
                  <a:pt x="3829885" y="794094"/>
                  <a:pt x="3819902" y="817485"/>
                  <a:pt x="3807350" y="821479"/>
                </a:cubicBezTo>
                <a:cubicBezTo>
                  <a:pt x="3794799" y="825472"/>
                  <a:pt x="3781392" y="822620"/>
                  <a:pt x="3767130" y="812921"/>
                </a:cubicBezTo>
                <a:cubicBezTo>
                  <a:pt x="3747162" y="800370"/>
                  <a:pt x="3734325" y="782827"/>
                  <a:pt x="3728620" y="760292"/>
                </a:cubicBezTo>
                <a:cubicBezTo>
                  <a:pt x="3722915" y="737757"/>
                  <a:pt x="3719777" y="714081"/>
                  <a:pt x="3719207" y="689263"/>
                </a:cubicBezTo>
                <a:cubicBezTo>
                  <a:pt x="3718636" y="664446"/>
                  <a:pt x="3717495" y="628504"/>
                  <a:pt x="3715784" y="581438"/>
                </a:cubicBezTo>
                <a:cubicBezTo>
                  <a:pt x="3714072" y="534371"/>
                  <a:pt x="3712789" y="483025"/>
                  <a:pt x="3711933" y="427400"/>
                </a:cubicBezTo>
                <a:cubicBezTo>
                  <a:pt x="3711077" y="371776"/>
                  <a:pt x="3709651" y="321999"/>
                  <a:pt x="3707654" y="278070"/>
                </a:cubicBezTo>
                <a:cubicBezTo>
                  <a:pt x="3705657" y="234141"/>
                  <a:pt x="3722059" y="209039"/>
                  <a:pt x="3756860" y="202763"/>
                </a:cubicBezTo>
                <a:lnTo>
                  <a:pt x="3813341" y="215599"/>
                </a:lnTo>
                <a:cubicBezTo>
                  <a:pt x="3824751" y="217881"/>
                  <a:pt x="3849568" y="212462"/>
                  <a:pt x="3887792" y="199340"/>
                </a:cubicBezTo>
                <a:lnTo>
                  <a:pt x="3951974" y="178802"/>
                </a:lnTo>
                <a:lnTo>
                  <a:pt x="4001608" y="153129"/>
                </a:lnTo>
                <a:cubicBezTo>
                  <a:pt x="4024286" y="141576"/>
                  <a:pt x="4043594" y="135318"/>
                  <a:pt x="4059533" y="134355"/>
                </a:cubicBezTo>
                <a:close/>
                <a:moveTo>
                  <a:pt x="1505925" y="0"/>
                </a:moveTo>
                <a:cubicBezTo>
                  <a:pt x="1520758" y="0"/>
                  <a:pt x="1534593" y="3994"/>
                  <a:pt x="1547429" y="11981"/>
                </a:cubicBezTo>
                <a:cubicBezTo>
                  <a:pt x="1560266" y="19968"/>
                  <a:pt x="1578379" y="35657"/>
                  <a:pt x="1601770" y="59048"/>
                </a:cubicBezTo>
                <a:cubicBezTo>
                  <a:pt x="1625161" y="82439"/>
                  <a:pt x="1636856" y="94990"/>
                  <a:pt x="1636856" y="96701"/>
                </a:cubicBezTo>
                <a:lnTo>
                  <a:pt x="1648837" y="180567"/>
                </a:lnTo>
                <a:cubicBezTo>
                  <a:pt x="1741830" y="170868"/>
                  <a:pt x="1814284" y="163879"/>
                  <a:pt x="1866201" y="159600"/>
                </a:cubicBezTo>
                <a:cubicBezTo>
                  <a:pt x="1918117" y="155322"/>
                  <a:pt x="1961333" y="150044"/>
                  <a:pt x="1995848" y="143769"/>
                </a:cubicBezTo>
                <a:cubicBezTo>
                  <a:pt x="2030364" y="137493"/>
                  <a:pt x="2051616" y="134070"/>
                  <a:pt x="2059603" y="133500"/>
                </a:cubicBezTo>
                <a:cubicBezTo>
                  <a:pt x="2084135" y="133500"/>
                  <a:pt x="2107240" y="139633"/>
                  <a:pt x="2128920" y="151898"/>
                </a:cubicBezTo>
                <a:cubicBezTo>
                  <a:pt x="2150599" y="164164"/>
                  <a:pt x="2164291" y="177714"/>
                  <a:pt x="2169996" y="192547"/>
                </a:cubicBezTo>
                <a:lnTo>
                  <a:pt x="2175131" y="207095"/>
                </a:lnTo>
                <a:lnTo>
                  <a:pt x="2194813" y="238758"/>
                </a:lnTo>
                <a:cubicBezTo>
                  <a:pt x="2194243" y="243893"/>
                  <a:pt x="2186969" y="252593"/>
                  <a:pt x="2172991" y="264859"/>
                </a:cubicBezTo>
                <a:cubicBezTo>
                  <a:pt x="2159014" y="277125"/>
                  <a:pt x="2142612" y="284114"/>
                  <a:pt x="2123785" y="285825"/>
                </a:cubicBezTo>
                <a:cubicBezTo>
                  <a:pt x="2122073" y="286396"/>
                  <a:pt x="2103389" y="283258"/>
                  <a:pt x="2067733" y="276412"/>
                </a:cubicBezTo>
                <a:cubicBezTo>
                  <a:pt x="2032076" y="269566"/>
                  <a:pt x="2006546" y="266143"/>
                  <a:pt x="1991142" y="266143"/>
                </a:cubicBezTo>
                <a:cubicBezTo>
                  <a:pt x="1986007" y="266713"/>
                  <a:pt x="1966895" y="267997"/>
                  <a:pt x="1933806" y="269994"/>
                </a:cubicBezTo>
                <a:cubicBezTo>
                  <a:pt x="1900716" y="271990"/>
                  <a:pt x="1876042" y="272561"/>
                  <a:pt x="1859782" y="271705"/>
                </a:cubicBezTo>
                <a:cubicBezTo>
                  <a:pt x="1843523" y="270849"/>
                  <a:pt x="1833396" y="270422"/>
                  <a:pt x="1829403" y="270422"/>
                </a:cubicBezTo>
                <a:cubicBezTo>
                  <a:pt x="1826550" y="270992"/>
                  <a:pt x="1806012" y="273702"/>
                  <a:pt x="1767788" y="278551"/>
                </a:cubicBezTo>
                <a:cubicBezTo>
                  <a:pt x="1729564" y="283401"/>
                  <a:pt x="1691340" y="286966"/>
                  <a:pt x="1653116" y="289248"/>
                </a:cubicBezTo>
                <a:lnTo>
                  <a:pt x="1656539" y="344017"/>
                </a:lnTo>
                <a:cubicBezTo>
                  <a:pt x="1687346" y="343447"/>
                  <a:pt x="1715159" y="342591"/>
                  <a:pt x="1739976" y="341450"/>
                </a:cubicBezTo>
                <a:cubicBezTo>
                  <a:pt x="1764793" y="340309"/>
                  <a:pt x="1783477" y="335174"/>
                  <a:pt x="1796028" y="326046"/>
                </a:cubicBezTo>
                <a:lnTo>
                  <a:pt x="1814855" y="309787"/>
                </a:lnTo>
                <a:cubicBezTo>
                  <a:pt x="1847374" y="284684"/>
                  <a:pt x="1884742" y="290960"/>
                  <a:pt x="1926960" y="328613"/>
                </a:cubicBezTo>
                <a:cubicBezTo>
                  <a:pt x="1969177" y="366267"/>
                  <a:pt x="1988004" y="406488"/>
                  <a:pt x="1983440" y="449276"/>
                </a:cubicBezTo>
                <a:cubicBezTo>
                  <a:pt x="1981728" y="460686"/>
                  <a:pt x="1976594" y="475519"/>
                  <a:pt x="1968036" y="493775"/>
                </a:cubicBezTo>
                <a:cubicBezTo>
                  <a:pt x="1959479" y="512032"/>
                  <a:pt x="1929242" y="539273"/>
                  <a:pt x="1877326" y="575501"/>
                </a:cubicBezTo>
                <a:cubicBezTo>
                  <a:pt x="1825409" y="611728"/>
                  <a:pt x="1790323" y="628986"/>
                  <a:pt x="1772067" y="627274"/>
                </a:cubicBezTo>
                <a:cubicBezTo>
                  <a:pt x="1769785" y="627274"/>
                  <a:pt x="1755665" y="625420"/>
                  <a:pt x="1729707" y="621712"/>
                </a:cubicBezTo>
                <a:cubicBezTo>
                  <a:pt x="1703748" y="618003"/>
                  <a:pt x="1687917" y="617290"/>
                  <a:pt x="1682212" y="619572"/>
                </a:cubicBezTo>
                <a:lnTo>
                  <a:pt x="1653116" y="629841"/>
                </a:lnTo>
                <a:lnTo>
                  <a:pt x="1653972" y="712850"/>
                </a:lnTo>
                <a:cubicBezTo>
                  <a:pt x="1665382" y="712850"/>
                  <a:pt x="1674225" y="712565"/>
                  <a:pt x="1680500" y="711995"/>
                </a:cubicBezTo>
                <a:lnTo>
                  <a:pt x="1776345" y="701725"/>
                </a:lnTo>
                <a:cubicBezTo>
                  <a:pt x="1821986" y="700584"/>
                  <a:pt x="1849371" y="698873"/>
                  <a:pt x="1858499" y="696591"/>
                </a:cubicBezTo>
                <a:cubicBezTo>
                  <a:pt x="1867627" y="694309"/>
                  <a:pt x="1872761" y="691171"/>
                  <a:pt x="1873903" y="687177"/>
                </a:cubicBezTo>
                <a:lnTo>
                  <a:pt x="1881604" y="667495"/>
                </a:lnTo>
                <a:cubicBezTo>
                  <a:pt x="1887880" y="661219"/>
                  <a:pt x="1895439" y="655657"/>
                  <a:pt x="1904282" y="650808"/>
                </a:cubicBezTo>
                <a:cubicBezTo>
                  <a:pt x="1913125" y="645958"/>
                  <a:pt x="1940367" y="662075"/>
                  <a:pt x="1986007" y="699158"/>
                </a:cubicBezTo>
                <a:lnTo>
                  <a:pt x="2006546" y="715418"/>
                </a:lnTo>
                <a:cubicBezTo>
                  <a:pt x="2057891" y="757065"/>
                  <a:pt x="2083707" y="789726"/>
                  <a:pt x="2083992" y="813402"/>
                </a:cubicBezTo>
                <a:cubicBezTo>
                  <a:pt x="2084277" y="837078"/>
                  <a:pt x="2063882" y="877157"/>
                  <a:pt x="2022805" y="933637"/>
                </a:cubicBezTo>
                <a:lnTo>
                  <a:pt x="1967181" y="1016646"/>
                </a:lnTo>
                <a:lnTo>
                  <a:pt x="1890162" y="1108212"/>
                </a:lnTo>
                <a:cubicBezTo>
                  <a:pt x="1883316" y="1121904"/>
                  <a:pt x="1878039" y="1129606"/>
                  <a:pt x="1874330" y="1131318"/>
                </a:cubicBezTo>
                <a:cubicBezTo>
                  <a:pt x="1870622" y="1133029"/>
                  <a:pt x="1858641" y="1134170"/>
                  <a:pt x="1838388" y="1134741"/>
                </a:cubicBezTo>
                <a:cubicBezTo>
                  <a:pt x="1818135" y="1135311"/>
                  <a:pt x="1798738" y="1135454"/>
                  <a:pt x="1780197" y="1135169"/>
                </a:cubicBezTo>
                <a:cubicBezTo>
                  <a:pt x="1761655" y="1134883"/>
                  <a:pt x="1749817" y="1134741"/>
                  <a:pt x="1744682" y="1134741"/>
                </a:cubicBezTo>
                <a:cubicBezTo>
                  <a:pt x="1724144" y="1135882"/>
                  <a:pt x="1692481" y="1141302"/>
                  <a:pt x="1649693" y="1151000"/>
                </a:cubicBezTo>
                <a:cubicBezTo>
                  <a:pt x="1647411" y="1201775"/>
                  <a:pt x="1645557" y="1249413"/>
                  <a:pt x="1644130" y="1293913"/>
                </a:cubicBezTo>
                <a:cubicBezTo>
                  <a:pt x="1642704" y="1338412"/>
                  <a:pt x="1640565" y="1374212"/>
                  <a:pt x="1637712" y="1401311"/>
                </a:cubicBezTo>
                <a:cubicBezTo>
                  <a:pt x="1634860" y="1428410"/>
                  <a:pt x="1628156" y="1453797"/>
                  <a:pt x="1617602" y="1477473"/>
                </a:cubicBezTo>
                <a:cubicBezTo>
                  <a:pt x="1607047" y="1501149"/>
                  <a:pt x="1587222" y="1522401"/>
                  <a:pt x="1558126" y="1541228"/>
                </a:cubicBezTo>
                <a:cubicBezTo>
                  <a:pt x="1529030" y="1560054"/>
                  <a:pt x="1498223" y="1573319"/>
                  <a:pt x="1465704" y="1581021"/>
                </a:cubicBezTo>
                <a:cubicBezTo>
                  <a:pt x="1433185" y="1588722"/>
                  <a:pt x="1412647" y="1589721"/>
                  <a:pt x="1404089" y="1584016"/>
                </a:cubicBezTo>
                <a:cubicBezTo>
                  <a:pt x="1392679" y="1577170"/>
                  <a:pt x="1386974" y="1565189"/>
                  <a:pt x="1386974" y="1548074"/>
                </a:cubicBezTo>
                <a:lnTo>
                  <a:pt x="1390397" y="1493305"/>
                </a:lnTo>
                <a:cubicBezTo>
                  <a:pt x="1384692" y="1481895"/>
                  <a:pt x="1366293" y="1470912"/>
                  <a:pt x="1335200" y="1460358"/>
                </a:cubicBezTo>
                <a:cubicBezTo>
                  <a:pt x="1304108" y="1449804"/>
                  <a:pt x="1287135" y="1438251"/>
                  <a:pt x="1284283" y="1425700"/>
                </a:cubicBezTo>
                <a:cubicBezTo>
                  <a:pt x="1281430" y="1413149"/>
                  <a:pt x="1291129" y="1407158"/>
                  <a:pt x="1313378" y="1407729"/>
                </a:cubicBezTo>
                <a:cubicBezTo>
                  <a:pt x="1329923" y="1408870"/>
                  <a:pt x="1345897" y="1411437"/>
                  <a:pt x="1361301" y="1415431"/>
                </a:cubicBezTo>
                <a:cubicBezTo>
                  <a:pt x="1376705" y="1419424"/>
                  <a:pt x="1386689" y="1421136"/>
                  <a:pt x="1391253" y="1420565"/>
                </a:cubicBezTo>
                <a:cubicBezTo>
                  <a:pt x="1406657" y="1419995"/>
                  <a:pt x="1418067" y="1414575"/>
                  <a:pt x="1425483" y="1404306"/>
                </a:cubicBezTo>
                <a:cubicBezTo>
                  <a:pt x="1432900" y="1394037"/>
                  <a:pt x="1437179" y="1376636"/>
                  <a:pt x="1438320" y="1352104"/>
                </a:cubicBezTo>
                <a:lnTo>
                  <a:pt x="1442599" y="1279365"/>
                </a:lnTo>
                <a:lnTo>
                  <a:pt x="1440031" y="1182663"/>
                </a:lnTo>
                <a:cubicBezTo>
                  <a:pt x="1418923" y="1185516"/>
                  <a:pt x="1403233" y="1187798"/>
                  <a:pt x="1392965" y="1189510"/>
                </a:cubicBezTo>
                <a:lnTo>
                  <a:pt x="1332205" y="1204913"/>
                </a:lnTo>
                <a:lnTo>
                  <a:pt x="1298830" y="1211759"/>
                </a:lnTo>
                <a:lnTo>
                  <a:pt x="1226091" y="1235721"/>
                </a:lnTo>
                <a:cubicBezTo>
                  <a:pt x="1207264" y="1240285"/>
                  <a:pt x="1192288" y="1240570"/>
                  <a:pt x="1181163" y="1236576"/>
                </a:cubicBezTo>
                <a:cubicBezTo>
                  <a:pt x="1170038" y="1232583"/>
                  <a:pt x="1161909" y="1228304"/>
                  <a:pt x="1156774" y="1223740"/>
                </a:cubicBezTo>
                <a:cubicBezTo>
                  <a:pt x="1151640" y="1219176"/>
                  <a:pt x="1137947" y="1205769"/>
                  <a:pt x="1115698" y="1183519"/>
                </a:cubicBezTo>
                <a:cubicBezTo>
                  <a:pt x="1093448" y="1161269"/>
                  <a:pt x="1083464" y="1143584"/>
                  <a:pt x="1085746" y="1130462"/>
                </a:cubicBezTo>
                <a:cubicBezTo>
                  <a:pt x="1086887" y="1120763"/>
                  <a:pt x="1092164" y="1111920"/>
                  <a:pt x="1101577" y="1103933"/>
                </a:cubicBezTo>
                <a:cubicBezTo>
                  <a:pt x="1110991" y="1095946"/>
                  <a:pt x="1119548" y="1091097"/>
                  <a:pt x="1127250" y="1089385"/>
                </a:cubicBezTo>
                <a:cubicBezTo>
                  <a:pt x="1134952" y="1087674"/>
                  <a:pt x="1160197" y="1086248"/>
                  <a:pt x="1202985" y="1085107"/>
                </a:cubicBezTo>
                <a:lnTo>
                  <a:pt x="1283427" y="1076549"/>
                </a:lnTo>
                <a:cubicBezTo>
                  <a:pt x="1386118" y="1067421"/>
                  <a:pt x="1438605" y="1061288"/>
                  <a:pt x="1440887" y="1058150"/>
                </a:cubicBezTo>
                <a:cubicBezTo>
                  <a:pt x="1443169" y="1055012"/>
                  <a:pt x="1444738" y="1045742"/>
                  <a:pt x="1445594" y="1030338"/>
                </a:cubicBezTo>
                <a:cubicBezTo>
                  <a:pt x="1446449" y="1014934"/>
                  <a:pt x="1446592" y="1006377"/>
                  <a:pt x="1446022" y="1004665"/>
                </a:cubicBezTo>
                <a:cubicBezTo>
                  <a:pt x="1441458" y="996678"/>
                  <a:pt x="1420349" y="1000244"/>
                  <a:pt x="1382695" y="1015362"/>
                </a:cubicBezTo>
                <a:cubicBezTo>
                  <a:pt x="1345042" y="1030480"/>
                  <a:pt x="1322221" y="1037469"/>
                  <a:pt x="1314234" y="1036328"/>
                </a:cubicBezTo>
                <a:cubicBezTo>
                  <a:pt x="1298260" y="1035187"/>
                  <a:pt x="1277579" y="1024633"/>
                  <a:pt x="1252192" y="1004665"/>
                </a:cubicBezTo>
                <a:cubicBezTo>
                  <a:pt x="1226804" y="984697"/>
                  <a:pt x="1216107" y="968153"/>
                  <a:pt x="1220100" y="955031"/>
                </a:cubicBezTo>
                <a:cubicBezTo>
                  <a:pt x="1224665" y="938486"/>
                  <a:pt x="1250765" y="923796"/>
                  <a:pt x="1298403" y="910959"/>
                </a:cubicBezTo>
                <a:cubicBezTo>
                  <a:pt x="1346040" y="898123"/>
                  <a:pt x="1383694" y="890136"/>
                  <a:pt x="1411363" y="886998"/>
                </a:cubicBezTo>
                <a:cubicBezTo>
                  <a:pt x="1439033" y="883860"/>
                  <a:pt x="1452582" y="879153"/>
                  <a:pt x="1452012" y="872878"/>
                </a:cubicBezTo>
                <a:lnTo>
                  <a:pt x="1455435" y="831801"/>
                </a:lnTo>
                <a:cubicBezTo>
                  <a:pt x="1382980" y="839218"/>
                  <a:pt x="1332348" y="848916"/>
                  <a:pt x="1303537" y="860897"/>
                </a:cubicBezTo>
                <a:cubicBezTo>
                  <a:pt x="1274727" y="872878"/>
                  <a:pt x="1257184" y="882291"/>
                  <a:pt x="1250908" y="889137"/>
                </a:cubicBezTo>
                <a:lnTo>
                  <a:pt x="1238927" y="902829"/>
                </a:lnTo>
                <a:cubicBezTo>
                  <a:pt x="1229229" y="911387"/>
                  <a:pt x="1217818" y="915095"/>
                  <a:pt x="1204697" y="913954"/>
                </a:cubicBezTo>
                <a:cubicBezTo>
                  <a:pt x="1195569" y="913384"/>
                  <a:pt x="1186441" y="909961"/>
                  <a:pt x="1177312" y="903685"/>
                </a:cubicBezTo>
                <a:lnTo>
                  <a:pt x="1145649" y="877157"/>
                </a:lnTo>
                <a:cubicBezTo>
                  <a:pt x="1129105" y="864605"/>
                  <a:pt x="1117552" y="851626"/>
                  <a:pt x="1110991" y="838219"/>
                </a:cubicBezTo>
                <a:cubicBezTo>
                  <a:pt x="1104430" y="824812"/>
                  <a:pt x="1133669" y="809837"/>
                  <a:pt x="1198706" y="793292"/>
                </a:cubicBezTo>
                <a:lnTo>
                  <a:pt x="1244062" y="786446"/>
                </a:lnTo>
                <a:lnTo>
                  <a:pt x="1342474" y="765908"/>
                </a:lnTo>
                <a:cubicBezTo>
                  <a:pt x="1414929" y="760773"/>
                  <a:pt x="1453723" y="753356"/>
                  <a:pt x="1458858" y="743658"/>
                </a:cubicBezTo>
                <a:cubicBezTo>
                  <a:pt x="1462281" y="736812"/>
                  <a:pt x="1463707" y="718270"/>
                  <a:pt x="1463137" y="688033"/>
                </a:cubicBezTo>
                <a:lnTo>
                  <a:pt x="1462281" y="661505"/>
                </a:lnTo>
                <a:cubicBezTo>
                  <a:pt x="1441172" y="668921"/>
                  <a:pt x="1423486" y="674626"/>
                  <a:pt x="1409224" y="678620"/>
                </a:cubicBezTo>
                <a:cubicBezTo>
                  <a:pt x="1394961" y="682613"/>
                  <a:pt x="1385262" y="686892"/>
                  <a:pt x="1380128" y="691456"/>
                </a:cubicBezTo>
                <a:lnTo>
                  <a:pt x="1359590" y="719696"/>
                </a:lnTo>
                <a:cubicBezTo>
                  <a:pt x="1329923" y="752786"/>
                  <a:pt x="1302396" y="749648"/>
                  <a:pt x="1277009" y="710283"/>
                </a:cubicBezTo>
                <a:cubicBezTo>
                  <a:pt x="1251621" y="670918"/>
                  <a:pt x="1239070" y="636402"/>
                  <a:pt x="1239355" y="606736"/>
                </a:cubicBezTo>
                <a:cubicBezTo>
                  <a:pt x="1239640" y="577069"/>
                  <a:pt x="1239783" y="561666"/>
                  <a:pt x="1239783" y="560525"/>
                </a:cubicBezTo>
                <a:lnTo>
                  <a:pt x="1232081" y="517737"/>
                </a:lnTo>
                <a:cubicBezTo>
                  <a:pt x="1223524" y="494916"/>
                  <a:pt x="1216107" y="476375"/>
                  <a:pt x="1209831" y="462112"/>
                </a:cubicBezTo>
                <a:cubicBezTo>
                  <a:pt x="1203556" y="447849"/>
                  <a:pt x="1200988" y="433159"/>
                  <a:pt x="1202130" y="418040"/>
                </a:cubicBezTo>
                <a:cubicBezTo>
                  <a:pt x="1203270" y="402922"/>
                  <a:pt x="1218246" y="393794"/>
                  <a:pt x="1247057" y="390656"/>
                </a:cubicBezTo>
                <a:cubicBezTo>
                  <a:pt x="1275868" y="387518"/>
                  <a:pt x="1304250" y="397074"/>
                  <a:pt x="1332205" y="419324"/>
                </a:cubicBezTo>
                <a:cubicBezTo>
                  <a:pt x="1360731" y="401638"/>
                  <a:pt x="1378416" y="392225"/>
                  <a:pt x="1385262" y="391084"/>
                </a:cubicBezTo>
                <a:lnTo>
                  <a:pt x="1449445" y="378247"/>
                </a:lnTo>
                <a:cubicBezTo>
                  <a:pt x="1449445" y="373113"/>
                  <a:pt x="1450300" y="362986"/>
                  <a:pt x="1452012" y="347868"/>
                </a:cubicBezTo>
                <a:cubicBezTo>
                  <a:pt x="1453723" y="332750"/>
                  <a:pt x="1453010" y="322908"/>
                  <a:pt x="1449872" y="318344"/>
                </a:cubicBezTo>
                <a:cubicBezTo>
                  <a:pt x="1446735" y="313780"/>
                  <a:pt x="1426909" y="317488"/>
                  <a:pt x="1390397" y="329469"/>
                </a:cubicBezTo>
                <a:cubicBezTo>
                  <a:pt x="1374423" y="334604"/>
                  <a:pt x="1347181" y="340879"/>
                  <a:pt x="1308672" y="348296"/>
                </a:cubicBezTo>
                <a:cubicBezTo>
                  <a:pt x="1270163" y="355712"/>
                  <a:pt x="1228943" y="366980"/>
                  <a:pt x="1185014" y="382098"/>
                </a:cubicBezTo>
                <a:cubicBezTo>
                  <a:pt x="1141085" y="397217"/>
                  <a:pt x="1113130" y="404491"/>
                  <a:pt x="1101150" y="403920"/>
                </a:cubicBezTo>
                <a:cubicBezTo>
                  <a:pt x="1091451" y="403920"/>
                  <a:pt x="1080897" y="400783"/>
                  <a:pt x="1069486" y="394507"/>
                </a:cubicBezTo>
                <a:cubicBezTo>
                  <a:pt x="1058076" y="388231"/>
                  <a:pt x="1045240" y="379959"/>
                  <a:pt x="1030977" y="369690"/>
                </a:cubicBezTo>
                <a:cubicBezTo>
                  <a:pt x="1016714" y="359421"/>
                  <a:pt x="1004163" y="351434"/>
                  <a:pt x="993324" y="345729"/>
                </a:cubicBezTo>
                <a:cubicBezTo>
                  <a:pt x="982484" y="340024"/>
                  <a:pt x="974640" y="335317"/>
                  <a:pt x="969790" y="331608"/>
                </a:cubicBezTo>
                <a:cubicBezTo>
                  <a:pt x="964941" y="327900"/>
                  <a:pt x="960377" y="318772"/>
                  <a:pt x="956098" y="304224"/>
                </a:cubicBezTo>
                <a:cubicBezTo>
                  <a:pt x="951819" y="289676"/>
                  <a:pt x="950536" y="278694"/>
                  <a:pt x="952247" y="271277"/>
                </a:cubicBezTo>
                <a:cubicBezTo>
                  <a:pt x="956241" y="258726"/>
                  <a:pt x="974497" y="249313"/>
                  <a:pt x="1007016" y="243037"/>
                </a:cubicBezTo>
                <a:lnTo>
                  <a:pt x="1114842" y="231056"/>
                </a:lnTo>
                <a:lnTo>
                  <a:pt x="1175601" y="222499"/>
                </a:lnTo>
                <a:cubicBezTo>
                  <a:pt x="1225235" y="218505"/>
                  <a:pt x="1255615" y="215225"/>
                  <a:pt x="1266740" y="212658"/>
                </a:cubicBezTo>
                <a:cubicBezTo>
                  <a:pt x="1277864" y="210090"/>
                  <a:pt x="1283997" y="208521"/>
                  <a:pt x="1285138" y="207951"/>
                </a:cubicBezTo>
                <a:cubicBezTo>
                  <a:pt x="1288561" y="207951"/>
                  <a:pt x="1300685" y="208379"/>
                  <a:pt x="1321508" y="209235"/>
                </a:cubicBezTo>
                <a:cubicBezTo>
                  <a:pt x="1342332" y="210090"/>
                  <a:pt x="1359304" y="209092"/>
                  <a:pt x="1372426" y="206239"/>
                </a:cubicBezTo>
                <a:lnTo>
                  <a:pt x="1415214" y="196826"/>
                </a:lnTo>
                <a:cubicBezTo>
                  <a:pt x="1435182" y="196256"/>
                  <a:pt x="1447448" y="194544"/>
                  <a:pt x="1452012" y="191691"/>
                </a:cubicBezTo>
                <a:cubicBezTo>
                  <a:pt x="1450300" y="170583"/>
                  <a:pt x="1449730" y="154608"/>
                  <a:pt x="1450300" y="143769"/>
                </a:cubicBezTo>
                <a:lnTo>
                  <a:pt x="1452012" y="89000"/>
                </a:lnTo>
                <a:cubicBezTo>
                  <a:pt x="1449730" y="54769"/>
                  <a:pt x="1452012" y="31664"/>
                  <a:pt x="1458858" y="19683"/>
                </a:cubicBezTo>
                <a:cubicBezTo>
                  <a:pt x="1465704" y="7702"/>
                  <a:pt x="1481393" y="1141"/>
                  <a:pt x="15059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汉仪颜楷繁" panose="02010600000101010101" pitchFamily="2" charset="-122"/>
              <a:ea typeface="汉仪颜楷繁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2030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" descr="c:\users\lu\appdata\roaming\360se6\User Data\temp\abc-2 (72).JPG"/>
          <p:cNvSpPr>
            <a:spLocks noChangeAspect="1" noChangeArrowheads="1"/>
          </p:cNvSpPr>
          <p:nvPr/>
        </p:nvSpPr>
        <p:spPr bwMode="auto">
          <a:xfrm>
            <a:off x="207433" y="-173354"/>
            <a:ext cx="4064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" name="AutoShape 15" descr="c:\users\lu\appdata\roaming\360se6\User Data\temp\abc-2 (72).JPG"/>
          <p:cNvSpPr>
            <a:spLocks noChangeAspect="1" noChangeArrowheads="1"/>
          </p:cNvSpPr>
          <p:nvPr/>
        </p:nvSpPr>
        <p:spPr bwMode="auto">
          <a:xfrm>
            <a:off x="613833" y="9526"/>
            <a:ext cx="4064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4498257" y="672566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受访者基本信息统计</a:t>
            </a:r>
            <a:endParaRPr lang="zh-CN" altLang="zh-CN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031784" y="1713192"/>
            <a:ext cx="0" cy="4937260"/>
          </a:xfrm>
          <a:prstGeom prst="line">
            <a:avLst/>
          </a:prstGeom>
          <a:ln w="25400">
            <a:solidFill>
              <a:srgbClr val="A63A2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51523" y="1695965"/>
            <a:ext cx="0" cy="4937260"/>
          </a:xfrm>
          <a:prstGeom prst="line">
            <a:avLst/>
          </a:prstGeom>
          <a:ln w="25400">
            <a:solidFill>
              <a:srgbClr val="A63A2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5273" y="99127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33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69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0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71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4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35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712" y="765587"/>
            <a:ext cx="12211711" cy="5356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57979" y="802203"/>
            <a:ext cx="4876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33778" y="1807564"/>
            <a:ext cx="1018644" cy="962487"/>
            <a:chOff x="167219" y="1623551"/>
            <a:chExt cx="1018644" cy="962487"/>
          </a:xfrm>
        </p:grpSpPr>
        <p:sp>
          <p:nvSpPr>
            <p:cNvPr id="132" name="矩形 131"/>
            <p:cNvSpPr/>
            <p:nvPr/>
          </p:nvSpPr>
          <p:spPr>
            <a:xfrm>
              <a:off x="167219" y="1623551"/>
              <a:ext cx="757238" cy="757238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28625" y="1828800"/>
              <a:ext cx="757238" cy="75723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 flipH="1">
            <a:off x="931902" y="2060032"/>
            <a:ext cx="195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4311775" y="1807564"/>
            <a:ext cx="1018644" cy="962487"/>
            <a:chOff x="167219" y="1623551"/>
            <a:chExt cx="1018644" cy="962487"/>
          </a:xfrm>
        </p:grpSpPr>
        <p:sp>
          <p:nvSpPr>
            <p:cNvPr id="134" name="矩形 133"/>
            <p:cNvSpPr/>
            <p:nvPr/>
          </p:nvSpPr>
          <p:spPr>
            <a:xfrm>
              <a:off x="167219" y="1623551"/>
              <a:ext cx="757238" cy="757238"/>
            </a:xfrm>
            <a:prstGeom prst="rect">
              <a:avLst/>
            </a:prstGeom>
            <a:pattFill prst="wdDnDiag">
              <a:fgClr>
                <a:srgbClr val="A63A2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428625" y="1828800"/>
              <a:ext cx="757238" cy="757238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文本框 135"/>
          <p:cNvSpPr txBox="1"/>
          <p:nvPr/>
        </p:nvSpPr>
        <p:spPr>
          <a:xfrm flipH="1">
            <a:off x="4964351" y="2060032"/>
            <a:ext cx="195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397756" y="1803706"/>
            <a:ext cx="1018644" cy="962487"/>
            <a:chOff x="167219" y="1623551"/>
            <a:chExt cx="1018644" cy="962487"/>
          </a:xfrm>
        </p:grpSpPr>
        <p:sp>
          <p:nvSpPr>
            <p:cNvPr id="138" name="矩形 137"/>
            <p:cNvSpPr/>
            <p:nvPr/>
          </p:nvSpPr>
          <p:spPr>
            <a:xfrm>
              <a:off x="167219" y="1623551"/>
              <a:ext cx="757238" cy="757238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428625" y="1828800"/>
              <a:ext cx="757238" cy="75723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文本框 139"/>
          <p:cNvSpPr txBox="1"/>
          <p:nvPr/>
        </p:nvSpPr>
        <p:spPr>
          <a:xfrm flipH="1">
            <a:off x="9063843" y="2044470"/>
            <a:ext cx="195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文本框 52"/>
          <p:cNvSpPr txBox="1"/>
          <p:nvPr/>
        </p:nvSpPr>
        <p:spPr>
          <a:xfrm>
            <a:off x="9411652" y="2141364"/>
            <a:ext cx="2691568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点击此处添加标题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33778" y="3239718"/>
            <a:ext cx="35740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4296469" y="3239718"/>
            <a:ext cx="3588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418303" y="3239718"/>
            <a:ext cx="35260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95" name="文本框 52"/>
          <p:cNvSpPr txBox="1"/>
          <p:nvPr/>
        </p:nvSpPr>
        <p:spPr>
          <a:xfrm>
            <a:off x="5368484" y="2141364"/>
            <a:ext cx="2691568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点击此处添加标题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99" name="文本框 52"/>
          <p:cNvSpPr txBox="1"/>
          <p:nvPr/>
        </p:nvSpPr>
        <p:spPr>
          <a:xfrm>
            <a:off x="1257205" y="2141364"/>
            <a:ext cx="2691568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点击此处添加标题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421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7194152" y="3712746"/>
            <a:ext cx="205310" cy="20531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225365" y="4766103"/>
            <a:ext cx="205310" cy="205310"/>
          </a:xfrm>
          <a:prstGeom prst="rect">
            <a:avLst/>
          </a:prstGeom>
          <a:pattFill prst="dkDnDiag">
            <a:fgClr>
              <a:srgbClr val="D9D9D9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203270" y="2589712"/>
            <a:ext cx="205310" cy="205310"/>
          </a:xfrm>
          <a:prstGeom prst="rect">
            <a:avLst/>
          </a:prstGeom>
          <a:pattFill prst="dkDnDiag">
            <a:fgClr>
              <a:srgbClr val="D9D9D9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11254212" y="1952824"/>
            <a:ext cx="272798" cy="2349515"/>
          </a:xfrm>
          <a:prstGeom prst="rect">
            <a:avLst/>
          </a:prstGeom>
          <a:pattFill prst="wdUp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7" idx="0"/>
          </p:cNvCxnSpPr>
          <p:nvPr/>
        </p:nvCxnSpPr>
        <p:spPr>
          <a:xfrm>
            <a:off x="11390611" y="4302339"/>
            <a:ext cx="1" cy="2513934"/>
          </a:xfrm>
          <a:prstGeom prst="line">
            <a:avLst/>
          </a:prstGeom>
          <a:ln w="12700">
            <a:solidFill>
              <a:srgbClr val="A63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167618" y="526563"/>
            <a:ext cx="5050302" cy="4791444"/>
          </a:xfrm>
          <a:prstGeom prst="rect">
            <a:avLst/>
          </a:prstGeom>
          <a:noFill/>
          <a:ln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15"/>
          <a:stretch/>
        </p:blipFill>
        <p:spPr>
          <a:xfrm>
            <a:off x="803097" y="773724"/>
            <a:ext cx="5161935" cy="4923692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33" name="文本框 32"/>
          <p:cNvSpPr txBox="1"/>
          <p:nvPr/>
        </p:nvSpPr>
        <p:spPr>
          <a:xfrm>
            <a:off x="10453993" y="1241688"/>
            <a:ext cx="800219" cy="1689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0578905" y="1952824"/>
            <a:ext cx="5345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576557" y="2710125"/>
            <a:ext cx="5345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0574215" y="1160337"/>
            <a:ext cx="5345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013458" y="1202588"/>
            <a:ext cx="4316803" cy="594140"/>
            <a:chOff x="2882906" y="1647647"/>
            <a:chExt cx="4316803" cy="594140"/>
          </a:xfrm>
        </p:grpSpPr>
        <p:sp>
          <p:nvSpPr>
            <p:cNvPr id="40" name="矩形 39"/>
            <p:cNvSpPr/>
            <p:nvPr/>
          </p:nvSpPr>
          <p:spPr>
            <a:xfrm>
              <a:off x="3072718" y="1885262"/>
              <a:ext cx="205310" cy="205310"/>
            </a:xfrm>
            <a:prstGeom prst="rect">
              <a:avLst/>
            </a:prstGeom>
            <a:pattFill prst="dkUpDiag">
              <a:fgClr>
                <a:srgbClr val="A63A22"/>
              </a:fgClr>
              <a:bgClr>
                <a:srgbClr val="FFFDF5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457704" y="1657012"/>
              <a:ext cx="37420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882906" y="1647647"/>
              <a:ext cx="566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13458" y="2334169"/>
            <a:ext cx="4246465" cy="594140"/>
            <a:chOff x="3591319" y="2143360"/>
            <a:chExt cx="4066763" cy="584775"/>
          </a:xfrm>
        </p:grpSpPr>
        <p:sp>
          <p:nvSpPr>
            <p:cNvPr id="44" name="文本框 43"/>
            <p:cNvSpPr txBox="1"/>
            <p:nvPr/>
          </p:nvSpPr>
          <p:spPr>
            <a:xfrm>
              <a:off x="4043280" y="2143360"/>
              <a:ext cx="36148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文献综述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3591319" y="2152133"/>
              <a:ext cx="4058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013458" y="3465750"/>
            <a:ext cx="4302735" cy="5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437273" y="4594010"/>
            <a:ext cx="4302735" cy="5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结论与建议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013457" y="3451136"/>
            <a:ext cx="566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3455" y="4650115"/>
            <a:ext cx="566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4278" y="1135250"/>
            <a:ext cx="411162" cy="874814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4814438" y="5847309"/>
            <a:ext cx="1025992" cy="167240"/>
            <a:chOff x="7366758" y="765331"/>
            <a:chExt cx="1025992" cy="167240"/>
          </a:xfrm>
        </p:grpSpPr>
        <p:grpSp>
          <p:nvGrpSpPr>
            <p:cNvPr id="54" name="组合 53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文本框 67"/>
          <p:cNvSpPr txBox="1"/>
          <p:nvPr/>
        </p:nvSpPr>
        <p:spPr>
          <a:xfrm rot="16200000">
            <a:off x="-1164510" y="1385265"/>
            <a:ext cx="3133325" cy="370939"/>
          </a:xfrm>
          <a:custGeom>
            <a:avLst/>
            <a:gdLst/>
            <a:ahLst/>
            <a:cxnLst/>
            <a:rect l="l" t="t" r="r" b="b"/>
            <a:pathLst>
              <a:path w="3133325" h="370939">
                <a:moveTo>
                  <a:pt x="175013" y="114582"/>
                </a:moveTo>
                <a:cubicBezTo>
                  <a:pt x="175013" y="80073"/>
                  <a:pt x="154471" y="62818"/>
                  <a:pt x="113389" y="62818"/>
                </a:cubicBezTo>
                <a:lnTo>
                  <a:pt x="70252" y="62818"/>
                </a:lnTo>
                <a:lnTo>
                  <a:pt x="70252" y="172755"/>
                </a:lnTo>
                <a:lnTo>
                  <a:pt x="112156" y="172755"/>
                </a:lnTo>
                <a:cubicBezTo>
                  <a:pt x="131219" y="172755"/>
                  <a:pt x="146460" y="167209"/>
                  <a:pt x="157881" y="156117"/>
                </a:cubicBezTo>
                <a:cubicBezTo>
                  <a:pt x="169302" y="145024"/>
                  <a:pt x="175013" y="131179"/>
                  <a:pt x="175013" y="114582"/>
                </a:cubicBezTo>
                <a:close/>
                <a:moveTo>
                  <a:pt x="291359" y="370939"/>
                </a:moveTo>
                <a:lnTo>
                  <a:pt x="210015" y="370939"/>
                </a:lnTo>
                <a:lnTo>
                  <a:pt x="152335" y="275051"/>
                </a:lnTo>
                <a:cubicBezTo>
                  <a:pt x="140668" y="255660"/>
                  <a:pt x="130726" y="242925"/>
                  <a:pt x="122509" y="236844"/>
                </a:cubicBezTo>
                <a:cubicBezTo>
                  <a:pt x="114293" y="230764"/>
                  <a:pt x="105419" y="227724"/>
                  <a:pt x="95887" y="227724"/>
                </a:cubicBezTo>
                <a:lnTo>
                  <a:pt x="70252" y="227724"/>
                </a:lnTo>
                <a:lnTo>
                  <a:pt x="70252" y="370939"/>
                </a:lnTo>
                <a:lnTo>
                  <a:pt x="0" y="370939"/>
                </a:lnTo>
                <a:lnTo>
                  <a:pt x="0" y="8096"/>
                </a:lnTo>
                <a:lnTo>
                  <a:pt x="123249" y="8096"/>
                </a:lnTo>
                <a:cubicBezTo>
                  <a:pt x="207057" y="8096"/>
                  <a:pt x="248962" y="40797"/>
                  <a:pt x="248962" y="106201"/>
                </a:cubicBezTo>
                <a:cubicBezTo>
                  <a:pt x="248962" y="130194"/>
                  <a:pt x="241937" y="151022"/>
                  <a:pt x="227886" y="168688"/>
                </a:cubicBezTo>
                <a:cubicBezTo>
                  <a:pt x="213836" y="186354"/>
                  <a:pt x="193829" y="198884"/>
                  <a:pt x="167864" y="206279"/>
                </a:cubicBezTo>
                <a:lnTo>
                  <a:pt x="167864" y="207265"/>
                </a:lnTo>
                <a:cubicBezTo>
                  <a:pt x="184462" y="212852"/>
                  <a:pt x="202785" y="231504"/>
                  <a:pt x="222833" y="263220"/>
                </a:cubicBezTo>
                <a:close/>
                <a:moveTo>
                  <a:pt x="543390" y="312765"/>
                </a:moveTo>
                <a:lnTo>
                  <a:pt x="543390" y="370939"/>
                </a:lnTo>
                <a:lnTo>
                  <a:pt x="333375" y="370939"/>
                </a:lnTo>
                <a:lnTo>
                  <a:pt x="333375" y="8096"/>
                </a:lnTo>
                <a:lnTo>
                  <a:pt x="535256" y="8096"/>
                </a:lnTo>
                <a:lnTo>
                  <a:pt x="535256" y="66515"/>
                </a:lnTo>
                <a:lnTo>
                  <a:pt x="403627" y="66515"/>
                </a:lnTo>
                <a:lnTo>
                  <a:pt x="403627" y="158951"/>
                </a:lnTo>
                <a:lnTo>
                  <a:pt x="525889" y="158951"/>
                </a:lnTo>
                <a:lnTo>
                  <a:pt x="525889" y="217125"/>
                </a:lnTo>
                <a:lnTo>
                  <a:pt x="403627" y="217125"/>
                </a:lnTo>
                <a:lnTo>
                  <a:pt x="403627" y="312765"/>
                </a:lnTo>
                <a:close/>
                <a:moveTo>
                  <a:pt x="925855" y="8096"/>
                </a:moveTo>
                <a:lnTo>
                  <a:pt x="925855" y="370939"/>
                </a:lnTo>
                <a:lnTo>
                  <a:pt x="852399" y="370939"/>
                </a:lnTo>
                <a:lnTo>
                  <a:pt x="691930" y="125181"/>
                </a:lnTo>
                <a:cubicBezTo>
                  <a:pt x="685357" y="115157"/>
                  <a:pt x="679934" y="105790"/>
                  <a:pt x="675661" y="97081"/>
                </a:cubicBezTo>
                <a:lnTo>
                  <a:pt x="674675" y="97081"/>
                </a:lnTo>
                <a:cubicBezTo>
                  <a:pt x="675990" y="108584"/>
                  <a:pt x="676647" y="127318"/>
                  <a:pt x="676647" y="153282"/>
                </a:cubicBezTo>
                <a:lnTo>
                  <a:pt x="676647" y="370939"/>
                </a:lnTo>
                <a:lnTo>
                  <a:pt x="609600" y="370939"/>
                </a:lnTo>
                <a:lnTo>
                  <a:pt x="609600" y="8096"/>
                </a:lnTo>
                <a:lnTo>
                  <a:pt x="687986" y="8096"/>
                </a:lnTo>
                <a:lnTo>
                  <a:pt x="842786" y="247444"/>
                </a:lnTo>
                <a:cubicBezTo>
                  <a:pt x="850674" y="259604"/>
                  <a:pt x="856425" y="268971"/>
                  <a:pt x="860041" y="275544"/>
                </a:cubicBezTo>
                <a:lnTo>
                  <a:pt x="861027" y="275544"/>
                </a:lnTo>
                <a:cubicBezTo>
                  <a:pt x="859712" y="269135"/>
                  <a:pt x="859055" y="252209"/>
                  <a:pt x="859055" y="224766"/>
                </a:cubicBezTo>
                <a:lnTo>
                  <a:pt x="859055" y="8096"/>
                </a:lnTo>
                <a:close/>
                <a:moveTo>
                  <a:pt x="1410207" y="8096"/>
                </a:moveTo>
                <a:lnTo>
                  <a:pt x="1410207" y="370939"/>
                </a:lnTo>
                <a:lnTo>
                  <a:pt x="1340695" y="370939"/>
                </a:lnTo>
                <a:lnTo>
                  <a:pt x="1340695" y="146134"/>
                </a:lnTo>
                <a:cubicBezTo>
                  <a:pt x="1340695" y="129701"/>
                  <a:pt x="1341681" y="104558"/>
                  <a:pt x="1343653" y="70706"/>
                </a:cubicBezTo>
                <a:lnTo>
                  <a:pt x="1342174" y="70706"/>
                </a:lnTo>
                <a:cubicBezTo>
                  <a:pt x="1338066" y="91411"/>
                  <a:pt x="1334286" y="106201"/>
                  <a:pt x="1330835" y="115075"/>
                </a:cubicBezTo>
                <a:lnTo>
                  <a:pt x="1234702" y="370939"/>
                </a:lnTo>
                <a:lnTo>
                  <a:pt x="1181212" y="370939"/>
                </a:lnTo>
                <a:lnTo>
                  <a:pt x="1083846" y="117294"/>
                </a:lnTo>
                <a:cubicBezTo>
                  <a:pt x="1081381" y="110720"/>
                  <a:pt x="1077601" y="95191"/>
                  <a:pt x="1072507" y="70706"/>
                </a:cubicBezTo>
                <a:lnTo>
                  <a:pt x="1070781" y="70706"/>
                </a:lnTo>
                <a:cubicBezTo>
                  <a:pt x="1072589" y="97492"/>
                  <a:pt x="1073493" y="126578"/>
                  <a:pt x="1073493" y="157965"/>
                </a:cubicBezTo>
                <a:lnTo>
                  <a:pt x="1073493" y="370939"/>
                </a:lnTo>
                <a:lnTo>
                  <a:pt x="1009650" y="370939"/>
                </a:lnTo>
                <a:lnTo>
                  <a:pt x="1009650" y="8096"/>
                </a:lnTo>
                <a:lnTo>
                  <a:pt x="1110714" y="8096"/>
                </a:lnTo>
                <a:lnTo>
                  <a:pt x="1195509" y="234133"/>
                </a:lnTo>
                <a:cubicBezTo>
                  <a:pt x="1202575" y="252867"/>
                  <a:pt x="1207258" y="269464"/>
                  <a:pt x="1209559" y="283925"/>
                </a:cubicBezTo>
                <a:lnTo>
                  <a:pt x="1211284" y="283925"/>
                </a:lnTo>
                <a:cubicBezTo>
                  <a:pt x="1214900" y="269628"/>
                  <a:pt x="1219994" y="252867"/>
                  <a:pt x="1226567" y="233640"/>
                </a:cubicBezTo>
                <a:lnTo>
                  <a:pt x="1312102" y="8096"/>
                </a:lnTo>
                <a:close/>
                <a:moveTo>
                  <a:pt x="1565430" y="8096"/>
                </a:moveTo>
                <a:lnTo>
                  <a:pt x="1565430" y="370939"/>
                </a:lnTo>
                <a:lnTo>
                  <a:pt x="1495179" y="370939"/>
                </a:lnTo>
                <a:lnTo>
                  <a:pt x="1495179" y="8096"/>
                </a:lnTo>
                <a:close/>
                <a:moveTo>
                  <a:pt x="1964080" y="8096"/>
                </a:moveTo>
                <a:lnTo>
                  <a:pt x="1964080" y="370939"/>
                </a:lnTo>
                <a:lnTo>
                  <a:pt x="1890625" y="370939"/>
                </a:lnTo>
                <a:lnTo>
                  <a:pt x="1730155" y="125181"/>
                </a:lnTo>
                <a:cubicBezTo>
                  <a:pt x="1723582" y="115157"/>
                  <a:pt x="1718159" y="105790"/>
                  <a:pt x="1713886" y="97081"/>
                </a:cubicBezTo>
                <a:lnTo>
                  <a:pt x="1712900" y="97081"/>
                </a:lnTo>
                <a:cubicBezTo>
                  <a:pt x="1714215" y="108584"/>
                  <a:pt x="1714872" y="127318"/>
                  <a:pt x="1714872" y="153282"/>
                </a:cubicBezTo>
                <a:lnTo>
                  <a:pt x="1714872" y="370939"/>
                </a:lnTo>
                <a:lnTo>
                  <a:pt x="1647825" y="370939"/>
                </a:lnTo>
                <a:lnTo>
                  <a:pt x="1647825" y="8096"/>
                </a:lnTo>
                <a:lnTo>
                  <a:pt x="1726211" y="8096"/>
                </a:lnTo>
                <a:lnTo>
                  <a:pt x="1881011" y="247444"/>
                </a:lnTo>
                <a:cubicBezTo>
                  <a:pt x="1888899" y="259604"/>
                  <a:pt x="1894651" y="268971"/>
                  <a:pt x="1898266" y="275544"/>
                </a:cubicBezTo>
                <a:lnTo>
                  <a:pt x="1899252" y="275544"/>
                </a:lnTo>
                <a:cubicBezTo>
                  <a:pt x="1897937" y="269135"/>
                  <a:pt x="1897280" y="252209"/>
                  <a:pt x="1897280" y="224766"/>
                </a:cubicBezTo>
                <a:lnTo>
                  <a:pt x="1897280" y="8096"/>
                </a:lnTo>
                <a:close/>
                <a:moveTo>
                  <a:pt x="2578963" y="0"/>
                </a:moveTo>
                <a:lnTo>
                  <a:pt x="2578963" y="208783"/>
                </a:lnTo>
                <a:cubicBezTo>
                  <a:pt x="2578963" y="315762"/>
                  <a:pt x="2529500" y="369252"/>
                  <a:pt x="2430573" y="369252"/>
                </a:cubicBezTo>
                <a:cubicBezTo>
                  <a:pt x="2335425" y="369252"/>
                  <a:pt x="2287851" y="317241"/>
                  <a:pt x="2287851" y="213220"/>
                </a:cubicBezTo>
                <a:lnTo>
                  <a:pt x="2287851" y="0"/>
                </a:lnTo>
                <a:lnTo>
                  <a:pt x="2358349" y="0"/>
                </a:lnTo>
                <a:lnTo>
                  <a:pt x="2358349" y="213220"/>
                </a:lnTo>
                <a:cubicBezTo>
                  <a:pt x="2358349" y="276487"/>
                  <a:pt x="2383656" y="308121"/>
                  <a:pt x="2434270" y="308121"/>
                </a:cubicBezTo>
                <a:cubicBezTo>
                  <a:pt x="2483898" y="308121"/>
                  <a:pt x="2508712" y="277555"/>
                  <a:pt x="2508712" y="216424"/>
                </a:cubicBezTo>
                <a:lnTo>
                  <a:pt x="2508712" y="0"/>
                </a:lnTo>
                <a:close/>
                <a:moveTo>
                  <a:pt x="2979525" y="0"/>
                </a:moveTo>
                <a:lnTo>
                  <a:pt x="2979525" y="362843"/>
                </a:lnTo>
                <a:lnTo>
                  <a:pt x="2906069" y="362843"/>
                </a:lnTo>
                <a:lnTo>
                  <a:pt x="2745600" y="117086"/>
                </a:lnTo>
                <a:cubicBezTo>
                  <a:pt x="2739026" y="107062"/>
                  <a:pt x="2733604" y="97695"/>
                  <a:pt x="2729331" y="88985"/>
                </a:cubicBezTo>
                <a:lnTo>
                  <a:pt x="2728345" y="88985"/>
                </a:lnTo>
                <a:cubicBezTo>
                  <a:pt x="2729660" y="100488"/>
                  <a:pt x="2730317" y="119222"/>
                  <a:pt x="2730317" y="145187"/>
                </a:cubicBezTo>
                <a:lnTo>
                  <a:pt x="2730317" y="362843"/>
                </a:lnTo>
                <a:lnTo>
                  <a:pt x="2663270" y="362843"/>
                </a:lnTo>
                <a:lnTo>
                  <a:pt x="2663270" y="0"/>
                </a:lnTo>
                <a:lnTo>
                  <a:pt x="2741656" y="0"/>
                </a:lnTo>
                <a:lnTo>
                  <a:pt x="2896456" y="239348"/>
                </a:lnTo>
                <a:cubicBezTo>
                  <a:pt x="2904344" y="251509"/>
                  <a:pt x="2910095" y="260876"/>
                  <a:pt x="2913710" y="267449"/>
                </a:cubicBezTo>
                <a:lnTo>
                  <a:pt x="2914696" y="267449"/>
                </a:lnTo>
                <a:cubicBezTo>
                  <a:pt x="2913382" y="261040"/>
                  <a:pt x="2912724" y="244114"/>
                  <a:pt x="2912724" y="216671"/>
                </a:cubicBezTo>
                <a:lnTo>
                  <a:pt x="2912724" y="0"/>
                </a:lnTo>
                <a:close/>
                <a:moveTo>
                  <a:pt x="3133325" y="0"/>
                </a:moveTo>
                <a:lnTo>
                  <a:pt x="3133325" y="362843"/>
                </a:lnTo>
                <a:lnTo>
                  <a:pt x="3063073" y="362843"/>
                </a:lnTo>
                <a:lnTo>
                  <a:pt x="306307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0146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636133" y="4100059"/>
            <a:ext cx="205200" cy="205200"/>
          </a:xfrm>
          <a:prstGeom prst="rect">
            <a:avLst/>
          </a:prstGeom>
          <a:solidFill>
            <a:srgbClr val="A63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189009" y="1783151"/>
            <a:ext cx="6173896" cy="3559001"/>
            <a:chOff x="5116438" y="1393289"/>
            <a:chExt cx="6173896" cy="3559001"/>
          </a:xfrm>
        </p:grpSpPr>
        <p:sp>
          <p:nvSpPr>
            <p:cNvPr id="43" name="矩形 42"/>
            <p:cNvSpPr/>
            <p:nvPr/>
          </p:nvSpPr>
          <p:spPr>
            <a:xfrm>
              <a:off x="5116438" y="1449185"/>
              <a:ext cx="960716" cy="3046641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162163" y="1619784"/>
              <a:ext cx="960716" cy="3061481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190114" y="2069867"/>
              <a:ext cx="960716" cy="2882423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237872" y="1825320"/>
              <a:ext cx="960716" cy="2976556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278635" y="1719164"/>
              <a:ext cx="960716" cy="2976556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0329618" y="1393289"/>
              <a:ext cx="960716" cy="3559001"/>
            </a:xfrm>
            <a:prstGeom prst="rect">
              <a:avLst/>
            </a:prstGeom>
            <a:noFill/>
            <a:ln>
              <a:solidFill>
                <a:srgbClr val="A63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4812105" y="1503568"/>
            <a:ext cx="6181190" cy="3582014"/>
            <a:chOff x="1003" y="621"/>
            <a:chExt cx="5308" cy="3076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2" b="12450"/>
            <a:stretch/>
          </p:blipFill>
          <p:spPr bwMode="auto">
            <a:xfrm>
              <a:off x="1003" y="676"/>
              <a:ext cx="825" cy="2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32" b="7317"/>
            <a:stretch/>
          </p:blipFill>
          <p:spPr bwMode="auto">
            <a:xfrm>
              <a:off x="1901" y="794"/>
              <a:ext cx="821" cy="2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37"/>
            <a:stretch/>
          </p:blipFill>
          <p:spPr bwMode="auto">
            <a:xfrm>
              <a:off x="2783" y="1202"/>
              <a:ext cx="826" cy="2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34" b="3985"/>
            <a:stretch/>
          </p:blipFill>
          <p:spPr bwMode="auto">
            <a:xfrm>
              <a:off x="3676" y="990"/>
              <a:ext cx="825" cy="2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25" b="7061"/>
            <a:stretch/>
          </p:blipFill>
          <p:spPr bwMode="auto">
            <a:xfrm>
              <a:off x="4578" y="849"/>
              <a:ext cx="825" cy="2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4" y="621"/>
              <a:ext cx="821" cy="3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60" y="621"/>
              <a:ext cx="0" cy="3076"/>
            </a:xfrm>
            <a:prstGeom prst="line">
              <a:avLst/>
            </a:prstGeom>
            <a:noFill/>
            <a:ln w="9525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5484" y="621"/>
              <a:ext cx="0" cy="3076"/>
            </a:xfrm>
            <a:prstGeom prst="line">
              <a:avLst/>
            </a:prstGeom>
            <a:noFill/>
            <a:ln w="9525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6308" y="621"/>
              <a:ext cx="0" cy="3076"/>
            </a:xfrm>
            <a:prstGeom prst="line">
              <a:avLst/>
            </a:prstGeom>
            <a:noFill/>
            <a:ln w="9525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1361" y="3688"/>
              <a:ext cx="4950" cy="0"/>
            </a:xfrm>
            <a:prstGeom prst="line">
              <a:avLst/>
            </a:prstGeom>
            <a:noFill/>
            <a:ln w="26988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636133" y="3731549"/>
            <a:ext cx="999011" cy="164719"/>
            <a:chOff x="1925198" y="4947002"/>
            <a:chExt cx="4616074" cy="761107"/>
          </a:xfrm>
        </p:grpSpPr>
        <p:grpSp>
          <p:nvGrpSpPr>
            <p:cNvPr id="61" name="组合 60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文本框 84"/>
          <p:cNvSpPr txBox="1"/>
          <p:nvPr/>
        </p:nvSpPr>
        <p:spPr>
          <a:xfrm>
            <a:off x="517700" y="2255086"/>
            <a:ext cx="38879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09237" y="4172527"/>
            <a:ext cx="205310" cy="205310"/>
          </a:xfrm>
          <a:prstGeom prst="rect">
            <a:avLst/>
          </a:prstGeom>
          <a:pattFill prst="dkUpDiag">
            <a:fgClr>
              <a:srgbClr val="A63A22"/>
            </a:fgClr>
            <a:bgClr>
              <a:srgbClr val="FFFDF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6848" y="3202531"/>
            <a:ext cx="3383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THANK YOU</a:t>
            </a:r>
            <a:endParaRPr lang="zh-CN" altLang="en-US" sz="2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462" y="3319462"/>
            <a:ext cx="981075" cy="219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462" y="3319462"/>
            <a:ext cx="981075" cy="219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462" y="3319462"/>
            <a:ext cx="981075" cy="219075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51982" y="5493460"/>
            <a:ext cx="4698389" cy="1672821"/>
          </a:xfrm>
          <a:custGeom>
            <a:avLst/>
            <a:gdLst/>
            <a:ahLst/>
            <a:cxnLst/>
            <a:rect l="l" t="t" r="r" b="b"/>
            <a:pathLst>
              <a:path w="4698389" h="1672821">
                <a:moveTo>
                  <a:pt x="502505" y="1265487"/>
                </a:moveTo>
                <a:lnTo>
                  <a:pt x="439402" y="1335734"/>
                </a:lnTo>
                <a:lnTo>
                  <a:pt x="507268" y="1352403"/>
                </a:lnTo>
                <a:close/>
                <a:moveTo>
                  <a:pt x="3850994" y="980650"/>
                </a:moveTo>
                <a:cubicBezTo>
                  <a:pt x="3800790" y="996054"/>
                  <a:pt x="3744880" y="1013455"/>
                  <a:pt x="3683265" y="1032852"/>
                </a:cubicBezTo>
                <a:cubicBezTo>
                  <a:pt x="3688970" y="1049967"/>
                  <a:pt x="3693677" y="1065371"/>
                  <a:pt x="3697385" y="1079063"/>
                </a:cubicBezTo>
                <a:cubicBezTo>
                  <a:pt x="3701093" y="1092755"/>
                  <a:pt x="3702805" y="1111154"/>
                  <a:pt x="3702520" y="1134260"/>
                </a:cubicBezTo>
                <a:cubicBezTo>
                  <a:pt x="3702234" y="1157365"/>
                  <a:pt x="3698954" y="1175194"/>
                  <a:pt x="3692678" y="1187745"/>
                </a:cubicBezTo>
                <a:lnTo>
                  <a:pt x="3670429" y="1238235"/>
                </a:lnTo>
                <a:cubicBezTo>
                  <a:pt x="3713787" y="1257632"/>
                  <a:pt x="3775972" y="1282449"/>
                  <a:pt x="3856985" y="1312686"/>
                </a:cubicBezTo>
                <a:cubicBezTo>
                  <a:pt x="3860408" y="1268757"/>
                  <a:pt x="3862690" y="1233670"/>
                  <a:pt x="3863831" y="1207427"/>
                </a:cubicBezTo>
                <a:cubicBezTo>
                  <a:pt x="3864972" y="1181184"/>
                  <a:pt x="3864972" y="1152373"/>
                  <a:pt x="3863831" y="1120995"/>
                </a:cubicBezTo>
                <a:cubicBezTo>
                  <a:pt x="3862119" y="1084483"/>
                  <a:pt x="3859837" y="1053961"/>
                  <a:pt x="3856985" y="1029429"/>
                </a:cubicBezTo>
                <a:close/>
                <a:moveTo>
                  <a:pt x="392373" y="800548"/>
                </a:moveTo>
                <a:lnTo>
                  <a:pt x="332841" y="811264"/>
                </a:lnTo>
                <a:lnTo>
                  <a:pt x="297718" y="868414"/>
                </a:lnTo>
                <a:lnTo>
                  <a:pt x="379871" y="854126"/>
                </a:lnTo>
                <a:close/>
                <a:moveTo>
                  <a:pt x="1854220" y="791580"/>
                </a:moveTo>
                <a:cubicBezTo>
                  <a:pt x="1828547" y="792151"/>
                  <a:pt x="1804728" y="793292"/>
                  <a:pt x="1782764" y="795003"/>
                </a:cubicBezTo>
                <a:cubicBezTo>
                  <a:pt x="1760799" y="796715"/>
                  <a:pt x="1732559" y="797000"/>
                  <a:pt x="1698043" y="795859"/>
                </a:cubicBezTo>
                <a:cubicBezTo>
                  <a:pt x="1663528" y="794718"/>
                  <a:pt x="1647125" y="798426"/>
                  <a:pt x="1648837" y="806984"/>
                </a:cubicBezTo>
                <a:lnTo>
                  <a:pt x="1650549" y="848061"/>
                </a:lnTo>
                <a:cubicBezTo>
                  <a:pt x="1696760" y="842926"/>
                  <a:pt x="1726141" y="846064"/>
                  <a:pt x="1738692" y="857474"/>
                </a:cubicBezTo>
                <a:cubicBezTo>
                  <a:pt x="1751243" y="868884"/>
                  <a:pt x="1758802" y="885857"/>
                  <a:pt x="1761370" y="908392"/>
                </a:cubicBezTo>
                <a:cubicBezTo>
                  <a:pt x="1763937" y="930927"/>
                  <a:pt x="1757233" y="947329"/>
                  <a:pt x="1741259" y="957598"/>
                </a:cubicBezTo>
                <a:lnTo>
                  <a:pt x="1688202" y="966156"/>
                </a:lnTo>
                <a:lnTo>
                  <a:pt x="1653972" y="974713"/>
                </a:lnTo>
                <a:lnTo>
                  <a:pt x="1653972" y="1036328"/>
                </a:lnTo>
                <a:cubicBezTo>
                  <a:pt x="1681356" y="1031764"/>
                  <a:pt x="1706173" y="1027913"/>
                  <a:pt x="1728423" y="1024775"/>
                </a:cubicBezTo>
                <a:cubicBezTo>
                  <a:pt x="1750673" y="1021638"/>
                  <a:pt x="1764935" y="1016931"/>
                  <a:pt x="1771211" y="1010655"/>
                </a:cubicBezTo>
                <a:cubicBezTo>
                  <a:pt x="1777487" y="1004380"/>
                  <a:pt x="1784903" y="983556"/>
                  <a:pt x="1793461" y="948185"/>
                </a:cubicBezTo>
                <a:lnTo>
                  <a:pt x="1837105" y="846349"/>
                </a:lnTo>
                <a:close/>
                <a:moveTo>
                  <a:pt x="525723" y="787451"/>
                </a:moveTo>
                <a:lnTo>
                  <a:pt x="466787" y="794000"/>
                </a:lnTo>
                <a:lnTo>
                  <a:pt x="438807" y="849364"/>
                </a:lnTo>
                <a:lnTo>
                  <a:pt x="502505" y="844601"/>
                </a:lnTo>
                <a:close/>
                <a:moveTo>
                  <a:pt x="427496" y="677319"/>
                </a:moveTo>
                <a:cubicBezTo>
                  <a:pt x="403684" y="680097"/>
                  <a:pt x="388602" y="684363"/>
                  <a:pt x="382252" y="690118"/>
                </a:cubicBezTo>
                <a:cubicBezTo>
                  <a:pt x="375902" y="695872"/>
                  <a:pt x="369155" y="708275"/>
                  <a:pt x="362012" y="727325"/>
                </a:cubicBezTo>
                <a:lnTo>
                  <a:pt x="351891" y="753519"/>
                </a:lnTo>
                <a:lnTo>
                  <a:pt x="403684" y="743398"/>
                </a:lnTo>
                <a:close/>
                <a:moveTo>
                  <a:pt x="567990" y="661245"/>
                </a:moveTo>
                <a:lnTo>
                  <a:pt x="478098" y="671365"/>
                </a:lnTo>
                <a:cubicBezTo>
                  <a:pt x="486432" y="679700"/>
                  <a:pt x="490401" y="684462"/>
                  <a:pt x="490004" y="685653"/>
                </a:cubicBezTo>
                <a:lnTo>
                  <a:pt x="485241" y="734469"/>
                </a:lnTo>
                <a:lnTo>
                  <a:pt x="544773" y="727325"/>
                </a:lnTo>
                <a:cubicBezTo>
                  <a:pt x="552313" y="705894"/>
                  <a:pt x="560052" y="683867"/>
                  <a:pt x="567990" y="661245"/>
                </a:cubicBezTo>
                <a:close/>
                <a:moveTo>
                  <a:pt x="3999041" y="515116"/>
                </a:moveTo>
                <a:cubicBezTo>
                  <a:pt x="3955112" y="532231"/>
                  <a:pt x="3928013" y="541359"/>
                  <a:pt x="3917744" y="542500"/>
                </a:cubicBezTo>
                <a:lnTo>
                  <a:pt x="3854417" y="553625"/>
                </a:lnTo>
                <a:cubicBezTo>
                  <a:pt x="3852135" y="579869"/>
                  <a:pt x="3849853" y="605256"/>
                  <a:pt x="3847571" y="629788"/>
                </a:cubicBezTo>
                <a:cubicBezTo>
                  <a:pt x="3894353" y="625794"/>
                  <a:pt x="3943702" y="622942"/>
                  <a:pt x="3995618" y="621230"/>
                </a:cubicBezTo>
                <a:close/>
                <a:moveTo>
                  <a:pt x="135198" y="503487"/>
                </a:moveTo>
                <a:cubicBezTo>
                  <a:pt x="149882" y="503090"/>
                  <a:pt x="164864" y="514997"/>
                  <a:pt x="180144" y="539206"/>
                </a:cubicBezTo>
                <a:cubicBezTo>
                  <a:pt x="195423" y="563415"/>
                  <a:pt x="202666" y="585244"/>
                  <a:pt x="201873" y="604690"/>
                </a:cubicBezTo>
                <a:cubicBezTo>
                  <a:pt x="201476" y="612231"/>
                  <a:pt x="199194" y="623145"/>
                  <a:pt x="195026" y="637433"/>
                </a:cubicBezTo>
                <a:cubicBezTo>
                  <a:pt x="190859" y="651720"/>
                  <a:pt x="186593" y="663825"/>
                  <a:pt x="182227" y="673747"/>
                </a:cubicBezTo>
                <a:cubicBezTo>
                  <a:pt x="177862" y="683668"/>
                  <a:pt x="171809" y="694483"/>
                  <a:pt x="164070" y="706191"/>
                </a:cubicBezTo>
                <a:cubicBezTo>
                  <a:pt x="156331" y="717899"/>
                  <a:pt x="146112" y="727622"/>
                  <a:pt x="133412" y="735361"/>
                </a:cubicBezTo>
                <a:cubicBezTo>
                  <a:pt x="120712" y="743101"/>
                  <a:pt x="101066" y="741414"/>
                  <a:pt x="74476" y="730301"/>
                </a:cubicBezTo>
                <a:cubicBezTo>
                  <a:pt x="59791" y="724745"/>
                  <a:pt x="51060" y="717403"/>
                  <a:pt x="48282" y="708275"/>
                </a:cubicBezTo>
                <a:cubicBezTo>
                  <a:pt x="45504" y="699147"/>
                  <a:pt x="47687" y="686447"/>
                  <a:pt x="54830" y="670175"/>
                </a:cubicBezTo>
                <a:lnTo>
                  <a:pt x="76857" y="624931"/>
                </a:lnTo>
                <a:cubicBezTo>
                  <a:pt x="87176" y="602706"/>
                  <a:pt x="94121" y="580580"/>
                  <a:pt x="97693" y="558554"/>
                </a:cubicBezTo>
                <a:cubicBezTo>
                  <a:pt x="101265" y="536527"/>
                  <a:pt x="105928" y="522041"/>
                  <a:pt x="111683" y="515096"/>
                </a:cubicBezTo>
                <a:cubicBezTo>
                  <a:pt x="117437" y="508151"/>
                  <a:pt x="125276" y="504281"/>
                  <a:pt x="135198" y="503487"/>
                </a:cubicBezTo>
                <a:close/>
                <a:moveTo>
                  <a:pt x="1353599" y="486073"/>
                </a:moveTo>
                <a:cubicBezTo>
                  <a:pt x="1361016" y="533996"/>
                  <a:pt x="1365580" y="561095"/>
                  <a:pt x="1367291" y="567371"/>
                </a:cubicBezTo>
                <a:lnTo>
                  <a:pt x="1371570" y="586198"/>
                </a:lnTo>
                <a:cubicBezTo>
                  <a:pt x="1393820" y="578781"/>
                  <a:pt x="1421490" y="574217"/>
                  <a:pt x="1454579" y="572505"/>
                </a:cubicBezTo>
                <a:lnTo>
                  <a:pt x="1451156" y="492920"/>
                </a:lnTo>
                <a:cubicBezTo>
                  <a:pt x="1428336" y="502048"/>
                  <a:pt x="1415214" y="505756"/>
                  <a:pt x="1411791" y="504044"/>
                </a:cubicBezTo>
                <a:close/>
                <a:moveTo>
                  <a:pt x="2895382" y="478187"/>
                </a:moveTo>
                <a:cubicBezTo>
                  <a:pt x="2912448" y="477195"/>
                  <a:pt x="2933879" y="482056"/>
                  <a:pt x="2959676" y="492772"/>
                </a:cubicBezTo>
                <a:cubicBezTo>
                  <a:pt x="2985473" y="503488"/>
                  <a:pt x="3004721" y="515890"/>
                  <a:pt x="3017421" y="529979"/>
                </a:cubicBezTo>
                <a:cubicBezTo>
                  <a:pt x="3030121" y="544068"/>
                  <a:pt x="3036570" y="561332"/>
                  <a:pt x="3036769" y="581771"/>
                </a:cubicBezTo>
                <a:cubicBezTo>
                  <a:pt x="3036967" y="602210"/>
                  <a:pt x="3031312" y="619573"/>
                  <a:pt x="3019802" y="633861"/>
                </a:cubicBezTo>
                <a:cubicBezTo>
                  <a:pt x="3008293" y="648148"/>
                  <a:pt x="2997577" y="656086"/>
                  <a:pt x="2987656" y="657673"/>
                </a:cubicBezTo>
                <a:cubicBezTo>
                  <a:pt x="2977734" y="659261"/>
                  <a:pt x="2963049" y="649339"/>
                  <a:pt x="2943602" y="627908"/>
                </a:cubicBezTo>
                <a:cubicBezTo>
                  <a:pt x="2892802" y="572742"/>
                  <a:pt x="2865517" y="537123"/>
                  <a:pt x="2861747" y="521049"/>
                </a:cubicBezTo>
                <a:cubicBezTo>
                  <a:pt x="2857977" y="504976"/>
                  <a:pt x="2858274" y="494161"/>
                  <a:pt x="2862640" y="488605"/>
                </a:cubicBezTo>
                <a:cubicBezTo>
                  <a:pt x="2867402" y="482652"/>
                  <a:pt x="2878316" y="479179"/>
                  <a:pt x="2895382" y="478187"/>
                </a:cubicBezTo>
                <a:close/>
                <a:moveTo>
                  <a:pt x="367332" y="430450"/>
                </a:moveTo>
                <a:cubicBezTo>
                  <a:pt x="374005" y="430326"/>
                  <a:pt x="381359" y="431058"/>
                  <a:pt x="389396" y="432645"/>
                </a:cubicBezTo>
                <a:cubicBezTo>
                  <a:pt x="406859" y="436614"/>
                  <a:pt x="422337" y="443758"/>
                  <a:pt x="435830" y="454076"/>
                </a:cubicBezTo>
                <a:lnTo>
                  <a:pt x="457262" y="473722"/>
                </a:lnTo>
                <a:lnTo>
                  <a:pt x="487623" y="499915"/>
                </a:lnTo>
                <a:cubicBezTo>
                  <a:pt x="561441" y="498725"/>
                  <a:pt x="613829" y="498030"/>
                  <a:pt x="644785" y="497832"/>
                </a:cubicBezTo>
                <a:cubicBezTo>
                  <a:pt x="675741" y="497633"/>
                  <a:pt x="696478" y="496344"/>
                  <a:pt x="706995" y="493962"/>
                </a:cubicBezTo>
                <a:cubicBezTo>
                  <a:pt x="717512" y="491581"/>
                  <a:pt x="726343" y="488704"/>
                  <a:pt x="733487" y="485330"/>
                </a:cubicBezTo>
                <a:cubicBezTo>
                  <a:pt x="740630" y="481957"/>
                  <a:pt x="745393" y="480072"/>
                  <a:pt x="747774" y="479675"/>
                </a:cubicBezTo>
                <a:cubicBezTo>
                  <a:pt x="751346" y="479675"/>
                  <a:pt x="757597" y="482255"/>
                  <a:pt x="766527" y="487414"/>
                </a:cubicBezTo>
                <a:cubicBezTo>
                  <a:pt x="775456" y="492573"/>
                  <a:pt x="786767" y="503983"/>
                  <a:pt x="800459" y="521644"/>
                </a:cubicBezTo>
                <a:cubicBezTo>
                  <a:pt x="814152" y="539305"/>
                  <a:pt x="822883" y="553692"/>
                  <a:pt x="826653" y="564804"/>
                </a:cubicBezTo>
                <a:cubicBezTo>
                  <a:pt x="830423" y="575917"/>
                  <a:pt x="830919" y="588319"/>
                  <a:pt x="828141" y="602012"/>
                </a:cubicBezTo>
                <a:cubicBezTo>
                  <a:pt x="825363" y="615704"/>
                  <a:pt x="819509" y="625824"/>
                  <a:pt x="810580" y="632372"/>
                </a:cubicBezTo>
                <a:cubicBezTo>
                  <a:pt x="801650" y="638921"/>
                  <a:pt x="793018" y="641997"/>
                  <a:pt x="784684" y="641600"/>
                </a:cubicBezTo>
                <a:cubicBezTo>
                  <a:pt x="773968" y="641600"/>
                  <a:pt x="761169" y="635250"/>
                  <a:pt x="746286" y="622550"/>
                </a:cubicBezTo>
                <a:cubicBezTo>
                  <a:pt x="731403" y="609850"/>
                  <a:pt x="720588" y="603103"/>
                  <a:pt x="713841" y="602309"/>
                </a:cubicBezTo>
                <a:cubicBezTo>
                  <a:pt x="707094" y="601912"/>
                  <a:pt x="696280" y="605385"/>
                  <a:pt x="681397" y="612727"/>
                </a:cubicBezTo>
                <a:cubicBezTo>
                  <a:pt x="666514" y="620069"/>
                  <a:pt x="655501" y="620565"/>
                  <a:pt x="648357" y="614215"/>
                </a:cubicBezTo>
                <a:cubicBezTo>
                  <a:pt x="647166" y="613422"/>
                  <a:pt x="655501" y="601714"/>
                  <a:pt x="673360" y="579092"/>
                </a:cubicBezTo>
                <a:lnTo>
                  <a:pt x="700149" y="549326"/>
                </a:lnTo>
                <a:cubicBezTo>
                  <a:pt x="621965" y="549723"/>
                  <a:pt x="580095" y="550120"/>
                  <a:pt x="574538" y="550517"/>
                </a:cubicBezTo>
                <a:lnTo>
                  <a:pt x="502505" y="557661"/>
                </a:lnTo>
                <a:cubicBezTo>
                  <a:pt x="503299" y="565995"/>
                  <a:pt x="503597" y="573635"/>
                  <a:pt x="503398" y="580580"/>
                </a:cubicBezTo>
                <a:cubicBezTo>
                  <a:pt x="503200" y="587526"/>
                  <a:pt x="499330" y="601515"/>
                  <a:pt x="491790" y="622550"/>
                </a:cubicBezTo>
                <a:cubicBezTo>
                  <a:pt x="507268" y="618184"/>
                  <a:pt x="520067" y="615902"/>
                  <a:pt x="530187" y="615704"/>
                </a:cubicBezTo>
                <a:cubicBezTo>
                  <a:pt x="540308" y="615505"/>
                  <a:pt x="546559" y="615009"/>
                  <a:pt x="548940" y="614215"/>
                </a:cubicBezTo>
                <a:lnTo>
                  <a:pt x="567990" y="600523"/>
                </a:lnTo>
                <a:cubicBezTo>
                  <a:pt x="575927" y="595364"/>
                  <a:pt x="583666" y="593578"/>
                  <a:pt x="591207" y="595165"/>
                </a:cubicBezTo>
                <a:cubicBezTo>
                  <a:pt x="596366" y="596356"/>
                  <a:pt x="605197" y="603103"/>
                  <a:pt x="617698" y="615406"/>
                </a:cubicBezTo>
                <a:cubicBezTo>
                  <a:pt x="630200" y="627709"/>
                  <a:pt x="637840" y="635349"/>
                  <a:pt x="640618" y="638326"/>
                </a:cubicBezTo>
                <a:cubicBezTo>
                  <a:pt x="643396" y="641302"/>
                  <a:pt x="647067" y="646958"/>
                  <a:pt x="651631" y="655292"/>
                </a:cubicBezTo>
                <a:cubicBezTo>
                  <a:pt x="656195" y="663626"/>
                  <a:pt x="658279" y="668587"/>
                  <a:pt x="657882" y="670175"/>
                </a:cubicBezTo>
                <a:lnTo>
                  <a:pt x="648357" y="720776"/>
                </a:lnTo>
                <a:cubicBezTo>
                  <a:pt x="675345" y="719586"/>
                  <a:pt x="698066" y="718792"/>
                  <a:pt x="716520" y="718395"/>
                </a:cubicBezTo>
                <a:cubicBezTo>
                  <a:pt x="734975" y="717998"/>
                  <a:pt x="747973" y="717403"/>
                  <a:pt x="755513" y="716609"/>
                </a:cubicBezTo>
                <a:cubicBezTo>
                  <a:pt x="792026" y="713831"/>
                  <a:pt x="818914" y="715419"/>
                  <a:pt x="836178" y="721372"/>
                </a:cubicBezTo>
                <a:cubicBezTo>
                  <a:pt x="853442" y="727325"/>
                  <a:pt x="863166" y="738239"/>
                  <a:pt x="865349" y="754114"/>
                </a:cubicBezTo>
                <a:cubicBezTo>
                  <a:pt x="867531" y="769989"/>
                  <a:pt x="865448" y="780903"/>
                  <a:pt x="859098" y="786856"/>
                </a:cubicBezTo>
                <a:cubicBezTo>
                  <a:pt x="852748" y="792809"/>
                  <a:pt x="835484" y="792412"/>
                  <a:pt x="807306" y="785665"/>
                </a:cubicBezTo>
                <a:cubicBezTo>
                  <a:pt x="776349" y="778919"/>
                  <a:pt x="717413" y="777133"/>
                  <a:pt x="630498" y="780308"/>
                </a:cubicBezTo>
                <a:lnTo>
                  <a:pt x="593588" y="848173"/>
                </a:lnTo>
                <a:cubicBezTo>
                  <a:pt x="611844" y="849761"/>
                  <a:pt x="630200" y="851447"/>
                  <a:pt x="648655" y="853233"/>
                </a:cubicBezTo>
                <a:cubicBezTo>
                  <a:pt x="667109" y="855019"/>
                  <a:pt x="679512" y="863056"/>
                  <a:pt x="685862" y="877344"/>
                </a:cubicBezTo>
                <a:cubicBezTo>
                  <a:pt x="692212" y="891631"/>
                  <a:pt x="686060" y="901553"/>
                  <a:pt x="667407" y="907109"/>
                </a:cubicBezTo>
                <a:lnTo>
                  <a:pt x="610257" y="905323"/>
                </a:lnTo>
                <a:lnTo>
                  <a:pt x="567990" y="903537"/>
                </a:lnTo>
                <a:cubicBezTo>
                  <a:pt x="592596" y="910284"/>
                  <a:pt x="608769" y="918122"/>
                  <a:pt x="616508" y="927052"/>
                </a:cubicBezTo>
                <a:cubicBezTo>
                  <a:pt x="624247" y="935982"/>
                  <a:pt x="628811" y="947690"/>
                  <a:pt x="630200" y="962176"/>
                </a:cubicBezTo>
                <a:cubicBezTo>
                  <a:pt x="631589" y="976662"/>
                  <a:pt x="633375" y="999283"/>
                  <a:pt x="635558" y="1030041"/>
                </a:cubicBezTo>
                <a:cubicBezTo>
                  <a:pt x="637741" y="1060799"/>
                  <a:pt x="638733" y="1081833"/>
                  <a:pt x="638534" y="1093144"/>
                </a:cubicBezTo>
                <a:cubicBezTo>
                  <a:pt x="638336" y="1104455"/>
                  <a:pt x="636649" y="1142555"/>
                  <a:pt x="633474" y="1207444"/>
                </a:cubicBezTo>
                <a:cubicBezTo>
                  <a:pt x="630299" y="1272333"/>
                  <a:pt x="627918" y="1307754"/>
                  <a:pt x="626330" y="1313708"/>
                </a:cubicBezTo>
                <a:lnTo>
                  <a:pt x="610257" y="1380978"/>
                </a:lnTo>
                <a:cubicBezTo>
                  <a:pt x="640023" y="1393678"/>
                  <a:pt x="660561" y="1406874"/>
                  <a:pt x="671872" y="1420566"/>
                </a:cubicBezTo>
                <a:cubicBezTo>
                  <a:pt x="683183" y="1434258"/>
                  <a:pt x="688441" y="1451423"/>
                  <a:pt x="687648" y="1472061"/>
                </a:cubicBezTo>
                <a:cubicBezTo>
                  <a:pt x="686457" y="1490317"/>
                  <a:pt x="680305" y="1505398"/>
                  <a:pt x="669193" y="1517304"/>
                </a:cubicBezTo>
                <a:cubicBezTo>
                  <a:pt x="658081" y="1529211"/>
                  <a:pt x="645678" y="1535759"/>
                  <a:pt x="631986" y="1536950"/>
                </a:cubicBezTo>
                <a:cubicBezTo>
                  <a:pt x="618294" y="1538140"/>
                  <a:pt x="596366" y="1525639"/>
                  <a:pt x="566204" y="1499445"/>
                </a:cubicBezTo>
                <a:lnTo>
                  <a:pt x="491790" y="1441104"/>
                </a:lnTo>
                <a:cubicBezTo>
                  <a:pt x="467183" y="1422054"/>
                  <a:pt x="449523" y="1406179"/>
                  <a:pt x="438807" y="1393479"/>
                </a:cubicBezTo>
                <a:cubicBezTo>
                  <a:pt x="428091" y="1380779"/>
                  <a:pt x="418566" y="1370858"/>
                  <a:pt x="410232" y="1363714"/>
                </a:cubicBezTo>
                <a:cubicBezTo>
                  <a:pt x="382848" y="1391098"/>
                  <a:pt x="359432" y="1414117"/>
                  <a:pt x="339985" y="1432770"/>
                </a:cubicBezTo>
                <a:cubicBezTo>
                  <a:pt x="320538" y="1451423"/>
                  <a:pt x="301290" y="1467298"/>
                  <a:pt x="282240" y="1480395"/>
                </a:cubicBezTo>
                <a:lnTo>
                  <a:pt x="231638" y="1512542"/>
                </a:lnTo>
                <a:cubicBezTo>
                  <a:pt x="212191" y="1525242"/>
                  <a:pt x="198400" y="1533775"/>
                  <a:pt x="190264" y="1538140"/>
                </a:cubicBezTo>
                <a:cubicBezTo>
                  <a:pt x="182128" y="1542506"/>
                  <a:pt x="177167" y="1543796"/>
                  <a:pt x="175381" y="1542010"/>
                </a:cubicBezTo>
                <a:cubicBezTo>
                  <a:pt x="173595" y="1540224"/>
                  <a:pt x="174687" y="1534370"/>
                  <a:pt x="178655" y="1524448"/>
                </a:cubicBezTo>
                <a:cubicBezTo>
                  <a:pt x="182624" y="1514526"/>
                  <a:pt x="190462" y="1504009"/>
                  <a:pt x="202170" y="1492897"/>
                </a:cubicBezTo>
                <a:cubicBezTo>
                  <a:pt x="213878" y="1481784"/>
                  <a:pt x="234615" y="1459162"/>
                  <a:pt x="264380" y="1425031"/>
                </a:cubicBezTo>
                <a:lnTo>
                  <a:pt x="316173" y="1370262"/>
                </a:lnTo>
                <a:lnTo>
                  <a:pt x="377490" y="1297634"/>
                </a:lnTo>
                <a:cubicBezTo>
                  <a:pt x="359630" y="1303587"/>
                  <a:pt x="348220" y="1308548"/>
                  <a:pt x="343259" y="1312517"/>
                </a:cubicBezTo>
                <a:cubicBezTo>
                  <a:pt x="338298" y="1316486"/>
                  <a:pt x="330063" y="1326804"/>
                  <a:pt x="318554" y="1343473"/>
                </a:cubicBezTo>
                <a:cubicBezTo>
                  <a:pt x="307045" y="1360142"/>
                  <a:pt x="297123" y="1367484"/>
                  <a:pt x="288788" y="1365500"/>
                </a:cubicBezTo>
                <a:cubicBezTo>
                  <a:pt x="275691" y="1362722"/>
                  <a:pt x="268250" y="1344763"/>
                  <a:pt x="266464" y="1311624"/>
                </a:cubicBezTo>
                <a:cubicBezTo>
                  <a:pt x="264678" y="1278485"/>
                  <a:pt x="263983" y="1260923"/>
                  <a:pt x="264380" y="1258939"/>
                </a:cubicBezTo>
                <a:lnTo>
                  <a:pt x="270334" y="1191073"/>
                </a:lnTo>
                <a:cubicBezTo>
                  <a:pt x="270730" y="1182739"/>
                  <a:pt x="271524" y="1163887"/>
                  <a:pt x="272715" y="1134519"/>
                </a:cubicBezTo>
                <a:lnTo>
                  <a:pt x="275691" y="1047008"/>
                </a:lnTo>
                <a:cubicBezTo>
                  <a:pt x="276088" y="1017639"/>
                  <a:pt x="280156" y="992140"/>
                  <a:pt x="287895" y="970510"/>
                </a:cubicBezTo>
                <a:cubicBezTo>
                  <a:pt x="295634" y="948880"/>
                  <a:pt x="306449" y="938661"/>
                  <a:pt x="320340" y="939851"/>
                </a:cubicBezTo>
                <a:cubicBezTo>
                  <a:pt x="325896" y="940645"/>
                  <a:pt x="334627" y="946598"/>
                  <a:pt x="346534" y="957711"/>
                </a:cubicBezTo>
                <a:cubicBezTo>
                  <a:pt x="358440" y="968823"/>
                  <a:pt x="363004" y="980531"/>
                  <a:pt x="360226" y="992834"/>
                </a:cubicBezTo>
                <a:lnTo>
                  <a:pt x="355463" y="1028553"/>
                </a:lnTo>
                <a:cubicBezTo>
                  <a:pt x="372926" y="1025775"/>
                  <a:pt x="390388" y="1021211"/>
                  <a:pt x="407851" y="1014861"/>
                </a:cubicBezTo>
                <a:cubicBezTo>
                  <a:pt x="425313" y="1008511"/>
                  <a:pt x="444760" y="1008015"/>
                  <a:pt x="466191" y="1013372"/>
                </a:cubicBezTo>
                <a:cubicBezTo>
                  <a:pt x="487623" y="1018730"/>
                  <a:pt x="495362" y="1028354"/>
                  <a:pt x="489408" y="1042245"/>
                </a:cubicBezTo>
                <a:cubicBezTo>
                  <a:pt x="483455" y="1056136"/>
                  <a:pt x="471152" y="1065462"/>
                  <a:pt x="452499" y="1070225"/>
                </a:cubicBezTo>
                <a:lnTo>
                  <a:pt x="396540" y="1080940"/>
                </a:lnTo>
                <a:lnTo>
                  <a:pt x="348915" y="1090465"/>
                </a:lnTo>
                <a:lnTo>
                  <a:pt x="344152" y="1135709"/>
                </a:lnTo>
                <a:cubicBezTo>
                  <a:pt x="362012" y="1132534"/>
                  <a:pt x="380764" y="1127672"/>
                  <a:pt x="400409" y="1121124"/>
                </a:cubicBezTo>
                <a:cubicBezTo>
                  <a:pt x="420055" y="1114576"/>
                  <a:pt x="436327" y="1112492"/>
                  <a:pt x="449225" y="1114873"/>
                </a:cubicBezTo>
                <a:cubicBezTo>
                  <a:pt x="462123" y="1117254"/>
                  <a:pt x="470855" y="1125986"/>
                  <a:pt x="475419" y="1141067"/>
                </a:cubicBezTo>
                <a:cubicBezTo>
                  <a:pt x="479983" y="1156148"/>
                  <a:pt x="479983" y="1166169"/>
                  <a:pt x="475419" y="1171130"/>
                </a:cubicBezTo>
                <a:cubicBezTo>
                  <a:pt x="470855" y="1176091"/>
                  <a:pt x="459048" y="1178472"/>
                  <a:pt x="439998" y="1178274"/>
                </a:cubicBezTo>
                <a:cubicBezTo>
                  <a:pt x="420948" y="1178076"/>
                  <a:pt x="388205" y="1186311"/>
                  <a:pt x="341771" y="1202979"/>
                </a:cubicBezTo>
                <a:lnTo>
                  <a:pt x="337604" y="1248223"/>
                </a:lnTo>
                <a:cubicBezTo>
                  <a:pt x="367766" y="1241873"/>
                  <a:pt x="387908" y="1235920"/>
                  <a:pt x="398028" y="1230364"/>
                </a:cubicBezTo>
                <a:cubicBezTo>
                  <a:pt x="408148" y="1224808"/>
                  <a:pt x="416780" y="1218854"/>
                  <a:pt x="423924" y="1212504"/>
                </a:cubicBezTo>
                <a:cubicBezTo>
                  <a:pt x="431068" y="1206154"/>
                  <a:pt x="439204" y="1200400"/>
                  <a:pt x="448332" y="1195240"/>
                </a:cubicBezTo>
                <a:cubicBezTo>
                  <a:pt x="457460" y="1190081"/>
                  <a:pt x="468176" y="1193454"/>
                  <a:pt x="480479" y="1205361"/>
                </a:cubicBezTo>
                <a:lnTo>
                  <a:pt x="497148" y="1230364"/>
                </a:lnTo>
                <a:lnTo>
                  <a:pt x="504887" y="1235722"/>
                </a:lnTo>
                <a:cubicBezTo>
                  <a:pt x="507665" y="1170237"/>
                  <a:pt x="508459" y="1121124"/>
                  <a:pt x="507268" y="1088382"/>
                </a:cubicBezTo>
                <a:cubicBezTo>
                  <a:pt x="506077" y="1055640"/>
                  <a:pt x="507169" y="1028255"/>
                  <a:pt x="510542" y="1006229"/>
                </a:cubicBezTo>
                <a:cubicBezTo>
                  <a:pt x="513916" y="984202"/>
                  <a:pt x="512824" y="971800"/>
                  <a:pt x="507268" y="969022"/>
                </a:cubicBezTo>
                <a:cubicBezTo>
                  <a:pt x="503696" y="967831"/>
                  <a:pt x="496751" y="968426"/>
                  <a:pt x="486432" y="970808"/>
                </a:cubicBezTo>
                <a:lnTo>
                  <a:pt x="417376" y="991048"/>
                </a:lnTo>
                <a:cubicBezTo>
                  <a:pt x="411423" y="992636"/>
                  <a:pt x="406859" y="993231"/>
                  <a:pt x="403684" y="992834"/>
                </a:cubicBezTo>
                <a:cubicBezTo>
                  <a:pt x="394159" y="992834"/>
                  <a:pt x="386122" y="990056"/>
                  <a:pt x="379573" y="984500"/>
                </a:cubicBezTo>
                <a:cubicBezTo>
                  <a:pt x="373025" y="978944"/>
                  <a:pt x="369155" y="973387"/>
                  <a:pt x="367965" y="967831"/>
                </a:cubicBezTo>
                <a:cubicBezTo>
                  <a:pt x="365980" y="961084"/>
                  <a:pt x="388007" y="947987"/>
                  <a:pt x="434044" y="928540"/>
                </a:cubicBezTo>
                <a:lnTo>
                  <a:pt x="509649" y="901156"/>
                </a:lnTo>
                <a:cubicBezTo>
                  <a:pt x="406065" y="913856"/>
                  <a:pt x="346633" y="921794"/>
                  <a:pt x="331353" y="924969"/>
                </a:cubicBezTo>
                <a:cubicBezTo>
                  <a:pt x="316073" y="928144"/>
                  <a:pt x="304266" y="932509"/>
                  <a:pt x="295932" y="938065"/>
                </a:cubicBezTo>
                <a:lnTo>
                  <a:pt x="271524" y="955329"/>
                </a:lnTo>
                <a:cubicBezTo>
                  <a:pt x="259618" y="960886"/>
                  <a:pt x="248803" y="961183"/>
                  <a:pt x="239080" y="956222"/>
                </a:cubicBezTo>
                <a:cubicBezTo>
                  <a:pt x="229356" y="951262"/>
                  <a:pt x="221716" y="942034"/>
                  <a:pt x="216160" y="928540"/>
                </a:cubicBezTo>
                <a:cubicBezTo>
                  <a:pt x="210604" y="915047"/>
                  <a:pt x="207925" y="904530"/>
                  <a:pt x="208123" y="896989"/>
                </a:cubicBezTo>
                <a:cubicBezTo>
                  <a:pt x="208322" y="889448"/>
                  <a:pt x="212588" y="880915"/>
                  <a:pt x="220923" y="871390"/>
                </a:cubicBezTo>
                <a:lnTo>
                  <a:pt x="251284" y="832695"/>
                </a:lnTo>
                <a:cubicBezTo>
                  <a:pt x="194134" y="850158"/>
                  <a:pt x="150676" y="866628"/>
                  <a:pt x="120910" y="882106"/>
                </a:cubicBezTo>
                <a:cubicBezTo>
                  <a:pt x="91144" y="897584"/>
                  <a:pt x="71896" y="904926"/>
                  <a:pt x="63165" y="904133"/>
                </a:cubicBezTo>
                <a:cubicBezTo>
                  <a:pt x="49671" y="903339"/>
                  <a:pt x="35582" y="896890"/>
                  <a:pt x="20898" y="884785"/>
                </a:cubicBezTo>
                <a:cubicBezTo>
                  <a:pt x="6213" y="872680"/>
                  <a:pt x="-732" y="861865"/>
                  <a:pt x="62" y="852340"/>
                </a:cubicBezTo>
                <a:cubicBezTo>
                  <a:pt x="459" y="845990"/>
                  <a:pt x="4626" y="839244"/>
                  <a:pt x="12563" y="832100"/>
                </a:cubicBezTo>
                <a:cubicBezTo>
                  <a:pt x="20501" y="824956"/>
                  <a:pt x="35185" y="819697"/>
                  <a:pt x="56616" y="816324"/>
                </a:cubicBezTo>
                <a:cubicBezTo>
                  <a:pt x="78048" y="812951"/>
                  <a:pt x="112774" y="805112"/>
                  <a:pt x="160796" y="792809"/>
                </a:cubicBezTo>
                <a:lnTo>
                  <a:pt x="235210" y="777331"/>
                </a:lnTo>
                <a:lnTo>
                  <a:pt x="281645" y="765425"/>
                </a:lnTo>
                <a:cubicBezTo>
                  <a:pt x="294741" y="736453"/>
                  <a:pt x="304068" y="711946"/>
                  <a:pt x="309624" y="691904"/>
                </a:cubicBezTo>
                <a:cubicBezTo>
                  <a:pt x="315180" y="671862"/>
                  <a:pt x="321233" y="658864"/>
                  <a:pt x="327781" y="652911"/>
                </a:cubicBezTo>
                <a:cubicBezTo>
                  <a:pt x="334330" y="646958"/>
                  <a:pt x="359630" y="640608"/>
                  <a:pt x="403684" y="633861"/>
                </a:cubicBezTo>
                <a:cubicBezTo>
                  <a:pt x="397730" y="625526"/>
                  <a:pt x="391876" y="616398"/>
                  <a:pt x="386122" y="606476"/>
                </a:cubicBezTo>
                <a:cubicBezTo>
                  <a:pt x="380367" y="596555"/>
                  <a:pt x="377490" y="591395"/>
                  <a:pt x="377490" y="590998"/>
                </a:cubicBezTo>
                <a:lnTo>
                  <a:pt x="366179" y="576711"/>
                </a:lnTo>
                <a:cubicBezTo>
                  <a:pt x="343557" y="579489"/>
                  <a:pt x="324705" y="583259"/>
                  <a:pt x="309624" y="588022"/>
                </a:cubicBezTo>
                <a:cubicBezTo>
                  <a:pt x="294543" y="592784"/>
                  <a:pt x="282041" y="595860"/>
                  <a:pt x="272119" y="597249"/>
                </a:cubicBezTo>
                <a:cubicBezTo>
                  <a:pt x="262198" y="598638"/>
                  <a:pt x="252177" y="594570"/>
                  <a:pt x="242056" y="585045"/>
                </a:cubicBezTo>
                <a:cubicBezTo>
                  <a:pt x="231936" y="575520"/>
                  <a:pt x="226975" y="567285"/>
                  <a:pt x="227173" y="560340"/>
                </a:cubicBezTo>
                <a:cubicBezTo>
                  <a:pt x="227372" y="553394"/>
                  <a:pt x="229654" y="547342"/>
                  <a:pt x="234019" y="542183"/>
                </a:cubicBezTo>
                <a:cubicBezTo>
                  <a:pt x="238385" y="537023"/>
                  <a:pt x="260809" y="529284"/>
                  <a:pt x="301290" y="518965"/>
                </a:cubicBezTo>
                <a:lnTo>
                  <a:pt x="339390" y="510631"/>
                </a:lnTo>
                <a:cubicBezTo>
                  <a:pt x="330262" y="501106"/>
                  <a:pt x="324209" y="492276"/>
                  <a:pt x="321233" y="484140"/>
                </a:cubicBezTo>
                <a:cubicBezTo>
                  <a:pt x="318256" y="476004"/>
                  <a:pt x="319744" y="466181"/>
                  <a:pt x="325698" y="454672"/>
                </a:cubicBezTo>
                <a:cubicBezTo>
                  <a:pt x="333437" y="438896"/>
                  <a:pt x="347315" y="430822"/>
                  <a:pt x="367332" y="430450"/>
                </a:cubicBezTo>
                <a:close/>
                <a:moveTo>
                  <a:pt x="2606786" y="415939"/>
                </a:moveTo>
                <a:cubicBezTo>
                  <a:pt x="2619548" y="414377"/>
                  <a:pt x="2638058" y="422525"/>
                  <a:pt x="2662317" y="440384"/>
                </a:cubicBezTo>
                <a:cubicBezTo>
                  <a:pt x="2694663" y="464197"/>
                  <a:pt x="2713713" y="485430"/>
                  <a:pt x="2719467" y="504083"/>
                </a:cubicBezTo>
                <a:cubicBezTo>
                  <a:pt x="2725222" y="522736"/>
                  <a:pt x="2727702" y="544167"/>
                  <a:pt x="2726909" y="568377"/>
                </a:cubicBezTo>
                <a:lnTo>
                  <a:pt x="2724527" y="641005"/>
                </a:lnTo>
                <a:cubicBezTo>
                  <a:pt x="2780884" y="631083"/>
                  <a:pt x="2817793" y="629495"/>
                  <a:pt x="2835256" y="636242"/>
                </a:cubicBezTo>
                <a:cubicBezTo>
                  <a:pt x="2852718" y="642989"/>
                  <a:pt x="2868692" y="654598"/>
                  <a:pt x="2883178" y="671068"/>
                </a:cubicBezTo>
                <a:cubicBezTo>
                  <a:pt x="2897664" y="687538"/>
                  <a:pt x="2903121" y="700040"/>
                  <a:pt x="2899549" y="708573"/>
                </a:cubicBezTo>
                <a:cubicBezTo>
                  <a:pt x="2895977" y="717106"/>
                  <a:pt x="2890223" y="724448"/>
                  <a:pt x="2882285" y="730599"/>
                </a:cubicBezTo>
                <a:cubicBezTo>
                  <a:pt x="2874348" y="736751"/>
                  <a:pt x="2852123" y="745780"/>
                  <a:pt x="2815610" y="757686"/>
                </a:cubicBezTo>
                <a:lnTo>
                  <a:pt x="2726909" y="785666"/>
                </a:lnTo>
                <a:cubicBezTo>
                  <a:pt x="2722940" y="845594"/>
                  <a:pt x="2720956" y="881511"/>
                  <a:pt x="2720956" y="893417"/>
                </a:cubicBezTo>
                <a:lnTo>
                  <a:pt x="2717979" y="998192"/>
                </a:lnTo>
                <a:cubicBezTo>
                  <a:pt x="2749729" y="969617"/>
                  <a:pt x="2780487" y="941737"/>
                  <a:pt x="2810252" y="914551"/>
                </a:cubicBezTo>
                <a:cubicBezTo>
                  <a:pt x="2840018" y="887365"/>
                  <a:pt x="2858572" y="860675"/>
                  <a:pt x="2865914" y="834481"/>
                </a:cubicBezTo>
                <a:cubicBezTo>
                  <a:pt x="2873256" y="808288"/>
                  <a:pt x="2880400" y="791520"/>
                  <a:pt x="2887345" y="784177"/>
                </a:cubicBezTo>
                <a:cubicBezTo>
                  <a:pt x="2894291" y="776835"/>
                  <a:pt x="2903121" y="773958"/>
                  <a:pt x="2913837" y="775545"/>
                </a:cubicBezTo>
                <a:cubicBezTo>
                  <a:pt x="2924552" y="777133"/>
                  <a:pt x="2939237" y="789238"/>
                  <a:pt x="2957890" y="811859"/>
                </a:cubicBezTo>
                <a:cubicBezTo>
                  <a:pt x="2976543" y="834481"/>
                  <a:pt x="2984580" y="854524"/>
                  <a:pt x="2982000" y="871986"/>
                </a:cubicBezTo>
                <a:cubicBezTo>
                  <a:pt x="2979420" y="889448"/>
                  <a:pt x="2975452" y="900958"/>
                  <a:pt x="2970094" y="906514"/>
                </a:cubicBezTo>
                <a:cubicBezTo>
                  <a:pt x="2964736" y="912070"/>
                  <a:pt x="2950548" y="918718"/>
                  <a:pt x="2927529" y="926457"/>
                </a:cubicBezTo>
                <a:cubicBezTo>
                  <a:pt x="2904510" y="934196"/>
                  <a:pt x="2850138" y="965053"/>
                  <a:pt x="2764413" y="1019028"/>
                </a:cubicBezTo>
                <a:cubicBezTo>
                  <a:pt x="2884270" y="1098006"/>
                  <a:pt x="2959973" y="1146623"/>
                  <a:pt x="2991525" y="1164880"/>
                </a:cubicBezTo>
                <a:cubicBezTo>
                  <a:pt x="3023077" y="1183136"/>
                  <a:pt x="3061871" y="1201591"/>
                  <a:pt x="3107909" y="1220244"/>
                </a:cubicBezTo>
                <a:lnTo>
                  <a:pt x="3154343" y="1239294"/>
                </a:lnTo>
                <a:lnTo>
                  <a:pt x="3180537" y="1248223"/>
                </a:lnTo>
                <a:cubicBezTo>
                  <a:pt x="3189665" y="1253383"/>
                  <a:pt x="3194130" y="1258840"/>
                  <a:pt x="3193931" y="1264595"/>
                </a:cubicBezTo>
                <a:cubicBezTo>
                  <a:pt x="3193733" y="1270349"/>
                  <a:pt x="3190062" y="1275013"/>
                  <a:pt x="3182918" y="1278584"/>
                </a:cubicBezTo>
                <a:cubicBezTo>
                  <a:pt x="3177759" y="1281363"/>
                  <a:pt x="3167241" y="1282156"/>
                  <a:pt x="3151366" y="1280966"/>
                </a:cubicBezTo>
                <a:cubicBezTo>
                  <a:pt x="3135492" y="1279775"/>
                  <a:pt x="3122593" y="1281759"/>
                  <a:pt x="3112671" y="1286919"/>
                </a:cubicBezTo>
                <a:cubicBezTo>
                  <a:pt x="3102749" y="1292078"/>
                  <a:pt x="3090843" y="1302099"/>
                  <a:pt x="3076952" y="1316982"/>
                </a:cubicBezTo>
                <a:cubicBezTo>
                  <a:pt x="3063062" y="1331865"/>
                  <a:pt x="3052346" y="1341688"/>
                  <a:pt x="3044806" y="1346450"/>
                </a:cubicBezTo>
                <a:cubicBezTo>
                  <a:pt x="3037265" y="1351213"/>
                  <a:pt x="3026351" y="1354189"/>
                  <a:pt x="3012063" y="1355380"/>
                </a:cubicBezTo>
                <a:cubicBezTo>
                  <a:pt x="2995791" y="1356967"/>
                  <a:pt x="2977833" y="1354189"/>
                  <a:pt x="2958188" y="1347045"/>
                </a:cubicBezTo>
                <a:cubicBezTo>
                  <a:pt x="2938542" y="1339902"/>
                  <a:pt x="2912845" y="1321645"/>
                  <a:pt x="2881095" y="1292277"/>
                </a:cubicBezTo>
                <a:lnTo>
                  <a:pt x="2801918" y="1215481"/>
                </a:lnTo>
                <a:lnTo>
                  <a:pt x="2712621" y="1128566"/>
                </a:lnTo>
                <a:cubicBezTo>
                  <a:pt x="2711034" y="1179366"/>
                  <a:pt x="2710041" y="1218954"/>
                  <a:pt x="2709645" y="1247330"/>
                </a:cubicBezTo>
                <a:cubicBezTo>
                  <a:pt x="2709248" y="1275707"/>
                  <a:pt x="2709148" y="1309243"/>
                  <a:pt x="2709347" y="1347938"/>
                </a:cubicBezTo>
                <a:cubicBezTo>
                  <a:pt x="2709545" y="1386634"/>
                  <a:pt x="2704287" y="1416300"/>
                  <a:pt x="2693571" y="1436938"/>
                </a:cubicBezTo>
                <a:cubicBezTo>
                  <a:pt x="2674124" y="1474244"/>
                  <a:pt x="2646740" y="1496469"/>
                  <a:pt x="2611418" y="1503613"/>
                </a:cubicBezTo>
                <a:cubicBezTo>
                  <a:pt x="2576096" y="1510756"/>
                  <a:pt x="2551391" y="1514527"/>
                  <a:pt x="2537302" y="1514923"/>
                </a:cubicBezTo>
                <a:cubicBezTo>
                  <a:pt x="2523213" y="1515320"/>
                  <a:pt x="2514184" y="1513832"/>
                  <a:pt x="2510215" y="1510459"/>
                </a:cubicBezTo>
                <a:cubicBezTo>
                  <a:pt x="2506246" y="1507085"/>
                  <a:pt x="2505452" y="1499445"/>
                  <a:pt x="2507834" y="1487539"/>
                </a:cubicBezTo>
                <a:lnTo>
                  <a:pt x="2513787" y="1464322"/>
                </a:lnTo>
                <a:cubicBezTo>
                  <a:pt x="2514581" y="1456384"/>
                  <a:pt x="2512795" y="1447157"/>
                  <a:pt x="2508429" y="1436640"/>
                </a:cubicBezTo>
                <a:cubicBezTo>
                  <a:pt x="2504063" y="1426123"/>
                  <a:pt x="2492157" y="1409156"/>
                  <a:pt x="2472710" y="1385741"/>
                </a:cubicBezTo>
                <a:lnTo>
                  <a:pt x="2459018" y="1369667"/>
                </a:lnTo>
                <a:cubicBezTo>
                  <a:pt x="2451477" y="1361333"/>
                  <a:pt x="2446913" y="1355082"/>
                  <a:pt x="2445326" y="1350915"/>
                </a:cubicBezTo>
                <a:cubicBezTo>
                  <a:pt x="2443738" y="1346748"/>
                  <a:pt x="2444135" y="1342878"/>
                  <a:pt x="2446516" y="1339306"/>
                </a:cubicBezTo>
                <a:cubicBezTo>
                  <a:pt x="2448898" y="1335734"/>
                  <a:pt x="2451775" y="1334147"/>
                  <a:pt x="2455149" y="1334544"/>
                </a:cubicBezTo>
                <a:cubicBezTo>
                  <a:pt x="2458522" y="1334941"/>
                  <a:pt x="2465170" y="1337322"/>
                  <a:pt x="2475091" y="1341688"/>
                </a:cubicBezTo>
                <a:lnTo>
                  <a:pt x="2498309" y="1352998"/>
                </a:lnTo>
                <a:lnTo>
                  <a:pt x="2527479" y="1367881"/>
                </a:lnTo>
                <a:cubicBezTo>
                  <a:pt x="2541766" y="1372644"/>
                  <a:pt x="2552681" y="1371652"/>
                  <a:pt x="2560221" y="1364905"/>
                </a:cubicBezTo>
                <a:cubicBezTo>
                  <a:pt x="2564190" y="1361333"/>
                  <a:pt x="2567365" y="1350518"/>
                  <a:pt x="2569746" y="1332460"/>
                </a:cubicBezTo>
                <a:cubicBezTo>
                  <a:pt x="2572127" y="1314402"/>
                  <a:pt x="2573516" y="1282950"/>
                  <a:pt x="2573913" y="1238103"/>
                </a:cubicBezTo>
                <a:lnTo>
                  <a:pt x="2574509" y="1110111"/>
                </a:lnTo>
                <a:cubicBezTo>
                  <a:pt x="2557046" y="1125589"/>
                  <a:pt x="2541965" y="1139877"/>
                  <a:pt x="2529265" y="1152973"/>
                </a:cubicBezTo>
                <a:cubicBezTo>
                  <a:pt x="2516565" y="1166070"/>
                  <a:pt x="2495729" y="1195141"/>
                  <a:pt x="2466757" y="1240187"/>
                </a:cubicBezTo>
                <a:cubicBezTo>
                  <a:pt x="2437785" y="1285232"/>
                  <a:pt x="2420620" y="1320355"/>
                  <a:pt x="2415263" y="1345557"/>
                </a:cubicBezTo>
                <a:cubicBezTo>
                  <a:pt x="2409905" y="1370759"/>
                  <a:pt x="2404448" y="1385244"/>
                  <a:pt x="2398891" y="1389015"/>
                </a:cubicBezTo>
                <a:cubicBezTo>
                  <a:pt x="2393335" y="1392785"/>
                  <a:pt x="2384406" y="1393083"/>
                  <a:pt x="2372102" y="1389908"/>
                </a:cubicBezTo>
                <a:cubicBezTo>
                  <a:pt x="2358212" y="1387130"/>
                  <a:pt x="2343329" y="1379291"/>
                  <a:pt x="2327454" y="1366393"/>
                </a:cubicBezTo>
                <a:cubicBezTo>
                  <a:pt x="2311579" y="1353495"/>
                  <a:pt x="2299077" y="1340894"/>
                  <a:pt x="2289949" y="1328591"/>
                </a:cubicBezTo>
                <a:cubicBezTo>
                  <a:pt x="2280821" y="1316287"/>
                  <a:pt x="2276257" y="1304183"/>
                  <a:pt x="2276257" y="1292277"/>
                </a:cubicBezTo>
                <a:cubicBezTo>
                  <a:pt x="2276257" y="1280370"/>
                  <a:pt x="2284790" y="1260923"/>
                  <a:pt x="2301856" y="1233936"/>
                </a:cubicBezTo>
                <a:cubicBezTo>
                  <a:pt x="2312174" y="1218061"/>
                  <a:pt x="2320509" y="1202484"/>
                  <a:pt x="2326859" y="1187204"/>
                </a:cubicBezTo>
                <a:cubicBezTo>
                  <a:pt x="2333209" y="1171924"/>
                  <a:pt x="2338666" y="1150890"/>
                  <a:pt x="2343230" y="1124101"/>
                </a:cubicBezTo>
                <a:cubicBezTo>
                  <a:pt x="2347794" y="1097312"/>
                  <a:pt x="2350274" y="1076773"/>
                  <a:pt x="2350671" y="1062486"/>
                </a:cubicBezTo>
                <a:lnTo>
                  <a:pt x="2351266" y="1028553"/>
                </a:lnTo>
                <a:cubicBezTo>
                  <a:pt x="2332613" y="1008313"/>
                  <a:pt x="2318623" y="990255"/>
                  <a:pt x="2309297" y="974380"/>
                </a:cubicBezTo>
                <a:cubicBezTo>
                  <a:pt x="2299970" y="958505"/>
                  <a:pt x="2297291" y="945110"/>
                  <a:pt x="2301260" y="934196"/>
                </a:cubicBezTo>
                <a:cubicBezTo>
                  <a:pt x="2305229" y="923282"/>
                  <a:pt x="2312571" y="915642"/>
                  <a:pt x="2323287" y="911277"/>
                </a:cubicBezTo>
                <a:cubicBezTo>
                  <a:pt x="2331621" y="908102"/>
                  <a:pt x="2347397" y="909689"/>
                  <a:pt x="2370614" y="916039"/>
                </a:cubicBezTo>
                <a:cubicBezTo>
                  <a:pt x="2393831" y="922389"/>
                  <a:pt x="2413576" y="930724"/>
                  <a:pt x="2429848" y="941042"/>
                </a:cubicBezTo>
                <a:cubicBezTo>
                  <a:pt x="2446120" y="951361"/>
                  <a:pt x="2461697" y="966541"/>
                  <a:pt x="2476580" y="986584"/>
                </a:cubicBezTo>
                <a:cubicBezTo>
                  <a:pt x="2491463" y="1006626"/>
                  <a:pt x="2499499" y="1025775"/>
                  <a:pt x="2500690" y="1044031"/>
                </a:cubicBezTo>
                <a:cubicBezTo>
                  <a:pt x="2501881" y="1062288"/>
                  <a:pt x="2496225" y="1077964"/>
                  <a:pt x="2483724" y="1091061"/>
                </a:cubicBezTo>
                <a:cubicBezTo>
                  <a:pt x="2471222" y="1104158"/>
                  <a:pt x="2459216" y="1110905"/>
                  <a:pt x="2447707" y="1111302"/>
                </a:cubicBezTo>
                <a:cubicBezTo>
                  <a:pt x="2436198" y="1111698"/>
                  <a:pt x="2427466" y="1109119"/>
                  <a:pt x="2421513" y="1103563"/>
                </a:cubicBezTo>
                <a:lnTo>
                  <a:pt x="2400082" y="1082131"/>
                </a:lnTo>
                <a:lnTo>
                  <a:pt x="2395320" y="1081536"/>
                </a:lnTo>
                <a:cubicBezTo>
                  <a:pt x="2386985" y="1110111"/>
                  <a:pt x="2382421" y="1126780"/>
                  <a:pt x="2381627" y="1131542"/>
                </a:cubicBezTo>
                <a:lnTo>
                  <a:pt x="2367340" y="1191669"/>
                </a:lnTo>
                <a:cubicBezTo>
                  <a:pt x="2392740" y="1175000"/>
                  <a:pt x="2413179" y="1161109"/>
                  <a:pt x="2428657" y="1149997"/>
                </a:cubicBezTo>
                <a:lnTo>
                  <a:pt x="2516763" y="1085108"/>
                </a:lnTo>
                <a:lnTo>
                  <a:pt x="2576890" y="1047008"/>
                </a:lnTo>
                <a:cubicBezTo>
                  <a:pt x="2578081" y="995811"/>
                  <a:pt x="2578874" y="965648"/>
                  <a:pt x="2579271" y="956520"/>
                </a:cubicBezTo>
                <a:lnTo>
                  <a:pt x="2581057" y="839244"/>
                </a:lnTo>
                <a:cubicBezTo>
                  <a:pt x="2537401" y="858691"/>
                  <a:pt x="2508429" y="868017"/>
                  <a:pt x="2494141" y="867223"/>
                </a:cubicBezTo>
                <a:cubicBezTo>
                  <a:pt x="2477870" y="866430"/>
                  <a:pt x="2460705" y="858095"/>
                  <a:pt x="2442647" y="842220"/>
                </a:cubicBezTo>
                <a:cubicBezTo>
                  <a:pt x="2424589" y="826345"/>
                  <a:pt x="2410103" y="809379"/>
                  <a:pt x="2399189" y="791321"/>
                </a:cubicBezTo>
                <a:cubicBezTo>
                  <a:pt x="2388275" y="773263"/>
                  <a:pt x="2383016" y="758678"/>
                  <a:pt x="2383413" y="747566"/>
                </a:cubicBezTo>
                <a:cubicBezTo>
                  <a:pt x="2383413" y="735659"/>
                  <a:pt x="2386688" y="725738"/>
                  <a:pt x="2393236" y="717800"/>
                </a:cubicBezTo>
                <a:cubicBezTo>
                  <a:pt x="2399784" y="709862"/>
                  <a:pt x="2424688" y="699941"/>
                  <a:pt x="2467948" y="688034"/>
                </a:cubicBezTo>
                <a:lnTo>
                  <a:pt x="2581652" y="661245"/>
                </a:lnTo>
                <a:cubicBezTo>
                  <a:pt x="2582446" y="637036"/>
                  <a:pt x="2583339" y="613124"/>
                  <a:pt x="2584331" y="589510"/>
                </a:cubicBezTo>
                <a:cubicBezTo>
                  <a:pt x="2585324" y="565896"/>
                  <a:pt x="2583835" y="540198"/>
                  <a:pt x="2579866" y="512417"/>
                </a:cubicBezTo>
                <a:cubicBezTo>
                  <a:pt x="2575898" y="484636"/>
                  <a:pt x="2574608" y="465090"/>
                  <a:pt x="2575997" y="453779"/>
                </a:cubicBezTo>
                <a:cubicBezTo>
                  <a:pt x="2577386" y="442468"/>
                  <a:pt x="2584034" y="431455"/>
                  <a:pt x="2595940" y="420739"/>
                </a:cubicBezTo>
                <a:cubicBezTo>
                  <a:pt x="2598916" y="418060"/>
                  <a:pt x="2602532" y="416460"/>
                  <a:pt x="2606786" y="415939"/>
                </a:cubicBezTo>
                <a:close/>
                <a:moveTo>
                  <a:pt x="1762653" y="410766"/>
                </a:moveTo>
                <a:cubicBezTo>
                  <a:pt x="1759801" y="410766"/>
                  <a:pt x="1754524" y="411622"/>
                  <a:pt x="1746822" y="413334"/>
                </a:cubicBezTo>
                <a:cubicBezTo>
                  <a:pt x="1739120" y="415045"/>
                  <a:pt x="1729992" y="416044"/>
                  <a:pt x="1719437" y="416329"/>
                </a:cubicBezTo>
                <a:cubicBezTo>
                  <a:pt x="1708883" y="416614"/>
                  <a:pt x="1701609" y="418468"/>
                  <a:pt x="1697616" y="421891"/>
                </a:cubicBezTo>
                <a:lnTo>
                  <a:pt x="1662529" y="433016"/>
                </a:lnTo>
                <a:cubicBezTo>
                  <a:pt x="1661388" y="434157"/>
                  <a:pt x="1659391" y="449846"/>
                  <a:pt x="1656539" y="480083"/>
                </a:cubicBezTo>
                <a:lnTo>
                  <a:pt x="1654827" y="495487"/>
                </a:lnTo>
                <a:cubicBezTo>
                  <a:pt x="1654827" y="496628"/>
                  <a:pt x="1655398" y="500051"/>
                  <a:pt x="1656539" y="505756"/>
                </a:cubicBezTo>
                <a:lnTo>
                  <a:pt x="1656539" y="547688"/>
                </a:lnTo>
                <a:cubicBezTo>
                  <a:pt x="1656539" y="548259"/>
                  <a:pt x="1671515" y="544978"/>
                  <a:pt x="1701466" y="537847"/>
                </a:cubicBezTo>
                <a:cubicBezTo>
                  <a:pt x="1731418" y="530716"/>
                  <a:pt x="1750530" y="522443"/>
                  <a:pt x="1758802" y="513030"/>
                </a:cubicBezTo>
                <a:cubicBezTo>
                  <a:pt x="1767075" y="503617"/>
                  <a:pt x="1771781" y="493062"/>
                  <a:pt x="1772922" y="481367"/>
                </a:cubicBezTo>
                <a:cubicBezTo>
                  <a:pt x="1774064" y="469671"/>
                  <a:pt x="1776060" y="457263"/>
                  <a:pt x="1778913" y="444141"/>
                </a:cubicBezTo>
                <a:cubicBezTo>
                  <a:pt x="1781765" y="431019"/>
                  <a:pt x="1782193" y="422462"/>
                  <a:pt x="1780197" y="418468"/>
                </a:cubicBezTo>
                <a:cubicBezTo>
                  <a:pt x="1778200" y="414475"/>
                  <a:pt x="1772352" y="411908"/>
                  <a:pt x="1762653" y="410766"/>
                </a:cubicBezTo>
                <a:close/>
                <a:moveTo>
                  <a:pt x="4001608" y="311445"/>
                </a:moveTo>
                <a:cubicBezTo>
                  <a:pt x="3958250" y="321714"/>
                  <a:pt x="3914891" y="326848"/>
                  <a:pt x="3871533" y="326848"/>
                </a:cubicBezTo>
                <a:cubicBezTo>
                  <a:pt x="3866968" y="361649"/>
                  <a:pt x="3864686" y="382473"/>
                  <a:pt x="3864686" y="389319"/>
                </a:cubicBezTo>
                <a:lnTo>
                  <a:pt x="3860408" y="448367"/>
                </a:lnTo>
                <a:cubicBezTo>
                  <a:pt x="3892927" y="440379"/>
                  <a:pt x="3912039" y="436956"/>
                  <a:pt x="3917744" y="438097"/>
                </a:cubicBezTo>
                <a:lnTo>
                  <a:pt x="3995618" y="448367"/>
                </a:lnTo>
                <a:cubicBezTo>
                  <a:pt x="3997330" y="410143"/>
                  <a:pt x="3998471" y="387037"/>
                  <a:pt x="3999041" y="379050"/>
                </a:cubicBezTo>
                <a:close/>
                <a:moveTo>
                  <a:pt x="4059533" y="134355"/>
                </a:moveTo>
                <a:cubicBezTo>
                  <a:pt x="4064846" y="134035"/>
                  <a:pt x="4069784" y="134302"/>
                  <a:pt x="4074348" y="135158"/>
                </a:cubicBezTo>
                <a:cubicBezTo>
                  <a:pt x="4092604" y="139151"/>
                  <a:pt x="4113000" y="154555"/>
                  <a:pt x="4135535" y="181369"/>
                </a:cubicBezTo>
                <a:cubicBezTo>
                  <a:pt x="4158070" y="208183"/>
                  <a:pt x="4176041" y="231574"/>
                  <a:pt x="4189448" y="251541"/>
                </a:cubicBezTo>
                <a:cubicBezTo>
                  <a:pt x="4202855" y="271509"/>
                  <a:pt x="4209844" y="287055"/>
                  <a:pt x="4210414" y="298180"/>
                </a:cubicBezTo>
                <a:cubicBezTo>
                  <a:pt x="4210985" y="309305"/>
                  <a:pt x="4206991" y="329416"/>
                  <a:pt x="4198434" y="358512"/>
                </a:cubicBezTo>
                <a:cubicBezTo>
                  <a:pt x="4190446" y="383043"/>
                  <a:pt x="4185169" y="415848"/>
                  <a:pt x="4182602" y="456924"/>
                </a:cubicBezTo>
                <a:cubicBezTo>
                  <a:pt x="4180035" y="498001"/>
                  <a:pt x="4176326" y="544925"/>
                  <a:pt x="4171477" y="597697"/>
                </a:cubicBezTo>
                <a:cubicBezTo>
                  <a:pt x="4166628" y="650469"/>
                  <a:pt x="4161208" y="689406"/>
                  <a:pt x="4155218" y="714508"/>
                </a:cubicBezTo>
                <a:cubicBezTo>
                  <a:pt x="4149227" y="739611"/>
                  <a:pt x="4142239" y="755870"/>
                  <a:pt x="4134251" y="763287"/>
                </a:cubicBezTo>
                <a:lnTo>
                  <a:pt x="4110290" y="788960"/>
                </a:lnTo>
                <a:cubicBezTo>
                  <a:pt x="4149655" y="779832"/>
                  <a:pt x="4181461" y="772130"/>
                  <a:pt x="4205708" y="765854"/>
                </a:cubicBezTo>
                <a:cubicBezTo>
                  <a:pt x="4229954" y="759579"/>
                  <a:pt x="4251348" y="757154"/>
                  <a:pt x="4269890" y="758580"/>
                </a:cubicBezTo>
                <a:cubicBezTo>
                  <a:pt x="4288431" y="760006"/>
                  <a:pt x="4307401" y="771844"/>
                  <a:pt x="4326798" y="794094"/>
                </a:cubicBezTo>
                <a:cubicBezTo>
                  <a:pt x="4346195" y="816344"/>
                  <a:pt x="4353612" y="835171"/>
                  <a:pt x="4349048" y="850575"/>
                </a:cubicBezTo>
                <a:cubicBezTo>
                  <a:pt x="4344484" y="865978"/>
                  <a:pt x="4323375" y="878529"/>
                  <a:pt x="4285721" y="888228"/>
                </a:cubicBezTo>
                <a:lnTo>
                  <a:pt x="4103444" y="915612"/>
                </a:lnTo>
                <a:lnTo>
                  <a:pt x="3995618" y="941285"/>
                </a:lnTo>
                <a:cubicBezTo>
                  <a:pt x="4009310" y="956689"/>
                  <a:pt x="4017583" y="968384"/>
                  <a:pt x="4020435" y="976372"/>
                </a:cubicBezTo>
                <a:cubicBezTo>
                  <a:pt x="4023288" y="984359"/>
                  <a:pt x="4022717" y="1007179"/>
                  <a:pt x="4018724" y="1044832"/>
                </a:cubicBezTo>
                <a:lnTo>
                  <a:pt x="4011022" y="1101313"/>
                </a:lnTo>
                <a:cubicBezTo>
                  <a:pt x="4043541" y="1085339"/>
                  <a:pt x="4072209" y="1069507"/>
                  <a:pt x="4097026" y="1053818"/>
                </a:cubicBezTo>
                <a:cubicBezTo>
                  <a:pt x="4121843" y="1038129"/>
                  <a:pt x="4147088" y="1018589"/>
                  <a:pt x="4172761" y="995198"/>
                </a:cubicBezTo>
                <a:cubicBezTo>
                  <a:pt x="4198434" y="971807"/>
                  <a:pt x="4216547" y="958401"/>
                  <a:pt x="4227102" y="954977"/>
                </a:cubicBezTo>
                <a:cubicBezTo>
                  <a:pt x="4237656" y="951554"/>
                  <a:pt x="4250350" y="956118"/>
                  <a:pt x="4265183" y="968670"/>
                </a:cubicBezTo>
                <a:cubicBezTo>
                  <a:pt x="4282298" y="984073"/>
                  <a:pt x="4292710" y="1013597"/>
                  <a:pt x="4296418" y="1057241"/>
                </a:cubicBezTo>
                <a:cubicBezTo>
                  <a:pt x="4300127" y="1100885"/>
                  <a:pt x="4297702" y="1126986"/>
                  <a:pt x="4289144" y="1135543"/>
                </a:cubicBezTo>
                <a:cubicBezTo>
                  <a:pt x="4280587" y="1144101"/>
                  <a:pt x="4266609" y="1149235"/>
                  <a:pt x="4247212" y="1150947"/>
                </a:cubicBezTo>
                <a:cubicBezTo>
                  <a:pt x="4227815" y="1153229"/>
                  <a:pt x="4194725" y="1151660"/>
                  <a:pt x="4147944" y="1146240"/>
                </a:cubicBezTo>
                <a:cubicBezTo>
                  <a:pt x="4101162" y="1140820"/>
                  <a:pt x="4054666" y="1141534"/>
                  <a:pt x="4008454" y="1148380"/>
                </a:cubicBezTo>
                <a:cubicBezTo>
                  <a:pt x="4003890" y="1200866"/>
                  <a:pt x="4001608" y="1231674"/>
                  <a:pt x="4001608" y="1240802"/>
                </a:cubicBezTo>
                <a:lnTo>
                  <a:pt x="3995618" y="1352907"/>
                </a:lnTo>
                <a:cubicBezTo>
                  <a:pt x="4160495" y="1393413"/>
                  <a:pt x="4314389" y="1415662"/>
                  <a:pt x="4457302" y="1419656"/>
                </a:cubicBezTo>
                <a:cubicBezTo>
                  <a:pt x="4600214" y="1423650"/>
                  <a:pt x="4678373" y="1429069"/>
                  <a:pt x="4691780" y="1435916"/>
                </a:cubicBezTo>
                <a:cubicBezTo>
                  <a:pt x="4705187" y="1442762"/>
                  <a:pt x="4698198" y="1453601"/>
                  <a:pt x="4670814" y="1468434"/>
                </a:cubicBezTo>
                <a:cubicBezTo>
                  <a:pt x="4667961" y="1470146"/>
                  <a:pt x="4653841" y="1474995"/>
                  <a:pt x="4628454" y="1482982"/>
                </a:cubicBezTo>
                <a:cubicBezTo>
                  <a:pt x="4603066" y="1490969"/>
                  <a:pt x="4582385" y="1502237"/>
                  <a:pt x="4566411" y="1516785"/>
                </a:cubicBezTo>
                <a:cubicBezTo>
                  <a:pt x="4550437" y="1531333"/>
                  <a:pt x="4535461" y="1553012"/>
                  <a:pt x="4521484" y="1581823"/>
                </a:cubicBezTo>
                <a:cubicBezTo>
                  <a:pt x="4507506" y="1610634"/>
                  <a:pt x="4494242" y="1632028"/>
                  <a:pt x="4481691" y="1646005"/>
                </a:cubicBezTo>
                <a:cubicBezTo>
                  <a:pt x="4469140" y="1659983"/>
                  <a:pt x="4440614" y="1668683"/>
                  <a:pt x="4396115" y="1672106"/>
                </a:cubicBezTo>
                <a:cubicBezTo>
                  <a:pt x="4344769" y="1676670"/>
                  <a:pt x="4258337" y="1659412"/>
                  <a:pt x="4136819" y="1620332"/>
                </a:cubicBezTo>
                <a:cubicBezTo>
                  <a:pt x="4015301" y="1581252"/>
                  <a:pt x="3931151" y="1550588"/>
                  <a:pt x="3884369" y="1528338"/>
                </a:cubicBezTo>
                <a:lnTo>
                  <a:pt x="3754293" y="1461588"/>
                </a:lnTo>
                <a:cubicBezTo>
                  <a:pt x="3685262" y="1427928"/>
                  <a:pt x="3647323" y="1408246"/>
                  <a:pt x="3640477" y="1402541"/>
                </a:cubicBezTo>
                <a:lnTo>
                  <a:pt x="3585708" y="1364887"/>
                </a:lnTo>
                <a:cubicBezTo>
                  <a:pt x="3553189" y="1399118"/>
                  <a:pt x="3526375" y="1425646"/>
                  <a:pt x="3505267" y="1444473"/>
                </a:cubicBezTo>
                <a:cubicBezTo>
                  <a:pt x="3484158" y="1463300"/>
                  <a:pt x="3457772" y="1483125"/>
                  <a:pt x="3426109" y="1503949"/>
                </a:cubicBezTo>
                <a:cubicBezTo>
                  <a:pt x="3394445" y="1524772"/>
                  <a:pt x="3361213" y="1542315"/>
                  <a:pt x="3326412" y="1556578"/>
                </a:cubicBezTo>
                <a:lnTo>
                  <a:pt x="3238269" y="1590808"/>
                </a:lnTo>
                <a:cubicBezTo>
                  <a:pt x="3222295" y="1597655"/>
                  <a:pt x="3210029" y="1600650"/>
                  <a:pt x="3201471" y="1599794"/>
                </a:cubicBezTo>
                <a:cubicBezTo>
                  <a:pt x="3192914" y="1598938"/>
                  <a:pt x="3187208" y="1596656"/>
                  <a:pt x="3184356" y="1592948"/>
                </a:cubicBezTo>
                <a:cubicBezTo>
                  <a:pt x="3181503" y="1589239"/>
                  <a:pt x="3199760" y="1572837"/>
                  <a:pt x="3239125" y="1543742"/>
                </a:cubicBezTo>
                <a:cubicBezTo>
                  <a:pt x="3278490" y="1514646"/>
                  <a:pt x="3320279" y="1467579"/>
                  <a:pt x="3364494" y="1402541"/>
                </a:cubicBezTo>
                <a:cubicBezTo>
                  <a:pt x="3408708" y="1337503"/>
                  <a:pt x="3447075" y="1277314"/>
                  <a:pt x="3479594" y="1221975"/>
                </a:cubicBezTo>
                <a:cubicBezTo>
                  <a:pt x="3512113" y="1166636"/>
                  <a:pt x="3531795" y="1128982"/>
                  <a:pt x="3538641" y="1109015"/>
                </a:cubicBezTo>
                <a:lnTo>
                  <a:pt x="3554901" y="1061948"/>
                </a:lnTo>
                <a:cubicBezTo>
                  <a:pt x="3530369" y="1065941"/>
                  <a:pt x="3510116" y="1066654"/>
                  <a:pt x="3494142" y="1064087"/>
                </a:cubicBezTo>
                <a:cubicBezTo>
                  <a:pt x="3478167" y="1061520"/>
                  <a:pt x="3458057" y="1049254"/>
                  <a:pt x="3433810" y="1027289"/>
                </a:cubicBezTo>
                <a:cubicBezTo>
                  <a:pt x="3409564" y="1005325"/>
                  <a:pt x="3398011" y="984644"/>
                  <a:pt x="3399152" y="965247"/>
                </a:cubicBezTo>
                <a:cubicBezTo>
                  <a:pt x="3399723" y="945849"/>
                  <a:pt x="3407995" y="930588"/>
                  <a:pt x="3423969" y="919463"/>
                </a:cubicBezTo>
                <a:cubicBezTo>
                  <a:pt x="3439943" y="908338"/>
                  <a:pt x="3460482" y="901920"/>
                  <a:pt x="3485584" y="900209"/>
                </a:cubicBezTo>
                <a:cubicBezTo>
                  <a:pt x="3510686" y="898497"/>
                  <a:pt x="3550622" y="893363"/>
                  <a:pt x="3605391" y="884805"/>
                </a:cubicBezTo>
                <a:lnTo>
                  <a:pt x="3715784" y="870257"/>
                </a:lnTo>
                <a:cubicBezTo>
                  <a:pt x="3722630" y="869687"/>
                  <a:pt x="3754008" y="863411"/>
                  <a:pt x="3809918" y="851430"/>
                </a:cubicBezTo>
                <a:lnTo>
                  <a:pt x="3922022" y="829180"/>
                </a:lnTo>
                <a:lnTo>
                  <a:pt x="4015301" y="806075"/>
                </a:lnTo>
                <a:cubicBezTo>
                  <a:pt x="4004461" y="793524"/>
                  <a:pt x="3999041" y="785822"/>
                  <a:pt x="3999041" y="782969"/>
                </a:cubicBezTo>
                <a:lnTo>
                  <a:pt x="3992195" y="738470"/>
                </a:lnTo>
                <a:cubicBezTo>
                  <a:pt x="3941990" y="746457"/>
                  <a:pt x="3890359" y="750736"/>
                  <a:pt x="3837302" y="751306"/>
                </a:cubicBezTo>
                <a:cubicBezTo>
                  <a:pt x="3829885" y="794094"/>
                  <a:pt x="3819902" y="817485"/>
                  <a:pt x="3807350" y="821479"/>
                </a:cubicBezTo>
                <a:cubicBezTo>
                  <a:pt x="3794799" y="825472"/>
                  <a:pt x="3781392" y="822620"/>
                  <a:pt x="3767130" y="812921"/>
                </a:cubicBezTo>
                <a:cubicBezTo>
                  <a:pt x="3747162" y="800370"/>
                  <a:pt x="3734325" y="782827"/>
                  <a:pt x="3728620" y="760292"/>
                </a:cubicBezTo>
                <a:cubicBezTo>
                  <a:pt x="3722915" y="737757"/>
                  <a:pt x="3719777" y="714081"/>
                  <a:pt x="3719207" y="689263"/>
                </a:cubicBezTo>
                <a:cubicBezTo>
                  <a:pt x="3718636" y="664446"/>
                  <a:pt x="3717495" y="628504"/>
                  <a:pt x="3715784" y="581438"/>
                </a:cubicBezTo>
                <a:cubicBezTo>
                  <a:pt x="3714072" y="534371"/>
                  <a:pt x="3712789" y="483025"/>
                  <a:pt x="3711933" y="427400"/>
                </a:cubicBezTo>
                <a:cubicBezTo>
                  <a:pt x="3711077" y="371776"/>
                  <a:pt x="3709651" y="321999"/>
                  <a:pt x="3707654" y="278070"/>
                </a:cubicBezTo>
                <a:cubicBezTo>
                  <a:pt x="3705657" y="234141"/>
                  <a:pt x="3722059" y="209039"/>
                  <a:pt x="3756860" y="202763"/>
                </a:cubicBezTo>
                <a:lnTo>
                  <a:pt x="3813341" y="215599"/>
                </a:lnTo>
                <a:cubicBezTo>
                  <a:pt x="3824751" y="217881"/>
                  <a:pt x="3849568" y="212462"/>
                  <a:pt x="3887792" y="199340"/>
                </a:cubicBezTo>
                <a:lnTo>
                  <a:pt x="3951974" y="178802"/>
                </a:lnTo>
                <a:lnTo>
                  <a:pt x="4001608" y="153129"/>
                </a:lnTo>
                <a:cubicBezTo>
                  <a:pt x="4024286" y="141576"/>
                  <a:pt x="4043594" y="135318"/>
                  <a:pt x="4059533" y="134355"/>
                </a:cubicBezTo>
                <a:close/>
                <a:moveTo>
                  <a:pt x="1505925" y="0"/>
                </a:moveTo>
                <a:cubicBezTo>
                  <a:pt x="1520758" y="0"/>
                  <a:pt x="1534593" y="3994"/>
                  <a:pt x="1547429" y="11981"/>
                </a:cubicBezTo>
                <a:cubicBezTo>
                  <a:pt x="1560266" y="19968"/>
                  <a:pt x="1578379" y="35657"/>
                  <a:pt x="1601770" y="59048"/>
                </a:cubicBezTo>
                <a:cubicBezTo>
                  <a:pt x="1625161" y="82439"/>
                  <a:pt x="1636856" y="94990"/>
                  <a:pt x="1636856" y="96701"/>
                </a:cubicBezTo>
                <a:lnTo>
                  <a:pt x="1648837" y="180567"/>
                </a:lnTo>
                <a:cubicBezTo>
                  <a:pt x="1741830" y="170868"/>
                  <a:pt x="1814284" y="163879"/>
                  <a:pt x="1866201" y="159600"/>
                </a:cubicBezTo>
                <a:cubicBezTo>
                  <a:pt x="1918117" y="155322"/>
                  <a:pt x="1961333" y="150044"/>
                  <a:pt x="1995848" y="143769"/>
                </a:cubicBezTo>
                <a:cubicBezTo>
                  <a:pt x="2030364" y="137493"/>
                  <a:pt x="2051616" y="134070"/>
                  <a:pt x="2059603" y="133500"/>
                </a:cubicBezTo>
                <a:cubicBezTo>
                  <a:pt x="2084135" y="133500"/>
                  <a:pt x="2107240" y="139633"/>
                  <a:pt x="2128920" y="151898"/>
                </a:cubicBezTo>
                <a:cubicBezTo>
                  <a:pt x="2150599" y="164164"/>
                  <a:pt x="2164291" y="177714"/>
                  <a:pt x="2169996" y="192547"/>
                </a:cubicBezTo>
                <a:lnTo>
                  <a:pt x="2175131" y="207095"/>
                </a:lnTo>
                <a:lnTo>
                  <a:pt x="2194813" y="238758"/>
                </a:lnTo>
                <a:cubicBezTo>
                  <a:pt x="2194243" y="243893"/>
                  <a:pt x="2186969" y="252593"/>
                  <a:pt x="2172991" y="264859"/>
                </a:cubicBezTo>
                <a:cubicBezTo>
                  <a:pt x="2159014" y="277125"/>
                  <a:pt x="2142612" y="284114"/>
                  <a:pt x="2123785" y="285825"/>
                </a:cubicBezTo>
                <a:cubicBezTo>
                  <a:pt x="2122073" y="286396"/>
                  <a:pt x="2103389" y="283258"/>
                  <a:pt x="2067733" y="276412"/>
                </a:cubicBezTo>
                <a:cubicBezTo>
                  <a:pt x="2032076" y="269566"/>
                  <a:pt x="2006546" y="266143"/>
                  <a:pt x="1991142" y="266143"/>
                </a:cubicBezTo>
                <a:cubicBezTo>
                  <a:pt x="1986007" y="266713"/>
                  <a:pt x="1966895" y="267997"/>
                  <a:pt x="1933806" y="269994"/>
                </a:cubicBezTo>
                <a:cubicBezTo>
                  <a:pt x="1900716" y="271990"/>
                  <a:pt x="1876042" y="272561"/>
                  <a:pt x="1859782" y="271705"/>
                </a:cubicBezTo>
                <a:cubicBezTo>
                  <a:pt x="1843523" y="270849"/>
                  <a:pt x="1833396" y="270422"/>
                  <a:pt x="1829403" y="270422"/>
                </a:cubicBezTo>
                <a:cubicBezTo>
                  <a:pt x="1826550" y="270992"/>
                  <a:pt x="1806012" y="273702"/>
                  <a:pt x="1767788" y="278551"/>
                </a:cubicBezTo>
                <a:cubicBezTo>
                  <a:pt x="1729564" y="283401"/>
                  <a:pt x="1691340" y="286966"/>
                  <a:pt x="1653116" y="289248"/>
                </a:cubicBezTo>
                <a:lnTo>
                  <a:pt x="1656539" y="344017"/>
                </a:lnTo>
                <a:cubicBezTo>
                  <a:pt x="1687346" y="343447"/>
                  <a:pt x="1715159" y="342591"/>
                  <a:pt x="1739976" y="341450"/>
                </a:cubicBezTo>
                <a:cubicBezTo>
                  <a:pt x="1764793" y="340309"/>
                  <a:pt x="1783477" y="335174"/>
                  <a:pt x="1796028" y="326046"/>
                </a:cubicBezTo>
                <a:lnTo>
                  <a:pt x="1814855" y="309787"/>
                </a:lnTo>
                <a:cubicBezTo>
                  <a:pt x="1847374" y="284684"/>
                  <a:pt x="1884742" y="290960"/>
                  <a:pt x="1926960" y="328613"/>
                </a:cubicBezTo>
                <a:cubicBezTo>
                  <a:pt x="1969177" y="366267"/>
                  <a:pt x="1988004" y="406488"/>
                  <a:pt x="1983440" y="449276"/>
                </a:cubicBezTo>
                <a:cubicBezTo>
                  <a:pt x="1981728" y="460686"/>
                  <a:pt x="1976594" y="475519"/>
                  <a:pt x="1968036" y="493775"/>
                </a:cubicBezTo>
                <a:cubicBezTo>
                  <a:pt x="1959479" y="512032"/>
                  <a:pt x="1929242" y="539273"/>
                  <a:pt x="1877326" y="575501"/>
                </a:cubicBezTo>
                <a:cubicBezTo>
                  <a:pt x="1825409" y="611728"/>
                  <a:pt x="1790323" y="628986"/>
                  <a:pt x="1772067" y="627274"/>
                </a:cubicBezTo>
                <a:cubicBezTo>
                  <a:pt x="1769785" y="627274"/>
                  <a:pt x="1755665" y="625420"/>
                  <a:pt x="1729707" y="621712"/>
                </a:cubicBezTo>
                <a:cubicBezTo>
                  <a:pt x="1703748" y="618003"/>
                  <a:pt x="1687917" y="617290"/>
                  <a:pt x="1682212" y="619572"/>
                </a:cubicBezTo>
                <a:lnTo>
                  <a:pt x="1653116" y="629841"/>
                </a:lnTo>
                <a:lnTo>
                  <a:pt x="1653972" y="712850"/>
                </a:lnTo>
                <a:cubicBezTo>
                  <a:pt x="1665382" y="712850"/>
                  <a:pt x="1674225" y="712565"/>
                  <a:pt x="1680500" y="711995"/>
                </a:cubicBezTo>
                <a:lnTo>
                  <a:pt x="1776345" y="701725"/>
                </a:lnTo>
                <a:cubicBezTo>
                  <a:pt x="1821986" y="700584"/>
                  <a:pt x="1849371" y="698873"/>
                  <a:pt x="1858499" y="696591"/>
                </a:cubicBezTo>
                <a:cubicBezTo>
                  <a:pt x="1867627" y="694309"/>
                  <a:pt x="1872761" y="691171"/>
                  <a:pt x="1873903" y="687177"/>
                </a:cubicBezTo>
                <a:lnTo>
                  <a:pt x="1881604" y="667495"/>
                </a:lnTo>
                <a:cubicBezTo>
                  <a:pt x="1887880" y="661219"/>
                  <a:pt x="1895439" y="655657"/>
                  <a:pt x="1904282" y="650808"/>
                </a:cubicBezTo>
                <a:cubicBezTo>
                  <a:pt x="1913125" y="645958"/>
                  <a:pt x="1940367" y="662075"/>
                  <a:pt x="1986007" y="699158"/>
                </a:cubicBezTo>
                <a:lnTo>
                  <a:pt x="2006546" y="715418"/>
                </a:lnTo>
                <a:cubicBezTo>
                  <a:pt x="2057891" y="757065"/>
                  <a:pt x="2083707" y="789726"/>
                  <a:pt x="2083992" y="813402"/>
                </a:cubicBezTo>
                <a:cubicBezTo>
                  <a:pt x="2084277" y="837078"/>
                  <a:pt x="2063882" y="877157"/>
                  <a:pt x="2022805" y="933637"/>
                </a:cubicBezTo>
                <a:lnTo>
                  <a:pt x="1967181" y="1016646"/>
                </a:lnTo>
                <a:lnTo>
                  <a:pt x="1890162" y="1108212"/>
                </a:lnTo>
                <a:cubicBezTo>
                  <a:pt x="1883316" y="1121904"/>
                  <a:pt x="1878039" y="1129606"/>
                  <a:pt x="1874330" y="1131318"/>
                </a:cubicBezTo>
                <a:cubicBezTo>
                  <a:pt x="1870622" y="1133029"/>
                  <a:pt x="1858641" y="1134170"/>
                  <a:pt x="1838388" y="1134741"/>
                </a:cubicBezTo>
                <a:cubicBezTo>
                  <a:pt x="1818135" y="1135311"/>
                  <a:pt x="1798738" y="1135454"/>
                  <a:pt x="1780197" y="1135169"/>
                </a:cubicBezTo>
                <a:cubicBezTo>
                  <a:pt x="1761655" y="1134883"/>
                  <a:pt x="1749817" y="1134741"/>
                  <a:pt x="1744682" y="1134741"/>
                </a:cubicBezTo>
                <a:cubicBezTo>
                  <a:pt x="1724144" y="1135882"/>
                  <a:pt x="1692481" y="1141302"/>
                  <a:pt x="1649693" y="1151000"/>
                </a:cubicBezTo>
                <a:cubicBezTo>
                  <a:pt x="1647411" y="1201775"/>
                  <a:pt x="1645557" y="1249413"/>
                  <a:pt x="1644130" y="1293913"/>
                </a:cubicBezTo>
                <a:cubicBezTo>
                  <a:pt x="1642704" y="1338412"/>
                  <a:pt x="1640565" y="1374212"/>
                  <a:pt x="1637712" y="1401311"/>
                </a:cubicBezTo>
                <a:cubicBezTo>
                  <a:pt x="1634860" y="1428410"/>
                  <a:pt x="1628156" y="1453797"/>
                  <a:pt x="1617602" y="1477473"/>
                </a:cubicBezTo>
                <a:cubicBezTo>
                  <a:pt x="1607047" y="1501149"/>
                  <a:pt x="1587222" y="1522401"/>
                  <a:pt x="1558126" y="1541228"/>
                </a:cubicBezTo>
                <a:cubicBezTo>
                  <a:pt x="1529030" y="1560054"/>
                  <a:pt x="1498223" y="1573319"/>
                  <a:pt x="1465704" y="1581021"/>
                </a:cubicBezTo>
                <a:cubicBezTo>
                  <a:pt x="1433185" y="1588722"/>
                  <a:pt x="1412647" y="1589721"/>
                  <a:pt x="1404089" y="1584016"/>
                </a:cubicBezTo>
                <a:cubicBezTo>
                  <a:pt x="1392679" y="1577170"/>
                  <a:pt x="1386974" y="1565189"/>
                  <a:pt x="1386974" y="1548074"/>
                </a:cubicBezTo>
                <a:lnTo>
                  <a:pt x="1390397" y="1493305"/>
                </a:lnTo>
                <a:cubicBezTo>
                  <a:pt x="1384692" y="1481895"/>
                  <a:pt x="1366293" y="1470912"/>
                  <a:pt x="1335200" y="1460358"/>
                </a:cubicBezTo>
                <a:cubicBezTo>
                  <a:pt x="1304108" y="1449804"/>
                  <a:pt x="1287135" y="1438251"/>
                  <a:pt x="1284283" y="1425700"/>
                </a:cubicBezTo>
                <a:cubicBezTo>
                  <a:pt x="1281430" y="1413149"/>
                  <a:pt x="1291129" y="1407158"/>
                  <a:pt x="1313378" y="1407729"/>
                </a:cubicBezTo>
                <a:cubicBezTo>
                  <a:pt x="1329923" y="1408870"/>
                  <a:pt x="1345897" y="1411437"/>
                  <a:pt x="1361301" y="1415431"/>
                </a:cubicBezTo>
                <a:cubicBezTo>
                  <a:pt x="1376705" y="1419424"/>
                  <a:pt x="1386689" y="1421136"/>
                  <a:pt x="1391253" y="1420565"/>
                </a:cubicBezTo>
                <a:cubicBezTo>
                  <a:pt x="1406657" y="1419995"/>
                  <a:pt x="1418067" y="1414575"/>
                  <a:pt x="1425483" y="1404306"/>
                </a:cubicBezTo>
                <a:cubicBezTo>
                  <a:pt x="1432900" y="1394037"/>
                  <a:pt x="1437179" y="1376636"/>
                  <a:pt x="1438320" y="1352104"/>
                </a:cubicBezTo>
                <a:lnTo>
                  <a:pt x="1442599" y="1279365"/>
                </a:lnTo>
                <a:lnTo>
                  <a:pt x="1440031" y="1182663"/>
                </a:lnTo>
                <a:cubicBezTo>
                  <a:pt x="1418923" y="1185516"/>
                  <a:pt x="1403233" y="1187798"/>
                  <a:pt x="1392965" y="1189510"/>
                </a:cubicBezTo>
                <a:lnTo>
                  <a:pt x="1332205" y="1204913"/>
                </a:lnTo>
                <a:lnTo>
                  <a:pt x="1298830" y="1211759"/>
                </a:lnTo>
                <a:lnTo>
                  <a:pt x="1226091" y="1235721"/>
                </a:lnTo>
                <a:cubicBezTo>
                  <a:pt x="1207264" y="1240285"/>
                  <a:pt x="1192288" y="1240570"/>
                  <a:pt x="1181163" y="1236576"/>
                </a:cubicBezTo>
                <a:cubicBezTo>
                  <a:pt x="1170038" y="1232583"/>
                  <a:pt x="1161909" y="1228304"/>
                  <a:pt x="1156774" y="1223740"/>
                </a:cubicBezTo>
                <a:cubicBezTo>
                  <a:pt x="1151640" y="1219176"/>
                  <a:pt x="1137947" y="1205769"/>
                  <a:pt x="1115698" y="1183519"/>
                </a:cubicBezTo>
                <a:cubicBezTo>
                  <a:pt x="1093448" y="1161269"/>
                  <a:pt x="1083464" y="1143584"/>
                  <a:pt x="1085746" y="1130462"/>
                </a:cubicBezTo>
                <a:cubicBezTo>
                  <a:pt x="1086887" y="1120763"/>
                  <a:pt x="1092164" y="1111920"/>
                  <a:pt x="1101577" y="1103933"/>
                </a:cubicBezTo>
                <a:cubicBezTo>
                  <a:pt x="1110991" y="1095946"/>
                  <a:pt x="1119548" y="1091097"/>
                  <a:pt x="1127250" y="1089385"/>
                </a:cubicBezTo>
                <a:cubicBezTo>
                  <a:pt x="1134952" y="1087674"/>
                  <a:pt x="1160197" y="1086248"/>
                  <a:pt x="1202985" y="1085107"/>
                </a:cubicBezTo>
                <a:lnTo>
                  <a:pt x="1283427" y="1076549"/>
                </a:lnTo>
                <a:cubicBezTo>
                  <a:pt x="1386118" y="1067421"/>
                  <a:pt x="1438605" y="1061288"/>
                  <a:pt x="1440887" y="1058150"/>
                </a:cubicBezTo>
                <a:cubicBezTo>
                  <a:pt x="1443169" y="1055012"/>
                  <a:pt x="1444738" y="1045742"/>
                  <a:pt x="1445594" y="1030338"/>
                </a:cubicBezTo>
                <a:cubicBezTo>
                  <a:pt x="1446449" y="1014934"/>
                  <a:pt x="1446592" y="1006377"/>
                  <a:pt x="1446022" y="1004665"/>
                </a:cubicBezTo>
                <a:cubicBezTo>
                  <a:pt x="1441458" y="996678"/>
                  <a:pt x="1420349" y="1000244"/>
                  <a:pt x="1382695" y="1015362"/>
                </a:cubicBezTo>
                <a:cubicBezTo>
                  <a:pt x="1345042" y="1030480"/>
                  <a:pt x="1322221" y="1037469"/>
                  <a:pt x="1314234" y="1036328"/>
                </a:cubicBezTo>
                <a:cubicBezTo>
                  <a:pt x="1298260" y="1035187"/>
                  <a:pt x="1277579" y="1024633"/>
                  <a:pt x="1252192" y="1004665"/>
                </a:cubicBezTo>
                <a:cubicBezTo>
                  <a:pt x="1226804" y="984697"/>
                  <a:pt x="1216107" y="968153"/>
                  <a:pt x="1220100" y="955031"/>
                </a:cubicBezTo>
                <a:cubicBezTo>
                  <a:pt x="1224665" y="938486"/>
                  <a:pt x="1250765" y="923796"/>
                  <a:pt x="1298403" y="910959"/>
                </a:cubicBezTo>
                <a:cubicBezTo>
                  <a:pt x="1346040" y="898123"/>
                  <a:pt x="1383694" y="890136"/>
                  <a:pt x="1411363" y="886998"/>
                </a:cubicBezTo>
                <a:cubicBezTo>
                  <a:pt x="1439033" y="883860"/>
                  <a:pt x="1452582" y="879153"/>
                  <a:pt x="1452012" y="872878"/>
                </a:cubicBezTo>
                <a:lnTo>
                  <a:pt x="1455435" y="831801"/>
                </a:lnTo>
                <a:cubicBezTo>
                  <a:pt x="1382980" y="839218"/>
                  <a:pt x="1332348" y="848916"/>
                  <a:pt x="1303537" y="860897"/>
                </a:cubicBezTo>
                <a:cubicBezTo>
                  <a:pt x="1274727" y="872878"/>
                  <a:pt x="1257184" y="882291"/>
                  <a:pt x="1250908" y="889137"/>
                </a:cubicBezTo>
                <a:lnTo>
                  <a:pt x="1238927" y="902829"/>
                </a:lnTo>
                <a:cubicBezTo>
                  <a:pt x="1229229" y="911387"/>
                  <a:pt x="1217818" y="915095"/>
                  <a:pt x="1204697" y="913954"/>
                </a:cubicBezTo>
                <a:cubicBezTo>
                  <a:pt x="1195569" y="913384"/>
                  <a:pt x="1186441" y="909961"/>
                  <a:pt x="1177312" y="903685"/>
                </a:cubicBezTo>
                <a:lnTo>
                  <a:pt x="1145649" y="877157"/>
                </a:lnTo>
                <a:cubicBezTo>
                  <a:pt x="1129105" y="864605"/>
                  <a:pt x="1117552" y="851626"/>
                  <a:pt x="1110991" y="838219"/>
                </a:cubicBezTo>
                <a:cubicBezTo>
                  <a:pt x="1104430" y="824812"/>
                  <a:pt x="1133669" y="809837"/>
                  <a:pt x="1198706" y="793292"/>
                </a:cubicBezTo>
                <a:lnTo>
                  <a:pt x="1244062" y="786446"/>
                </a:lnTo>
                <a:lnTo>
                  <a:pt x="1342474" y="765908"/>
                </a:lnTo>
                <a:cubicBezTo>
                  <a:pt x="1414929" y="760773"/>
                  <a:pt x="1453723" y="753356"/>
                  <a:pt x="1458858" y="743658"/>
                </a:cubicBezTo>
                <a:cubicBezTo>
                  <a:pt x="1462281" y="736812"/>
                  <a:pt x="1463707" y="718270"/>
                  <a:pt x="1463137" y="688033"/>
                </a:cubicBezTo>
                <a:lnTo>
                  <a:pt x="1462281" y="661505"/>
                </a:lnTo>
                <a:cubicBezTo>
                  <a:pt x="1441172" y="668921"/>
                  <a:pt x="1423486" y="674626"/>
                  <a:pt x="1409224" y="678620"/>
                </a:cubicBezTo>
                <a:cubicBezTo>
                  <a:pt x="1394961" y="682613"/>
                  <a:pt x="1385262" y="686892"/>
                  <a:pt x="1380128" y="691456"/>
                </a:cubicBezTo>
                <a:lnTo>
                  <a:pt x="1359590" y="719696"/>
                </a:lnTo>
                <a:cubicBezTo>
                  <a:pt x="1329923" y="752786"/>
                  <a:pt x="1302396" y="749648"/>
                  <a:pt x="1277009" y="710283"/>
                </a:cubicBezTo>
                <a:cubicBezTo>
                  <a:pt x="1251621" y="670918"/>
                  <a:pt x="1239070" y="636402"/>
                  <a:pt x="1239355" y="606736"/>
                </a:cubicBezTo>
                <a:cubicBezTo>
                  <a:pt x="1239640" y="577069"/>
                  <a:pt x="1239783" y="561666"/>
                  <a:pt x="1239783" y="560525"/>
                </a:cubicBezTo>
                <a:lnTo>
                  <a:pt x="1232081" y="517737"/>
                </a:lnTo>
                <a:cubicBezTo>
                  <a:pt x="1223524" y="494916"/>
                  <a:pt x="1216107" y="476375"/>
                  <a:pt x="1209831" y="462112"/>
                </a:cubicBezTo>
                <a:cubicBezTo>
                  <a:pt x="1203556" y="447849"/>
                  <a:pt x="1200988" y="433159"/>
                  <a:pt x="1202130" y="418040"/>
                </a:cubicBezTo>
                <a:cubicBezTo>
                  <a:pt x="1203270" y="402922"/>
                  <a:pt x="1218246" y="393794"/>
                  <a:pt x="1247057" y="390656"/>
                </a:cubicBezTo>
                <a:cubicBezTo>
                  <a:pt x="1275868" y="387518"/>
                  <a:pt x="1304250" y="397074"/>
                  <a:pt x="1332205" y="419324"/>
                </a:cubicBezTo>
                <a:cubicBezTo>
                  <a:pt x="1360731" y="401638"/>
                  <a:pt x="1378416" y="392225"/>
                  <a:pt x="1385262" y="391084"/>
                </a:cubicBezTo>
                <a:lnTo>
                  <a:pt x="1449445" y="378247"/>
                </a:lnTo>
                <a:cubicBezTo>
                  <a:pt x="1449445" y="373113"/>
                  <a:pt x="1450300" y="362986"/>
                  <a:pt x="1452012" y="347868"/>
                </a:cubicBezTo>
                <a:cubicBezTo>
                  <a:pt x="1453723" y="332750"/>
                  <a:pt x="1453010" y="322908"/>
                  <a:pt x="1449872" y="318344"/>
                </a:cubicBezTo>
                <a:cubicBezTo>
                  <a:pt x="1446735" y="313780"/>
                  <a:pt x="1426909" y="317488"/>
                  <a:pt x="1390397" y="329469"/>
                </a:cubicBezTo>
                <a:cubicBezTo>
                  <a:pt x="1374423" y="334604"/>
                  <a:pt x="1347181" y="340879"/>
                  <a:pt x="1308672" y="348296"/>
                </a:cubicBezTo>
                <a:cubicBezTo>
                  <a:pt x="1270163" y="355712"/>
                  <a:pt x="1228943" y="366980"/>
                  <a:pt x="1185014" y="382098"/>
                </a:cubicBezTo>
                <a:cubicBezTo>
                  <a:pt x="1141085" y="397217"/>
                  <a:pt x="1113130" y="404491"/>
                  <a:pt x="1101150" y="403920"/>
                </a:cubicBezTo>
                <a:cubicBezTo>
                  <a:pt x="1091451" y="403920"/>
                  <a:pt x="1080897" y="400783"/>
                  <a:pt x="1069486" y="394507"/>
                </a:cubicBezTo>
                <a:cubicBezTo>
                  <a:pt x="1058076" y="388231"/>
                  <a:pt x="1045240" y="379959"/>
                  <a:pt x="1030977" y="369690"/>
                </a:cubicBezTo>
                <a:cubicBezTo>
                  <a:pt x="1016714" y="359421"/>
                  <a:pt x="1004163" y="351434"/>
                  <a:pt x="993324" y="345729"/>
                </a:cubicBezTo>
                <a:cubicBezTo>
                  <a:pt x="982484" y="340024"/>
                  <a:pt x="974640" y="335317"/>
                  <a:pt x="969790" y="331608"/>
                </a:cubicBezTo>
                <a:cubicBezTo>
                  <a:pt x="964941" y="327900"/>
                  <a:pt x="960377" y="318772"/>
                  <a:pt x="956098" y="304224"/>
                </a:cubicBezTo>
                <a:cubicBezTo>
                  <a:pt x="951819" y="289676"/>
                  <a:pt x="950536" y="278694"/>
                  <a:pt x="952247" y="271277"/>
                </a:cubicBezTo>
                <a:cubicBezTo>
                  <a:pt x="956241" y="258726"/>
                  <a:pt x="974497" y="249313"/>
                  <a:pt x="1007016" y="243037"/>
                </a:cubicBezTo>
                <a:lnTo>
                  <a:pt x="1114842" y="231056"/>
                </a:lnTo>
                <a:lnTo>
                  <a:pt x="1175601" y="222499"/>
                </a:lnTo>
                <a:cubicBezTo>
                  <a:pt x="1225235" y="218505"/>
                  <a:pt x="1255615" y="215225"/>
                  <a:pt x="1266740" y="212658"/>
                </a:cubicBezTo>
                <a:cubicBezTo>
                  <a:pt x="1277864" y="210090"/>
                  <a:pt x="1283997" y="208521"/>
                  <a:pt x="1285138" y="207951"/>
                </a:cubicBezTo>
                <a:cubicBezTo>
                  <a:pt x="1288561" y="207951"/>
                  <a:pt x="1300685" y="208379"/>
                  <a:pt x="1321508" y="209235"/>
                </a:cubicBezTo>
                <a:cubicBezTo>
                  <a:pt x="1342332" y="210090"/>
                  <a:pt x="1359304" y="209092"/>
                  <a:pt x="1372426" y="206239"/>
                </a:cubicBezTo>
                <a:lnTo>
                  <a:pt x="1415214" y="196826"/>
                </a:lnTo>
                <a:cubicBezTo>
                  <a:pt x="1435182" y="196256"/>
                  <a:pt x="1447448" y="194544"/>
                  <a:pt x="1452012" y="191691"/>
                </a:cubicBezTo>
                <a:cubicBezTo>
                  <a:pt x="1450300" y="170583"/>
                  <a:pt x="1449730" y="154608"/>
                  <a:pt x="1450300" y="143769"/>
                </a:cubicBezTo>
                <a:lnTo>
                  <a:pt x="1452012" y="89000"/>
                </a:lnTo>
                <a:cubicBezTo>
                  <a:pt x="1449730" y="54769"/>
                  <a:pt x="1452012" y="31664"/>
                  <a:pt x="1458858" y="19683"/>
                </a:cubicBezTo>
                <a:cubicBezTo>
                  <a:pt x="1465704" y="7702"/>
                  <a:pt x="1481393" y="1141"/>
                  <a:pt x="15059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汉仪颜楷繁" panose="02010600000101010101" pitchFamily="2" charset="-122"/>
              <a:ea typeface="汉仪颜楷繁" panose="02010600000101010101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872637" y="1172409"/>
            <a:ext cx="1025992" cy="167240"/>
            <a:chOff x="7366758" y="765331"/>
            <a:chExt cx="1025992" cy="167240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09" name="直接连接符 108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05" name="直接连接符 104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组合 110"/>
          <p:cNvGrpSpPr/>
          <p:nvPr/>
        </p:nvGrpSpPr>
        <p:grpSpPr>
          <a:xfrm>
            <a:off x="9078803" y="5316704"/>
            <a:ext cx="1025992" cy="167240"/>
            <a:chOff x="7366758" y="765331"/>
            <a:chExt cx="1025992" cy="167240"/>
          </a:xfrm>
        </p:grpSpPr>
        <p:grpSp>
          <p:nvGrpSpPr>
            <p:cNvPr id="112" name="组合 111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22" name="直接连接符 121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组合 112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20" name="直接连接符 119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组合 113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18" name="直接连接符 11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文本框 5"/>
          <p:cNvSpPr txBox="1"/>
          <p:nvPr/>
        </p:nvSpPr>
        <p:spPr>
          <a:xfrm>
            <a:off x="5326128" y="5868611"/>
            <a:ext cx="62076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本演示文稿图片来源：百度图片、新浪微博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中国人民大学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中文字体：微软雅黑、汉仪颜楷繁   英文字体：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Malgun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Gothic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请勿商用！</a:t>
            </a:r>
          </a:p>
        </p:txBody>
      </p:sp>
    </p:spTree>
    <p:extLst>
      <p:ext uri="{BB962C8B-B14F-4D97-AF65-F5344CB8AC3E}">
        <p14:creationId xmlns:p14="http://schemas.microsoft.com/office/powerpoint/2010/main" val="2219272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耳东章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中国人民大学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04CCA5E0-5A08-4604-8B3E-8A5C7B624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5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88CED7-5BC5-4A0F-8EEF-F1E1D9451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72" y="3672590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0" y="747979"/>
            <a:ext cx="12192001" cy="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80940" y="3168680"/>
            <a:ext cx="10016" cy="368932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488399" y="2845883"/>
            <a:ext cx="55258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CFCF4"/>
              </a:clrFrom>
              <a:clrTo>
                <a:srgbClr val="FCFCF4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77" b="40360"/>
          <a:stretch/>
        </p:blipFill>
        <p:spPr>
          <a:xfrm rot="16200000">
            <a:off x="861668" y="-87490"/>
            <a:ext cx="2399292" cy="4085892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667657" y="0"/>
            <a:ext cx="13283" cy="1093759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组合 132"/>
          <p:cNvGrpSpPr/>
          <p:nvPr/>
        </p:nvGrpSpPr>
        <p:grpSpPr>
          <a:xfrm>
            <a:off x="1932893" y="1925075"/>
            <a:ext cx="8539315" cy="2894746"/>
            <a:chOff x="1964958" y="2090372"/>
            <a:chExt cx="8539315" cy="2894746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964958" y="2090372"/>
              <a:ext cx="8539315" cy="2891401"/>
              <a:chOff x="1964958" y="2132548"/>
              <a:chExt cx="8539315" cy="2891401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073699" y="2236603"/>
                <a:ext cx="8368314" cy="2679642"/>
                <a:chOff x="2047246" y="2195176"/>
                <a:chExt cx="8368314" cy="2679642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2047246" y="2195176"/>
                  <a:ext cx="8350717" cy="2679642"/>
                  <a:chOff x="2059683" y="1841451"/>
                  <a:chExt cx="8350717" cy="2679642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4075035" y="1841451"/>
                    <a:ext cx="6335365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2061314" y="3096110"/>
                    <a:ext cx="0" cy="1410915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2059683" y="4521093"/>
                    <a:ext cx="7445543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2" name="直接连接符 141"/>
                <p:cNvCxnSpPr/>
                <p:nvPr/>
              </p:nvCxnSpPr>
              <p:spPr>
                <a:xfrm>
                  <a:off x="10415560" y="2250189"/>
                  <a:ext cx="0" cy="1073582"/>
                </a:xfrm>
                <a:prstGeom prst="line">
                  <a:avLst/>
                </a:prstGeom>
                <a:ln w="38100" cap="rnd">
                  <a:solidFill>
                    <a:srgbClr val="4684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>
                <a:off x="1964958" y="2132548"/>
                <a:ext cx="8539315" cy="2891401"/>
                <a:chOff x="1964958" y="2132548"/>
                <a:chExt cx="8539315" cy="2891401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5784528" y="2132548"/>
                  <a:ext cx="4680000" cy="2160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1964958" y="3447149"/>
                  <a:ext cx="216000" cy="15768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10288273" y="2132549"/>
                  <a:ext cx="216000" cy="1575717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5" name="矩形 134"/>
            <p:cNvSpPr/>
            <p:nvPr/>
          </p:nvSpPr>
          <p:spPr>
            <a:xfrm>
              <a:off x="2078692" y="4769118"/>
              <a:ext cx="4680000" cy="216000"/>
            </a:xfrm>
            <a:prstGeom prst="rect">
              <a:avLst/>
            </a:prstGeom>
            <a:pattFill prst="wdDnDiag">
              <a:fgClr>
                <a:srgbClr val="4684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217" y="3395217"/>
            <a:ext cx="1670449" cy="205453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1932893" y="5064951"/>
            <a:ext cx="1025992" cy="167240"/>
            <a:chOff x="7366758" y="765331"/>
            <a:chExt cx="1025992" cy="167240"/>
          </a:xfrm>
        </p:grpSpPr>
        <p:grpSp>
          <p:nvGrpSpPr>
            <p:cNvPr id="115" name="组合 114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5273" y="99127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120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175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76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177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1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122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3844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10206423" y="3495304"/>
            <a:ext cx="2283323" cy="3595188"/>
            <a:chOff x="185097" y="-404642"/>
            <a:chExt cx="2283323" cy="3595188"/>
          </a:xfrm>
        </p:grpSpPr>
        <p:sp>
          <p:nvSpPr>
            <p:cNvPr id="77" name="任意多边形 76"/>
            <p:cNvSpPr/>
            <p:nvPr/>
          </p:nvSpPr>
          <p:spPr>
            <a:xfrm>
              <a:off x="792768" y="-331601"/>
              <a:ext cx="154815" cy="236649"/>
            </a:xfrm>
            <a:custGeom>
              <a:avLst/>
              <a:gdLst/>
              <a:ahLst/>
              <a:cxnLst/>
              <a:rect l="l" t="t" r="r" b="b"/>
              <a:pathLst>
                <a:path w="154815" h="236649">
                  <a:moveTo>
                    <a:pt x="88083" y="10"/>
                  </a:moveTo>
                  <a:cubicBezTo>
                    <a:pt x="102767" y="-387"/>
                    <a:pt x="117749" y="11519"/>
                    <a:pt x="133029" y="35729"/>
                  </a:cubicBezTo>
                  <a:cubicBezTo>
                    <a:pt x="148308" y="59938"/>
                    <a:pt x="155551" y="81766"/>
                    <a:pt x="154757" y="101213"/>
                  </a:cubicBezTo>
                  <a:cubicBezTo>
                    <a:pt x="154361" y="108754"/>
                    <a:pt x="152079" y="119668"/>
                    <a:pt x="147911" y="133955"/>
                  </a:cubicBezTo>
                  <a:cubicBezTo>
                    <a:pt x="143744" y="148243"/>
                    <a:pt x="139478" y="160348"/>
                    <a:pt x="135112" y="170269"/>
                  </a:cubicBezTo>
                  <a:cubicBezTo>
                    <a:pt x="130747" y="180191"/>
                    <a:pt x="124694" y="191006"/>
                    <a:pt x="116955" y="202714"/>
                  </a:cubicBezTo>
                  <a:cubicBezTo>
                    <a:pt x="109216" y="214422"/>
                    <a:pt x="98997" y="224145"/>
                    <a:pt x="86297" y="231884"/>
                  </a:cubicBezTo>
                  <a:cubicBezTo>
                    <a:pt x="73597" y="239623"/>
                    <a:pt x="53951" y="237937"/>
                    <a:pt x="27361" y="226824"/>
                  </a:cubicBezTo>
                  <a:cubicBezTo>
                    <a:pt x="12676" y="221268"/>
                    <a:pt x="3945" y="213926"/>
                    <a:pt x="1167" y="204798"/>
                  </a:cubicBezTo>
                  <a:cubicBezTo>
                    <a:pt x="-1611" y="195669"/>
                    <a:pt x="572" y="182969"/>
                    <a:pt x="7715" y="166698"/>
                  </a:cubicBezTo>
                  <a:lnTo>
                    <a:pt x="29742" y="121454"/>
                  </a:lnTo>
                  <a:cubicBezTo>
                    <a:pt x="40061" y="99229"/>
                    <a:pt x="47006" y="77103"/>
                    <a:pt x="50578" y="55076"/>
                  </a:cubicBezTo>
                  <a:cubicBezTo>
                    <a:pt x="54150" y="33050"/>
                    <a:pt x="58813" y="18564"/>
                    <a:pt x="64568" y="11619"/>
                  </a:cubicBezTo>
                  <a:cubicBezTo>
                    <a:pt x="70322" y="4673"/>
                    <a:pt x="78161" y="804"/>
                    <a:pt x="88083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112898" y="357853"/>
              <a:ext cx="177648" cy="179777"/>
            </a:xfrm>
            <a:custGeom>
              <a:avLst/>
              <a:gdLst/>
              <a:ahLst/>
              <a:cxnLst/>
              <a:rect l="l" t="t" r="r" b="b"/>
              <a:pathLst>
                <a:path w="177648" h="179777">
                  <a:moveTo>
                    <a:pt x="36256" y="127"/>
                  </a:moveTo>
                  <a:cubicBezTo>
                    <a:pt x="53322" y="-866"/>
                    <a:pt x="74753" y="3996"/>
                    <a:pt x="100550" y="14712"/>
                  </a:cubicBezTo>
                  <a:cubicBezTo>
                    <a:pt x="126347" y="25427"/>
                    <a:pt x="145595" y="37830"/>
                    <a:pt x="158295" y="51919"/>
                  </a:cubicBezTo>
                  <a:cubicBezTo>
                    <a:pt x="170995" y="66008"/>
                    <a:pt x="177444" y="83272"/>
                    <a:pt x="177643" y="103711"/>
                  </a:cubicBezTo>
                  <a:cubicBezTo>
                    <a:pt x="177841" y="124150"/>
                    <a:pt x="172186" y="141513"/>
                    <a:pt x="160676" y="155801"/>
                  </a:cubicBezTo>
                  <a:cubicBezTo>
                    <a:pt x="149167" y="170088"/>
                    <a:pt x="138451" y="178026"/>
                    <a:pt x="128530" y="179613"/>
                  </a:cubicBezTo>
                  <a:cubicBezTo>
                    <a:pt x="118608" y="181201"/>
                    <a:pt x="103923" y="171279"/>
                    <a:pt x="84476" y="149848"/>
                  </a:cubicBezTo>
                  <a:cubicBezTo>
                    <a:pt x="33676" y="94682"/>
                    <a:pt x="6391" y="59062"/>
                    <a:pt x="2621" y="42989"/>
                  </a:cubicBezTo>
                  <a:cubicBezTo>
                    <a:pt x="-1149" y="26916"/>
                    <a:pt x="-852" y="16101"/>
                    <a:pt x="3514" y="10545"/>
                  </a:cubicBezTo>
                  <a:cubicBezTo>
                    <a:pt x="8276" y="4591"/>
                    <a:pt x="19190" y="1119"/>
                    <a:pt x="36256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85097" y="-404642"/>
              <a:ext cx="2283323" cy="3595188"/>
              <a:chOff x="185097" y="-404642"/>
              <a:chExt cx="2283323" cy="3595188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745653" y="-404642"/>
                <a:ext cx="866185" cy="1112351"/>
              </a:xfrm>
              <a:custGeom>
                <a:avLst/>
                <a:gdLst/>
                <a:ahLst/>
                <a:cxnLst/>
                <a:rect l="l" t="t" r="r" b="b"/>
                <a:pathLst>
                  <a:path w="866185" h="1112351">
                    <a:moveTo>
                      <a:pt x="367332" y="14"/>
                    </a:moveTo>
                    <a:cubicBezTo>
                      <a:pt x="374005" y="-110"/>
                      <a:pt x="381359" y="621"/>
                      <a:pt x="389396" y="2209"/>
                    </a:cubicBezTo>
                    <a:cubicBezTo>
                      <a:pt x="406858" y="6178"/>
                      <a:pt x="422337" y="13321"/>
                      <a:pt x="435830" y="23640"/>
                    </a:cubicBezTo>
                    <a:lnTo>
                      <a:pt x="457262" y="43285"/>
                    </a:lnTo>
                    <a:lnTo>
                      <a:pt x="487623" y="69479"/>
                    </a:lnTo>
                    <a:cubicBezTo>
                      <a:pt x="561441" y="68289"/>
                      <a:pt x="613829" y="67594"/>
                      <a:pt x="644785" y="67396"/>
                    </a:cubicBezTo>
                    <a:cubicBezTo>
                      <a:pt x="675741" y="67197"/>
                      <a:pt x="696478" y="65907"/>
                      <a:pt x="706995" y="63526"/>
                    </a:cubicBezTo>
                    <a:cubicBezTo>
                      <a:pt x="717512" y="61145"/>
                      <a:pt x="726343" y="58267"/>
                      <a:pt x="733487" y="54894"/>
                    </a:cubicBezTo>
                    <a:cubicBezTo>
                      <a:pt x="740630" y="51521"/>
                      <a:pt x="745393" y="49635"/>
                      <a:pt x="747774" y="49239"/>
                    </a:cubicBezTo>
                    <a:cubicBezTo>
                      <a:pt x="751346" y="49239"/>
                      <a:pt x="757597" y="51818"/>
                      <a:pt x="766526" y="56978"/>
                    </a:cubicBezTo>
                    <a:cubicBezTo>
                      <a:pt x="775456" y="62137"/>
                      <a:pt x="786767" y="73547"/>
                      <a:pt x="800459" y="91208"/>
                    </a:cubicBezTo>
                    <a:cubicBezTo>
                      <a:pt x="814151" y="108869"/>
                      <a:pt x="822883" y="123256"/>
                      <a:pt x="826653" y="134368"/>
                    </a:cubicBezTo>
                    <a:cubicBezTo>
                      <a:pt x="830423" y="145481"/>
                      <a:pt x="830919" y="157883"/>
                      <a:pt x="828141" y="171575"/>
                    </a:cubicBezTo>
                    <a:cubicBezTo>
                      <a:pt x="825363" y="185267"/>
                      <a:pt x="819509" y="195388"/>
                      <a:pt x="810580" y="201936"/>
                    </a:cubicBezTo>
                    <a:cubicBezTo>
                      <a:pt x="801650" y="208485"/>
                      <a:pt x="793018" y="211560"/>
                      <a:pt x="784683" y="211164"/>
                    </a:cubicBezTo>
                    <a:cubicBezTo>
                      <a:pt x="773968" y="211164"/>
                      <a:pt x="761169" y="204814"/>
                      <a:pt x="746286" y="192114"/>
                    </a:cubicBezTo>
                    <a:cubicBezTo>
                      <a:pt x="731403" y="179414"/>
                      <a:pt x="720588" y="172667"/>
                      <a:pt x="713841" y="171873"/>
                    </a:cubicBezTo>
                    <a:cubicBezTo>
                      <a:pt x="707094" y="171476"/>
                      <a:pt x="696280" y="174949"/>
                      <a:pt x="681397" y="182291"/>
                    </a:cubicBezTo>
                    <a:cubicBezTo>
                      <a:pt x="666514" y="189633"/>
                      <a:pt x="655501" y="190129"/>
                      <a:pt x="648357" y="183779"/>
                    </a:cubicBezTo>
                    <a:cubicBezTo>
                      <a:pt x="647166" y="182985"/>
                      <a:pt x="655501" y="171278"/>
                      <a:pt x="673360" y="148656"/>
                    </a:cubicBezTo>
                    <a:lnTo>
                      <a:pt x="700149" y="118890"/>
                    </a:lnTo>
                    <a:cubicBezTo>
                      <a:pt x="621965" y="119287"/>
                      <a:pt x="580094" y="119684"/>
                      <a:pt x="574538" y="120081"/>
                    </a:cubicBezTo>
                    <a:lnTo>
                      <a:pt x="502505" y="127224"/>
                    </a:lnTo>
                    <a:cubicBezTo>
                      <a:pt x="503299" y="135559"/>
                      <a:pt x="503597" y="143199"/>
                      <a:pt x="503398" y="150144"/>
                    </a:cubicBezTo>
                    <a:cubicBezTo>
                      <a:pt x="503200" y="157089"/>
                      <a:pt x="499330" y="171079"/>
                      <a:pt x="491790" y="192114"/>
                    </a:cubicBezTo>
                    <a:cubicBezTo>
                      <a:pt x="507268" y="187748"/>
                      <a:pt x="520067" y="185466"/>
                      <a:pt x="530187" y="185267"/>
                    </a:cubicBezTo>
                    <a:cubicBezTo>
                      <a:pt x="540308" y="185069"/>
                      <a:pt x="546558" y="184573"/>
                      <a:pt x="548940" y="183779"/>
                    </a:cubicBezTo>
                    <a:lnTo>
                      <a:pt x="567990" y="170087"/>
                    </a:lnTo>
                    <a:cubicBezTo>
                      <a:pt x="575927" y="164928"/>
                      <a:pt x="583666" y="163142"/>
                      <a:pt x="591207" y="164729"/>
                    </a:cubicBezTo>
                    <a:cubicBezTo>
                      <a:pt x="596366" y="165920"/>
                      <a:pt x="605197" y="172667"/>
                      <a:pt x="617698" y="184970"/>
                    </a:cubicBezTo>
                    <a:cubicBezTo>
                      <a:pt x="630200" y="197273"/>
                      <a:pt x="637840" y="204913"/>
                      <a:pt x="640618" y="207889"/>
                    </a:cubicBezTo>
                    <a:cubicBezTo>
                      <a:pt x="643396" y="210866"/>
                      <a:pt x="647067" y="216521"/>
                      <a:pt x="651631" y="224856"/>
                    </a:cubicBezTo>
                    <a:cubicBezTo>
                      <a:pt x="656195" y="233190"/>
                      <a:pt x="658279" y="238151"/>
                      <a:pt x="657882" y="239739"/>
                    </a:cubicBezTo>
                    <a:lnTo>
                      <a:pt x="648357" y="290340"/>
                    </a:lnTo>
                    <a:cubicBezTo>
                      <a:pt x="675344" y="289149"/>
                      <a:pt x="698065" y="288356"/>
                      <a:pt x="716520" y="287959"/>
                    </a:cubicBezTo>
                    <a:cubicBezTo>
                      <a:pt x="734975" y="287562"/>
                      <a:pt x="747973" y="286967"/>
                      <a:pt x="755513" y="286173"/>
                    </a:cubicBezTo>
                    <a:cubicBezTo>
                      <a:pt x="792026" y="283395"/>
                      <a:pt x="818914" y="284982"/>
                      <a:pt x="836178" y="290935"/>
                    </a:cubicBezTo>
                    <a:cubicBezTo>
                      <a:pt x="853442" y="296889"/>
                      <a:pt x="863165" y="307803"/>
                      <a:pt x="865348" y="323678"/>
                    </a:cubicBezTo>
                    <a:cubicBezTo>
                      <a:pt x="867531" y="339553"/>
                      <a:pt x="865447" y="350467"/>
                      <a:pt x="859097" y="356420"/>
                    </a:cubicBezTo>
                    <a:cubicBezTo>
                      <a:pt x="852748" y="362373"/>
                      <a:pt x="835483" y="361976"/>
                      <a:pt x="807305" y="355229"/>
                    </a:cubicBezTo>
                    <a:cubicBezTo>
                      <a:pt x="776349" y="348482"/>
                      <a:pt x="717413" y="346696"/>
                      <a:pt x="630498" y="349871"/>
                    </a:cubicBezTo>
                    <a:lnTo>
                      <a:pt x="593588" y="417737"/>
                    </a:lnTo>
                    <a:cubicBezTo>
                      <a:pt x="611844" y="419325"/>
                      <a:pt x="630200" y="421011"/>
                      <a:pt x="648655" y="422797"/>
                    </a:cubicBezTo>
                    <a:cubicBezTo>
                      <a:pt x="667109" y="424583"/>
                      <a:pt x="679512" y="432620"/>
                      <a:pt x="685862" y="446907"/>
                    </a:cubicBezTo>
                    <a:cubicBezTo>
                      <a:pt x="692212" y="461195"/>
                      <a:pt x="686060" y="471117"/>
                      <a:pt x="667407" y="476673"/>
                    </a:cubicBezTo>
                    <a:lnTo>
                      <a:pt x="610257" y="474887"/>
                    </a:lnTo>
                    <a:lnTo>
                      <a:pt x="567990" y="473101"/>
                    </a:lnTo>
                    <a:cubicBezTo>
                      <a:pt x="592596" y="479848"/>
                      <a:pt x="608769" y="487686"/>
                      <a:pt x="616508" y="496616"/>
                    </a:cubicBezTo>
                    <a:cubicBezTo>
                      <a:pt x="624247" y="505546"/>
                      <a:pt x="628811" y="517253"/>
                      <a:pt x="630200" y="531739"/>
                    </a:cubicBezTo>
                    <a:cubicBezTo>
                      <a:pt x="631589" y="546225"/>
                      <a:pt x="633375" y="568847"/>
                      <a:pt x="635558" y="599605"/>
                    </a:cubicBezTo>
                    <a:cubicBezTo>
                      <a:pt x="637740" y="630363"/>
                      <a:pt x="638733" y="651397"/>
                      <a:pt x="638534" y="662708"/>
                    </a:cubicBezTo>
                    <a:cubicBezTo>
                      <a:pt x="638336" y="674019"/>
                      <a:pt x="636649" y="712119"/>
                      <a:pt x="633474" y="777008"/>
                    </a:cubicBezTo>
                    <a:cubicBezTo>
                      <a:pt x="630299" y="841897"/>
                      <a:pt x="627918" y="877318"/>
                      <a:pt x="626330" y="883271"/>
                    </a:cubicBezTo>
                    <a:lnTo>
                      <a:pt x="610257" y="950542"/>
                    </a:lnTo>
                    <a:cubicBezTo>
                      <a:pt x="640023" y="963242"/>
                      <a:pt x="660561" y="976438"/>
                      <a:pt x="671872" y="990130"/>
                    </a:cubicBezTo>
                    <a:cubicBezTo>
                      <a:pt x="683183" y="1003822"/>
                      <a:pt x="688441" y="1020987"/>
                      <a:pt x="687648" y="1041625"/>
                    </a:cubicBezTo>
                    <a:cubicBezTo>
                      <a:pt x="686457" y="1059881"/>
                      <a:pt x="680305" y="1074962"/>
                      <a:pt x="669193" y="1086868"/>
                    </a:cubicBezTo>
                    <a:cubicBezTo>
                      <a:pt x="658080" y="1098775"/>
                      <a:pt x="645678" y="1105323"/>
                      <a:pt x="631986" y="1106514"/>
                    </a:cubicBezTo>
                    <a:cubicBezTo>
                      <a:pt x="618294" y="1107704"/>
                      <a:pt x="596366" y="1095203"/>
                      <a:pt x="566204" y="1069009"/>
                    </a:cubicBezTo>
                    <a:lnTo>
                      <a:pt x="491790" y="1010668"/>
                    </a:lnTo>
                    <a:cubicBezTo>
                      <a:pt x="467183" y="991618"/>
                      <a:pt x="449523" y="975743"/>
                      <a:pt x="438807" y="963043"/>
                    </a:cubicBezTo>
                    <a:cubicBezTo>
                      <a:pt x="428091" y="950343"/>
                      <a:pt x="418566" y="940421"/>
                      <a:pt x="410232" y="933278"/>
                    </a:cubicBezTo>
                    <a:cubicBezTo>
                      <a:pt x="382848" y="960662"/>
                      <a:pt x="359432" y="983681"/>
                      <a:pt x="339985" y="1002334"/>
                    </a:cubicBezTo>
                    <a:cubicBezTo>
                      <a:pt x="320538" y="1020987"/>
                      <a:pt x="301290" y="1036862"/>
                      <a:pt x="282240" y="1049959"/>
                    </a:cubicBezTo>
                    <a:lnTo>
                      <a:pt x="231638" y="1082106"/>
                    </a:lnTo>
                    <a:cubicBezTo>
                      <a:pt x="212191" y="1094806"/>
                      <a:pt x="198400" y="1103339"/>
                      <a:pt x="190264" y="1107704"/>
                    </a:cubicBezTo>
                    <a:cubicBezTo>
                      <a:pt x="182128" y="1112070"/>
                      <a:pt x="177167" y="1113360"/>
                      <a:pt x="175381" y="1111574"/>
                    </a:cubicBezTo>
                    <a:cubicBezTo>
                      <a:pt x="173595" y="1109788"/>
                      <a:pt x="174687" y="1103934"/>
                      <a:pt x="178655" y="1094012"/>
                    </a:cubicBezTo>
                    <a:cubicBezTo>
                      <a:pt x="182624" y="1084090"/>
                      <a:pt x="190462" y="1073573"/>
                      <a:pt x="202170" y="1062461"/>
                    </a:cubicBezTo>
                    <a:cubicBezTo>
                      <a:pt x="213878" y="1051348"/>
                      <a:pt x="234615" y="1028726"/>
                      <a:pt x="264380" y="994595"/>
                    </a:cubicBezTo>
                    <a:lnTo>
                      <a:pt x="316173" y="939826"/>
                    </a:lnTo>
                    <a:lnTo>
                      <a:pt x="377490" y="867198"/>
                    </a:lnTo>
                    <a:cubicBezTo>
                      <a:pt x="359630" y="873151"/>
                      <a:pt x="348220" y="878112"/>
                      <a:pt x="343259" y="882081"/>
                    </a:cubicBezTo>
                    <a:cubicBezTo>
                      <a:pt x="338298" y="886050"/>
                      <a:pt x="330063" y="896368"/>
                      <a:pt x="318554" y="913037"/>
                    </a:cubicBezTo>
                    <a:cubicBezTo>
                      <a:pt x="307044" y="929706"/>
                      <a:pt x="297122" y="937048"/>
                      <a:pt x="288788" y="935064"/>
                    </a:cubicBezTo>
                    <a:cubicBezTo>
                      <a:pt x="275691" y="932285"/>
                      <a:pt x="268250" y="914327"/>
                      <a:pt x="266464" y="881188"/>
                    </a:cubicBezTo>
                    <a:cubicBezTo>
                      <a:pt x="264678" y="848049"/>
                      <a:pt x="263983" y="830487"/>
                      <a:pt x="264380" y="828503"/>
                    </a:cubicBezTo>
                    <a:lnTo>
                      <a:pt x="270333" y="760637"/>
                    </a:lnTo>
                    <a:cubicBezTo>
                      <a:pt x="270730" y="752303"/>
                      <a:pt x="271524" y="733451"/>
                      <a:pt x="272715" y="704082"/>
                    </a:cubicBezTo>
                    <a:lnTo>
                      <a:pt x="275691" y="616571"/>
                    </a:lnTo>
                    <a:cubicBezTo>
                      <a:pt x="276088" y="587203"/>
                      <a:pt x="280156" y="561703"/>
                      <a:pt x="287895" y="540074"/>
                    </a:cubicBezTo>
                    <a:cubicBezTo>
                      <a:pt x="295634" y="518444"/>
                      <a:pt x="306449" y="508225"/>
                      <a:pt x="320340" y="509415"/>
                    </a:cubicBezTo>
                    <a:cubicBezTo>
                      <a:pt x="325896" y="510209"/>
                      <a:pt x="334627" y="516162"/>
                      <a:pt x="346533" y="527275"/>
                    </a:cubicBezTo>
                    <a:cubicBezTo>
                      <a:pt x="358440" y="538387"/>
                      <a:pt x="363004" y="550095"/>
                      <a:pt x="360226" y="562398"/>
                    </a:cubicBezTo>
                    <a:lnTo>
                      <a:pt x="355463" y="598117"/>
                    </a:lnTo>
                    <a:cubicBezTo>
                      <a:pt x="372926" y="595339"/>
                      <a:pt x="390388" y="590775"/>
                      <a:pt x="407851" y="584425"/>
                    </a:cubicBezTo>
                    <a:cubicBezTo>
                      <a:pt x="425313" y="578075"/>
                      <a:pt x="444760" y="577578"/>
                      <a:pt x="466191" y="582936"/>
                    </a:cubicBezTo>
                    <a:cubicBezTo>
                      <a:pt x="487623" y="588294"/>
                      <a:pt x="495362" y="597918"/>
                      <a:pt x="489408" y="611809"/>
                    </a:cubicBezTo>
                    <a:cubicBezTo>
                      <a:pt x="483455" y="625700"/>
                      <a:pt x="471152" y="635026"/>
                      <a:pt x="452499" y="639789"/>
                    </a:cubicBezTo>
                    <a:lnTo>
                      <a:pt x="396540" y="650504"/>
                    </a:lnTo>
                    <a:lnTo>
                      <a:pt x="348915" y="660029"/>
                    </a:lnTo>
                    <a:lnTo>
                      <a:pt x="344152" y="705273"/>
                    </a:lnTo>
                    <a:cubicBezTo>
                      <a:pt x="362012" y="702098"/>
                      <a:pt x="380764" y="697236"/>
                      <a:pt x="400409" y="690688"/>
                    </a:cubicBezTo>
                    <a:cubicBezTo>
                      <a:pt x="420055" y="684139"/>
                      <a:pt x="436326" y="682056"/>
                      <a:pt x="449225" y="684437"/>
                    </a:cubicBezTo>
                    <a:cubicBezTo>
                      <a:pt x="462123" y="686818"/>
                      <a:pt x="470855" y="695550"/>
                      <a:pt x="475419" y="710631"/>
                    </a:cubicBezTo>
                    <a:cubicBezTo>
                      <a:pt x="479983" y="725712"/>
                      <a:pt x="479983" y="735733"/>
                      <a:pt x="475419" y="740694"/>
                    </a:cubicBezTo>
                    <a:cubicBezTo>
                      <a:pt x="470855" y="745655"/>
                      <a:pt x="459048" y="748036"/>
                      <a:pt x="439998" y="747838"/>
                    </a:cubicBezTo>
                    <a:cubicBezTo>
                      <a:pt x="420948" y="747639"/>
                      <a:pt x="388205" y="755875"/>
                      <a:pt x="341771" y="772543"/>
                    </a:cubicBezTo>
                    <a:lnTo>
                      <a:pt x="337604" y="817787"/>
                    </a:lnTo>
                    <a:cubicBezTo>
                      <a:pt x="367766" y="811437"/>
                      <a:pt x="387908" y="805484"/>
                      <a:pt x="398028" y="799928"/>
                    </a:cubicBezTo>
                    <a:cubicBezTo>
                      <a:pt x="408148" y="794371"/>
                      <a:pt x="416780" y="788418"/>
                      <a:pt x="423924" y="782068"/>
                    </a:cubicBezTo>
                    <a:cubicBezTo>
                      <a:pt x="431068" y="775718"/>
                      <a:pt x="439204" y="769964"/>
                      <a:pt x="448332" y="764804"/>
                    </a:cubicBezTo>
                    <a:cubicBezTo>
                      <a:pt x="457460" y="759645"/>
                      <a:pt x="468176" y="763018"/>
                      <a:pt x="480479" y="774925"/>
                    </a:cubicBezTo>
                    <a:lnTo>
                      <a:pt x="497148" y="799928"/>
                    </a:lnTo>
                    <a:lnTo>
                      <a:pt x="504887" y="805285"/>
                    </a:lnTo>
                    <a:cubicBezTo>
                      <a:pt x="507665" y="739801"/>
                      <a:pt x="508458" y="690688"/>
                      <a:pt x="507268" y="657946"/>
                    </a:cubicBezTo>
                    <a:cubicBezTo>
                      <a:pt x="506077" y="625203"/>
                      <a:pt x="507169" y="597819"/>
                      <a:pt x="510542" y="575793"/>
                    </a:cubicBezTo>
                    <a:cubicBezTo>
                      <a:pt x="513915" y="553766"/>
                      <a:pt x="512824" y="541364"/>
                      <a:pt x="507268" y="538585"/>
                    </a:cubicBezTo>
                    <a:cubicBezTo>
                      <a:pt x="503696" y="537395"/>
                      <a:pt x="496751" y="537990"/>
                      <a:pt x="486432" y="540371"/>
                    </a:cubicBezTo>
                    <a:lnTo>
                      <a:pt x="417376" y="560612"/>
                    </a:lnTo>
                    <a:cubicBezTo>
                      <a:pt x="411423" y="562200"/>
                      <a:pt x="406858" y="562795"/>
                      <a:pt x="403683" y="562398"/>
                    </a:cubicBezTo>
                    <a:cubicBezTo>
                      <a:pt x="394158" y="562398"/>
                      <a:pt x="386122" y="559620"/>
                      <a:pt x="379573" y="554064"/>
                    </a:cubicBezTo>
                    <a:cubicBezTo>
                      <a:pt x="373025" y="548507"/>
                      <a:pt x="369155" y="542951"/>
                      <a:pt x="367965" y="537395"/>
                    </a:cubicBezTo>
                    <a:cubicBezTo>
                      <a:pt x="365980" y="530648"/>
                      <a:pt x="388007" y="517551"/>
                      <a:pt x="434044" y="498104"/>
                    </a:cubicBezTo>
                    <a:lnTo>
                      <a:pt x="509649" y="470720"/>
                    </a:lnTo>
                    <a:cubicBezTo>
                      <a:pt x="406065" y="483420"/>
                      <a:pt x="346633" y="491357"/>
                      <a:pt x="331353" y="494532"/>
                    </a:cubicBezTo>
                    <a:cubicBezTo>
                      <a:pt x="316073" y="497707"/>
                      <a:pt x="304266" y="502073"/>
                      <a:pt x="295932" y="507629"/>
                    </a:cubicBezTo>
                    <a:lnTo>
                      <a:pt x="271524" y="524893"/>
                    </a:lnTo>
                    <a:cubicBezTo>
                      <a:pt x="259618" y="530450"/>
                      <a:pt x="248803" y="530747"/>
                      <a:pt x="239080" y="525786"/>
                    </a:cubicBezTo>
                    <a:cubicBezTo>
                      <a:pt x="229356" y="520825"/>
                      <a:pt x="221716" y="511598"/>
                      <a:pt x="216160" y="498104"/>
                    </a:cubicBezTo>
                    <a:cubicBezTo>
                      <a:pt x="210604" y="484611"/>
                      <a:pt x="207925" y="474093"/>
                      <a:pt x="208123" y="466553"/>
                    </a:cubicBezTo>
                    <a:cubicBezTo>
                      <a:pt x="208322" y="459012"/>
                      <a:pt x="212588" y="450479"/>
                      <a:pt x="220922" y="440954"/>
                    </a:cubicBezTo>
                    <a:lnTo>
                      <a:pt x="251283" y="402259"/>
                    </a:lnTo>
                    <a:cubicBezTo>
                      <a:pt x="194133" y="419721"/>
                      <a:pt x="150676" y="436192"/>
                      <a:pt x="120910" y="451670"/>
                    </a:cubicBezTo>
                    <a:cubicBezTo>
                      <a:pt x="91144" y="467148"/>
                      <a:pt x="71896" y="474490"/>
                      <a:pt x="63165" y="473696"/>
                    </a:cubicBezTo>
                    <a:cubicBezTo>
                      <a:pt x="49671" y="472903"/>
                      <a:pt x="35582" y="466453"/>
                      <a:pt x="20898" y="454349"/>
                    </a:cubicBezTo>
                    <a:cubicBezTo>
                      <a:pt x="6213" y="442244"/>
                      <a:pt x="-732" y="431429"/>
                      <a:pt x="62" y="421904"/>
                    </a:cubicBezTo>
                    <a:cubicBezTo>
                      <a:pt x="458" y="415554"/>
                      <a:pt x="4626" y="408807"/>
                      <a:pt x="12563" y="401664"/>
                    </a:cubicBezTo>
                    <a:cubicBezTo>
                      <a:pt x="20501" y="394520"/>
                      <a:pt x="35185" y="389261"/>
                      <a:pt x="56616" y="385888"/>
                    </a:cubicBezTo>
                    <a:cubicBezTo>
                      <a:pt x="78047" y="382514"/>
                      <a:pt x="112774" y="374676"/>
                      <a:pt x="160796" y="362373"/>
                    </a:cubicBezTo>
                    <a:lnTo>
                      <a:pt x="235210" y="346895"/>
                    </a:lnTo>
                    <a:lnTo>
                      <a:pt x="281644" y="334989"/>
                    </a:lnTo>
                    <a:cubicBezTo>
                      <a:pt x="294741" y="306017"/>
                      <a:pt x="304068" y="281510"/>
                      <a:pt x="309624" y="261467"/>
                    </a:cubicBezTo>
                    <a:cubicBezTo>
                      <a:pt x="315180" y="241425"/>
                      <a:pt x="321233" y="228428"/>
                      <a:pt x="327781" y="222474"/>
                    </a:cubicBezTo>
                    <a:cubicBezTo>
                      <a:pt x="334330" y="216521"/>
                      <a:pt x="359630" y="210171"/>
                      <a:pt x="403683" y="203424"/>
                    </a:cubicBezTo>
                    <a:cubicBezTo>
                      <a:pt x="397730" y="195090"/>
                      <a:pt x="391876" y="185962"/>
                      <a:pt x="386122" y="176040"/>
                    </a:cubicBezTo>
                    <a:cubicBezTo>
                      <a:pt x="380367" y="166118"/>
                      <a:pt x="377490" y="160959"/>
                      <a:pt x="377490" y="160562"/>
                    </a:cubicBezTo>
                    <a:lnTo>
                      <a:pt x="366179" y="146274"/>
                    </a:lnTo>
                    <a:cubicBezTo>
                      <a:pt x="343557" y="149053"/>
                      <a:pt x="324705" y="152823"/>
                      <a:pt x="309624" y="157585"/>
                    </a:cubicBezTo>
                    <a:cubicBezTo>
                      <a:pt x="294543" y="162348"/>
                      <a:pt x="282041" y="165424"/>
                      <a:pt x="272119" y="166813"/>
                    </a:cubicBezTo>
                    <a:cubicBezTo>
                      <a:pt x="262197" y="168202"/>
                      <a:pt x="252176" y="164134"/>
                      <a:pt x="242056" y="154609"/>
                    </a:cubicBezTo>
                    <a:cubicBezTo>
                      <a:pt x="231936" y="145084"/>
                      <a:pt x="226975" y="136849"/>
                      <a:pt x="227173" y="129903"/>
                    </a:cubicBezTo>
                    <a:cubicBezTo>
                      <a:pt x="227372" y="122958"/>
                      <a:pt x="229654" y="116906"/>
                      <a:pt x="234019" y="111746"/>
                    </a:cubicBezTo>
                    <a:cubicBezTo>
                      <a:pt x="238385" y="106587"/>
                      <a:pt x="260808" y="98848"/>
                      <a:pt x="301290" y="88529"/>
                    </a:cubicBezTo>
                    <a:lnTo>
                      <a:pt x="339390" y="80195"/>
                    </a:lnTo>
                    <a:cubicBezTo>
                      <a:pt x="330262" y="70670"/>
                      <a:pt x="324209" y="61839"/>
                      <a:pt x="321233" y="53703"/>
                    </a:cubicBezTo>
                    <a:cubicBezTo>
                      <a:pt x="318256" y="45567"/>
                      <a:pt x="319744" y="35745"/>
                      <a:pt x="325698" y="24235"/>
                    </a:cubicBezTo>
                    <a:cubicBezTo>
                      <a:pt x="333437" y="8460"/>
                      <a:pt x="347315" y="386"/>
                      <a:pt x="367332" y="14"/>
                    </a:cubicBezTo>
                    <a:close/>
                    <a:moveTo>
                      <a:pt x="567990" y="230809"/>
                    </a:moveTo>
                    <a:lnTo>
                      <a:pt x="478098" y="240929"/>
                    </a:lnTo>
                    <a:cubicBezTo>
                      <a:pt x="486432" y="249264"/>
                      <a:pt x="490401" y="254026"/>
                      <a:pt x="490004" y="255217"/>
                    </a:cubicBezTo>
                    <a:lnTo>
                      <a:pt x="485241" y="304032"/>
                    </a:lnTo>
                    <a:lnTo>
                      <a:pt x="544773" y="296889"/>
                    </a:lnTo>
                    <a:cubicBezTo>
                      <a:pt x="552313" y="275457"/>
                      <a:pt x="560052" y="253431"/>
                      <a:pt x="567990" y="230809"/>
                    </a:cubicBezTo>
                    <a:close/>
                    <a:moveTo>
                      <a:pt x="427496" y="246882"/>
                    </a:moveTo>
                    <a:cubicBezTo>
                      <a:pt x="403683" y="249660"/>
                      <a:pt x="388602" y="253927"/>
                      <a:pt x="382252" y="259681"/>
                    </a:cubicBezTo>
                    <a:cubicBezTo>
                      <a:pt x="375902" y="265436"/>
                      <a:pt x="369155" y="277839"/>
                      <a:pt x="362012" y="296889"/>
                    </a:cubicBezTo>
                    <a:lnTo>
                      <a:pt x="351891" y="323082"/>
                    </a:lnTo>
                    <a:lnTo>
                      <a:pt x="403683" y="312962"/>
                    </a:lnTo>
                    <a:lnTo>
                      <a:pt x="427496" y="246882"/>
                    </a:lnTo>
                    <a:close/>
                    <a:moveTo>
                      <a:pt x="525723" y="357015"/>
                    </a:moveTo>
                    <a:lnTo>
                      <a:pt x="466787" y="363564"/>
                    </a:lnTo>
                    <a:lnTo>
                      <a:pt x="438807" y="418928"/>
                    </a:lnTo>
                    <a:lnTo>
                      <a:pt x="502505" y="414165"/>
                    </a:lnTo>
                    <a:lnTo>
                      <a:pt x="525723" y="357015"/>
                    </a:lnTo>
                    <a:close/>
                    <a:moveTo>
                      <a:pt x="392373" y="370112"/>
                    </a:moveTo>
                    <a:lnTo>
                      <a:pt x="332841" y="380828"/>
                    </a:lnTo>
                    <a:lnTo>
                      <a:pt x="297718" y="437978"/>
                    </a:lnTo>
                    <a:lnTo>
                      <a:pt x="379871" y="423690"/>
                    </a:lnTo>
                    <a:lnTo>
                      <a:pt x="392373" y="370112"/>
                    </a:lnTo>
                    <a:close/>
                    <a:moveTo>
                      <a:pt x="502505" y="835051"/>
                    </a:moveTo>
                    <a:lnTo>
                      <a:pt x="439402" y="905298"/>
                    </a:lnTo>
                    <a:lnTo>
                      <a:pt x="507268" y="921967"/>
                    </a:lnTo>
                    <a:lnTo>
                      <a:pt x="502505" y="83505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1530029" y="295543"/>
                <a:ext cx="917680" cy="1099235"/>
              </a:xfrm>
              <a:custGeom>
                <a:avLst/>
                <a:gdLst/>
                <a:ahLst/>
                <a:cxnLst/>
                <a:rect l="l" t="t" r="r" b="b"/>
                <a:pathLst>
                  <a:path w="917680" h="1099235">
                    <a:moveTo>
                      <a:pt x="330529" y="189"/>
                    </a:moveTo>
                    <a:cubicBezTo>
                      <a:pt x="343291" y="-1374"/>
                      <a:pt x="361801" y="6775"/>
                      <a:pt x="386060" y="24634"/>
                    </a:cubicBezTo>
                    <a:cubicBezTo>
                      <a:pt x="418406" y="48447"/>
                      <a:pt x="437456" y="69679"/>
                      <a:pt x="443210" y="88333"/>
                    </a:cubicBezTo>
                    <a:cubicBezTo>
                      <a:pt x="448965" y="106986"/>
                      <a:pt x="451445" y="128417"/>
                      <a:pt x="450652" y="152626"/>
                    </a:cubicBezTo>
                    <a:lnTo>
                      <a:pt x="448270" y="225255"/>
                    </a:lnTo>
                    <a:cubicBezTo>
                      <a:pt x="504627" y="215333"/>
                      <a:pt x="541536" y="213745"/>
                      <a:pt x="558998" y="220492"/>
                    </a:cubicBezTo>
                    <a:cubicBezTo>
                      <a:pt x="576461" y="227239"/>
                      <a:pt x="592435" y="238848"/>
                      <a:pt x="606921" y="255318"/>
                    </a:cubicBezTo>
                    <a:cubicBezTo>
                      <a:pt x="621407" y="271788"/>
                      <a:pt x="626864" y="284290"/>
                      <a:pt x="623292" y="292822"/>
                    </a:cubicBezTo>
                    <a:cubicBezTo>
                      <a:pt x="619720" y="301355"/>
                      <a:pt x="613966" y="308698"/>
                      <a:pt x="606028" y="314849"/>
                    </a:cubicBezTo>
                    <a:cubicBezTo>
                      <a:pt x="598091" y="321001"/>
                      <a:pt x="575866" y="330030"/>
                      <a:pt x="539353" y="341936"/>
                    </a:cubicBezTo>
                    <a:lnTo>
                      <a:pt x="450652" y="369915"/>
                    </a:lnTo>
                    <a:cubicBezTo>
                      <a:pt x="446683" y="429844"/>
                      <a:pt x="444698" y="465761"/>
                      <a:pt x="444698" y="477667"/>
                    </a:cubicBezTo>
                    <a:lnTo>
                      <a:pt x="441722" y="582442"/>
                    </a:lnTo>
                    <a:cubicBezTo>
                      <a:pt x="473472" y="553867"/>
                      <a:pt x="504230" y="525987"/>
                      <a:pt x="533995" y="498801"/>
                    </a:cubicBezTo>
                    <a:cubicBezTo>
                      <a:pt x="563761" y="471615"/>
                      <a:pt x="582315" y="444925"/>
                      <a:pt x="589657" y="418731"/>
                    </a:cubicBezTo>
                    <a:cubicBezTo>
                      <a:pt x="596999" y="392537"/>
                      <a:pt x="604143" y="375769"/>
                      <a:pt x="611088" y="368427"/>
                    </a:cubicBezTo>
                    <a:cubicBezTo>
                      <a:pt x="618034" y="361085"/>
                      <a:pt x="626864" y="358208"/>
                      <a:pt x="637580" y="359795"/>
                    </a:cubicBezTo>
                    <a:cubicBezTo>
                      <a:pt x="648295" y="361383"/>
                      <a:pt x="662980" y="373487"/>
                      <a:pt x="681633" y="396109"/>
                    </a:cubicBezTo>
                    <a:cubicBezTo>
                      <a:pt x="700286" y="418731"/>
                      <a:pt x="708323" y="438773"/>
                      <a:pt x="705743" y="456236"/>
                    </a:cubicBezTo>
                    <a:cubicBezTo>
                      <a:pt x="703163" y="473698"/>
                      <a:pt x="699195" y="485208"/>
                      <a:pt x="693837" y="490764"/>
                    </a:cubicBezTo>
                    <a:cubicBezTo>
                      <a:pt x="688479" y="496320"/>
                      <a:pt x="674291" y="502968"/>
                      <a:pt x="651272" y="510707"/>
                    </a:cubicBezTo>
                    <a:cubicBezTo>
                      <a:pt x="628253" y="518446"/>
                      <a:pt x="573881" y="549303"/>
                      <a:pt x="488156" y="603278"/>
                    </a:cubicBezTo>
                    <a:cubicBezTo>
                      <a:pt x="608013" y="682256"/>
                      <a:pt x="683716" y="730873"/>
                      <a:pt x="715268" y="749130"/>
                    </a:cubicBezTo>
                    <a:cubicBezTo>
                      <a:pt x="746820" y="767386"/>
                      <a:pt x="785614" y="785841"/>
                      <a:pt x="831652" y="804494"/>
                    </a:cubicBezTo>
                    <a:lnTo>
                      <a:pt x="878086" y="823544"/>
                    </a:lnTo>
                    <a:lnTo>
                      <a:pt x="904280" y="832473"/>
                    </a:lnTo>
                    <a:cubicBezTo>
                      <a:pt x="913408" y="837633"/>
                      <a:pt x="917873" y="843090"/>
                      <a:pt x="917674" y="848844"/>
                    </a:cubicBezTo>
                    <a:cubicBezTo>
                      <a:pt x="917476" y="854599"/>
                      <a:pt x="913805" y="859262"/>
                      <a:pt x="906661" y="862834"/>
                    </a:cubicBezTo>
                    <a:cubicBezTo>
                      <a:pt x="901502" y="865612"/>
                      <a:pt x="890984" y="866406"/>
                      <a:pt x="875109" y="865215"/>
                    </a:cubicBezTo>
                    <a:cubicBezTo>
                      <a:pt x="859235" y="864025"/>
                      <a:pt x="846336" y="866009"/>
                      <a:pt x="836414" y="871169"/>
                    </a:cubicBezTo>
                    <a:cubicBezTo>
                      <a:pt x="826492" y="876328"/>
                      <a:pt x="814586" y="886349"/>
                      <a:pt x="800695" y="901232"/>
                    </a:cubicBezTo>
                    <a:cubicBezTo>
                      <a:pt x="786805" y="916115"/>
                      <a:pt x="776089" y="925937"/>
                      <a:pt x="768549" y="930700"/>
                    </a:cubicBezTo>
                    <a:cubicBezTo>
                      <a:pt x="761008" y="935462"/>
                      <a:pt x="750094" y="938439"/>
                      <a:pt x="735806" y="939630"/>
                    </a:cubicBezTo>
                    <a:cubicBezTo>
                      <a:pt x="719534" y="941217"/>
                      <a:pt x="701576" y="938439"/>
                      <a:pt x="681931" y="931295"/>
                    </a:cubicBezTo>
                    <a:cubicBezTo>
                      <a:pt x="662285" y="924151"/>
                      <a:pt x="636588" y="905895"/>
                      <a:pt x="604838" y="876526"/>
                    </a:cubicBezTo>
                    <a:lnTo>
                      <a:pt x="525661" y="799731"/>
                    </a:lnTo>
                    <a:lnTo>
                      <a:pt x="436364" y="712815"/>
                    </a:lnTo>
                    <a:cubicBezTo>
                      <a:pt x="434777" y="763615"/>
                      <a:pt x="433784" y="803204"/>
                      <a:pt x="433388" y="831580"/>
                    </a:cubicBezTo>
                    <a:cubicBezTo>
                      <a:pt x="432991" y="859957"/>
                      <a:pt x="432891" y="893493"/>
                      <a:pt x="433090" y="932188"/>
                    </a:cubicBezTo>
                    <a:cubicBezTo>
                      <a:pt x="433288" y="970883"/>
                      <a:pt x="428030" y="1000550"/>
                      <a:pt x="417314" y="1021187"/>
                    </a:cubicBezTo>
                    <a:cubicBezTo>
                      <a:pt x="397867" y="1058494"/>
                      <a:pt x="370483" y="1080719"/>
                      <a:pt x="335161" y="1087862"/>
                    </a:cubicBezTo>
                    <a:cubicBezTo>
                      <a:pt x="299839" y="1095006"/>
                      <a:pt x="275134" y="1098776"/>
                      <a:pt x="261045" y="1099173"/>
                    </a:cubicBezTo>
                    <a:cubicBezTo>
                      <a:pt x="246955" y="1099570"/>
                      <a:pt x="237927" y="1098082"/>
                      <a:pt x="233958" y="1094708"/>
                    </a:cubicBezTo>
                    <a:cubicBezTo>
                      <a:pt x="229989" y="1091335"/>
                      <a:pt x="229195" y="1083695"/>
                      <a:pt x="231577" y="1071789"/>
                    </a:cubicBezTo>
                    <a:lnTo>
                      <a:pt x="237530" y="1048572"/>
                    </a:lnTo>
                    <a:cubicBezTo>
                      <a:pt x="238323" y="1040634"/>
                      <a:pt x="236538" y="1031407"/>
                      <a:pt x="232172" y="1020890"/>
                    </a:cubicBezTo>
                    <a:cubicBezTo>
                      <a:pt x="227806" y="1010373"/>
                      <a:pt x="215900" y="993406"/>
                      <a:pt x="196453" y="969991"/>
                    </a:cubicBezTo>
                    <a:lnTo>
                      <a:pt x="182761" y="953917"/>
                    </a:lnTo>
                    <a:cubicBezTo>
                      <a:pt x="175220" y="945583"/>
                      <a:pt x="170656" y="939332"/>
                      <a:pt x="169069" y="935165"/>
                    </a:cubicBezTo>
                    <a:cubicBezTo>
                      <a:pt x="167481" y="930998"/>
                      <a:pt x="167878" y="927128"/>
                      <a:pt x="170259" y="923556"/>
                    </a:cubicBezTo>
                    <a:cubicBezTo>
                      <a:pt x="172641" y="919984"/>
                      <a:pt x="175518" y="918397"/>
                      <a:pt x="178891" y="918794"/>
                    </a:cubicBezTo>
                    <a:cubicBezTo>
                      <a:pt x="182265" y="919190"/>
                      <a:pt x="188912" y="921572"/>
                      <a:pt x="198834" y="925937"/>
                    </a:cubicBezTo>
                    <a:lnTo>
                      <a:pt x="222052" y="937248"/>
                    </a:lnTo>
                    <a:lnTo>
                      <a:pt x="251222" y="952131"/>
                    </a:lnTo>
                    <a:cubicBezTo>
                      <a:pt x="265509" y="956894"/>
                      <a:pt x="276423" y="955901"/>
                      <a:pt x="283964" y="949155"/>
                    </a:cubicBezTo>
                    <a:cubicBezTo>
                      <a:pt x="287933" y="945583"/>
                      <a:pt x="291108" y="934768"/>
                      <a:pt x="293489" y="916710"/>
                    </a:cubicBezTo>
                    <a:cubicBezTo>
                      <a:pt x="295870" y="898652"/>
                      <a:pt x="297259" y="867200"/>
                      <a:pt x="297656" y="822353"/>
                    </a:cubicBezTo>
                    <a:lnTo>
                      <a:pt x="298252" y="694361"/>
                    </a:lnTo>
                    <a:cubicBezTo>
                      <a:pt x="280789" y="709839"/>
                      <a:pt x="265708" y="724126"/>
                      <a:pt x="253008" y="737223"/>
                    </a:cubicBezTo>
                    <a:cubicBezTo>
                      <a:pt x="240308" y="750320"/>
                      <a:pt x="219472" y="779391"/>
                      <a:pt x="190500" y="824437"/>
                    </a:cubicBezTo>
                    <a:cubicBezTo>
                      <a:pt x="161528" y="869482"/>
                      <a:pt x="144363" y="904605"/>
                      <a:pt x="139005" y="929807"/>
                    </a:cubicBezTo>
                    <a:cubicBezTo>
                      <a:pt x="133648" y="955008"/>
                      <a:pt x="128191" y="969494"/>
                      <a:pt x="122634" y="973265"/>
                    </a:cubicBezTo>
                    <a:cubicBezTo>
                      <a:pt x="117078" y="977035"/>
                      <a:pt x="108148" y="977333"/>
                      <a:pt x="95845" y="974158"/>
                    </a:cubicBezTo>
                    <a:cubicBezTo>
                      <a:pt x="81955" y="971380"/>
                      <a:pt x="67072" y="963541"/>
                      <a:pt x="51197" y="950643"/>
                    </a:cubicBezTo>
                    <a:cubicBezTo>
                      <a:pt x="35322" y="937744"/>
                      <a:pt x="22820" y="925144"/>
                      <a:pt x="13692" y="912841"/>
                    </a:cubicBezTo>
                    <a:cubicBezTo>
                      <a:pt x="4564" y="900537"/>
                      <a:pt x="0" y="888433"/>
                      <a:pt x="0" y="876526"/>
                    </a:cubicBezTo>
                    <a:cubicBezTo>
                      <a:pt x="0" y="864620"/>
                      <a:pt x="8533" y="845173"/>
                      <a:pt x="25598" y="818186"/>
                    </a:cubicBezTo>
                    <a:cubicBezTo>
                      <a:pt x="35917" y="802311"/>
                      <a:pt x="44252" y="786733"/>
                      <a:pt x="50602" y="771454"/>
                    </a:cubicBezTo>
                    <a:cubicBezTo>
                      <a:pt x="56952" y="756174"/>
                      <a:pt x="62409" y="735140"/>
                      <a:pt x="66973" y="708351"/>
                    </a:cubicBezTo>
                    <a:cubicBezTo>
                      <a:pt x="71537" y="681562"/>
                      <a:pt x="74017" y="661023"/>
                      <a:pt x="74414" y="646736"/>
                    </a:cubicBezTo>
                    <a:lnTo>
                      <a:pt x="75009" y="612803"/>
                    </a:lnTo>
                    <a:cubicBezTo>
                      <a:pt x="56356" y="592562"/>
                      <a:pt x="42366" y="574505"/>
                      <a:pt x="33040" y="558630"/>
                    </a:cubicBezTo>
                    <a:cubicBezTo>
                      <a:pt x="23713" y="542755"/>
                      <a:pt x="21034" y="529360"/>
                      <a:pt x="25003" y="518446"/>
                    </a:cubicBezTo>
                    <a:cubicBezTo>
                      <a:pt x="28972" y="507532"/>
                      <a:pt x="36314" y="499892"/>
                      <a:pt x="47030" y="495526"/>
                    </a:cubicBezTo>
                    <a:cubicBezTo>
                      <a:pt x="55364" y="492351"/>
                      <a:pt x="71140" y="493939"/>
                      <a:pt x="94357" y="500289"/>
                    </a:cubicBezTo>
                    <a:cubicBezTo>
                      <a:pt x="117574" y="506639"/>
                      <a:pt x="137319" y="514973"/>
                      <a:pt x="153591" y="525292"/>
                    </a:cubicBezTo>
                    <a:cubicBezTo>
                      <a:pt x="169862" y="535611"/>
                      <a:pt x="185440" y="550791"/>
                      <a:pt x="200323" y="570833"/>
                    </a:cubicBezTo>
                    <a:cubicBezTo>
                      <a:pt x="215205" y="590876"/>
                      <a:pt x="223242" y="610025"/>
                      <a:pt x="224433" y="628281"/>
                    </a:cubicBezTo>
                    <a:cubicBezTo>
                      <a:pt x="225623" y="646537"/>
                      <a:pt x="219968" y="662214"/>
                      <a:pt x="207466" y="675311"/>
                    </a:cubicBezTo>
                    <a:cubicBezTo>
                      <a:pt x="194965" y="688408"/>
                      <a:pt x="182959" y="695155"/>
                      <a:pt x="171450" y="695551"/>
                    </a:cubicBezTo>
                    <a:cubicBezTo>
                      <a:pt x="159941" y="695948"/>
                      <a:pt x="151209" y="693369"/>
                      <a:pt x="145256" y="687812"/>
                    </a:cubicBezTo>
                    <a:lnTo>
                      <a:pt x="123825" y="666381"/>
                    </a:lnTo>
                    <a:lnTo>
                      <a:pt x="119063" y="665786"/>
                    </a:lnTo>
                    <a:cubicBezTo>
                      <a:pt x="110728" y="694361"/>
                      <a:pt x="106164" y="711030"/>
                      <a:pt x="105370" y="715792"/>
                    </a:cubicBezTo>
                    <a:lnTo>
                      <a:pt x="91083" y="775919"/>
                    </a:lnTo>
                    <a:cubicBezTo>
                      <a:pt x="116483" y="759250"/>
                      <a:pt x="136922" y="745359"/>
                      <a:pt x="152400" y="734247"/>
                    </a:cubicBezTo>
                    <a:lnTo>
                      <a:pt x="240506" y="669358"/>
                    </a:lnTo>
                    <a:lnTo>
                      <a:pt x="300633" y="631258"/>
                    </a:lnTo>
                    <a:cubicBezTo>
                      <a:pt x="301823" y="580061"/>
                      <a:pt x="302617" y="549898"/>
                      <a:pt x="303014" y="540770"/>
                    </a:cubicBezTo>
                    <a:lnTo>
                      <a:pt x="304800" y="423494"/>
                    </a:lnTo>
                    <a:cubicBezTo>
                      <a:pt x="261144" y="442941"/>
                      <a:pt x="232172" y="452267"/>
                      <a:pt x="217884" y="451473"/>
                    </a:cubicBezTo>
                    <a:cubicBezTo>
                      <a:pt x="201613" y="450680"/>
                      <a:pt x="184448" y="442345"/>
                      <a:pt x="166390" y="426470"/>
                    </a:cubicBezTo>
                    <a:cubicBezTo>
                      <a:pt x="148332" y="410595"/>
                      <a:pt x="133846" y="393629"/>
                      <a:pt x="122932" y="375571"/>
                    </a:cubicBezTo>
                    <a:cubicBezTo>
                      <a:pt x="112018" y="357513"/>
                      <a:pt x="106759" y="342928"/>
                      <a:pt x="107156" y="331815"/>
                    </a:cubicBezTo>
                    <a:cubicBezTo>
                      <a:pt x="107156" y="319909"/>
                      <a:pt x="110430" y="309987"/>
                      <a:pt x="116979" y="302050"/>
                    </a:cubicBezTo>
                    <a:cubicBezTo>
                      <a:pt x="123527" y="294112"/>
                      <a:pt x="148431" y="284190"/>
                      <a:pt x="191691" y="272284"/>
                    </a:cubicBezTo>
                    <a:lnTo>
                      <a:pt x="305395" y="245495"/>
                    </a:lnTo>
                    <a:cubicBezTo>
                      <a:pt x="306189" y="221286"/>
                      <a:pt x="307082" y="197374"/>
                      <a:pt x="308074" y="173760"/>
                    </a:cubicBezTo>
                    <a:cubicBezTo>
                      <a:pt x="309066" y="150146"/>
                      <a:pt x="307578" y="124448"/>
                      <a:pt x="303609" y="96667"/>
                    </a:cubicBezTo>
                    <a:cubicBezTo>
                      <a:pt x="299641" y="68886"/>
                      <a:pt x="298351" y="49340"/>
                      <a:pt x="299740" y="38029"/>
                    </a:cubicBezTo>
                    <a:cubicBezTo>
                      <a:pt x="301129" y="26718"/>
                      <a:pt x="307777" y="15705"/>
                      <a:pt x="319683" y="4989"/>
                    </a:cubicBezTo>
                    <a:cubicBezTo>
                      <a:pt x="322659" y="2310"/>
                      <a:pt x="326275" y="710"/>
                      <a:pt x="330529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185097" y="800907"/>
                <a:ext cx="1243300" cy="1587656"/>
              </a:xfrm>
              <a:custGeom>
                <a:avLst/>
                <a:gdLst/>
                <a:ahLst/>
                <a:cxnLst/>
                <a:rect l="l" t="t" r="r" b="b"/>
                <a:pathLst>
                  <a:path w="1243300" h="1587656">
                    <a:moveTo>
                      <a:pt x="554412" y="0"/>
                    </a:moveTo>
                    <a:cubicBezTo>
                      <a:pt x="569245" y="0"/>
                      <a:pt x="583080" y="3993"/>
                      <a:pt x="595916" y="11980"/>
                    </a:cubicBezTo>
                    <a:cubicBezTo>
                      <a:pt x="608753" y="19967"/>
                      <a:pt x="626866" y="35656"/>
                      <a:pt x="650257" y="59047"/>
                    </a:cubicBezTo>
                    <a:cubicBezTo>
                      <a:pt x="673648" y="82438"/>
                      <a:pt x="685343" y="94989"/>
                      <a:pt x="685343" y="96701"/>
                    </a:cubicBezTo>
                    <a:lnTo>
                      <a:pt x="697324" y="180565"/>
                    </a:lnTo>
                    <a:cubicBezTo>
                      <a:pt x="790317" y="170867"/>
                      <a:pt x="862771" y="163878"/>
                      <a:pt x="914688" y="159599"/>
                    </a:cubicBezTo>
                    <a:cubicBezTo>
                      <a:pt x="966604" y="155320"/>
                      <a:pt x="1009820" y="150043"/>
                      <a:pt x="1044335" y="143768"/>
                    </a:cubicBezTo>
                    <a:cubicBezTo>
                      <a:pt x="1078851" y="137492"/>
                      <a:pt x="1100103" y="134069"/>
                      <a:pt x="1108090" y="133498"/>
                    </a:cubicBezTo>
                    <a:cubicBezTo>
                      <a:pt x="1132621" y="133498"/>
                      <a:pt x="1155727" y="139631"/>
                      <a:pt x="1177406" y="151897"/>
                    </a:cubicBezTo>
                    <a:cubicBezTo>
                      <a:pt x="1199086" y="164163"/>
                      <a:pt x="1212778" y="177713"/>
                      <a:pt x="1218483" y="192546"/>
                    </a:cubicBezTo>
                    <a:lnTo>
                      <a:pt x="1223618" y="207094"/>
                    </a:lnTo>
                    <a:lnTo>
                      <a:pt x="1243300" y="238757"/>
                    </a:lnTo>
                    <a:cubicBezTo>
                      <a:pt x="1242730" y="243892"/>
                      <a:pt x="1235456" y="252592"/>
                      <a:pt x="1221478" y="264858"/>
                    </a:cubicBezTo>
                    <a:cubicBezTo>
                      <a:pt x="1207501" y="277124"/>
                      <a:pt x="1191099" y="284113"/>
                      <a:pt x="1172272" y="285824"/>
                    </a:cubicBezTo>
                    <a:cubicBezTo>
                      <a:pt x="1170560" y="286395"/>
                      <a:pt x="1151876" y="283257"/>
                      <a:pt x="1116219" y="276411"/>
                    </a:cubicBezTo>
                    <a:cubicBezTo>
                      <a:pt x="1080563" y="269565"/>
                      <a:pt x="1055032" y="266142"/>
                      <a:pt x="1039629" y="266142"/>
                    </a:cubicBezTo>
                    <a:cubicBezTo>
                      <a:pt x="1034494" y="266712"/>
                      <a:pt x="1015382" y="267996"/>
                      <a:pt x="982293" y="269993"/>
                    </a:cubicBezTo>
                    <a:cubicBezTo>
                      <a:pt x="949203" y="271989"/>
                      <a:pt x="924529" y="272560"/>
                      <a:pt x="908269" y="271704"/>
                    </a:cubicBezTo>
                    <a:cubicBezTo>
                      <a:pt x="892010" y="270848"/>
                      <a:pt x="881883" y="270420"/>
                      <a:pt x="877890" y="270420"/>
                    </a:cubicBezTo>
                    <a:cubicBezTo>
                      <a:pt x="875037" y="270991"/>
                      <a:pt x="854499" y="273701"/>
                      <a:pt x="816275" y="278550"/>
                    </a:cubicBezTo>
                    <a:cubicBezTo>
                      <a:pt x="778051" y="283399"/>
                      <a:pt x="739827" y="286965"/>
                      <a:pt x="701603" y="289247"/>
                    </a:cubicBezTo>
                    <a:lnTo>
                      <a:pt x="705026" y="344016"/>
                    </a:lnTo>
                    <a:cubicBezTo>
                      <a:pt x="735833" y="343445"/>
                      <a:pt x="763646" y="342590"/>
                      <a:pt x="788463" y="341449"/>
                    </a:cubicBezTo>
                    <a:cubicBezTo>
                      <a:pt x="813280" y="340308"/>
                      <a:pt x="831964" y="335173"/>
                      <a:pt x="844515" y="326045"/>
                    </a:cubicBezTo>
                    <a:lnTo>
                      <a:pt x="863342" y="309785"/>
                    </a:lnTo>
                    <a:cubicBezTo>
                      <a:pt x="895861" y="284683"/>
                      <a:pt x="933229" y="290959"/>
                      <a:pt x="975447" y="328612"/>
                    </a:cubicBezTo>
                    <a:cubicBezTo>
                      <a:pt x="1017664" y="366266"/>
                      <a:pt x="1036491" y="406487"/>
                      <a:pt x="1031927" y="449275"/>
                    </a:cubicBezTo>
                    <a:cubicBezTo>
                      <a:pt x="1030215" y="460685"/>
                      <a:pt x="1025081" y="475518"/>
                      <a:pt x="1016523" y="493774"/>
                    </a:cubicBezTo>
                    <a:cubicBezTo>
                      <a:pt x="1007966" y="512030"/>
                      <a:pt x="977729" y="539272"/>
                      <a:pt x="925812" y="575499"/>
                    </a:cubicBezTo>
                    <a:cubicBezTo>
                      <a:pt x="873896" y="611727"/>
                      <a:pt x="838810" y="628985"/>
                      <a:pt x="820554" y="627273"/>
                    </a:cubicBezTo>
                    <a:cubicBezTo>
                      <a:pt x="818272" y="627273"/>
                      <a:pt x="804152" y="625419"/>
                      <a:pt x="778193" y="621711"/>
                    </a:cubicBezTo>
                    <a:cubicBezTo>
                      <a:pt x="752235" y="618002"/>
                      <a:pt x="736404" y="617289"/>
                      <a:pt x="730699" y="619571"/>
                    </a:cubicBezTo>
                    <a:lnTo>
                      <a:pt x="701603" y="629840"/>
                    </a:lnTo>
                    <a:lnTo>
                      <a:pt x="702459" y="712849"/>
                    </a:lnTo>
                    <a:cubicBezTo>
                      <a:pt x="713869" y="712849"/>
                      <a:pt x="722712" y="712564"/>
                      <a:pt x="728987" y="711993"/>
                    </a:cubicBezTo>
                    <a:lnTo>
                      <a:pt x="824832" y="701724"/>
                    </a:lnTo>
                    <a:cubicBezTo>
                      <a:pt x="870473" y="700583"/>
                      <a:pt x="897858" y="698872"/>
                      <a:pt x="906986" y="696590"/>
                    </a:cubicBezTo>
                    <a:cubicBezTo>
                      <a:pt x="916114" y="694308"/>
                      <a:pt x="921248" y="691170"/>
                      <a:pt x="922389" y="687176"/>
                    </a:cubicBezTo>
                    <a:lnTo>
                      <a:pt x="930091" y="667494"/>
                    </a:lnTo>
                    <a:cubicBezTo>
                      <a:pt x="936367" y="661218"/>
                      <a:pt x="943926" y="655656"/>
                      <a:pt x="952769" y="650806"/>
                    </a:cubicBezTo>
                    <a:cubicBezTo>
                      <a:pt x="961612" y="645957"/>
                      <a:pt x="988853" y="662074"/>
                      <a:pt x="1034494" y="699157"/>
                    </a:cubicBezTo>
                    <a:lnTo>
                      <a:pt x="1055032" y="715416"/>
                    </a:lnTo>
                    <a:cubicBezTo>
                      <a:pt x="1106378" y="757064"/>
                      <a:pt x="1132194" y="789725"/>
                      <a:pt x="1132479" y="813401"/>
                    </a:cubicBezTo>
                    <a:cubicBezTo>
                      <a:pt x="1132764" y="837077"/>
                      <a:pt x="1112368" y="877155"/>
                      <a:pt x="1071292" y="933636"/>
                    </a:cubicBezTo>
                    <a:lnTo>
                      <a:pt x="1015667" y="1016645"/>
                    </a:lnTo>
                    <a:lnTo>
                      <a:pt x="938649" y="1108211"/>
                    </a:lnTo>
                    <a:cubicBezTo>
                      <a:pt x="931803" y="1121903"/>
                      <a:pt x="926526" y="1129605"/>
                      <a:pt x="922817" y="1131317"/>
                    </a:cubicBezTo>
                    <a:cubicBezTo>
                      <a:pt x="919109" y="1133028"/>
                      <a:pt x="907128" y="1134169"/>
                      <a:pt x="886875" y="1134740"/>
                    </a:cubicBezTo>
                    <a:cubicBezTo>
                      <a:pt x="866622" y="1135310"/>
                      <a:pt x="847225" y="1135453"/>
                      <a:pt x="828683" y="1135168"/>
                    </a:cubicBezTo>
                    <a:cubicBezTo>
                      <a:pt x="810142" y="1134882"/>
                      <a:pt x="798304" y="1134740"/>
                      <a:pt x="793169" y="1134740"/>
                    </a:cubicBezTo>
                    <a:cubicBezTo>
                      <a:pt x="772631" y="1135881"/>
                      <a:pt x="740968" y="1141300"/>
                      <a:pt x="698180" y="1150999"/>
                    </a:cubicBezTo>
                    <a:cubicBezTo>
                      <a:pt x="695898" y="1201774"/>
                      <a:pt x="694044" y="1249412"/>
                      <a:pt x="692617" y="1293911"/>
                    </a:cubicBezTo>
                    <a:cubicBezTo>
                      <a:pt x="691191" y="1338411"/>
                      <a:pt x="689052" y="1374211"/>
                      <a:pt x="686199" y="1401310"/>
                    </a:cubicBezTo>
                    <a:cubicBezTo>
                      <a:pt x="683346" y="1428409"/>
                      <a:pt x="676643" y="1453796"/>
                      <a:pt x="666089" y="1477472"/>
                    </a:cubicBezTo>
                    <a:cubicBezTo>
                      <a:pt x="655534" y="1501148"/>
                      <a:pt x="635709" y="1522400"/>
                      <a:pt x="606613" y="1541227"/>
                    </a:cubicBezTo>
                    <a:cubicBezTo>
                      <a:pt x="577517" y="1560053"/>
                      <a:pt x="546710" y="1573318"/>
                      <a:pt x="514191" y="1581020"/>
                    </a:cubicBezTo>
                    <a:cubicBezTo>
                      <a:pt x="481672" y="1588721"/>
                      <a:pt x="461134" y="1589720"/>
                      <a:pt x="452576" y="1584015"/>
                    </a:cubicBezTo>
                    <a:cubicBezTo>
                      <a:pt x="441166" y="1577169"/>
                      <a:pt x="435461" y="1565188"/>
                      <a:pt x="435461" y="1548073"/>
                    </a:cubicBezTo>
                    <a:lnTo>
                      <a:pt x="438884" y="1493304"/>
                    </a:lnTo>
                    <a:cubicBezTo>
                      <a:pt x="433179" y="1481894"/>
                      <a:pt x="414780" y="1470911"/>
                      <a:pt x="383687" y="1460357"/>
                    </a:cubicBezTo>
                    <a:cubicBezTo>
                      <a:pt x="352595" y="1449803"/>
                      <a:pt x="335622" y="1438250"/>
                      <a:pt x="332770" y="1425699"/>
                    </a:cubicBezTo>
                    <a:cubicBezTo>
                      <a:pt x="329917" y="1413148"/>
                      <a:pt x="339616" y="1407157"/>
                      <a:pt x="361865" y="1407728"/>
                    </a:cubicBezTo>
                    <a:cubicBezTo>
                      <a:pt x="378410" y="1408869"/>
                      <a:pt x="394384" y="1411436"/>
                      <a:pt x="409788" y="1415430"/>
                    </a:cubicBezTo>
                    <a:cubicBezTo>
                      <a:pt x="425192" y="1419423"/>
                      <a:pt x="435176" y="1421135"/>
                      <a:pt x="439740" y="1420564"/>
                    </a:cubicBezTo>
                    <a:cubicBezTo>
                      <a:pt x="455143" y="1419994"/>
                      <a:pt x="466554" y="1414574"/>
                      <a:pt x="473970" y="1404305"/>
                    </a:cubicBezTo>
                    <a:cubicBezTo>
                      <a:pt x="481387" y="1394036"/>
                      <a:pt x="485666" y="1376635"/>
                      <a:pt x="486807" y="1352103"/>
                    </a:cubicBezTo>
                    <a:lnTo>
                      <a:pt x="491085" y="1279363"/>
                    </a:lnTo>
                    <a:lnTo>
                      <a:pt x="488518" y="1182662"/>
                    </a:lnTo>
                    <a:cubicBezTo>
                      <a:pt x="467409" y="1185515"/>
                      <a:pt x="451720" y="1187797"/>
                      <a:pt x="441451" y="1189508"/>
                    </a:cubicBezTo>
                    <a:lnTo>
                      <a:pt x="380692" y="1204912"/>
                    </a:lnTo>
                    <a:lnTo>
                      <a:pt x="347317" y="1211758"/>
                    </a:lnTo>
                    <a:lnTo>
                      <a:pt x="274578" y="1235720"/>
                    </a:lnTo>
                    <a:cubicBezTo>
                      <a:pt x="255751" y="1240284"/>
                      <a:pt x="240775" y="1240569"/>
                      <a:pt x="229650" y="1236575"/>
                    </a:cubicBezTo>
                    <a:cubicBezTo>
                      <a:pt x="218525" y="1232582"/>
                      <a:pt x="210396" y="1228303"/>
                      <a:pt x="205261" y="1223739"/>
                    </a:cubicBezTo>
                    <a:cubicBezTo>
                      <a:pt x="200126" y="1219175"/>
                      <a:pt x="186434" y="1205768"/>
                      <a:pt x="164184" y="1183518"/>
                    </a:cubicBezTo>
                    <a:cubicBezTo>
                      <a:pt x="141935" y="1161268"/>
                      <a:pt x="131951" y="1143582"/>
                      <a:pt x="134233" y="1130461"/>
                    </a:cubicBezTo>
                    <a:cubicBezTo>
                      <a:pt x="135374" y="1120762"/>
                      <a:pt x="140651" y="1111919"/>
                      <a:pt x="150064" y="1103932"/>
                    </a:cubicBezTo>
                    <a:cubicBezTo>
                      <a:pt x="159478" y="1095945"/>
                      <a:pt x="168035" y="1091096"/>
                      <a:pt x="175737" y="1089384"/>
                    </a:cubicBezTo>
                    <a:cubicBezTo>
                      <a:pt x="183439" y="1087673"/>
                      <a:pt x="208684" y="1086247"/>
                      <a:pt x="251472" y="1085106"/>
                    </a:cubicBezTo>
                    <a:lnTo>
                      <a:pt x="331914" y="1076548"/>
                    </a:lnTo>
                    <a:cubicBezTo>
                      <a:pt x="434605" y="1067420"/>
                      <a:pt x="487092" y="1061287"/>
                      <a:pt x="489374" y="1058149"/>
                    </a:cubicBezTo>
                    <a:cubicBezTo>
                      <a:pt x="491656" y="1055011"/>
                      <a:pt x="493225" y="1045740"/>
                      <a:pt x="494081" y="1030337"/>
                    </a:cubicBezTo>
                    <a:cubicBezTo>
                      <a:pt x="494936" y="1014933"/>
                      <a:pt x="495079" y="1006375"/>
                      <a:pt x="494508" y="1004664"/>
                    </a:cubicBezTo>
                    <a:cubicBezTo>
                      <a:pt x="489944" y="996677"/>
                      <a:pt x="468836" y="1000243"/>
                      <a:pt x="431182" y="1015361"/>
                    </a:cubicBezTo>
                    <a:cubicBezTo>
                      <a:pt x="393529" y="1030479"/>
                      <a:pt x="370708" y="1037468"/>
                      <a:pt x="362721" y="1036327"/>
                    </a:cubicBezTo>
                    <a:cubicBezTo>
                      <a:pt x="346747" y="1035186"/>
                      <a:pt x="326066" y="1024632"/>
                      <a:pt x="300678" y="1004664"/>
                    </a:cubicBezTo>
                    <a:cubicBezTo>
                      <a:pt x="275291" y="984696"/>
                      <a:pt x="264594" y="968151"/>
                      <a:pt x="268587" y="955030"/>
                    </a:cubicBezTo>
                    <a:cubicBezTo>
                      <a:pt x="273151" y="938485"/>
                      <a:pt x="299252" y="923794"/>
                      <a:pt x="346890" y="910958"/>
                    </a:cubicBezTo>
                    <a:cubicBezTo>
                      <a:pt x="394527" y="898122"/>
                      <a:pt x="432180" y="890134"/>
                      <a:pt x="459850" y="886997"/>
                    </a:cubicBezTo>
                    <a:cubicBezTo>
                      <a:pt x="487520" y="883859"/>
                      <a:pt x="501069" y="879152"/>
                      <a:pt x="500499" y="872877"/>
                    </a:cubicBezTo>
                    <a:lnTo>
                      <a:pt x="503922" y="831800"/>
                    </a:lnTo>
                    <a:cubicBezTo>
                      <a:pt x="431467" y="839217"/>
                      <a:pt x="380835" y="848915"/>
                      <a:pt x="352024" y="860896"/>
                    </a:cubicBezTo>
                    <a:cubicBezTo>
                      <a:pt x="323214" y="872877"/>
                      <a:pt x="305670" y="882290"/>
                      <a:pt x="299395" y="889136"/>
                    </a:cubicBezTo>
                    <a:lnTo>
                      <a:pt x="287414" y="902828"/>
                    </a:lnTo>
                    <a:cubicBezTo>
                      <a:pt x="277716" y="911386"/>
                      <a:pt x="266305" y="915094"/>
                      <a:pt x="253184" y="913953"/>
                    </a:cubicBezTo>
                    <a:cubicBezTo>
                      <a:pt x="244056" y="913383"/>
                      <a:pt x="234927" y="909960"/>
                      <a:pt x="225799" y="903684"/>
                    </a:cubicBezTo>
                    <a:lnTo>
                      <a:pt x="194136" y="877155"/>
                    </a:lnTo>
                    <a:cubicBezTo>
                      <a:pt x="177591" y="864604"/>
                      <a:pt x="166039" y="851625"/>
                      <a:pt x="159478" y="838218"/>
                    </a:cubicBezTo>
                    <a:cubicBezTo>
                      <a:pt x="152917" y="824811"/>
                      <a:pt x="182155" y="809835"/>
                      <a:pt x="247193" y="793291"/>
                    </a:cubicBezTo>
                    <a:lnTo>
                      <a:pt x="292549" y="786445"/>
                    </a:lnTo>
                    <a:lnTo>
                      <a:pt x="390961" y="765906"/>
                    </a:lnTo>
                    <a:cubicBezTo>
                      <a:pt x="463416" y="760772"/>
                      <a:pt x="502210" y="753355"/>
                      <a:pt x="507345" y="743657"/>
                    </a:cubicBezTo>
                    <a:cubicBezTo>
                      <a:pt x="510768" y="736811"/>
                      <a:pt x="512194" y="718269"/>
                      <a:pt x="511624" y="688032"/>
                    </a:cubicBezTo>
                    <a:lnTo>
                      <a:pt x="510768" y="661503"/>
                    </a:lnTo>
                    <a:cubicBezTo>
                      <a:pt x="489659" y="668920"/>
                      <a:pt x="471973" y="674625"/>
                      <a:pt x="457711" y="678619"/>
                    </a:cubicBezTo>
                    <a:cubicBezTo>
                      <a:pt x="443448" y="682612"/>
                      <a:pt x="433749" y="686891"/>
                      <a:pt x="428615" y="691455"/>
                    </a:cubicBezTo>
                    <a:lnTo>
                      <a:pt x="408076" y="719695"/>
                    </a:lnTo>
                    <a:cubicBezTo>
                      <a:pt x="378410" y="752785"/>
                      <a:pt x="350883" y="749647"/>
                      <a:pt x="325496" y="710282"/>
                    </a:cubicBezTo>
                    <a:cubicBezTo>
                      <a:pt x="300108" y="670917"/>
                      <a:pt x="287557" y="636401"/>
                      <a:pt x="287842" y="606735"/>
                    </a:cubicBezTo>
                    <a:cubicBezTo>
                      <a:pt x="288127" y="577068"/>
                      <a:pt x="288270" y="561665"/>
                      <a:pt x="288270" y="560524"/>
                    </a:cubicBezTo>
                    <a:lnTo>
                      <a:pt x="280568" y="517736"/>
                    </a:lnTo>
                    <a:cubicBezTo>
                      <a:pt x="272010" y="494915"/>
                      <a:pt x="264594" y="476374"/>
                      <a:pt x="258318" y="462111"/>
                    </a:cubicBezTo>
                    <a:cubicBezTo>
                      <a:pt x="252043" y="447848"/>
                      <a:pt x="249475" y="433158"/>
                      <a:pt x="250616" y="418039"/>
                    </a:cubicBezTo>
                    <a:cubicBezTo>
                      <a:pt x="251757" y="402921"/>
                      <a:pt x="266733" y="393793"/>
                      <a:pt x="295544" y="390655"/>
                    </a:cubicBezTo>
                    <a:cubicBezTo>
                      <a:pt x="324354" y="387517"/>
                      <a:pt x="352737" y="397073"/>
                      <a:pt x="380692" y="419323"/>
                    </a:cubicBezTo>
                    <a:cubicBezTo>
                      <a:pt x="409217" y="401637"/>
                      <a:pt x="426903" y="392224"/>
                      <a:pt x="433749" y="391083"/>
                    </a:cubicBezTo>
                    <a:lnTo>
                      <a:pt x="497931" y="378246"/>
                    </a:lnTo>
                    <a:cubicBezTo>
                      <a:pt x="497931" y="373112"/>
                      <a:pt x="498787" y="362985"/>
                      <a:pt x="500499" y="347867"/>
                    </a:cubicBezTo>
                    <a:cubicBezTo>
                      <a:pt x="502210" y="332748"/>
                      <a:pt x="501497" y="322907"/>
                      <a:pt x="498359" y="318343"/>
                    </a:cubicBezTo>
                    <a:cubicBezTo>
                      <a:pt x="495222" y="313779"/>
                      <a:pt x="475396" y="317487"/>
                      <a:pt x="438884" y="329468"/>
                    </a:cubicBezTo>
                    <a:cubicBezTo>
                      <a:pt x="422910" y="334603"/>
                      <a:pt x="395668" y="340878"/>
                      <a:pt x="357159" y="348295"/>
                    </a:cubicBezTo>
                    <a:cubicBezTo>
                      <a:pt x="318649" y="355711"/>
                      <a:pt x="277430" y="366979"/>
                      <a:pt x="233501" y="382097"/>
                    </a:cubicBezTo>
                    <a:cubicBezTo>
                      <a:pt x="189572" y="397216"/>
                      <a:pt x="161617" y="404490"/>
                      <a:pt x="149636" y="403919"/>
                    </a:cubicBezTo>
                    <a:cubicBezTo>
                      <a:pt x="139938" y="403919"/>
                      <a:pt x="129383" y="400781"/>
                      <a:pt x="117973" y="394506"/>
                    </a:cubicBezTo>
                    <a:cubicBezTo>
                      <a:pt x="106563" y="388230"/>
                      <a:pt x="93727" y="379958"/>
                      <a:pt x="79464" y="369689"/>
                    </a:cubicBezTo>
                    <a:cubicBezTo>
                      <a:pt x="65201" y="359420"/>
                      <a:pt x="52650" y="351432"/>
                      <a:pt x="41810" y="345727"/>
                    </a:cubicBezTo>
                    <a:cubicBezTo>
                      <a:pt x="30971" y="340022"/>
                      <a:pt x="23126" y="335316"/>
                      <a:pt x="18277" y="331607"/>
                    </a:cubicBezTo>
                    <a:cubicBezTo>
                      <a:pt x="13428" y="327899"/>
                      <a:pt x="8864" y="318771"/>
                      <a:pt x="4585" y="304223"/>
                    </a:cubicBezTo>
                    <a:cubicBezTo>
                      <a:pt x="306" y="289675"/>
                      <a:pt x="-978" y="278693"/>
                      <a:pt x="734" y="271276"/>
                    </a:cubicBezTo>
                    <a:cubicBezTo>
                      <a:pt x="4727" y="258725"/>
                      <a:pt x="22984" y="249312"/>
                      <a:pt x="55503" y="243036"/>
                    </a:cubicBezTo>
                    <a:lnTo>
                      <a:pt x="163329" y="231055"/>
                    </a:lnTo>
                    <a:lnTo>
                      <a:pt x="224088" y="222498"/>
                    </a:lnTo>
                    <a:cubicBezTo>
                      <a:pt x="273722" y="218504"/>
                      <a:pt x="304102" y="215224"/>
                      <a:pt x="315226" y="212656"/>
                    </a:cubicBezTo>
                    <a:cubicBezTo>
                      <a:pt x="326351" y="210089"/>
                      <a:pt x="332484" y="208520"/>
                      <a:pt x="333625" y="207950"/>
                    </a:cubicBezTo>
                    <a:cubicBezTo>
                      <a:pt x="337048" y="207950"/>
                      <a:pt x="349172" y="208378"/>
                      <a:pt x="369995" y="209233"/>
                    </a:cubicBezTo>
                    <a:cubicBezTo>
                      <a:pt x="390819" y="210089"/>
                      <a:pt x="407791" y="209091"/>
                      <a:pt x="420913" y="206238"/>
                    </a:cubicBezTo>
                    <a:lnTo>
                      <a:pt x="463701" y="196825"/>
                    </a:lnTo>
                    <a:cubicBezTo>
                      <a:pt x="483669" y="196254"/>
                      <a:pt x="495935" y="194543"/>
                      <a:pt x="500499" y="191690"/>
                    </a:cubicBezTo>
                    <a:cubicBezTo>
                      <a:pt x="498787" y="170581"/>
                      <a:pt x="498217" y="154607"/>
                      <a:pt x="498787" y="143768"/>
                    </a:cubicBezTo>
                    <a:lnTo>
                      <a:pt x="500499" y="88999"/>
                    </a:lnTo>
                    <a:cubicBezTo>
                      <a:pt x="498217" y="54768"/>
                      <a:pt x="500499" y="31663"/>
                      <a:pt x="507345" y="19682"/>
                    </a:cubicBezTo>
                    <a:cubicBezTo>
                      <a:pt x="514191" y="7701"/>
                      <a:pt x="529880" y="1141"/>
                      <a:pt x="554412" y="0"/>
                    </a:cubicBezTo>
                    <a:close/>
                    <a:moveTo>
                      <a:pt x="811140" y="410765"/>
                    </a:moveTo>
                    <a:cubicBezTo>
                      <a:pt x="808288" y="410765"/>
                      <a:pt x="803011" y="411621"/>
                      <a:pt x="795309" y="413333"/>
                    </a:cubicBezTo>
                    <a:cubicBezTo>
                      <a:pt x="787607" y="415044"/>
                      <a:pt x="778479" y="416042"/>
                      <a:pt x="767924" y="416328"/>
                    </a:cubicBezTo>
                    <a:cubicBezTo>
                      <a:pt x="757370" y="416613"/>
                      <a:pt x="750096" y="418467"/>
                      <a:pt x="746102" y="421890"/>
                    </a:cubicBezTo>
                    <a:lnTo>
                      <a:pt x="711016" y="433015"/>
                    </a:lnTo>
                    <a:cubicBezTo>
                      <a:pt x="709875" y="434156"/>
                      <a:pt x="707878" y="449845"/>
                      <a:pt x="705026" y="480082"/>
                    </a:cubicBezTo>
                    <a:lnTo>
                      <a:pt x="703314" y="495486"/>
                    </a:lnTo>
                    <a:cubicBezTo>
                      <a:pt x="703314" y="496627"/>
                      <a:pt x="703885" y="500050"/>
                      <a:pt x="705026" y="505755"/>
                    </a:cubicBezTo>
                    <a:lnTo>
                      <a:pt x="705026" y="547687"/>
                    </a:lnTo>
                    <a:cubicBezTo>
                      <a:pt x="705026" y="548258"/>
                      <a:pt x="720002" y="544977"/>
                      <a:pt x="749953" y="537846"/>
                    </a:cubicBezTo>
                    <a:cubicBezTo>
                      <a:pt x="779905" y="530715"/>
                      <a:pt x="799017" y="522442"/>
                      <a:pt x="807289" y="513029"/>
                    </a:cubicBezTo>
                    <a:cubicBezTo>
                      <a:pt x="815562" y="503615"/>
                      <a:pt x="820268" y="493061"/>
                      <a:pt x="821409" y="481366"/>
                    </a:cubicBezTo>
                    <a:cubicBezTo>
                      <a:pt x="822550" y="469670"/>
                      <a:pt x="824547" y="457262"/>
                      <a:pt x="827400" y="444140"/>
                    </a:cubicBezTo>
                    <a:cubicBezTo>
                      <a:pt x="830252" y="431018"/>
                      <a:pt x="830680" y="422461"/>
                      <a:pt x="828683" y="418467"/>
                    </a:cubicBezTo>
                    <a:cubicBezTo>
                      <a:pt x="826687" y="414474"/>
                      <a:pt x="820839" y="411906"/>
                      <a:pt x="811140" y="410765"/>
                    </a:cubicBezTo>
                    <a:close/>
                    <a:moveTo>
                      <a:pt x="402086" y="486072"/>
                    </a:moveTo>
                    <a:cubicBezTo>
                      <a:pt x="409503" y="533995"/>
                      <a:pt x="414067" y="561094"/>
                      <a:pt x="415778" y="567370"/>
                    </a:cubicBezTo>
                    <a:lnTo>
                      <a:pt x="420057" y="586196"/>
                    </a:lnTo>
                    <a:cubicBezTo>
                      <a:pt x="442307" y="578780"/>
                      <a:pt x="469977" y="574216"/>
                      <a:pt x="503066" y="572504"/>
                    </a:cubicBezTo>
                    <a:lnTo>
                      <a:pt x="499643" y="492918"/>
                    </a:lnTo>
                    <a:cubicBezTo>
                      <a:pt x="476823" y="502047"/>
                      <a:pt x="463701" y="505755"/>
                      <a:pt x="460278" y="504043"/>
                    </a:cubicBezTo>
                    <a:lnTo>
                      <a:pt x="402086" y="486072"/>
                    </a:lnTo>
                    <a:close/>
                    <a:moveTo>
                      <a:pt x="902707" y="791579"/>
                    </a:moveTo>
                    <a:cubicBezTo>
                      <a:pt x="877034" y="792150"/>
                      <a:pt x="853215" y="793291"/>
                      <a:pt x="831251" y="795002"/>
                    </a:cubicBezTo>
                    <a:cubicBezTo>
                      <a:pt x="809286" y="796714"/>
                      <a:pt x="781046" y="796999"/>
                      <a:pt x="746530" y="795858"/>
                    </a:cubicBezTo>
                    <a:cubicBezTo>
                      <a:pt x="712015" y="794717"/>
                      <a:pt x="695612" y="798425"/>
                      <a:pt x="697324" y="806983"/>
                    </a:cubicBezTo>
                    <a:lnTo>
                      <a:pt x="699036" y="848060"/>
                    </a:lnTo>
                    <a:cubicBezTo>
                      <a:pt x="745247" y="842925"/>
                      <a:pt x="774628" y="846063"/>
                      <a:pt x="787179" y="857473"/>
                    </a:cubicBezTo>
                    <a:cubicBezTo>
                      <a:pt x="799730" y="868883"/>
                      <a:pt x="807289" y="885856"/>
                      <a:pt x="809857" y="908391"/>
                    </a:cubicBezTo>
                    <a:cubicBezTo>
                      <a:pt x="812424" y="930926"/>
                      <a:pt x="805720" y="947328"/>
                      <a:pt x="789746" y="957597"/>
                    </a:cubicBezTo>
                    <a:lnTo>
                      <a:pt x="736689" y="966155"/>
                    </a:lnTo>
                    <a:lnTo>
                      <a:pt x="702459" y="974712"/>
                    </a:lnTo>
                    <a:lnTo>
                      <a:pt x="702459" y="1036327"/>
                    </a:lnTo>
                    <a:cubicBezTo>
                      <a:pt x="729843" y="1031763"/>
                      <a:pt x="754660" y="1027912"/>
                      <a:pt x="776910" y="1024774"/>
                    </a:cubicBezTo>
                    <a:cubicBezTo>
                      <a:pt x="799160" y="1021637"/>
                      <a:pt x="813422" y="1016930"/>
                      <a:pt x="819698" y="1010654"/>
                    </a:cubicBezTo>
                    <a:cubicBezTo>
                      <a:pt x="825974" y="1004379"/>
                      <a:pt x="833390" y="983555"/>
                      <a:pt x="841948" y="948184"/>
                    </a:cubicBezTo>
                    <a:lnTo>
                      <a:pt x="885592" y="846348"/>
                    </a:lnTo>
                    <a:lnTo>
                      <a:pt x="902707" y="79157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954097" y="1651948"/>
                <a:ext cx="1514323" cy="1538598"/>
              </a:xfrm>
              <a:custGeom>
                <a:avLst/>
                <a:gdLst/>
                <a:ahLst/>
                <a:cxnLst/>
                <a:rect l="l" t="t" r="r" b="b"/>
                <a:pathLst>
                  <a:path w="1514323" h="1538598">
                    <a:moveTo>
                      <a:pt x="875467" y="132"/>
                    </a:moveTo>
                    <a:cubicBezTo>
                      <a:pt x="880779" y="-189"/>
                      <a:pt x="885718" y="79"/>
                      <a:pt x="890282" y="935"/>
                    </a:cubicBezTo>
                    <a:cubicBezTo>
                      <a:pt x="908538" y="4928"/>
                      <a:pt x="928934" y="20332"/>
                      <a:pt x="951469" y="47146"/>
                    </a:cubicBezTo>
                    <a:cubicBezTo>
                      <a:pt x="974004" y="73960"/>
                      <a:pt x="991975" y="97350"/>
                      <a:pt x="1005382" y="117318"/>
                    </a:cubicBezTo>
                    <a:cubicBezTo>
                      <a:pt x="1018789" y="137286"/>
                      <a:pt x="1025778" y="152832"/>
                      <a:pt x="1026348" y="163957"/>
                    </a:cubicBezTo>
                    <a:cubicBezTo>
                      <a:pt x="1026919" y="175082"/>
                      <a:pt x="1022925" y="195193"/>
                      <a:pt x="1014367" y="224288"/>
                    </a:cubicBezTo>
                    <a:cubicBezTo>
                      <a:pt x="1006380" y="248820"/>
                      <a:pt x="1001103" y="281624"/>
                      <a:pt x="998536" y="322701"/>
                    </a:cubicBezTo>
                    <a:cubicBezTo>
                      <a:pt x="995969" y="363778"/>
                      <a:pt x="992260" y="410702"/>
                      <a:pt x="987411" y="463474"/>
                    </a:cubicBezTo>
                    <a:cubicBezTo>
                      <a:pt x="982562" y="516246"/>
                      <a:pt x="977142" y="555183"/>
                      <a:pt x="971151" y="580285"/>
                    </a:cubicBezTo>
                    <a:cubicBezTo>
                      <a:pt x="965161" y="605388"/>
                      <a:pt x="958172" y="621647"/>
                      <a:pt x="950185" y="629064"/>
                    </a:cubicBezTo>
                    <a:lnTo>
                      <a:pt x="926224" y="654737"/>
                    </a:lnTo>
                    <a:cubicBezTo>
                      <a:pt x="965589" y="645609"/>
                      <a:pt x="997395" y="637907"/>
                      <a:pt x="1021641" y="631631"/>
                    </a:cubicBezTo>
                    <a:cubicBezTo>
                      <a:pt x="1045888" y="625356"/>
                      <a:pt x="1067282" y="622931"/>
                      <a:pt x="1085824" y="624357"/>
                    </a:cubicBezTo>
                    <a:cubicBezTo>
                      <a:pt x="1104365" y="625783"/>
                      <a:pt x="1123335" y="637621"/>
                      <a:pt x="1142732" y="659871"/>
                    </a:cubicBezTo>
                    <a:cubicBezTo>
                      <a:pt x="1162129" y="682121"/>
                      <a:pt x="1169546" y="700948"/>
                      <a:pt x="1164982" y="716352"/>
                    </a:cubicBezTo>
                    <a:cubicBezTo>
                      <a:pt x="1160418" y="731755"/>
                      <a:pt x="1139309" y="744306"/>
                      <a:pt x="1101655" y="754005"/>
                    </a:cubicBezTo>
                    <a:lnTo>
                      <a:pt x="919378" y="781389"/>
                    </a:lnTo>
                    <a:lnTo>
                      <a:pt x="811552" y="807062"/>
                    </a:lnTo>
                    <a:cubicBezTo>
                      <a:pt x="825244" y="822466"/>
                      <a:pt x="833516" y="834161"/>
                      <a:pt x="836369" y="842149"/>
                    </a:cubicBezTo>
                    <a:cubicBezTo>
                      <a:pt x="839222" y="850136"/>
                      <a:pt x="838651" y="872956"/>
                      <a:pt x="834657" y="910609"/>
                    </a:cubicBezTo>
                    <a:lnTo>
                      <a:pt x="826956" y="967090"/>
                    </a:lnTo>
                    <a:cubicBezTo>
                      <a:pt x="859475" y="951116"/>
                      <a:pt x="888143" y="935284"/>
                      <a:pt x="912960" y="919595"/>
                    </a:cubicBezTo>
                    <a:cubicBezTo>
                      <a:pt x="937777" y="903906"/>
                      <a:pt x="963022" y="884366"/>
                      <a:pt x="988695" y="860975"/>
                    </a:cubicBezTo>
                    <a:cubicBezTo>
                      <a:pt x="1014367" y="837584"/>
                      <a:pt x="1032481" y="824178"/>
                      <a:pt x="1043036" y="820754"/>
                    </a:cubicBezTo>
                    <a:cubicBezTo>
                      <a:pt x="1053590" y="817331"/>
                      <a:pt x="1066284" y="821895"/>
                      <a:pt x="1081117" y="834447"/>
                    </a:cubicBezTo>
                    <a:cubicBezTo>
                      <a:pt x="1098232" y="849850"/>
                      <a:pt x="1108644" y="879374"/>
                      <a:pt x="1112352" y="923018"/>
                    </a:cubicBezTo>
                    <a:cubicBezTo>
                      <a:pt x="1116061" y="966662"/>
                      <a:pt x="1113636" y="992763"/>
                      <a:pt x="1105078" y="1001320"/>
                    </a:cubicBezTo>
                    <a:cubicBezTo>
                      <a:pt x="1096521" y="1009878"/>
                      <a:pt x="1082543" y="1015012"/>
                      <a:pt x="1063146" y="1016724"/>
                    </a:cubicBezTo>
                    <a:cubicBezTo>
                      <a:pt x="1043749" y="1019006"/>
                      <a:pt x="1010659" y="1017437"/>
                      <a:pt x="963877" y="1012017"/>
                    </a:cubicBezTo>
                    <a:cubicBezTo>
                      <a:pt x="917096" y="1006597"/>
                      <a:pt x="870599" y="1007311"/>
                      <a:pt x="824388" y="1014157"/>
                    </a:cubicBezTo>
                    <a:cubicBezTo>
                      <a:pt x="819824" y="1066643"/>
                      <a:pt x="817542" y="1097451"/>
                      <a:pt x="817542" y="1106579"/>
                    </a:cubicBezTo>
                    <a:lnTo>
                      <a:pt x="811552" y="1218684"/>
                    </a:lnTo>
                    <a:cubicBezTo>
                      <a:pt x="976429" y="1259190"/>
                      <a:pt x="1130323" y="1281439"/>
                      <a:pt x="1273236" y="1285433"/>
                    </a:cubicBezTo>
                    <a:cubicBezTo>
                      <a:pt x="1416148" y="1289427"/>
                      <a:pt x="1494307" y="1294846"/>
                      <a:pt x="1507714" y="1301693"/>
                    </a:cubicBezTo>
                    <a:cubicBezTo>
                      <a:pt x="1521121" y="1308539"/>
                      <a:pt x="1514132" y="1319378"/>
                      <a:pt x="1486748" y="1334211"/>
                    </a:cubicBezTo>
                    <a:cubicBezTo>
                      <a:pt x="1483895" y="1335923"/>
                      <a:pt x="1469775" y="1340772"/>
                      <a:pt x="1444388" y="1348759"/>
                    </a:cubicBezTo>
                    <a:cubicBezTo>
                      <a:pt x="1419000" y="1356746"/>
                      <a:pt x="1398319" y="1368014"/>
                      <a:pt x="1382345" y="1382562"/>
                    </a:cubicBezTo>
                    <a:cubicBezTo>
                      <a:pt x="1366371" y="1397110"/>
                      <a:pt x="1351395" y="1418789"/>
                      <a:pt x="1337418" y="1447600"/>
                    </a:cubicBezTo>
                    <a:cubicBezTo>
                      <a:pt x="1323440" y="1476411"/>
                      <a:pt x="1310176" y="1497805"/>
                      <a:pt x="1297625" y="1511782"/>
                    </a:cubicBezTo>
                    <a:cubicBezTo>
                      <a:pt x="1285074" y="1525760"/>
                      <a:pt x="1256548" y="1534460"/>
                      <a:pt x="1212049" y="1537883"/>
                    </a:cubicBezTo>
                    <a:cubicBezTo>
                      <a:pt x="1160703" y="1542447"/>
                      <a:pt x="1074271" y="1525189"/>
                      <a:pt x="952753" y="1486109"/>
                    </a:cubicBezTo>
                    <a:cubicBezTo>
                      <a:pt x="831234" y="1447029"/>
                      <a:pt x="747084" y="1416365"/>
                      <a:pt x="700303" y="1394115"/>
                    </a:cubicBezTo>
                    <a:lnTo>
                      <a:pt x="570227" y="1327365"/>
                    </a:lnTo>
                    <a:cubicBezTo>
                      <a:pt x="501196" y="1293705"/>
                      <a:pt x="463257" y="1274023"/>
                      <a:pt x="456411" y="1268318"/>
                    </a:cubicBezTo>
                    <a:lnTo>
                      <a:pt x="401642" y="1230664"/>
                    </a:lnTo>
                    <a:cubicBezTo>
                      <a:pt x="369123" y="1264895"/>
                      <a:pt x="342309" y="1291423"/>
                      <a:pt x="321200" y="1310250"/>
                    </a:cubicBezTo>
                    <a:cubicBezTo>
                      <a:pt x="300092" y="1329077"/>
                      <a:pt x="273706" y="1348902"/>
                      <a:pt x="242043" y="1369726"/>
                    </a:cubicBezTo>
                    <a:cubicBezTo>
                      <a:pt x="210379" y="1390549"/>
                      <a:pt x="177147" y="1408092"/>
                      <a:pt x="142346" y="1422355"/>
                    </a:cubicBezTo>
                    <a:lnTo>
                      <a:pt x="54203" y="1456585"/>
                    </a:lnTo>
                    <a:cubicBezTo>
                      <a:pt x="38229" y="1463432"/>
                      <a:pt x="25963" y="1466427"/>
                      <a:pt x="17405" y="1465571"/>
                    </a:cubicBezTo>
                    <a:cubicBezTo>
                      <a:pt x="8847" y="1464715"/>
                      <a:pt x="3142" y="1462433"/>
                      <a:pt x="290" y="1458725"/>
                    </a:cubicBezTo>
                    <a:cubicBezTo>
                      <a:pt x="-2563" y="1455016"/>
                      <a:pt x="15694" y="1438614"/>
                      <a:pt x="55059" y="1409519"/>
                    </a:cubicBezTo>
                    <a:cubicBezTo>
                      <a:pt x="94424" y="1380423"/>
                      <a:pt x="136213" y="1333356"/>
                      <a:pt x="180428" y="1268318"/>
                    </a:cubicBezTo>
                    <a:cubicBezTo>
                      <a:pt x="224642" y="1203280"/>
                      <a:pt x="263009" y="1143091"/>
                      <a:pt x="295528" y="1087752"/>
                    </a:cubicBezTo>
                    <a:cubicBezTo>
                      <a:pt x="328047" y="1032413"/>
                      <a:pt x="347729" y="994759"/>
                      <a:pt x="354575" y="974792"/>
                    </a:cubicBezTo>
                    <a:lnTo>
                      <a:pt x="370835" y="927725"/>
                    </a:lnTo>
                    <a:cubicBezTo>
                      <a:pt x="346303" y="931718"/>
                      <a:pt x="326050" y="932431"/>
                      <a:pt x="310076" y="929864"/>
                    </a:cubicBezTo>
                    <a:cubicBezTo>
                      <a:pt x="294101" y="927297"/>
                      <a:pt x="273991" y="915031"/>
                      <a:pt x="249744" y="893066"/>
                    </a:cubicBezTo>
                    <a:cubicBezTo>
                      <a:pt x="225498" y="871102"/>
                      <a:pt x="213945" y="850421"/>
                      <a:pt x="215086" y="831024"/>
                    </a:cubicBezTo>
                    <a:cubicBezTo>
                      <a:pt x="215657" y="811626"/>
                      <a:pt x="223929" y="796365"/>
                      <a:pt x="239903" y="785240"/>
                    </a:cubicBezTo>
                    <a:cubicBezTo>
                      <a:pt x="255877" y="774115"/>
                      <a:pt x="276416" y="767697"/>
                      <a:pt x="301518" y="765986"/>
                    </a:cubicBezTo>
                    <a:cubicBezTo>
                      <a:pt x="326620" y="764274"/>
                      <a:pt x="366556" y="759140"/>
                      <a:pt x="421325" y="750582"/>
                    </a:cubicBezTo>
                    <a:lnTo>
                      <a:pt x="531718" y="736034"/>
                    </a:lnTo>
                    <a:cubicBezTo>
                      <a:pt x="538564" y="735464"/>
                      <a:pt x="569942" y="729188"/>
                      <a:pt x="625852" y="717207"/>
                    </a:cubicBezTo>
                    <a:lnTo>
                      <a:pt x="737956" y="694957"/>
                    </a:lnTo>
                    <a:lnTo>
                      <a:pt x="831234" y="671852"/>
                    </a:lnTo>
                    <a:cubicBezTo>
                      <a:pt x="820395" y="659301"/>
                      <a:pt x="814975" y="651599"/>
                      <a:pt x="814975" y="648746"/>
                    </a:cubicBezTo>
                    <a:lnTo>
                      <a:pt x="808129" y="604247"/>
                    </a:lnTo>
                    <a:cubicBezTo>
                      <a:pt x="757924" y="612234"/>
                      <a:pt x="706293" y="616513"/>
                      <a:pt x="653236" y="617083"/>
                    </a:cubicBezTo>
                    <a:cubicBezTo>
                      <a:pt x="645819" y="659871"/>
                      <a:pt x="635836" y="683262"/>
                      <a:pt x="623284" y="687256"/>
                    </a:cubicBezTo>
                    <a:cubicBezTo>
                      <a:pt x="610733" y="691249"/>
                      <a:pt x="597326" y="688397"/>
                      <a:pt x="583064" y="678698"/>
                    </a:cubicBezTo>
                    <a:cubicBezTo>
                      <a:pt x="563096" y="666147"/>
                      <a:pt x="550259" y="648604"/>
                      <a:pt x="544554" y="626069"/>
                    </a:cubicBezTo>
                    <a:cubicBezTo>
                      <a:pt x="538849" y="603534"/>
                      <a:pt x="535711" y="579858"/>
                      <a:pt x="535141" y="555040"/>
                    </a:cubicBezTo>
                    <a:cubicBezTo>
                      <a:pt x="534570" y="530223"/>
                      <a:pt x="533429" y="494281"/>
                      <a:pt x="531718" y="447214"/>
                    </a:cubicBezTo>
                    <a:cubicBezTo>
                      <a:pt x="530006" y="400147"/>
                      <a:pt x="528723" y="348802"/>
                      <a:pt x="527867" y="293177"/>
                    </a:cubicBezTo>
                    <a:cubicBezTo>
                      <a:pt x="527011" y="237553"/>
                      <a:pt x="525585" y="187776"/>
                      <a:pt x="523588" y="143847"/>
                    </a:cubicBezTo>
                    <a:cubicBezTo>
                      <a:pt x="521591" y="99918"/>
                      <a:pt x="537993" y="74815"/>
                      <a:pt x="572794" y="68540"/>
                    </a:cubicBezTo>
                    <a:lnTo>
                      <a:pt x="629275" y="81376"/>
                    </a:lnTo>
                    <a:cubicBezTo>
                      <a:pt x="640685" y="83658"/>
                      <a:pt x="665502" y="78238"/>
                      <a:pt x="703726" y="65117"/>
                    </a:cubicBezTo>
                    <a:lnTo>
                      <a:pt x="767908" y="44578"/>
                    </a:lnTo>
                    <a:lnTo>
                      <a:pt x="817542" y="18906"/>
                    </a:lnTo>
                    <a:cubicBezTo>
                      <a:pt x="840220" y="7353"/>
                      <a:pt x="859528" y="1095"/>
                      <a:pt x="875467" y="132"/>
                    </a:cubicBezTo>
                    <a:close/>
                    <a:moveTo>
                      <a:pt x="817542" y="177222"/>
                    </a:moveTo>
                    <a:cubicBezTo>
                      <a:pt x="774184" y="187491"/>
                      <a:pt x="730825" y="192625"/>
                      <a:pt x="687466" y="192625"/>
                    </a:cubicBezTo>
                    <a:cubicBezTo>
                      <a:pt x="682902" y="227426"/>
                      <a:pt x="680620" y="248250"/>
                      <a:pt x="680620" y="255096"/>
                    </a:cubicBezTo>
                    <a:lnTo>
                      <a:pt x="676342" y="314143"/>
                    </a:lnTo>
                    <a:cubicBezTo>
                      <a:pt x="708861" y="306156"/>
                      <a:pt x="727973" y="302733"/>
                      <a:pt x="733678" y="303874"/>
                    </a:cubicBezTo>
                    <a:lnTo>
                      <a:pt x="811552" y="314143"/>
                    </a:lnTo>
                    <a:cubicBezTo>
                      <a:pt x="813263" y="275919"/>
                      <a:pt x="814404" y="252814"/>
                      <a:pt x="814975" y="244827"/>
                    </a:cubicBezTo>
                    <a:lnTo>
                      <a:pt x="817542" y="177222"/>
                    </a:lnTo>
                    <a:close/>
                    <a:moveTo>
                      <a:pt x="814975" y="380893"/>
                    </a:moveTo>
                    <a:cubicBezTo>
                      <a:pt x="771046" y="398008"/>
                      <a:pt x="743947" y="407136"/>
                      <a:pt x="733678" y="408277"/>
                    </a:cubicBezTo>
                    <a:lnTo>
                      <a:pt x="670351" y="419402"/>
                    </a:lnTo>
                    <a:cubicBezTo>
                      <a:pt x="668069" y="445646"/>
                      <a:pt x="665787" y="471033"/>
                      <a:pt x="663505" y="495565"/>
                    </a:cubicBezTo>
                    <a:cubicBezTo>
                      <a:pt x="710287" y="491571"/>
                      <a:pt x="759636" y="488719"/>
                      <a:pt x="811552" y="487007"/>
                    </a:cubicBezTo>
                    <a:lnTo>
                      <a:pt x="814975" y="380893"/>
                    </a:lnTo>
                    <a:close/>
                    <a:moveTo>
                      <a:pt x="666928" y="846427"/>
                    </a:moveTo>
                    <a:cubicBezTo>
                      <a:pt x="616723" y="861831"/>
                      <a:pt x="560814" y="879232"/>
                      <a:pt x="499199" y="898629"/>
                    </a:cubicBezTo>
                    <a:cubicBezTo>
                      <a:pt x="504904" y="915744"/>
                      <a:pt x="509611" y="931148"/>
                      <a:pt x="513319" y="944840"/>
                    </a:cubicBezTo>
                    <a:cubicBezTo>
                      <a:pt x="517027" y="958532"/>
                      <a:pt x="518739" y="976931"/>
                      <a:pt x="518454" y="1000037"/>
                    </a:cubicBezTo>
                    <a:cubicBezTo>
                      <a:pt x="518168" y="1023142"/>
                      <a:pt x="514888" y="1040971"/>
                      <a:pt x="508612" y="1053522"/>
                    </a:cubicBezTo>
                    <a:lnTo>
                      <a:pt x="486362" y="1104012"/>
                    </a:lnTo>
                    <a:cubicBezTo>
                      <a:pt x="529721" y="1123409"/>
                      <a:pt x="591906" y="1148226"/>
                      <a:pt x="672919" y="1178463"/>
                    </a:cubicBezTo>
                    <a:cubicBezTo>
                      <a:pt x="676342" y="1134534"/>
                      <a:pt x="678624" y="1099447"/>
                      <a:pt x="679765" y="1073204"/>
                    </a:cubicBezTo>
                    <a:cubicBezTo>
                      <a:pt x="680906" y="1046961"/>
                      <a:pt x="680906" y="1018150"/>
                      <a:pt x="679765" y="986772"/>
                    </a:cubicBezTo>
                    <a:cubicBezTo>
                      <a:pt x="678053" y="950260"/>
                      <a:pt x="675771" y="919738"/>
                      <a:pt x="672919" y="895206"/>
                    </a:cubicBezTo>
                    <a:lnTo>
                      <a:pt x="666928" y="84642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0" y="0"/>
            <a:ext cx="5646057" cy="6858000"/>
            <a:chOff x="0" y="0"/>
            <a:chExt cx="5646057" cy="685800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5646057" cy="6858000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b="42024"/>
            <a:stretch/>
          </p:blipFill>
          <p:spPr>
            <a:xfrm>
              <a:off x="2036805" y="4624170"/>
              <a:ext cx="3365284" cy="2233830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5193539" y="851121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3A22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5088" y="994039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A63A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22567" y="2875865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3A2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54116" y="3041375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A63A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22566" y="4900609"/>
            <a:ext cx="932169" cy="932169"/>
          </a:xfrm>
          <a:prstGeom prst="ellipse">
            <a:avLst/>
          </a:prstGeom>
          <a:solidFill>
            <a:schemeClr val="bg1"/>
          </a:solidFill>
          <a:ln w="63500">
            <a:solidFill>
              <a:srgbClr val="A63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3A2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4115" y="5043527"/>
            <a:ext cx="65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A63A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4616" y="565022"/>
            <a:ext cx="2646758" cy="537610"/>
            <a:chOff x="1634956" y="1439773"/>
            <a:chExt cx="3446584" cy="700071"/>
          </a:xfrm>
        </p:grpSpPr>
        <p:sp>
          <p:nvSpPr>
            <p:cNvPr id="42" name="圆角矩形 41"/>
            <p:cNvSpPr/>
            <p:nvPr/>
          </p:nvSpPr>
          <p:spPr>
            <a:xfrm>
              <a:off x="1634956" y="1439773"/>
              <a:ext cx="3446584" cy="700071"/>
            </a:xfrm>
            <a:prstGeom prst="roundRect">
              <a:avLst>
                <a:gd name="adj" fmla="val 144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íṥľïḑe">
              <a:extLst>
                <a:ext uri="{FF2B5EF4-FFF2-40B4-BE49-F238E27FC236}">
                  <a16:creationId xmlns:a16="http://schemas.microsoft.com/office/drawing/2014/main" id="{7D2D6009-6AC8-48FD-B2C4-53A82165D965}"/>
                </a:ext>
              </a:extLst>
            </p:cNvPr>
            <p:cNvSpPr/>
            <p:nvPr/>
          </p:nvSpPr>
          <p:spPr bwMode="auto">
            <a:xfrm>
              <a:off x="1799873" y="1516240"/>
              <a:ext cx="3021802" cy="594406"/>
            </a:xfrm>
            <a:custGeom>
              <a:avLst/>
              <a:gdLst>
                <a:gd name="T0" fmla="*/ 468 w 1021"/>
                <a:gd name="T1" fmla="*/ 163 h 201"/>
                <a:gd name="T2" fmla="*/ 642 w 1021"/>
                <a:gd name="T3" fmla="*/ 148 h 201"/>
                <a:gd name="T4" fmla="*/ 624 w 1021"/>
                <a:gd name="T5" fmla="*/ 83 h 201"/>
                <a:gd name="T6" fmla="*/ 566 w 1021"/>
                <a:gd name="T7" fmla="*/ 72 h 201"/>
                <a:gd name="T8" fmla="*/ 587 w 1021"/>
                <a:gd name="T9" fmla="*/ 29 h 201"/>
                <a:gd name="T10" fmla="*/ 566 w 1021"/>
                <a:gd name="T11" fmla="*/ 62 h 201"/>
                <a:gd name="T12" fmla="*/ 558 w 1021"/>
                <a:gd name="T13" fmla="*/ 169 h 201"/>
                <a:gd name="T14" fmla="*/ 663 w 1021"/>
                <a:gd name="T15" fmla="*/ 124 h 201"/>
                <a:gd name="T16" fmla="*/ 351 w 1021"/>
                <a:gd name="T17" fmla="*/ 147 h 201"/>
                <a:gd name="T18" fmla="*/ 378 w 1021"/>
                <a:gd name="T19" fmla="*/ 67 h 201"/>
                <a:gd name="T20" fmla="*/ 785 w 1021"/>
                <a:gd name="T21" fmla="*/ 119 h 201"/>
                <a:gd name="T22" fmla="*/ 812 w 1021"/>
                <a:gd name="T23" fmla="*/ 68 h 201"/>
                <a:gd name="T24" fmla="*/ 753 w 1021"/>
                <a:gd name="T25" fmla="*/ 69 h 201"/>
                <a:gd name="T26" fmla="*/ 733 w 1021"/>
                <a:gd name="T27" fmla="*/ 77 h 201"/>
                <a:gd name="T28" fmla="*/ 709 w 1021"/>
                <a:gd name="T29" fmla="*/ 100 h 201"/>
                <a:gd name="T30" fmla="*/ 707 w 1021"/>
                <a:gd name="T31" fmla="*/ 162 h 201"/>
                <a:gd name="T32" fmla="*/ 754 w 1021"/>
                <a:gd name="T33" fmla="*/ 87 h 201"/>
                <a:gd name="T34" fmla="*/ 832 w 1021"/>
                <a:gd name="T35" fmla="*/ 153 h 201"/>
                <a:gd name="T36" fmla="*/ 995 w 1021"/>
                <a:gd name="T37" fmla="*/ 13 h 201"/>
                <a:gd name="T38" fmla="*/ 994 w 1021"/>
                <a:gd name="T39" fmla="*/ 33 h 201"/>
                <a:gd name="T40" fmla="*/ 990 w 1021"/>
                <a:gd name="T41" fmla="*/ 53 h 201"/>
                <a:gd name="T42" fmla="*/ 953 w 1021"/>
                <a:gd name="T43" fmla="*/ 44 h 201"/>
                <a:gd name="T44" fmla="*/ 962 w 1021"/>
                <a:gd name="T45" fmla="*/ 79 h 201"/>
                <a:gd name="T46" fmla="*/ 956 w 1021"/>
                <a:gd name="T47" fmla="*/ 60 h 201"/>
                <a:gd name="T48" fmla="*/ 940 w 1021"/>
                <a:gd name="T49" fmla="*/ 32 h 201"/>
                <a:gd name="T50" fmla="*/ 998 w 1021"/>
                <a:gd name="T51" fmla="*/ 8 h 201"/>
                <a:gd name="T52" fmla="*/ 939 w 1021"/>
                <a:gd name="T53" fmla="*/ 15 h 201"/>
                <a:gd name="T54" fmla="*/ 888 w 1021"/>
                <a:gd name="T55" fmla="*/ 98 h 201"/>
                <a:gd name="T56" fmla="*/ 882 w 1021"/>
                <a:gd name="T57" fmla="*/ 147 h 201"/>
                <a:gd name="T58" fmla="*/ 974 w 1021"/>
                <a:gd name="T59" fmla="*/ 88 h 201"/>
                <a:gd name="T60" fmla="*/ 967 w 1021"/>
                <a:gd name="T61" fmla="*/ 105 h 201"/>
                <a:gd name="T62" fmla="*/ 960 w 1021"/>
                <a:gd name="T63" fmla="*/ 118 h 201"/>
                <a:gd name="T64" fmla="*/ 930 w 1021"/>
                <a:gd name="T65" fmla="*/ 161 h 201"/>
                <a:gd name="T66" fmla="*/ 926 w 1021"/>
                <a:gd name="T67" fmla="*/ 173 h 201"/>
                <a:gd name="T68" fmla="*/ 980 w 1021"/>
                <a:gd name="T69" fmla="*/ 145 h 201"/>
                <a:gd name="T70" fmla="*/ 975 w 1021"/>
                <a:gd name="T71" fmla="*/ 135 h 201"/>
                <a:gd name="T72" fmla="*/ 995 w 1021"/>
                <a:gd name="T73" fmla="*/ 96 h 201"/>
                <a:gd name="T74" fmla="*/ 244 w 1021"/>
                <a:gd name="T75" fmla="*/ 100 h 201"/>
                <a:gd name="T76" fmla="*/ 262 w 1021"/>
                <a:gd name="T77" fmla="*/ 17 h 201"/>
                <a:gd name="T78" fmla="*/ 241 w 1021"/>
                <a:gd name="T79" fmla="*/ 30 h 201"/>
                <a:gd name="T80" fmla="*/ 273 w 1021"/>
                <a:gd name="T81" fmla="*/ 142 h 201"/>
                <a:gd name="T82" fmla="*/ 253 w 1021"/>
                <a:gd name="T83" fmla="*/ 48 h 201"/>
                <a:gd name="T84" fmla="*/ 231 w 1021"/>
                <a:gd name="T85" fmla="*/ 78 h 201"/>
                <a:gd name="T86" fmla="*/ 211 w 1021"/>
                <a:gd name="T87" fmla="*/ 61 h 201"/>
                <a:gd name="T88" fmla="*/ 201 w 1021"/>
                <a:gd name="T89" fmla="*/ 87 h 201"/>
                <a:gd name="T90" fmla="*/ 196 w 1021"/>
                <a:gd name="T91" fmla="*/ 114 h 201"/>
                <a:gd name="T92" fmla="*/ 178 w 1021"/>
                <a:gd name="T93" fmla="*/ 59 h 201"/>
                <a:gd name="T94" fmla="*/ 199 w 1021"/>
                <a:gd name="T95" fmla="*/ 126 h 201"/>
                <a:gd name="T96" fmla="*/ 231 w 1021"/>
                <a:gd name="T97" fmla="*/ 129 h 201"/>
                <a:gd name="T98" fmla="*/ 207 w 1021"/>
                <a:gd name="T99" fmla="*/ 142 h 201"/>
                <a:gd name="T100" fmla="*/ 211 w 1021"/>
                <a:gd name="T101" fmla="*/ 159 h 201"/>
                <a:gd name="T102" fmla="*/ 284 w 1021"/>
                <a:gd name="T103" fmla="*/ 183 h 201"/>
                <a:gd name="T104" fmla="*/ 69 w 1021"/>
                <a:gd name="T105" fmla="*/ 56 h 201"/>
                <a:gd name="T106" fmla="*/ 71 w 1021"/>
                <a:gd name="T107" fmla="*/ 43 h 201"/>
                <a:gd name="T108" fmla="*/ 50 w 1021"/>
                <a:gd name="T109" fmla="*/ 27 h 201"/>
                <a:gd name="T110" fmla="*/ 5 w 1021"/>
                <a:gd name="T111" fmla="*/ 64 h 201"/>
                <a:gd name="T112" fmla="*/ 26 w 1021"/>
                <a:gd name="T113" fmla="*/ 61 h 201"/>
                <a:gd name="T114" fmla="*/ 46 w 1021"/>
                <a:gd name="T115" fmla="*/ 161 h 201"/>
                <a:gd name="T116" fmla="*/ 67 w 1021"/>
                <a:gd name="T117" fmla="*/ 163 h 201"/>
                <a:gd name="T118" fmla="*/ 133 w 1021"/>
                <a:gd name="T119" fmla="*/ 78 h 201"/>
                <a:gd name="T120" fmla="*/ 916 w 1021"/>
                <a:gd name="T121" fmla="*/ 3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201">
                  <a:moveTo>
                    <a:pt x="500" y="150"/>
                  </a:moveTo>
                  <a:cubicBezTo>
                    <a:pt x="480" y="145"/>
                    <a:pt x="463" y="137"/>
                    <a:pt x="441" y="124"/>
                  </a:cubicBezTo>
                  <a:cubicBezTo>
                    <a:pt x="416" y="109"/>
                    <a:pt x="399" y="90"/>
                    <a:pt x="395" y="94"/>
                  </a:cubicBezTo>
                  <a:cubicBezTo>
                    <a:pt x="393" y="97"/>
                    <a:pt x="405" y="106"/>
                    <a:pt x="414" y="115"/>
                  </a:cubicBezTo>
                  <a:cubicBezTo>
                    <a:pt x="427" y="128"/>
                    <a:pt x="432" y="131"/>
                    <a:pt x="442" y="138"/>
                  </a:cubicBezTo>
                  <a:cubicBezTo>
                    <a:pt x="452" y="148"/>
                    <a:pt x="459" y="159"/>
                    <a:pt x="468" y="163"/>
                  </a:cubicBezTo>
                  <a:cubicBezTo>
                    <a:pt x="476" y="166"/>
                    <a:pt x="483" y="167"/>
                    <a:pt x="489" y="167"/>
                  </a:cubicBezTo>
                  <a:cubicBezTo>
                    <a:pt x="495" y="167"/>
                    <a:pt x="499" y="167"/>
                    <a:pt x="507" y="166"/>
                  </a:cubicBezTo>
                  <a:cubicBezTo>
                    <a:pt x="513" y="164"/>
                    <a:pt x="512" y="161"/>
                    <a:pt x="510" y="158"/>
                  </a:cubicBezTo>
                  <a:cubicBezTo>
                    <a:pt x="508" y="155"/>
                    <a:pt x="506" y="152"/>
                    <a:pt x="500" y="150"/>
                  </a:cubicBezTo>
                  <a:close/>
                  <a:moveTo>
                    <a:pt x="660" y="115"/>
                  </a:moveTo>
                  <a:cubicBezTo>
                    <a:pt x="657" y="129"/>
                    <a:pt x="652" y="141"/>
                    <a:pt x="642" y="148"/>
                  </a:cubicBezTo>
                  <a:cubicBezTo>
                    <a:pt x="640" y="150"/>
                    <a:pt x="636" y="152"/>
                    <a:pt x="633" y="151"/>
                  </a:cubicBezTo>
                  <a:cubicBezTo>
                    <a:pt x="629" y="151"/>
                    <a:pt x="625" y="147"/>
                    <a:pt x="622" y="141"/>
                  </a:cubicBezTo>
                  <a:cubicBezTo>
                    <a:pt x="615" y="129"/>
                    <a:pt x="611" y="117"/>
                    <a:pt x="612" y="107"/>
                  </a:cubicBezTo>
                  <a:cubicBezTo>
                    <a:pt x="617" y="105"/>
                    <a:pt x="623" y="101"/>
                    <a:pt x="630" y="96"/>
                  </a:cubicBezTo>
                  <a:cubicBezTo>
                    <a:pt x="635" y="91"/>
                    <a:pt x="639" y="85"/>
                    <a:pt x="638" y="82"/>
                  </a:cubicBezTo>
                  <a:cubicBezTo>
                    <a:pt x="636" y="81"/>
                    <a:pt x="635" y="80"/>
                    <a:pt x="624" y="83"/>
                  </a:cubicBezTo>
                  <a:cubicBezTo>
                    <a:pt x="618" y="85"/>
                    <a:pt x="611" y="90"/>
                    <a:pt x="609" y="90"/>
                  </a:cubicBezTo>
                  <a:cubicBezTo>
                    <a:pt x="606" y="89"/>
                    <a:pt x="604" y="84"/>
                    <a:pt x="601" y="82"/>
                  </a:cubicBezTo>
                  <a:cubicBezTo>
                    <a:pt x="598" y="80"/>
                    <a:pt x="590" y="80"/>
                    <a:pt x="589" y="82"/>
                  </a:cubicBezTo>
                  <a:cubicBezTo>
                    <a:pt x="586" y="86"/>
                    <a:pt x="588" y="99"/>
                    <a:pt x="588" y="106"/>
                  </a:cubicBezTo>
                  <a:cubicBezTo>
                    <a:pt x="586" y="109"/>
                    <a:pt x="572" y="121"/>
                    <a:pt x="566" y="126"/>
                  </a:cubicBezTo>
                  <a:cubicBezTo>
                    <a:pt x="565" y="127"/>
                    <a:pt x="565" y="96"/>
                    <a:pt x="566" y="72"/>
                  </a:cubicBezTo>
                  <a:cubicBezTo>
                    <a:pt x="565" y="68"/>
                    <a:pt x="597" y="72"/>
                    <a:pt x="600" y="69"/>
                  </a:cubicBezTo>
                  <a:cubicBezTo>
                    <a:pt x="604" y="66"/>
                    <a:pt x="610" y="54"/>
                    <a:pt x="614" y="47"/>
                  </a:cubicBezTo>
                  <a:cubicBezTo>
                    <a:pt x="617" y="41"/>
                    <a:pt x="620" y="34"/>
                    <a:pt x="617" y="27"/>
                  </a:cubicBezTo>
                  <a:cubicBezTo>
                    <a:pt x="616" y="24"/>
                    <a:pt x="616" y="23"/>
                    <a:pt x="611" y="22"/>
                  </a:cubicBezTo>
                  <a:cubicBezTo>
                    <a:pt x="605" y="22"/>
                    <a:pt x="603" y="26"/>
                    <a:pt x="601" y="27"/>
                  </a:cubicBezTo>
                  <a:cubicBezTo>
                    <a:pt x="598" y="28"/>
                    <a:pt x="590" y="27"/>
                    <a:pt x="587" y="29"/>
                  </a:cubicBezTo>
                  <a:cubicBezTo>
                    <a:pt x="582" y="32"/>
                    <a:pt x="576" y="36"/>
                    <a:pt x="571" y="38"/>
                  </a:cubicBezTo>
                  <a:cubicBezTo>
                    <a:pt x="566" y="41"/>
                    <a:pt x="565" y="45"/>
                    <a:pt x="566" y="46"/>
                  </a:cubicBezTo>
                  <a:cubicBezTo>
                    <a:pt x="583" y="40"/>
                    <a:pt x="586" y="40"/>
                    <a:pt x="590" y="39"/>
                  </a:cubicBezTo>
                  <a:cubicBezTo>
                    <a:pt x="591" y="39"/>
                    <a:pt x="590" y="41"/>
                    <a:pt x="590" y="43"/>
                  </a:cubicBezTo>
                  <a:cubicBezTo>
                    <a:pt x="589" y="51"/>
                    <a:pt x="585" y="56"/>
                    <a:pt x="583" y="62"/>
                  </a:cubicBezTo>
                  <a:cubicBezTo>
                    <a:pt x="577" y="63"/>
                    <a:pt x="572" y="63"/>
                    <a:pt x="566" y="62"/>
                  </a:cubicBezTo>
                  <a:cubicBezTo>
                    <a:pt x="562" y="61"/>
                    <a:pt x="556" y="57"/>
                    <a:pt x="552" y="57"/>
                  </a:cubicBezTo>
                  <a:cubicBezTo>
                    <a:pt x="550" y="56"/>
                    <a:pt x="542" y="58"/>
                    <a:pt x="541" y="64"/>
                  </a:cubicBezTo>
                  <a:cubicBezTo>
                    <a:pt x="539" y="74"/>
                    <a:pt x="541" y="83"/>
                    <a:pt x="540" y="96"/>
                  </a:cubicBezTo>
                  <a:cubicBezTo>
                    <a:pt x="540" y="118"/>
                    <a:pt x="537" y="145"/>
                    <a:pt x="537" y="161"/>
                  </a:cubicBezTo>
                  <a:cubicBezTo>
                    <a:pt x="537" y="164"/>
                    <a:pt x="537" y="169"/>
                    <a:pt x="538" y="170"/>
                  </a:cubicBezTo>
                  <a:cubicBezTo>
                    <a:pt x="540" y="171"/>
                    <a:pt x="553" y="172"/>
                    <a:pt x="558" y="169"/>
                  </a:cubicBezTo>
                  <a:cubicBezTo>
                    <a:pt x="562" y="166"/>
                    <a:pt x="561" y="158"/>
                    <a:pt x="563" y="142"/>
                  </a:cubicBezTo>
                  <a:cubicBezTo>
                    <a:pt x="563" y="141"/>
                    <a:pt x="564" y="140"/>
                    <a:pt x="565" y="138"/>
                  </a:cubicBezTo>
                  <a:cubicBezTo>
                    <a:pt x="570" y="132"/>
                    <a:pt x="578" y="126"/>
                    <a:pt x="588" y="121"/>
                  </a:cubicBezTo>
                  <a:cubicBezTo>
                    <a:pt x="593" y="137"/>
                    <a:pt x="600" y="152"/>
                    <a:pt x="609" y="163"/>
                  </a:cubicBezTo>
                  <a:cubicBezTo>
                    <a:pt x="614" y="168"/>
                    <a:pt x="633" y="174"/>
                    <a:pt x="641" y="166"/>
                  </a:cubicBezTo>
                  <a:cubicBezTo>
                    <a:pt x="657" y="151"/>
                    <a:pt x="660" y="140"/>
                    <a:pt x="663" y="124"/>
                  </a:cubicBezTo>
                  <a:cubicBezTo>
                    <a:pt x="664" y="121"/>
                    <a:pt x="664" y="120"/>
                    <a:pt x="664" y="113"/>
                  </a:cubicBezTo>
                  <a:cubicBezTo>
                    <a:pt x="664" y="110"/>
                    <a:pt x="662" y="110"/>
                    <a:pt x="660" y="115"/>
                  </a:cubicBezTo>
                  <a:close/>
                  <a:moveTo>
                    <a:pt x="410" y="31"/>
                  </a:moveTo>
                  <a:cubicBezTo>
                    <a:pt x="411" y="35"/>
                    <a:pt x="408" y="47"/>
                    <a:pt x="399" y="65"/>
                  </a:cubicBezTo>
                  <a:cubicBezTo>
                    <a:pt x="394" y="74"/>
                    <a:pt x="385" y="87"/>
                    <a:pt x="378" y="98"/>
                  </a:cubicBezTo>
                  <a:cubicBezTo>
                    <a:pt x="368" y="115"/>
                    <a:pt x="357" y="138"/>
                    <a:pt x="351" y="147"/>
                  </a:cubicBezTo>
                  <a:cubicBezTo>
                    <a:pt x="346" y="152"/>
                    <a:pt x="336" y="158"/>
                    <a:pt x="332" y="159"/>
                  </a:cubicBezTo>
                  <a:cubicBezTo>
                    <a:pt x="330" y="160"/>
                    <a:pt x="328" y="160"/>
                    <a:pt x="325" y="160"/>
                  </a:cubicBezTo>
                  <a:cubicBezTo>
                    <a:pt x="322" y="160"/>
                    <a:pt x="324" y="155"/>
                    <a:pt x="324" y="153"/>
                  </a:cubicBezTo>
                  <a:cubicBezTo>
                    <a:pt x="325" y="151"/>
                    <a:pt x="326" y="149"/>
                    <a:pt x="327" y="148"/>
                  </a:cubicBezTo>
                  <a:cubicBezTo>
                    <a:pt x="341" y="129"/>
                    <a:pt x="348" y="116"/>
                    <a:pt x="359" y="98"/>
                  </a:cubicBezTo>
                  <a:cubicBezTo>
                    <a:pt x="365" y="89"/>
                    <a:pt x="370" y="78"/>
                    <a:pt x="378" y="67"/>
                  </a:cubicBezTo>
                  <a:cubicBezTo>
                    <a:pt x="387" y="54"/>
                    <a:pt x="395" y="45"/>
                    <a:pt x="403" y="31"/>
                  </a:cubicBezTo>
                  <a:cubicBezTo>
                    <a:pt x="404" y="30"/>
                    <a:pt x="406" y="30"/>
                    <a:pt x="407" y="30"/>
                  </a:cubicBezTo>
                  <a:cubicBezTo>
                    <a:pt x="408" y="30"/>
                    <a:pt x="409" y="30"/>
                    <a:pt x="410" y="31"/>
                  </a:cubicBezTo>
                  <a:close/>
                  <a:moveTo>
                    <a:pt x="832" y="153"/>
                  </a:moveTo>
                  <a:cubicBezTo>
                    <a:pt x="828" y="151"/>
                    <a:pt x="821" y="151"/>
                    <a:pt x="813" y="147"/>
                  </a:cubicBezTo>
                  <a:cubicBezTo>
                    <a:pt x="802" y="140"/>
                    <a:pt x="799" y="134"/>
                    <a:pt x="785" y="119"/>
                  </a:cubicBezTo>
                  <a:cubicBezTo>
                    <a:pt x="781" y="115"/>
                    <a:pt x="778" y="112"/>
                    <a:pt x="775" y="108"/>
                  </a:cubicBezTo>
                  <a:cubicBezTo>
                    <a:pt x="770" y="101"/>
                    <a:pt x="766" y="97"/>
                    <a:pt x="763" y="92"/>
                  </a:cubicBezTo>
                  <a:cubicBezTo>
                    <a:pt x="762" y="90"/>
                    <a:pt x="759" y="86"/>
                    <a:pt x="763" y="83"/>
                  </a:cubicBezTo>
                  <a:cubicBezTo>
                    <a:pt x="773" y="79"/>
                    <a:pt x="782" y="73"/>
                    <a:pt x="790" y="70"/>
                  </a:cubicBezTo>
                  <a:cubicBezTo>
                    <a:pt x="796" y="69"/>
                    <a:pt x="802" y="70"/>
                    <a:pt x="810" y="70"/>
                  </a:cubicBezTo>
                  <a:cubicBezTo>
                    <a:pt x="811" y="70"/>
                    <a:pt x="811" y="69"/>
                    <a:pt x="812" y="68"/>
                  </a:cubicBezTo>
                  <a:cubicBezTo>
                    <a:pt x="813" y="65"/>
                    <a:pt x="813" y="63"/>
                    <a:pt x="811" y="61"/>
                  </a:cubicBezTo>
                  <a:cubicBezTo>
                    <a:pt x="808" y="58"/>
                    <a:pt x="807" y="58"/>
                    <a:pt x="804" y="56"/>
                  </a:cubicBezTo>
                  <a:cubicBezTo>
                    <a:pt x="800" y="54"/>
                    <a:pt x="796" y="54"/>
                    <a:pt x="792" y="54"/>
                  </a:cubicBezTo>
                  <a:cubicBezTo>
                    <a:pt x="784" y="55"/>
                    <a:pt x="777" y="60"/>
                    <a:pt x="770" y="64"/>
                  </a:cubicBezTo>
                  <a:cubicBezTo>
                    <a:pt x="766" y="66"/>
                    <a:pt x="761" y="67"/>
                    <a:pt x="758" y="69"/>
                  </a:cubicBezTo>
                  <a:cubicBezTo>
                    <a:pt x="756" y="70"/>
                    <a:pt x="753" y="70"/>
                    <a:pt x="753" y="69"/>
                  </a:cubicBezTo>
                  <a:cubicBezTo>
                    <a:pt x="751" y="60"/>
                    <a:pt x="754" y="46"/>
                    <a:pt x="758" y="35"/>
                  </a:cubicBezTo>
                  <a:cubicBezTo>
                    <a:pt x="758" y="35"/>
                    <a:pt x="759" y="30"/>
                    <a:pt x="757" y="28"/>
                  </a:cubicBezTo>
                  <a:cubicBezTo>
                    <a:pt x="756" y="25"/>
                    <a:pt x="753" y="25"/>
                    <a:pt x="752" y="24"/>
                  </a:cubicBezTo>
                  <a:cubicBezTo>
                    <a:pt x="746" y="20"/>
                    <a:pt x="741" y="19"/>
                    <a:pt x="738" y="22"/>
                  </a:cubicBezTo>
                  <a:cubicBezTo>
                    <a:pt x="736" y="32"/>
                    <a:pt x="737" y="41"/>
                    <a:pt x="737" y="49"/>
                  </a:cubicBezTo>
                  <a:cubicBezTo>
                    <a:pt x="736" y="60"/>
                    <a:pt x="736" y="71"/>
                    <a:pt x="733" y="77"/>
                  </a:cubicBezTo>
                  <a:cubicBezTo>
                    <a:pt x="729" y="80"/>
                    <a:pt x="721" y="85"/>
                    <a:pt x="710" y="87"/>
                  </a:cubicBezTo>
                  <a:cubicBezTo>
                    <a:pt x="706" y="87"/>
                    <a:pt x="704" y="87"/>
                    <a:pt x="701" y="87"/>
                  </a:cubicBezTo>
                  <a:cubicBezTo>
                    <a:pt x="698" y="87"/>
                    <a:pt x="696" y="87"/>
                    <a:pt x="695" y="87"/>
                  </a:cubicBezTo>
                  <a:cubicBezTo>
                    <a:pt x="692" y="88"/>
                    <a:pt x="690" y="89"/>
                    <a:pt x="691" y="92"/>
                  </a:cubicBezTo>
                  <a:cubicBezTo>
                    <a:pt x="692" y="98"/>
                    <a:pt x="693" y="97"/>
                    <a:pt x="698" y="99"/>
                  </a:cubicBezTo>
                  <a:cubicBezTo>
                    <a:pt x="703" y="101"/>
                    <a:pt x="707" y="100"/>
                    <a:pt x="709" y="100"/>
                  </a:cubicBezTo>
                  <a:cubicBezTo>
                    <a:pt x="716" y="98"/>
                    <a:pt x="719" y="97"/>
                    <a:pt x="727" y="96"/>
                  </a:cubicBezTo>
                  <a:cubicBezTo>
                    <a:pt x="729" y="96"/>
                    <a:pt x="730" y="99"/>
                    <a:pt x="729" y="101"/>
                  </a:cubicBezTo>
                  <a:cubicBezTo>
                    <a:pt x="726" y="115"/>
                    <a:pt x="723" y="122"/>
                    <a:pt x="718" y="132"/>
                  </a:cubicBezTo>
                  <a:cubicBezTo>
                    <a:pt x="713" y="143"/>
                    <a:pt x="709" y="151"/>
                    <a:pt x="701" y="158"/>
                  </a:cubicBezTo>
                  <a:cubicBezTo>
                    <a:pt x="697" y="163"/>
                    <a:pt x="697" y="165"/>
                    <a:pt x="699" y="166"/>
                  </a:cubicBezTo>
                  <a:cubicBezTo>
                    <a:pt x="700" y="167"/>
                    <a:pt x="701" y="165"/>
                    <a:pt x="707" y="162"/>
                  </a:cubicBezTo>
                  <a:cubicBezTo>
                    <a:pt x="712" y="159"/>
                    <a:pt x="720" y="156"/>
                    <a:pt x="722" y="154"/>
                  </a:cubicBezTo>
                  <a:cubicBezTo>
                    <a:pt x="727" y="150"/>
                    <a:pt x="729" y="144"/>
                    <a:pt x="735" y="134"/>
                  </a:cubicBezTo>
                  <a:cubicBezTo>
                    <a:pt x="738" y="127"/>
                    <a:pt x="740" y="122"/>
                    <a:pt x="745" y="97"/>
                  </a:cubicBezTo>
                  <a:cubicBezTo>
                    <a:pt x="745" y="96"/>
                    <a:pt x="745" y="95"/>
                    <a:pt x="745" y="94"/>
                  </a:cubicBezTo>
                  <a:cubicBezTo>
                    <a:pt x="746" y="93"/>
                    <a:pt x="746" y="93"/>
                    <a:pt x="748" y="91"/>
                  </a:cubicBezTo>
                  <a:cubicBezTo>
                    <a:pt x="750" y="89"/>
                    <a:pt x="751" y="88"/>
                    <a:pt x="754" y="87"/>
                  </a:cubicBezTo>
                  <a:cubicBezTo>
                    <a:pt x="759" y="99"/>
                    <a:pt x="761" y="106"/>
                    <a:pt x="765" y="112"/>
                  </a:cubicBezTo>
                  <a:cubicBezTo>
                    <a:pt x="767" y="116"/>
                    <a:pt x="770" y="119"/>
                    <a:pt x="772" y="123"/>
                  </a:cubicBezTo>
                  <a:cubicBezTo>
                    <a:pt x="782" y="138"/>
                    <a:pt x="792" y="151"/>
                    <a:pt x="802" y="162"/>
                  </a:cubicBezTo>
                  <a:cubicBezTo>
                    <a:pt x="808" y="168"/>
                    <a:pt x="820" y="167"/>
                    <a:pt x="831" y="167"/>
                  </a:cubicBezTo>
                  <a:cubicBezTo>
                    <a:pt x="833" y="167"/>
                    <a:pt x="837" y="165"/>
                    <a:pt x="838" y="163"/>
                  </a:cubicBezTo>
                  <a:cubicBezTo>
                    <a:pt x="839" y="160"/>
                    <a:pt x="839" y="159"/>
                    <a:pt x="832" y="153"/>
                  </a:cubicBezTo>
                  <a:close/>
                  <a:moveTo>
                    <a:pt x="995" y="23"/>
                  </a:moveTo>
                  <a:cubicBezTo>
                    <a:pt x="992" y="24"/>
                    <a:pt x="985" y="23"/>
                    <a:pt x="981" y="28"/>
                  </a:cubicBezTo>
                  <a:cubicBezTo>
                    <a:pt x="977" y="28"/>
                    <a:pt x="973" y="28"/>
                    <a:pt x="970" y="28"/>
                  </a:cubicBezTo>
                  <a:cubicBezTo>
                    <a:pt x="968" y="28"/>
                    <a:pt x="967" y="27"/>
                    <a:pt x="966" y="27"/>
                  </a:cubicBezTo>
                  <a:cubicBezTo>
                    <a:pt x="967" y="24"/>
                    <a:pt x="972" y="16"/>
                    <a:pt x="972" y="13"/>
                  </a:cubicBezTo>
                  <a:cubicBezTo>
                    <a:pt x="976" y="12"/>
                    <a:pt x="995" y="13"/>
                    <a:pt x="995" y="13"/>
                  </a:cubicBezTo>
                  <a:cubicBezTo>
                    <a:pt x="997" y="12"/>
                    <a:pt x="997" y="12"/>
                    <a:pt x="997" y="16"/>
                  </a:cubicBezTo>
                  <a:cubicBezTo>
                    <a:pt x="997" y="20"/>
                    <a:pt x="996" y="23"/>
                    <a:pt x="995" y="23"/>
                  </a:cubicBezTo>
                  <a:close/>
                  <a:moveTo>
                    <a:pt x="992" y="45"/>
                  </a:moveTo>
                  <a:cubicBezTo>
                    <a:pt x="990" y="46"/>
                    <a:pt x="982" y="45"/>
                    <a:pt x="981" y="45"/>
                  </a:cubicBezTo>
                  <a:cubicBezTo>
                    <a:pt x="983" y="41"/>
                    <a:pt x="985" y="34"/>
                    <a:pt x="988" y="32"/>
                  </a:cubicBezTo>
                  <a:cubicBezTo>
                    <a:pt x="989" y="32"/>
                    <a:pt x="993" y="31"/>
                    <a:pt x="994" y="33"/>
                  </a:cubicBezTo>
                  <a:cubicBezTo>
                    <a:pt x="995" y="35"/>
                    <a:pt x="993" y="42"/>
                    <a:pt x="992" y="45"/>
                  </a:cubicBezTo>
                  <a:close/>
                  <a:moveTo>
                    <a:pt x="986" y="68"/>
                  </a:moveTo>
                  <a:cubicBezTo>
                    <a:pt x="980" y="75"/>
                    <a:pt x="976" y="77"/>
                    <a:pt x="973" y="70"/>
                  </a:cubicBezTo>
                  <a:cubicBezTo>
                    <a:pt x="973" y="67"/>
                    <a:pt x="969" y="63"/>
                    <a:pt x="968" y="60"/>
                  </a:cubicBezTo>
                  <a:cubicBezTo>
                    <a:pt x="972" y="54"/>
                    <a:pt x="975" y="52"/>
                    <a:pt x="976" y="52"/>
                  </a:cubicBezTo>
                  <a:cubicBezTo>
                    <a:pt x="980" y="52"/>
                    <a:pt x="990" y="51"/>
                    <a:pt x="990" y="53"/>
                  </a:cubicBezTo>
                  <a:cubicBezTo>
                    <a:pt x="988" y="60"/>
                    <a:pt x="986" y="64"/>
                    <a:pt x="986" y="68"/>
                  </a:cubicBezTo>
                  <a:close/>
                  <a:moveTo>
                    <a:pt x="962" y="53"/>
                  </a:moveTo>
                  <a:cubicBezTo>
                    <a:pt x="964" y="52"/>
                    <a:pt x="975" y="39"/>
                    <a:pt x="977" y="36"/>
                  </a:cubicBezTo>
                  <a:cubicBezTo>
                    <a:pt x="978" y="34"/>
                    <a:pt x="976" y="31"/>
                    <a:pt x="975" y="30"/>
                  </a:cubicBezTo>
                  <a:cubicBezTo>
                    <a:pt x="972" y="30"/>
                    <a:pt x="967" y="31"/>
                    <a:pt x="964" y="31"/>
                  </a:cubicBezTo>
                  <a:cubicBezTo>
                    <a:pt x="961" y="35"/>
                    <a:pt x="956" y="39"/>
                    <a:pt x="953" y="44"/>
                  </a:cubicBezTo>
                  <a:cubicBezTo>
                    <a:pt x="955" y="48"/>
                    <a:pt x="958" y="49"/>
                    <a:pt x="962" y="53"/>
                  </a:cubicBezTo>
                  <a:close/>
                  <a:moveTo>
                    <a:pt x="962" y="79"/>
                  </a:moveTo>
                  <a:cubicBezTo>
                    <a:pt x="961" y="81"/>
                    <a:pt x="960" y="81"/>
                    <a:pt x="959" y="81"/>
                  </a:cubicBezTo>
                  <a:cubicBezTo>
                    <a:pt x="958" y="81"/>
                    <a:pt x="957" y="80"/>
                    <a:pt x="957" y="80"/>
                  </a:cubicBezTo>
                  <a:cubicBezTo>
                    <a:pt x="957" y="80"/>
                    <a:pt x="957" y="77"/>
                    <a:pt x="960" y="76"/>
                  </a:cubicBezTo>
                  <a:cubicBezTo>
                    <a:pt x="960" y="76"/>
                    <a:pt x="963" y="77"/>
                    <a:pt x="962" y="79"/>
                  </a:cubicBezTo>
                  <a:close/>
                  <a:moveTo>
                    <a:pt x="940" y="81"/>
                  </a:moveTo>
                  <a:cubicBezTo>
                    <a:pt x="940" y="81"/>
                    <a:pt x="938" y="80"/>
                    <a:pt x="938" y="78"/>
                  </a:cubicBezTo>
                  <a:cubicBezTo>
                    <a:pt x="937" y="74"/>
                    <a:pt x="937" y="65"/>
                    <a:pt x="938" y="55"/>
                  </a:cubicBezTo>
                  <a:cubicBezTo>
                    <a:pt x="940" y="53"/>
                    <a:pt x="944" y="51"/>
                    <a:pt x="946" y="50"/>
                  </a:cubicBezTo>
                  <a:cubicBezTo>
                    <a:pt x="947" y="49"/>
                    <a:pt x="948" y="48"/>
                    <a:pt x="952" y="54"/>
                  </a:cubicBezTo>
                  <a:cubicBezTo>
                    <a:pt x="954" y="56"/>
                    <a:pt x="955" y="57"/>
                    <a:pt x="956" y="60"/>
                  </a:cubicBezTo>
                  <a:cubicBezTo>
                    <a:pt x="947" y="73"/>
                    <a:pt x="944" y="79"/>
                    <a:pt x="940" y="81"/>
                  </a:cubicBezTo>
                  <a:close/>
                  <a:moveTo>
                    <a:pt x="940" y="32"/>
                  </a:moveTo>
                  <a:cubicBezTo>
                    <a:pt x="942" y="33"/>
                    <a:pt x="950" y="32"/>
                    <a:pt x="952" y="32"/>
                  </a:cubicBezTo>
                  <a:cubicBezTo>
                    <a:pt x="952" y="35"/>
                    <a:pt x="945" y="43"/>
                    <a:pt x="944" y="44"/>
                  </a:cubicBezTo>
                  <a:cubicBezTo>
                    <a:pt x="943" y="44"/>
                    <a:pt x="942" y="45"/>
                    <a:pt x="939" y="45"/>
                  </a:cubicBezTo>
                  <a:cubicBezTo>
                    <a:pt x="939" y="42"/>
                    <a:pt x="940" y="34"/>
                    <a:pt x="940" y="32"/>
                  </a:cubicBezTo>
                  <a:close/>
                  <a:moveTo>
                    <a:pt x="1020" y="92"/>
                  </a:moveTo>
                  <a:cubicBezTo>
                    <a:pt x="1018" y="83"/>
                    <a:pt x="1010" y="75"/>
                    <a:pt x="1003" y="72"/>
                  </a:cubicBezTo>
                  <a:cubicBezTo>
                    <a:pt x="1000" y="71"/>
                    <a:pt x="1001" y="57"/>
                    <a:pt x="1004" y="43"/>
                  </a:cubicBezTo>
                  <a:cubicBezTo>
                    <a:pt x="1005" y="38"/>
                    <a:pt x="1007" y="33"/>
                    <a:pt x="1009" y="27"/>
                  </a:cubicBezTo>
                  <a:cubicBezTo>
                    <a:pt x="1011" y="14"/>
                    <a:pt x="1009" y="10"/>
                    <a:pt x="1007" y="9"/>
                  </a:cubicBezTo>
                  <a:cubicBezTo>
                    <a:pt x="1004" y="7"/>
                    <a:pt x="1002" y="8"/>
                    <a:pt x="998" y="8"/>
                  </a:cubicBezTo>
                  <a:cubicBezTo>
                    <a:pt x="991" y="8"/>
                    <a:pt x="984" y="8"/>
                    <a:pt x="973" y="9"/>
                  </a:cubicBezTo>
                  <a:cubicBezTo>
                    <a:pt x="973" y="7"/>
                    <a:pt x="969" y="0"/>
                    <a:pt x="967" y="6"/>
                  </a:cubicBezTo>
                  <a:cubicBezTo>
                    <a:pt x="966" y="8"/>
                    <a:pt x="964" y="13"/>
                    <a:pt x="962" y="17"/>
                  </a:cubicBezTo>
                  <a:cubicBezTo>
                    <a:pt x="960" y="22"/>
                    <a:pt x="957" y="27"/>
                    <a:pt x="956" y="28"/>
                  </a:cubicBezTo>
                  <a:cubicBezTo>
                    <a:pt x="952" y="29"/>
                    <a:pt x="944" y="27"/>
                    <a:pt x="941" y="27"/>
                  </a:cubicBezTo>
                  <a:cubicBezTo>
                    <a:pt x="941" y="23"/>
                    <a:pt x="941" y="18"/>
                    <a:pt x="939" y="15"/>
                  </a:cubicBezTo>
                  <a:cubicBezTo>
                    <a:pt x="937" y="13"/>
                    <a:pt x="933" y="12"/>
                    <a:pt x="931" y="12"/>
                  </a:cubicBezTo>
                  <a:cubicBezTo>
                    <a:pt x="928" y="13"/>
                    <a:pt x="930" y="32"/>
                    <a:pt x="929" y="53"/>
                  </a:cubicBezTo>
                  <a:cubicBezTo>
                    <a:pt x="929" y="67"/>
                    <a:pt x="925" y="85"/>
                    <a:pt x="924" y="92"/>
                  </a:cubicBezTo>
                  <a:cubicBezTo>
                    <a:pt x="916" y="97"/>
                    <a:pt x="909" y="100"/>
                    <a:pt x="901" y="105"/>
                  </a:cubicBezTo>
                  <a:cubicBezTo>
                    <a:pt x="898" y="107"/>
                    <a:pt x="894" y="107"/>
                    <a:pt x="892" y="106"/>
                  </a:cubicBezTo>
                  <a:cubicBezTo>
                    <a:pt x="891" y="102"/>
                    <a:pt x="890" y="100"/>
                    <a:pt x="888" y="98"/>
                  </a:cubicBezTo>
                  <a:cubicBezTo>
                    <a:pt x="886" y="95"/>
                    <a:pt x="884" y="93"/>
                    <a:pt x="881" y="93"/>
                  </a:cubicBezTo>
                  <a:cubicBezTo>
                    <a:pt x="880" y="93"/>
                    <a:pt x="876" y="92"/>
                    <a:pt x="876" y="95"/>
                  </a:cubicBezTo>
                  <a:cubicBezTo>
                    <a:pt x="875" y="99"/>
                    <a:pt x="875" y="105"/>
                    <a:pt x="874" y="111"/>
                  </a:cubicBezTo>
                  <a:cubicBezTo>
                    <a:pt x="873" y="114"/>
                    <a:pt x="864" y="143"/>
                    <a:pt x="864" y="144"/>
                  </a:cubicBezTo>
                  <a:cubicBezTo>
                    <a:pt x="867" y="147"/>
                    <a:pt x="867" y="150"/>
                    <a:pt x="870" y="150"/>
                  </a:cubicBezTo>
                  <a:cubicBezTo>
                    <a:pt x="874" y="151"/>
                    <a:pt x="878" y="152"/>
                    <a:pt x="882" y="147"/>
                  </a:cubicBezTo>
                  <a:cubicBezTo>
                    <a:pt x="889" y="141"/>
                    <a:pt x="888" y="120"/>
                    <a:pt x="892" y="115"/>
                  </a:cubicBezTo>
                  <a:cubicBezTo>
                    <a:pt x="895" y="114"/>
                    <a:pt x="901" y="113"/>
                    <a:pt x="903" y="112"/>
                  </a:cubicBezTo>
                  <a:cubicBezTo>
                    <a:pt x="908" y="111"/>
                    <a:pt x="908" y="108"/>
                    <a:pt x="921" y="103"/>
                  </a:cubicBezTo>
                  <a:cubicBezTo>
                    <a:pt x="928" y="100"/>
                    <a:pt x="934" y="99"/>
                    <a:pt x="941" y="97"/>
                  </a:cubicBezTo>
                  <a:cubicBezTo>
                    <a:pt x="951" y="94"/>
                    <a:pt x="952" y="91"/>
                    <a:pt x="957" y="89"/>
                  </a:cubicBezTo>
                  <a:cubicBezTo>
                    <a:pt x="961" y="88"/>
                    <a:pt x="967" y="89"/>
                    <a:pt x="974" y="88"/>
                  </a:cubicBezTo>
                  <a:cubicBezTo>
                    <a:pt x="976" y="88"/>
                    <a:pt x="979" y="86"/>
                    <a:pt x="981" y="85"/>
                  </a:cubicBezTo>
                  <a:cubicBezTo>
                    <a:pt x="983" y="84"/>
                    <a:pt x="986" y="85"/>
                    <a:pt x="989" y="84"/>
                  </a:cubicBezTo>
                  <a:cubicBezTo>
                    <a:pt x="990" y="83"/>
                    <a:pt x="992" y="84"/>
                    <a:pt x="993" y="84"/>
                  </a:cubicBezTo>
                  <a:cubicBezTo>
                    <a:pt x="996" y="87"/>
                    <a:pt x="997" y="88"/>
                    <a:pt x="993" y="90"/>
                  </a:cubicBezTo>
                  <a:cubicBezTo>
                    <a:pt x="986" y="93"/>
                    <a:pt x="979" y="96"/>
                    <a:pt x="974" y="103"/>
                  </a:cubicBezTo>
                  <a:cubicBezTo>
                    <a:pt x="972" y="104"/>
                    <a:pt x="972" y="103"/>
                    <a:pt x="967" y="105"/>
                  </a:cubicBezTo>
                  <a:cubicBezTo>
                    <a:pt x="965" y="105"/>
                    <a:pt x="962" y="107"/>
                    <a:pt x="959" y="108"/>
                  </a:cubicBezTo>
                  <a:cubicBezTo>
                    <a:pt x="950" y="110"/>
                    <a:pt x="939" y="111"/>
                    <a:pt x="929" y="113"/>
                  </a:cubicBezTo>
                  <a:cubicBezTo>
                    <a:pt x="927" y="114"/>
                    <a:pt x="927" y="116"/>
                    <a:pt x="927" y="118"/>
                  </a:cubicBezTo>
                  <a:cubicBezTo>
                    <a:pt x="928" y="120"/>
                    <a:pt x="935" y="124"/>
                    <a:pt x="941" y="124"/>
                  </a:cubicBezTo>
                  <a:cubicBezTo>
                    <a:pt x="944" y="124"/>
                    <a:pt x="947" y="121"/>
                    <a:pt x="949" y="120"/>
                  </a:cubicBezTo>
                  <a:cubicBezTo>
                    <a:pt x="952" y="119"/>
                    <a:pt x="961" y="112"/>
                    <a:pt x="960" y="118"/>
                  </a:cubicBezTo>
                  <a:cubicBezTo>
                    <a:pt x="959" y="123"/>
                    <a:pt x="958" y="127"/>
                    <a:pt x="958" y="130"/>
                  </a:cubicBezTo>
                  <a:cubicBezTo>
                    <a:pt x="958" y="133"/>
                    <a:pt x="958" y="137"/>
                    <a:pt x="957" y="140"/>
                  </a:cubicBezTo>
                  <a:cubicBezTo>
                    <a:pt x="953" y="142"/>
                    <a:pt x="948" y="144"/>
                    <a:pt x="943" y="146"/>
                  </a:cubicBezTo>
                  <a:cubicBezTo>
                    <a:pt x="935" y="148"/>
                    <a:pt x="927" y="148"/>
                    <a:pt x="917" y="151"/>
                  </a:cubicBezTo>
                  <a:cubicBezTo>
                    <a:pt x="909" y="154"/>
                    <a:pt x="904" y="162"/>
                    <a:pt x="905" y="163"/>
                  </a:cubicBezTo>
                  <a:cubicBezTo>
                    <a:pt x="909" y="166"/>
                    <a:pt x="919" y="165"/>
                    <a:pt x="930" y="161"/>
                  </a:cubicBezTo>
                  <a:cubicBezTo>
                    <a:pt x="938" y="158"/>
                    <a:pt x="944" y="154"/>
                    <a:pt x="951" y="150"/>
                  </a:cubicBezTo>
                  <a:cubicBezTo>
                    <a:pt x="953" y="149"/>
                    <a:pt x="958" y="149"/>
                    <a:pt x="958" y="154"/>
                  </a:cubicBezTo>
                  <a:cubicBezTo>
                    <a:pt x="957" y="161"/>
                    <a:pt x="954" y="162"/>
                    <a:pt x="953" y="166"/>
                  </a:cubicBezTo>
                  <a:cubicBezTo>
                    <a:pt x="952" y="171"/>
                    <a:pt x="943" y="170"/>
                    <a:pt x="933" y="169"/>
                  </a:cubicBezTo>
                  <a:cubicBezTo>
                    <a:pt x="928" y="169"/>
                    <a:pt x="920" y="169"/>
                    <a:pt x="918" y="168"/>
                  </a:cubicBezTo>
                  <a:cubicBezTo>
                    <a:pt x="915" y="169"/>
                    <a:pt x="923" y="172"/>
                    <a:pt x="926" y="173"/>
                  </a:cubicBezTo>
                  <a:cubicBezTo>
                    <a:pt x="929" y="175"/>
                    <a:pt x="933" y="175"/>
                    <a:pt x="940" y="178"/>
                  </a:cubicBezTo>
                  <a:cubicBezTo>
                    <a:pt x="949" y="181"/>
                    <a:pt x="952" y="185"/>
                    <a:pt x="958" y="186"/>
                  </a:cubicBezTo>
                  <a:cubicBezTo>
                    <a:pt x="962" y="187"/>
                    <a:pt x="970" y="184"/>
                    <a:pt x="974" y="177"/>
                  </a:cubicBezTo>
                  <a:cubicBezTo>
                    <a:pt x="977" y="170"/>
                    <a:pt x="976" y="161"/>
                    <a:pt x="975" y="147"/>
                  </a:cubicBezTo>
                  <a:cubicBezTo>
                    <a:pt x="976" y="145"/>
                    <a:pt x="976" y="145"/>
                    <a:pt x="977" y="145"/>
                  </a:cubicBezTo>
                  <a:cubicBezTo>
                    <a:pt x="978" y="145"/>
                    <a:pt x="979" y="145"/>
                    <a:pt x="980" y="145"/>
                  </a:cubicBezTo>
                  <a:cubicBezTo>
                    <a:pt x="986" y="146"/>
                    <a:pt x="990" y="147"/>
                    <a:pt x="992" y="147"/>
                  </a:cubicBezTo>
                  <a:cubicBezTo>
                    <a:pt x="996" y="148"/>
                    <a:pt x="1000" y="151"/>
                    <a:pt x="1003" y="151"/>
                  </a:cubicBezTo>
                  <a:cubicBezTo>
                    <a:pt x="1008" y="152"/>
                    <a:pt x="1008" y="146"/>
                    <a:pt x="1007" y="145"/>
                  </a:cubicBezTo>
                  <a:cubicBezTo>
                    <a:pt x="1006" y="142"/>
                    <a:pt x="1003" y="137"/>
                    <a:pt x="1002" y="136"/>
                  </a:cubicBezTo>
                  <a:cubicBezTo>
                    <a:pt x="1000" y="135"/>
                    <a:pt x="990" y="135"/>
                    <a:pt x="980" y="136"/>
                  </a:cubicBezTo>
                  <a:cubicBezTo>
                    <a:pt x="978" y="136"/>
                    <a:pt x="978" y="136"/>
                    <a:pt x="975" y="135"/>
                  </a:cubicBezTo>
                  <a:cubicBezTo>
                    <a:pt x="973" y="135"/>
                    <a:pt x="973" y="136"/>
                    <a:pt x="972" y="134"/>
                  </a:cubicBezTo>
                  <a:cubicBezTo>
                    <a:pt x="971" y="131"/>
                    <a:pt x="971" y="127"/>
                    <a:pt x="972" y="124"/>
                  </a:cubicBezTo>
                  <a:cubicBezTo>
                    <a:pt x="974" y="121"/>
                    <a:pt x="976" y="118"/>
                    <a:pt x="977" y="116"/>
                  </a:cubicBezTo>
                  <a:cubicBezTo>
                    <a:pt x="980" y="112"/>
                    <a:pt x="977" y="107"/>
                    <a:pt x="978" y="104"/>
                  </a:cubicBezTo>
                  <a:cubicBezTo>
                    <a:pt x="980" y="100"/>
                    <a:pt x="982" y="100"/>
                    <a:pt x="985" y="98"/>
                  </a:cubicBezTo>
                  <a:cubicBezTo>
                    <a:pt x="988" y="96"/>
                    <a:pt x="992" y="96"/>
                    <a:pt x="995" y="96"/>
                  </a:cubicBezTo>
                  <a:cubicBezTo>
                    <a:pt x="998" y="96"/>
                    <a:pt x="998" y="99"/>
                    <a:pt x="1001" y="100"/>
                  </a:cubicBezTo>
                  <a:cubicBezTo>
                    <a:pt x="1006" y="101"/>
                    <a:pt x="1011" y="101"/>
                    <a:pt x="1015" y="102"/>
                  </a:cubicBezTo>
                  <a:cubicBezTo>
                    <a:pt x="1021" y="102"/>
                    <a:pt x="1020" y="99"/>
                    <a:pt x="1020" y="92"/>
                  </a:cubicBezTo>
                  <a:close/>
                  <a:moveTo>
                    <a:pt x="240" y="107"/>
                  </a:moveTo>
                  <a:cubicBezTo>
                    <a:pt x="240" y="107"/>
                    <a:pt x="240" y="102"/>
                    <a:pt x="240" y="100"/>
                  </a:cubicBezTo>
                  <a:cubicBezTo>
                    <a:pt x="241" y="100"/>
                    <a:pt x="243" y="100"/>
                    <a:pt x="244" y="100"/>
                  </a:cubicBezTo>
                  <a:cubicBezTo>
                    <a:pt x="245" y="101"/>
                    <a:pt x="245" y="105"/>
                    <a:pt x="244" y="107"/>
                  </a:cubicBezTo>
                  <a:cubicBezTo>
                    <a:pt x="243" y="107"/>
                    <a:pt x="241" y="107"/>
                    <a:pt x="240" y="107"/>
                  </a:cubicBezTo>
                  <a:close/>
                  <a:moveTo>
                    <a:pt x="292" y="61"/>
                  </a:moveTo>
                  <a:cubicBezTo>
                    <a:pt x="291" y="55"/>
                    <a:pt x="291" y="48"/>
                    <a:pt x="290" y="43"/>
                  </a:cubicBezTo>
                  <a:cubicBezTo>
                    <a:pt x="288" y="35"/>
                    <a:pt x="284" y="30"/>
                    <a:pt x="281" y="26"/>
                  </a:cubicBezTo>
                  <a:cubicBezTo>
                    <a:pt x="275" y="20"/>
                    <a:pt x="271" y="18"/>
                    <a:pt x="262" y="17"/>
                  </a:cubicBezTo>
                  <a:cubicBezTo>
                    <a:pt x="257" y="17"/>
                    <a:pt x="253" y="21"/>
                    <a:pt x="247" y="22"/>
                  </a:cubicBezTo>
                  <a:cubicBezTo>
                    <a:pt x="237" y="24"/>
                    <a:pt x="222" y="28"/>
                    <a:pt x="212" y="30"/>
                  </a:cubicBezTo>
                  <a:cubicBezTo>
                    <a:pt x="209" y="30"/>
                    <a:pt x="197" y="36"/>
                    <a:pt x="196" y="42"/>
                  </a:cubicBezTo>
                  <a:cubicBezTo>
                    <a:pt x="199" y="40"/>
                    <a:pt x="203" y="38"/>
                    <a:pt x="208" y="37"/>
                  </a:cubicBezTo>
                  <a:cubicBezTo>
                    <a:pt x="211" y="36"/>
                    <a:pt x="215" y="35"/>
                    <a:pt x="221" y="34"/>
                  </a:cubicBezTo>
                  <a:cubicBezTo>
                    <a:pt x="228" y="33"/>
                    <a:pt x="235" y="32"/>
                    <a:pt x="241" y="30"/>
                  </a:cubicBezTo>
                  <a:cubicBezTo>
                    <a:pt x="251" y="29"/>
                    <a:pt x="254" y="29"/>
                    <a:pt x="261" y="30"/>
                  </a:cubicBezTo>
                  <a:cubicBezTo>
                    <a:pt x="264" y="30"/>
                    <a:pt x="267" y="35"/>
                    <a:pt x="269" y="39"/>
                  </a:cubicBezTo>
                  <a:cubicBezTo>
                    <a:pt x="272" y="45"/>
                    <a:pt x="273" y="49"/>
                    <a:pt x="274" y="53"/>
                  </a:cubicBezTo>
                  <a:cubicBezTo>
                    <a:pt x="276" y="62"/>
                    <a:pt x="275" y="73"/>
                    <a:pt x="275" y="84"/>
                  </a:cubicBezTo>
                  <a:cubicBezTo>
                    <a:pt x="275" y="94"/>
                    <a:pt x="276" y="106"/>
                    <a:pt x="276" y="112"/>
                  </a:cubicBezTo>
                  <a:cubicBezTo>
                    <a:pt x="277" y="122"/>
                    <a:pt x="274" y="133"/>
                    <a:pt x="273" y="142"/>
                  </a:cubicBezTo>
                  <a:cubicBezTo>
                    <a:pt x="273" y="144"/>
                    <a:pt x="272" y="149"/>
                    <a:pt x="269" y="149"/>
                  </a:cubicBezTo>
                  <a:cubicBezTo>
                    <a:pt x="262" y="146"/>
                    <a:pt x="252" y="140"/>
                    <a:pt x="249" y="138"/>
                  </a:cubicBezTo>
                  <a:cubicBezTo>
                    <a:pt x="247" y="137"/>
                    <a:pt x="244" y="126"/>
                    <a:pt x="245" y="122"/>
                  </a:cubicBezTo>
                  <a:cubicBezTo>
                    <a:pt x="247" y="116"/>
                    <a:pt x="254" y="117"/>
                    <a:pt x="257" y="107"/>
                  </a:cubicBezTo>
                  <a:cubicBezTo>
                    <a:pt x="259" y="100"/>
                    <a:pt x="256" y="97"/>
                    <a:pt x="259" y="80"/>
                  </a:cubicBezTo>
                  <a:cubicBezTo>
                    <a:pt x="263" y="57"/>
                    <a:pt x="261" y="54"/>
                    <a:pt x="253" y="48"/>
                  </a:cubicBezTo>
                  <a:cubicBezTo>
                    <a:pt x="252" y="48"/>
                    <a:pt x="251" y="46"/>
                    <a:pt x="249" y="46"/>
                  </a:cubicBezTo>
                  <a:cubicBezTo>
                    <a:pt x="244" y="45"/>
                    <a:pt x="237" y="45"/>
                    <a:pt x="238" y="47"/>
                  </a:cubicBezTo>
                  <a:cubicBezTo>
                    <a:pt x="241" y="56"/>
                    <a:pt x="244" y="56"/>
                    <a:pt x="249" y="60"/>
                  </a:cubicBezTo>
                  <a:cubicBezTo>
                    <a:pt x="253" y="62"/>
                    <a:pt x="248" y="75"/>
                    <a:pt x="245" y="84"/>
                  </a:cubicBezTo>
                  <a:cubicBezTo>
                    <a:pt x="242" y="92"/>
                    <a:pt x="239" y="92"/>
                    <a:pt x="237" y="91"/>
                  </a:cubicBezTo>
                  <a:cubicBezTo>
                    <a:pt x="234" y="89"/>
                    <a:pt x="233" y="83"/>
                    <a:pt x="231" y="78"/>
                  </a:cubicBezTo>
                  <a:cubicBezTo>
                    <a:pt x="231" y="76"/>
                    <a:pt x="230" y="72"/>
                    <a:pt x="230" y="68"/>
                  </a:cubicBezTo>
                  <a:cubicBezTo>
                    <a:pt x="229" y="65"/>
                    <a:pt x="231" y="61"/>
                    <a:pt x="229" y="58"/>
                  </a:cubicBezTo>
                  <a:cubicBezTo>
                    <a:pt x="229" y="55"/>
                    <a:pt x="226" y="53"/>
                    <a:pt x="224" y="51"/>
                  </a:cubicBezTo>
                  <a:cubicBezTo>
                    <a:pt x="223" y="49"/>
                    <a:pt x="223" y="46"/>
                    <a:pt x="222" y="45"/>
                  </a:cubicBezTo>
                  <a:cubicBezTo>
                    <a:pt x="220" y="44"/>
                    <a:pt x="219" y="40"/>
                    <a:pt x="216" y="40"/>
                  </a:cubicBezTo>
                  <a:cubicBezTo>
                    <a:pt x="208" y="41"/>
                    <a:pt x="214" y="57"/>
                    <a:pt x="211" y="61"/>
                  </a:cubicBezTo>
                  <a:cubicBezTo>
                    <a:pt x="209" y="64"/>
                    <a:pt x="203" y="65"/>
                    <a:pt x="198" y="66"/>
                  </a:cubicBezTo>
                  <a:cubicBezTo>
                    <a:pt x="196" y="66"/>
                    <a:pt x="192" y="67"/>
                    <a:pt x="192" y="68"/>
                  </a:cubicBezTo>
                  <a:cubicBezTo>
                    <a:pt x="191" y="69"/>
                    <a:pt x="194" y="70"/>
                    <a:pt x="196" y="72"/>
                  </a:cubicBezTo>
                  <a:cubicBezTo>
                    <a:pt x="197" y="73"/>
                    <a:pt x="197" y="74"/>
                    <a:pt x="198" y="76"/>
                  </a:cubicBezTo>
                  <a:cubicBezTo>
                    <a:pt x="199" y="78"/>
                    <a:pt x="201" y="78"/>
                    <a:pt x="200" y="80"/>
                  </a:cubicBezTo>
                  <a:cubicBezTo>
                    <a:pt x="201" y="83"/>
                    <a:pt x="200" y="86"/>
                    <a:pt x="201" y="87"/>
                  </a:cubicBezTo>
                  <a:cubicBezTo>
                    <a:pt x="202" y="89"/>
                    <a:pt x="205" y="86"/>
                    <a:pt x="210" y="86"/>
                  </a:cubicBezTo>
                  <a:cubicBezTo>
                    <a:pt x="210" y="89"/>
                    <a:pt x="202" y="97"/>
                    <a:pt x="202" y="98"/>
                  </a:cubicBezTo>
                  <a:cubicBezTo>
                    <a:pt x="203" y="98"/>
                    <a:pt x="205" y="98"/>
                    <a:pt x="207" y="98"/>
                  </a:cubicBezTo>
                  <a:cubicBezTo>
                    <a:pt x="212" y="95"/>
                    <a:pt x="214" y="93"/>
                    <a:pt x="218" y="92"/>
                  </a:cubicBezTo>
                  <a:cubicBezTo>
                    <a:pt x="221" y="96"/>
                    <a:pt x="222" y="99"/>
                    <a:pt x="222" y="102"/>
                  </a:cubicBezTo>
                  <a:cubicBezTo>
                    <a:pt x="222" y="107"/>
                    <a:pt x="206" y="115"/>
                    <a:pt x="196" y="114"/>
                  </a:cubicBezTo>
                  <a:cubicBezTo>
                    <a:pt x="196" y="110"/>
                    <a:pt x="197" y="104"/>
                    <a:pt x="196" y="105"/>
                  </a:cubicBezTo>
                  <a:cubicBezTo>
                    <a:pt x="192" y="107"/>
                    <a:pt x="191" y="110"/>
                    <a:pt x="186" y="114"/>
                  </a:cubicBezTo>
                  <a:cubicBezTo>
                    <a:pt x="184" y="116"/>
                    <a:pt x="183" y="116"/>
                    <a:pt x="181" y="116"/>
                  </a:cubicBezTo>
                  <a:cubicBezTo>
                    <a:pt x="181" y="106"/>
                    <a:pt x="180" y="85"/>
                    <a:pt x="182" y="81"/>
                  </a:cubicBezTo>
                  <a:cubicBezTo>
                    <a:pt x="184" y="76"/>
                    <a:pt x="183" y="67"/>
                    <a:pt x="182" y="64"/>
                  </a:cubicBezTo>
                  <a:cubicBezTo>
                    <a:pt x="181" y="60"/>
                    <a:pt x="179" y="57"/>
                    <a:pt x="178" y="59"/>
                  </a:cubicBezTo>
                  <a:cubicBezTo>
                    <a:pt x="171" y="65"/>
                    <a:pt x="168" y="77"/>
                    <a:pt x="165" y="92"/>
                  </a:cubicBezTo>
                  <a:cubicBezTo>
                    <a:pt x="164" y="98"/>
                    <a:pt x="161" y="133"/>
                    <a:pt x="161" y="149"/>
                  </a:cubicBezTo>
                  <a:cubicBezTo>
                    <a:pt x="162" y="153"/>
                    <a:pt x="165" y="157"/>
                    <a:pt x="168" y="156"/>
                  </a:cubicBezTo>
                  <a:cubicBezTo>
                    <a:pt x="171" y="156"/>
                    <a:pt x="176" y="153"/>
                    <a:pt x="176" y="151"/>
                  </a:cubicBezTo>
                  <a:cubicBezTo>
                    <a:pt x="178" y="145"/>
                    <a:pt x="178" y="136"/>
                    <a:pt x="179" y="127"/>
                  </a:cubicBezTo>
                  <a:cubicBezTo>
                    <a:pt x="186" y="127"/>
                    <a:pt x="193" y="127"/>
                    <a:pt x="199" y="126"/>
                  </a:cubicBezTo>
                  <a:cubicBezTo>
                    <a:pt x="206" y="123"/>
                    <a:pt x="210" y="122"/>
                    <a:pt x="214" y="120"/>
                  </a:cubicBezTo>
                  <a:cubicBezTo>
                    <a:pt x="218" y="118"/>
                    <a:pt x="221" y="115"/>
                    <a:pt x="223" y="114"/>
                  </a:cubicBezTo>
                  <a:cubicBezTo>
                    <a:pt x="225" y="113"/>
                    <a:pt x="226" y="113"/>
                    <a:pt x="227" y="114"/>
                  </a:cubicBezTo>
                  <a:cubicBezTo>
                    <a:pt x="227" y="117"/>
                    <a:pt x="228" y="121"/>
                    <a:pt x="227" y="122"/>
                  </a:cubicBezTo>
                  <a:cubicBezTo>
                    <a:pt x="222" y="128"/>
                    <a:pt x="219" y="133"/>
                    <a:pt x="220" y="133"/>
                  </a:cubicBezTo>
                  <a:cubicBezTo>
                    <a:pt x="223" y="133"/>
                    <a:pt x="227" y="130"/>
                    <a:pt x="231" y="129"/>
                  </a:cubicBezTo>
                  <a:cubicBezTo>
                    <a:pt x="231" y="130"/>
                    <a:pt x="232" y="130"/>
                    <a:pt x="232" y="133"/>
                  </a:cubicBezTo>
                  <a:cubicBezTo>
                    <a:pt x="233" y="135"/>
                    <a:pt x="233" y="138"/>
                    <a:pt x="231" y="139"/>
                  </a:cubicBezTo>
                  <a:cubicBezTo>
                    <a:pt x="230" y="142"/>
                    <a:pt x="229" y="143"/>
                    <a:pt x="227" y="144"/>
                  </a:cubicBezTo>
                  <a:cubicBezTo>
                    <a:pt x="224" y="145"/>
                    <a:pt x="220" y="144"/>
                    <a:pt x="216" y="144"/>
                  </a:cubicBezTo>
                  <a:cubicBezTo>
                    <a:pt x="211" y="145"/>
                    <a:pt x="209" y="147"/>
                    <a:pt x="206" y="145"/>
                  </a:cubicBezTo>
                  <a:cubicBezTo>
                    <a:pt x="205" y="145"/>
                    <a:pt x="205" y="144"/>
                    <a:pt x="207" y="142"/>
                  </a:cubicBezTo>
                  <a:cubicBezTo>
                    <a:pt x="209" y="140"/>
                    <a:pt x="210" y="138"/>
                    <a:pt x="209" y="136"/>
                  </a:cubicBezTo>
                  <a:cubicBezTo>
                    <a:pt x="206" y="137"/>
                    <a:pt x="194" y="144"/>
                    <a:pt x="194" y="146"/>
                  </a:cubicBezTo>
                  <a:cubicBezTo>
                    <a:pt x="194" y="153"/>
                    <a:pt x="196" y="153"/>
                    <a:pt x="196" y="155"/>
                  </a:cubicBezTo>
                  <a:cubicBezTo>
                    <a:pt x="196" y="161"/>
                    <a:pt x="196" y="163"/>
                    <a:pt x="197" y="164"/>
                  </a:cubicBezTo>
                  <a:cubicBezTo>
                    <a:pt x="197" y="164"/>
                    <a:pt x="201" y="165"/>
                    <a:pt x="203" y="163"/>
                  </a:cubicBezTo>
                  <a:cubicBezTo>
                    <a:pt x="208" y="161"/>
                    <a:pt x="208" y="160"/>
                    <a:pt x="211" y="159"/>
                  </a:cubicBezTo>
                  <a:cubicBezTo>
                    <a:pt x="214" y="158"/>
                    <a:pt x="226" y="156"/>
                    <a:pt x="234" y="155"/>
                  </a:cubicBezTo>
                  <a:cubicBezTo>
                    <a:pt x="239" y="155"/>
                    <a:pt x="251" y="151"/>
                    <a:pt x="253" y="152"/>
                  </a:cubicBezTo>
                  <a:cubicBezTo>
                    <a:pt x="258" y="158"/>
                    <a:pt x="265" y="163"/>
                    <a:pt x="267" y="165"/>
                  </a:cubicBezTo>
                  <a:cubicBezTo>
                    <a:pt x="270" y="173"/>
                    <a:pt x="275" y="174"/>
                    <a:pt x="277" y="176"/>
                  </a:cubicBezTo>
                  <a:cubicBezTo>
                    <a:pt x="279" y="179"/>
                    <a:pt x="277" y="183"/>
                    <a:pt x="278" y="184"/>
                  </a:cubicBezTo>
                  <a:cubicBezTo>
                    <a:pt x="279" y="184"/>
                    <a:pt x="282" y="184"/>
                    <a:pt x="284" y="183"/>
                  </a:cubicBezTo>
                  <a:cubicBezTo>
                    <a:pt x="288" y="181"/>
                    <a:pt x="291" y="178"/>
                    <a:pt x="293" y="175"/>
                  </a:cubicBezTo>
                  <a:cubicBezTo>
                    <a:pt x="296" y="172"/>
                    <a:pt x="294" y="138"/>
                    <a:pt x="296" y="111"/>
                  </a:cubicBezTo>
                  <a:cubicBezTo>
                    <a:pt x="296" y="94"/>
                    <a:pt x="292" y="79"/>
                    <a:pt x="292" y="61"/>
                  </a:cubicBezTo>
                  <a:close/>
                  <a:moveTo>
                    <a:pt x="79" y="82"/>
                  </a:moveTo>
                  <a:cubicBezTo>
                    <a:pt x="76" y="83"/>
                    <a:pt x="71" y="87"/>
                    <a:pt x="69" y="84"/>
                  </a:cubicBezTo>
                  <a:cubicBezTo>
                    <a:pt x="69" y="76"/>
                    <a:pt x="69" y="63"/>
                    <a:pt x="69" y="56"/>
                  </a:cubicBezTo>
                  <a:cubicBezTo>
                    <a:pt x="69" y="53"/>
                    <a:pt x="82" y="55"/>
                    <a:pt x="93" y="53"/>
                  </a:cubicBezTo>
                  <a:cubicBezTo>
                    <a:pt x="97" y="53"/>
                    <a:pt x="97" y="53"/>
                    <a:pt x="99" y="53"/>
                  </a:cubicBezTo>
                  <a:cubicBezTo>
                    <a:pt x="102" y="55"/>
                    <a:pt x="103" y="75"/>
                    <a:pt x="79" y="82"/>
                  </a:cubicBezTo>
                  <a:close/>
                  <a:moveTo>
                    <a:pt x="119" y="45"/>
                  </a:moveTo>
                  <a:cubicBezTo>
                    <a:pt x="109" y="43"/>
                    <a:pt x="100" y="43"/>
                    <a:pt x="87" y="45"/>
                  </a:cubicBezTo>
                  <a:cubicBezTo>
                    <a:pt x="79" y="45"/>
                    <a:pt x="74" y="45"/>
                    <a:pt x="71" y="43"/>
                  </a:cubicBezTo>
                  <a:cubicBezTo>
                    <a:pt x="68" y="41"/>
                    <a:pt x="67" y="38"/>
                    <a:pt x="68" y="32"/>
                  </a:cubicBezTo>
                  <a:cubicBezTo>
                    <a:pt x="68" y="27"/>
                    <a:pt x="68" y="22"/>
                    <a:pt x="68" y="18"/>
                  </a:cubicBezTo>
                  <a:cubicBezTo>
                    <a:pt x="68" y="16"/>
                    <a:pt x="64" y="13"/>
                    <a:pt x="62" y="13"/>
                  </a:cubicBezTo>
                  <a:cubicBezTo>
                    <a:pt x="57" y="13"/>
                    <a:pt x="50" y="9"/>
                    <a:pt x="49" y="12"/>
                  </a:cubicBezTo>
                  <a:cubicBezTo>
                    <a:pt x="48" y="16"/>
                    <a:pt x="48" y="15"/>
                    <a:pt x="49" y="21"/>
                  </a:cubicBezTo>
                  <a:cubicBezTo>
                    <a:pt x="49" y="23"/>
                    <a:pt x="50" y="25"/>
                    <a:pt x="50" y="27"/>
                  </a:cubicBezTo>
                  <a:cubicBezTo>
                    <a:pt x="50" y="33"/>
                    <a:pt x="50" y="42"/>
                    <a:pt x="49" y="43"/>
                  </a:cubicBezTo>
                  <a:cubicBezTo>
                    <a:pt x="41" y="49"/>
                    <a:pt x="29" y="52"/>
                    <a:pt x="21" y="56"/>
                  </a:cubicBezTo>
                  <a:cubicBezTo>
                    <a:pt x="16" y="57"/>
                    <a:pt x="13" y="50"/>
                    <a:pt x="9" y="48"/>
                  </a:cubicBezTo>
                  <a:cubicBezTo>
                    <a:pt x="7" y="47"/>
                    <a:pt x="2" y="46"/>
                    <a:pt x="0" y="4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54"/>
                    <a:pt x="4" y="58"/>
                    <a:pt x="5" y="64"/>
                  </a:cubicBezTo>
                  <a:cubicBezTo>
                    <a:pt x="8" y="72"/>
                    <a:pt x="10" y="82"/>
                    <a:pt x="13" y="92"/>
                  </a:cubicBezTo>
                  <a:cubicBezTo>
                    <a:pt x="13" y="93"/>
                    <a:pt x="13" y="94"/>
                    <a:pt x="14" y="95"/>
                  </a:cubicBezTo>
                  <a:cubicBezTo>
                    <a:pt x="16" y="98"/>
                    <a:pt x="17" y="98"/>
                    <a:pt x="20" y="98"/>
                  </a:cubicBezTo>
                  <a:cubicBezTo>
                    <a:pt x="22" y="97"/>
                    <a:pt x="24" y="97"/>
                    <a:pt x="24" y="95"/>
                  </a:cubicBezTo>
                  <a:cubicBezTo>
                    <a:pt x="25" y="87"/>
                    <a:pt x="24" y="75"/>
                    <a:pt x="24" y="68"/>
                  </a:cubicBezTo>
                  <a:cubicBezTo>
                    <a:pt x="25" y="64"/>
                    <a:pt x="24" y="61"/>
                    <a:pt x="26" y="61"/>
                  </a:cubicBezTo>
                  <a:cubicBezTo>
                    <a:pt x="29" y="61"/>
                    <a:pt x="34" y="60"/>
                    <a:pt x="39" y="59"/>
                  </a:cubicBezTo>
                  <a:cubicBezTo>
                    <a:pt x="43" y="59"/>
                    <a:pt x="48" y="58"/>
                    <a:pt x="49" y="59"/>
                  </a:cubicBezTo>
                  <a:cubicBezTo>
                    <a:pt x="49" y="70"/>
                    <a:pt x="48" y="83"/>
                    <a:pt x="49" y="89"/>
                  </a:cubicBezTo>
                  <a:cubicBezTo>
                    <a:pt x="35" y="91"/>
                    <a:pt x="38" y="92"/>
                    <a:pt x="35" y="97"/>
                  </a:cubicBezTo>
                  <a:cubicBezTo>
                    <a:pt x="37" y="100"/>
                    <a:pt x="47" y="97"/>
                    <a:pt x="48" y="101"/>
                  </a:cubicBezTo>
                  <a:cubicBezTo>
                    <a:pt x="48" y="117"/>
                    <a:pt x="46" y="141"/>
                    <a:pt x="46" y="161"/>
                  </a:cubicBezTo>
                  <a:cubicBezTo>
                    <a:pt x="46" y="167"/>
                    <a:pt x="48" y="174"/>
                    <a:pt x="48" y="179"/>
                  </a:cubicBezTo>
                  <a:cubicBezTo>
                    <a:pt x="48" y="184"/>
                    <a:pt x="50" y="191"/>
                    <a:pt x="52" y="195"/>
                  </a:cubicBezTo>
                  <a:cubicBezTo>
                    <a:pt x="54" y="199"/>
                    <a:pt x="55" y="200"/>
                    <a:pt x="57" y="201"/>
                  </a:cubicBezTo>
                  <a:cubicBezTo>
                    <a:pt x="58" y="201"/>
                    <a:pt x="59" y="200"/>
                    <a:pt x="60" y="199"/>
                  </a:cubicBezTo>
                  <a:cubicBezTo>
                    <a:pt x="64" y="195"/>
                    <a:pt x="65" y="194"/>
                    <a:pt x="68" y="185"/>
                  </a:cubicBezTo>
                  <a:cubicBezTo>
                    <a:pt x="68" y="182"/>
                    <a:pt x="67" y="175"/>
                    <a:pt x="67" y="163"/>
                  </a:cubicBezTo>
                  <a:cubicBezTo>
                    <a:pt x="68" y="158"/>
                    <a:pt x="70" y="122"/>
                    <a:pt x="70" y="117"/>
                  </a:cubicBezTo>
                  <a:cubicBezTo>
                    <a:pt x="70" y="110"/>
                    <a:pt x="70" y="106"/>
                    <a:pt x="70" y="101"/>
                  </a:cubicBezTo>
                  <a:cubicBezTo>
                    <a:pt x="72" y="100"/>
                    <a:pt x="79" y="99"/>
                    <a:pt x="87" y="95"/>
                  </a:cubicBezTo>
                  <a:cubicBezTo>
                    <a:pt x="91" y="93"/>
                    <a:pt x="94" y="93"/>
                    <a:pt x="100" y="89"/>
                  </a:cubicBezTo>
                  <a:cubicBezTo>
                    <a:pt x="101" y="88"/>
                    <a:pt x="103" y="86"/>
                    <a:pt x="111" y="85"/>
                  </a:cubicBezTo>
                  <a:cubicBezTo>
                    <a:pt x="130" y="83"/>
                    <a:pt x="133" y="81"/>
                    <a:pt x="133" y="78"/>
                  </a:cubicBezTo>
                  <a:cubicBezTo>
                    <a:pt x="134" y="68"/>
                    <a:pt x="133" y="69"/>
                    <a:pt x="131" y="63"/>
                  </a:cubicBezTo>
                  <a:cubicBezTo>
                    <a:pt x="128" y="54"/>
                    <a:pt x="126" y="47"/>
                    <a:pt x="119" y="45"/>
                  </a:cubicBezTo>
                  <a:close/>
                  <a:moveTo>
                    <a:pt x="908" y="74"/>
                  </a:moveTo>
                  <a:cubicBezTo>
                    <a:pt x="907" y="72"/>
                    <a:pt x="904" y="55"/>
                    <a:pt x="902" y="40"/>
                  </a:cubicBezTo>
                  <a:cubicBezTo>
                    <a:pt x="901" y="35"/>
                    <a:pt x="898" y="31"/>
                    <a:pt x="898" y="26"/>
                  </a:cubicBezTo>
                  <a:cubicBezTo>
                    <a:pt x="899" y="23"/>
                    <a:pt x="914" y="31"/>
                    <a:pt x="916" y="33"/>
                  </a:cubicBezTo>
                  <a:cubicBezTo>
                    <a:pt x="918" y="35"/>
                    <a:pt x="922" y="75"/>
                    <a:pt x="920" y="77"/>
                  </a:cubicBezTo>
                  <a:cubicBezTo>
                    <a:pt x="919" y="78"/>
                    <a:pt x="916" y="79"/>
                    <a:pt x="913" y="78"/>
                  </a:cubicBezTo>
                  <a:cubicBezTo>
                    <a:pt x="912" y="78"/>
                    <a:pt x="910" y="76"/>
                    <a:pt x="908" y="74"/>
                  </a:cubicBezTo>
                  <a:close/>
                </a:path>
              </a:pathLst>
            </a:custGeom>
            <a:solidFill>
              <a:srgbClr val="A63A2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4616" y="1234114"/>
            <a:ext cx="3529119" cy="209012"/>
            <a:chOff x="1648959" y="2483931"/>
            <a:chExt cx="4595587" cy="272174"/>
          </a:xfrm>
        </p:grpSpPr>
        <p:sp>
          <p:nvSpPr>
            <p:cNvPr id="45" name="圆角矩形 44"/>
            <p:cNvSpPr/>
            <p:nvPr/>
          </p:nvSpPr>
          <p:spPr>
            <a:xfrm>
              <a:off x="1648959" y="2483931"/>
              <a:ext cx="4595587" cy="27217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785013" y="2515911"/>
              <a:ext cx="4271850" cy="208214"/>
              <a:chOff x="1185521" y="2325508"/>
              <a:chExt cx="8757910" cy="353733"/>
            </a:xfrm>
          </p:grpSpPr>
          <p:sp>
            <p:nvSpPr>
              <p:cNvPr id="47" name="iSļíḍe">
                <a:extLst>
                  <a:ext uri="{FF2B5EF4-FFF2-40B4-BE49-F238E27FC236}">
                    <a16:creationId xmlns:a16="http://schemas.microsoft.com/office/drawing/2014/main" id="{2E27C064-BFEC-440E-BFFF-BB3D4D2FD683}"/>
                  </a:ext>
                </a:extLst>
              </p:cNvPr>
              <p:cNvSpPr/>
              <p:nvPr/>
            </p:nvSpPr>
            <p:spPr bwMode="auto">
              <a:xfrm>
                <a:off x="1185521" y="2325508"/>
                <a:ext cx="398456" cy="345601"/>
              </a:xfrm>
              <a:custGeom>
                <a:avLst/>
                <a:gdLst>
                  <a:gd name="T0" fmla="*/ 14 w 47"/>
                  <a:gd name="T1" fmla="*/ 22 h 41"/>
                  <a:gd name="T2" fmla="*/ 16 w 47"/>
                  <a:gd name="T3" fmla="*/ 22 h 41"/>
                  <a:gd name="T4" fmla="*/ 28 w 47"/>
                  <a:gd name="T5" fmla="*/ 13 h 41"/>
                  <a:gd name="T6" fmla="*/ 17 w 47"/>
                  <a:gd name="T7" fmla="*/ 3 h 41"/>
                  <a:gd name="T8" fmla="*/ 14 w 47"/>
                  <a:gd name="T9" fmla="*/ 3 h 41"/>
                  <a:gd name="T10" fmla="*/ 14 w 47"/>
                  <a:gd name="T11" fmla="*/ 22 h 41"/>
                  <a:gd name="T12" fmla="*/ 14 w 47"/>
                  <a:gd name="T13" fmla="*/ 34 h 41"/>
                  <a:gd name="T14" fmla="*/ 19 w 47"/>
                  <a:gd name="T15" fmla="*/ 39 h 41"/>
                  <a:gd name="T16" fmla="*/ 21 w 47"/>
                  <a:gd name="T17" fmla="*/ 39 h 41"/>
                  <a:gd name="T18" fmla="*/ 21 w 47"/>
                  <a:gd name="T19" fmla="*/ 41 h 41"/>
                  <a:gd name="T20" fmla="*/ 0 w 47"/>
                  <a:gd name="T21" fmla="*/ 41 h 41"/>
                  <a:gd name="T22" fmla="*/ 0 w 47"/>
                  <a:gd name="T23" fmla="*/ 39 h 41"/>
                  <a:gd name="T24" fmla="*/ 0 w 47"/>
                  <a:gd name="T25" fmla="*/ 39 h 41"/>
                  <a:gd name="T26" fmla="*/ 6 w 47"/>
                  <a:gd name="T27" fmla="*/ 34 h 41"/>
                  <a:gd name="T28" fmla="*/ 6 w 47"/>
                  <a:gd name="T29" fmla="*/ 9 h 41"/>
                  <a:gd name="T30" fmla="*/ 1 w 47"/>
                  <a:gd name="T31" fmla="*/ 4 h 41"/>
                  <a:gd name="T32" fmla="*/ 0 w 47"/>
                  <a:gd name="T33" fmla="*/ 4 h 41"/>
                  <a:gd name="T34" fmla="*/ 0 w 47"/>
                  <a:gd name="T35" fmla="*/ 2 h 41"/>
                  <a:gd name="T36" fmla="*/ 1 w 47"/>
                  <a:gd name="T37" fmla="*/ 1 h 41"/>
                  <a:gd name="T38" fmla="*/ 7 w 47"/>
                  <a:gd name="T39" fmla="*/ 1 h 41"/>
                  <a:gd name="T40" fmla="*/ 17 w 47"/>
                  <a:gd name="T41" fmla="*/ 1 h 41"/>
                  <a:gd name="T42" fmla="*/ 34 w 47"/>
                  <a:gd name="T43" fmla="*/ 5 h 41"/>
                  <a:gd name="T44" fmla="*/ 37 w 47"/>
                  <a:gd name="T45" fmla="*/ 12 h 41"/>
                  <a:gd name="T46" fmla="*/ 28 w 47"/>
                  <a:gd name="T47" fmla="*/ 23 h 41"/>
                  <a:gd name="T48" fmla="*/ 34 w 47"/>
                  <a:gd name="T49" fmla="*/ 29 h 41"/>
                  <a:gd name="T50" fmla="*/ 39 w 47"/>
                  <a:gd name="T51" fmla="*/ 36 h 41"/>
                  <a:gd name="T52" fmla="*/ 47 w 47"/>
                  <a:gd name="T53" fmla="*/ 39 h 41"/>
                  <a:gd name="T54" fmla="*/ 47 w 47"/>
                  <a:gd name="T55" fmla="*/ 41 h 41"/>
                  <a:gd name="T56" fmla="*/ 43 w 47"/>
                  <a:gd name="T57" fmla="*/ 41 h 41"/>
                  <a:gd name="T58" fmla="*/ 35 w 47"/>
                  <a:gd name="T59" fmla="*/ 41 h 41"/>
                  <a:gd name="T60" fmla="*/ 30 w 47"/>
                  <a:gd name="T61" fmla="*/ 38 h 41"/>
                  <a:gd name="T62" fmla="*/ 26 w 47"/>
                  <a:gd name="T63" fmla="*/ 32 h 41"/>
                  <a:gd name="T64" fmla="*/ 19 w 47"/>
                  <a:gd name="T65" fmla="*/ 24 h 41"/>
                  <a:gd name="T66" fmla="*/ 14 w 47"/>
                  <a:gd name="T67" fmla="*/ 24 h 41"/>
                  <a:gd name="T68" fmla="*/ 14 w 47"/>
                  <a:gd name="T69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41">
                    <a:moveTo>
                      <a:pt x="14" y="22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22"/>
                      <a:pt x="28" y="19"/>
                      <a:pt x="28" y="13"/>
                    </a:cubicBezTo>
                    <a:cubicBezTo>
                      <a:pt x="28" y="7"/>
                      <a:pt x="24" y="4"/>
                      <a:pt x="17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2"/>
                      <a:pt x="14" y="22"/>
                      <a:pt x="14" y="22"/>
                    </a:cubicBezTo>
                    <a:close/>
                    <a:moveTo>
                      <a:pt x="14" y="34"/>
                    </a:moveTo>
                    <a:cubicBezTo>
                      <a:pt x="14" y="37"/>
                      <a:pt x="16" y="39"/>
                      <a:pt x="19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4" y="39"/>
                      <a:pt x="6" y="37"/>
                      <a:pt x="6" y="3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6"/>
                      <a:pt x="4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12" y="1"/>
                      <a:pt x="15" y="1"/>
                      <a:pt x="17" y="1"/>
                    </a:cubicBezTo>
                    <a:cubicBezTo>
                      <a:pt x="26" y="0"/>
                      <a:pt x="32" y="2"/>
                      <a:pt x="34" y="5"/>
                    </a:cubicBezTo>
                    <a:cubicBezTo>
                      <a:pt x="36" y="7"/>
                      <a:pt x="37" y="9"/>
                      <a:pt x="37" y="12"/>
                    </a:cubicBezTo>
                    <a:cubicBezTo>
                      <a:pt x="37" y="17"/>
                      <a:pt x="34" y="21"/>
                      <a:pt x="28" y="23"/>
                    </a:cubicBezTo>
                    <a:cubicBezTo>
                      <a:pt x="30" y="24"/>
                      <a:pt x="31" y="26"/>
                      <a:pt x="34" y="29"/>
                    </a:cubicBezTo>
                    <a:cubicBezTo>
                      <a:pt x="36" y="32"/>
                      <a:pt x="37" y="34"/>
                      <a:pt x="39" y="36"/>
                    </a:cubicBezTo>
                    <a:cubicBezTo>
                      <a:pt x="41" y="38"/>
                      <a:pt x="43" y="39"/>
                      <a:pt x="47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5" y="41"/>
                      <a:pt x="43" y="41"/>
                    </a:cubicBezTo>
                    <a:cubicBezTo>
                      <a:pt x="39" y="41"/>
                      <a:pt x="37" y="41"/>
                      <a:pt x="35" y="41"/>
                    </a:cubicBezTo>
                    <a:cubicBezTo>
                      <a:pt x="33" y="40"/>
                      <a:pt x="31" y="39"/>
                      <a:pt x="30" y="38"/>
                    </a:cubicBezTo>
                    <a:cubicBezTo>
                      <a:pt x="29" y="37"/>
                      <a:pt x="27" y="35"/>
                      <a:pt x="26" y="32"/>
                    </a:cubicBezTo>
                    <a:cubicBezTo>
                      <a:pt x="23" y="28"/>
                      <a:pt x="20" y="26"/>
                      <a:pt x="19" y="24"/>
                    </a:cubicBezTo>
                    <a:cubicBezTo>
                      <a:pt x="14" y="24"/>
                      <a:pt x="14" y="24"/>
                      <a:pt x="14" y="24"/>
                    </a:cubicBez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ŝļïḑe">
                <a:extLst>
                  <a:ext uri="{FF2B5EF4-FFF2-40B4-BE49-F238E27FC236}">
                    <a16:creationId xmlns:a16="http://schemas.microsoft.com/office/drawing/2014/main" id="{82623809-C67E-4919-A548-4873C69AF5CF}"/>
                  </a:ext>
                </a:extLst>
              </p:cNvPr>
              <p:cNvSpPr/>
              <p:nvPr/>
            </p:nvSpPr>
            <p:spPr bwMode="auto">
              <a:xfrm>
                <a:off x="1575846" y="2341772"/>
                <a:ext cx="313074" cy="329338"/>
              </a:xfrm>
              <a:custGeom>
                <a:avLst/>
                <a:gdLst>
                  <a:gd name="T0" fmla="*/ 15 w 37"/>
                  <a:gd name="T1" fmla="*/ 3 h 39"/>
                  <a:gd name="T2" fmla="*/ 15 w 37"/>
                  <a:gd name="T3" fmla="*/ 17 h 39"/>
                  <a:gd name="T4" fmla="*/ 25 w 37"/>
                  <a:gd name="T5" fmla="*/ 17 h 39"/>
                  <a:gd name="T6" fmla="*/ 30 w 37"/>
                  <a:gd name="T7" fmla="*/ 13 h 39"/>
                  <a:gd name="T8" fmla="*/ 32 w 37"/>
                  <a:gd name="T9" fmla="*/ 13 h 39"/>
                  <a:gd name="T10" fmla="*/ 32 w 37"/>
                  <a:gd name="T11" fmla="*/ 26 h 39"/>
                  <a:gd name="T12" fmla="*/ 30 w 37"/>
                  <a:gd name="T13" fmla="*/ 26 h 39"/>
                  <a:gd name="T14" fmla="*/ 24 w 37"/>
                  <a:gd name="T15" fmla="*/ 21 h 39"/>
                  <a:gd name="T16" fmla="*/ 15 w 37"/>
                  <a:gd name="T17" fmla="*/ 21 h 39"/>
                  <a:gd name="T18" fmla="*/ 15 w 37"/>
                  <a:gd name="T19" fmla="*/ 33 h 39"/>
                  <a:gd name="T20" fmla="*/ 18 w 37"/>
                  <a:gd name="T21" fmla="*/ 36 h 39"/>
                  <a:gd name="T22" fmla="*/ 28 w 37"/>
                  <a:gd name="T23" fmla="*/ 36 h 39"/>
                  <a:gd name="T24" fmla="*/ 35 w 37"/>
                  <a:gd name="T25" fmla="*/ 29 h 39"/>
                  <a:gd name="T26" fmla="*/ 37 w 37"/>
                  <a:gd name="T27" fmla="*/ 29 h 39"/>
                  <a:gd name="T28" fmla="*/ 37 w 37"/>
                  <a:gd name="T29" fmla="*/ 39 h 39"/>
                  <a:gd name="T30" fmla="*/ 0 w 37"/>
                  <a:gd name="T31" fmla="*/ 39 h 39"/>
                  <a:gd name="T32" fmla="*/ 0 w 37"/>
                  <a:gd name="T33" fmla="*/ 37 h 39"/>
                  <a:gd name="T34" fmla="*/ 2 w 37"/>
                  <a:gd name="T35" fmla="*/ 37 h 39"/>
                  <a:gd name="T36" fmla="*/ 7 w 37"/>
                  <a:gd name="T37" fmla="*/ 32 h 39"/>
                  <a:gd name="T38" fmla="*/ 7 w 37"/>
                  <a:gd name="T39" fmla="*/ 7 h 39"/>
                  <a:gd name="T40" fmla="*/ 2 w 37"/>
                  <a:gd name="T41" fmla="*/ 2 h 39"/>
                  <a:gd name="T42" fmla="*/ 1 w 37"/>
                  <a:gd name="T43" fmla="*/ 2 h 39"/>
                  <a:gd name="T44" fmla="*/ 1 w 37"/>
                  <a:gd name="T45" fmla="*/ 0 h 39"/>
                  <a:gd name="T46" fmla="*/ 35 w 37"/>
                  <a:gd name="T47" fmla="*/ 0 h 39"/>
                  <a:gd name="T48" fmla="*/ 35 w 37"/>
                  <a:gd name="T49" fmla="*/ 9 h 39"/>
                  <a:gd name="T50" fmla="*/ 33 w 37"/>
                  <a:gd name="T51" fmla="*/ 9 h 39"/>
                  <a:gd name="T52" fmla="*/ 29 w 37"/>
                  <a:gd name="T53" fmla="*/ 3 h 39"/>
                  <a:gd name="T54" fmla="*/ 15 w 37"/>
                  <a:gd name="T55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" h="39">
                    <a:moveTo>
                      <a:pt x="15" y="3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9" y="17"/>
                      <a:pt x="30" y="16"/>
                      <a:pt x="30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2"/>
                      <a:pt x="29" y="21"/>
                      <a:pt x="2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5"/>
                      <a:pt x="16" y="36"/>
                      <a:pt x="1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2" y="36"/>
                      <a:pt x="34" y="34"/>
                      <a:pt x="35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6" y="37"/>
                      <a:pt x="7" y="35"/>
                      <a:pt x="7" y="3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5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5"/>
                      <a:pt x="31" y="3"/>
                      <a:pt x="29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ḻîḑè">
                <a:extLst>
                  <a:ext uri="{FF2B5EF4-FFF2-40B4-BE49-F238E27FC236}">
                    <a16:creationId xmlns:a16="http://schemas.microsoft.com/office/drawing/2014/main" id="{D58F1CCA-1A59-405F-9A58-D8E1C8C88E1D}"/>
                  </a:ext>
                </a:extLst>
              </p:cNvPr>
              <p:cNvSpPr/>
              <p:nvPr/>
            </p:nvSpPr>
            <p:spPr bwMode="auto">
              <a:xfrm>
                <a:off x="1921447" y="2341772"/>
                <a:ext cx="398456" cy="329338"/>
              </a:xfrm>
              <a:custGeom>
                <a:avLst/>
                <a:gdLst>
                  <a:gd name="T0" fmla="*/ 9 w 47"/>
                  <a:gd name="T1" fmla="*/ 32 h 39"/>
                  <a:gd name="T2" fmla="*/ 14 w 47"/>
                  <a:gd name="T3" fmla="*/ 37 h 39"/>
                  <a:gd name="T4" fmla="*/ 14 w 47"/>
                  <a:gd name="T5" fmla="*/ 39 h 39"/>
                  <a:gd name="T6" fmla="*/ 0 w 47"/>
                  <a:gd name="T7" fmla="*/ 39 h 39"/>
                  <a:gd name="T8" fmla="*/ 0 w 47"/>
                  <a:gd name="T9" fmla="*/ 37 h 39"/>
                  <a:gd name="T10" fmla="*/ 0 w 47"/>
                  <a:gd name="T11" fmla="*/ 37 h 39"/>
                  <a:gd name="T12" fmla="*/ 5 w 47"/>
                  <a:gd name="T13" fmla="*/ 33 h 39"/>
                  <a:gd name="T14" fmla="*/ 5 w 47"/>
                  <a:gd name="T15" fmla="*/ 3 h 39"/>
                  <a:gd name="T16" fmla="*/ 0 w 47"/>
                  <a:gd name="T17" fmla="*/ 2 h 39"/>
                  <a:gd name="T18" fmla="*/ 0 w 47"/>
                  <a:gd name="T19" fmla="*/ 0 h 39"/>
                  <a:gd name="T20" fmla="*/ 12 w 47"/>
                  <a:gd name="T21" fmla="*/ 0 h 39"/>
                  <a:gd name="T22" fmla="*/ 37 w 47"/>
                  <a:gd name="T23" fmla="*/ 27 h 39"/>
                  <a:gd name="T24" fmla="*/ 37 w 47"/>
                  <a:gd name="T25" fmla="*/ 8 h 39"/>
                  <a:gd name="T26" fmla="*/ 36 w 47"/>
                  <a:gd name="T27" fmla="*/ 3 h 39"/>
                  <a:gd name="T28" fmla="*/ 32 w 47"/>
                  <a:gd name="T29" fmla="*/ 2 h 39"/>
                  <a:gd name="T30" fmla="*/ 31 w 47"/>
                  <a:gd name="T31" fmla="*/ 2 h 39"/>
                  <a:gd name="T32" fmla="*/ 31 w 47"/>
                  <a:gd name="T33" fmla="*/ 0 h 39"/>
                  <a:gd name="T34" fmla="*/ 47 w 47"/>
                  <a:gd name="T35" fmla="*/ 0 h 39"/>
                  <a:gd name="T36" fmla="*/ 47 w 47"/>
                  <a:gd name="T37" fmla="*/ 2 h 39"/>
                  <a:gd name="T38" fmla="*/ 46 w 47"/>
                  <a:gd name="T39" fmla="*/ 2 h 39"/>
                  <a:gd name="T40" fmla="*/ 41 w 47"/>
                  <a:gd name="T41" fmla="*/ 5 h 39"/>
                  <a:gd name="T42" fmla="*/ 41 w 47"/>
                  <a:gd name="T43" fmla="*/ 39 h 39"/>
                  <a:gd name="T44" fmla="*/ 38 w 47"/>
                  <a:gd name="T45" fmla="*/ 39 h 39"/>
                  <a:gd name="T46" fmla="*/ 9 w 47"/>
                  <a:gd name="T47" fmla="*/ 8 h 39"/>
                  <a:gd name="T48" fmla="*/ 9 w 47"/>
                  <a:gd name="T4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9">
                    <a:moveTo>
                      <a:pt x="9" y="32"/>
                    </a:moveTo>
                    <a:cubicBezTo>
                      <a:pt x="8" y="35"/>
                      <a:pt x="10" y="37"/>
                      <a:pt x="14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" y="37"/>
                      <a:pt x="5" y="35"/>
                      <a:pt x="5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2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5"/>
                      <a:pt x="37" y="4"/>
                      <a:pt x="36" y="3"/>
                    </a:cubicBezTo>
                    <a:cubicBezTo>
                      <a:pt x="36" y="2"/>
                      <a:pt x="34" y="2"/>
                      <a:pt x="32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3" y="2"/>
                      <a:pt x="41" y="3"/>
                      <a:pt x="41" y="5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ṥļiḑé">
                <a:extLst>
                  <a:ext uri="{FF2B5EF4-FFF2-40B4-BE49-F238E27FC236}">
                    <a16:creationId xmlns:a16="http://schemas.microsoft.com/office/drawing/2014/main" id="{63A74B9C-E728-4F89-A51B-F68E8E04F2D4}"/>
                  </a:ext>
                </a:extLst>
              </p:cNvPr>
              <p:cNvSpPr/>
              <p:nvPr/>
            </p:nvSpPr>
            <p:spPr bwMode="auto">
              <a:xfrm>
                <a:off x="2336167" y="2341772"/>
                <a:ext cx="455379" cy="329338"/>
              </a:xfrm>
              <a:custGeom>
                <a:avLst/>
                <a:gdLst>
                  <a:gd name="T0" fmla="*/ 10 w 54"/>
                  <a:gd name="T1" fmla="*/ 8 h 39"/>
                  <a:gd name="T2" fmla="*/ 9 w 54"/>
                  <a:gd name="T3" fmla="*/ 31 h 39"/>
                  <a:gd name="T4" fmla="*/ 9 w 54"/>
                  <a:gd name="T5" fmla="*/ 35 h 39"/>
                  <a:gd name="T6" fmla="*/ 14 w 54"/>
                  <a:gd name="T7" fmla="*/ 37 h 39"/>
                  <a:gd name="T8" fmla="*/ 14 w 54"/>
                  <a:gd name="T9" fmla="*/ 39 h 39"/>
                  <a:gd name="T10" fmla="*/ 0 w 54"/>
                  <a:gd name="T11" fmla="*/ 39 h 39"/>
                  <a:gd name="T12" fmla="*/ 0 w 54"/>
                  <a:gd name="T13" fmla="*/ 37 h 39"/>
                  <a:gd name="T14" fmla="*/ 4 w 54"/>
                  <a:gd name="T15" fmla="*/ 35 h 39"/>
                  <a:gd name="T16" fmla="*/ 5 w 54"/>
                  <a:gd name="T17" fmla="*/ 30 h 39"/>
                  <a:gd name="T18" fmla="*/ 7 w 54"/>
                  <a:gd name="T19" fmla="*/ 7 h 39"/>
                  <a:gd name="T20" fmla="*/ 6 w 54"/>
                  <a:gd name="T21" fmla="*/ 3 h 39"/>
                  <a:gd name="T22" fmla="*/ 2 w 54"/>
                  <a:gd name="T23" fmla="*/ 2 h 39"/>
                  <a:gd name="T24" fmla="*/ 2 w 54"/>
                  <a:gd name="T25" fmla="*/ 0 h 39"/>
                  <a:gd name="T26" fmla="*/ 15 w 54"/>
                  <a:gd name="T27" fmla="*/ 0 h 39"/>
                  <a:gd name="T28" fmla="*/ 27 w 54"/>
                  <a:gd name="T29" fmla="*/ 26 h 39"/>
                  <a:gd name="T30" fmla="*/ 39 w 54"/>
                  <a:gd name="T31" fmla="*/ 0 h 39"/>
                  <a:gd name="T32" fmla="*/ 52 w 54"/>
                  <a:gd name="T33" fmla="*/ 0 h 39"/>
                  <a:gd name="T34" fmla="*/ 52 w 54"/>
                  <a:gd name="T35" fmla="*/ 2 h 39"/>
                  <a:gd name="T36" fmla="*/ 48 w 54"/>
                  <a:gd name="T37" fmla="*/ 3 h 39"/>
                  <a:gd name="T38" fmla="*/ 48 w 54"/>
                  <a:gd name="T39" fmla="*/ 7 h 39"/>
                  <a:gd name="T40" fmla="*/ 49 w 54"/>
                  <a:gd name="T41" fmla="*/ 31 h 39"/>
                  <a:gd name="T42" fmla="*/ 50 w 54"/>
                  <a:gd name="T43" fmla="*/ 35 h 39"/>
                  <a:gd name="T44" fmla="*/ 54 w 54"/>
                  <a:gd name="T45" fmla="*/ 37 h 39"/>
                  <a:gd name="T46" fmla="*/ 54 w 54"/>
                  <a:gd name="T47" fmla="*/ 39 h 39"/>
                  <a:gd name="T48" fmla="*/ 35 w 54"/>
                  <a:gd name="T49" fmla="*/ 39 h 39"/>
                  <a:gd name="T50" fmla="*/ 35 w 54"/>
                  <a:gd name="T51" fmla="*/ 37 h 39"/>
                  <a:gd name="T52" fmla="*/ 36 w 54"/>
                  <a:gd name="T53" fmla="*/ 37 h 39"/>
                  <a:gd name="T54" fmla="*/ 41 w 54"/>
                  <a:gd name="T55" fmla="*/ 33 h 39"/>
                  <a:gd name="T56" fmla="*/ 41 w 54"/>
                  <a:gd name="T57" fmla="*/ 30 h 39"/>
                  <a:gd name="T58" fmla="*/ 39 w 54"/>
                  <a:gd name="T59" fmla="*/ 7 h 39"/>
                  <a:gd name="T60" fmla="*/ 26 w 54"/>
                  <a:gd name="T61" fmla="*/ 39 h 39"/>
                  <a:gd name="T62" fmla="*/ 24 w 54"/>
                  <a:gd name="T63" fmla="*/ 39 h 39"/>
                  <a:gd name="T64" fmla="*/ 10 w 54"/>
                  <a:gd name="T65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39">
                    <a:moveTo>
                      <a:pt x="10" y="8"/>
                    </a:moveTo>
                    <a:cubicBezTo>
                      <a:pt x="9" y="31"/>
                      <a:pt x="9" y="31"/>
                      <a:pt x="9" y="31"/>
                    </a:cubicBezTo>
                    <a:cubicBezTo>
                      <a:pt x="9" y="33"/>
                      <a:pt x="9" y="35"/>
                      <a:pt x="9" y="35"/>
                    </a:cubicBezTo>
                    <a:cubicBezTo>
                      <a:pt x="10" y="36"/>
                      <a:pt x="11" y="37"/>
                      <a:pt x="14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4" y="36"/>
                      <a:pt x="4" y="35"/>
                    </a:cubicBezTo>
                    <a:cubicBezTo>
                      <a:pt x="5" y="35"/>
                      <a:pt x="5" y="33"/>
                      <a:pt x="5" y="3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4"/>
                      <a:pt x="6" y="3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8" y="2"/>
                      <a:pt x="48" y="3"/>
                    </a:cubicBezTo>
                    <a:cubicBezTo>
                      <a:pt x="47" y="3"/>
                      <a:pt x="47" y="5"/>
                      <a:pt x="48" y="7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3"/>
                      <a:pt x="49" y="35"/>
                      <a:pt x="50" y="35"/>
                    </a:cubicBezTo>
                    <a:cubicBezTo>
                      <a:pt x="51" y="36"/>
                      <a:pt x="52" y="37"/>
                      <a:pt x="54" y="3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40" y="37"/>
                      <a:pt x="41" y="36"/>
                      <a:pt x="41" y="33"/>
                    </a:cubicBezTo>
                    <a:cubicBezTo>
                      <a:pt x="41" y="32"/>
                      <a:pt x="41" y="31"/>
                      <a:pt x="41" y="30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4" y="39"/>
                      <a:pt x="24" y="39"/>
                      <a:pt x="24" y="39"/>
                    </a:cubicBez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ṧļïḋè">
                <a:extLst>
                  <a:ext uri="{FF2B5EF4-FFF2-40B4-BE49-F238E27FC236}">
                    <a16:creationId xmlns:a16="http://schemas.microsoft.com/office/drawing/2014/main" id="{0A151397-81CA-406B-BC29-0F6D974D4367}"/>
                  </a:ext>
                </a:extLst>
              </p:cNvPr>
              <p:cNvSpPr/>
              <p:nvPr/>
            </p:nvSpPr>
            <p:spPr bwMode="auto">
              <a:xfrm>
                <a:off x="2820005" y="2341772"/>
                <a:ext cx="158571" cy="329338"/>
              </a:xfrm>
              <a:custGeom>
                <a:avLst/>
                <a:gdLst>
                  <a:gd name="T0" fmla="*/ 0 w 19"/>
                  <a:gd name="T1" fmla="*/ 0 h 39"/>
                  <a:gd name="T2" fmla="*/ 19 w 19"/>
                  <a:gd name="T3" fmla="*/ 0 h 39"/>
                  <a:gd name="T4" fmla="*/ 19 w 19"/>
                  <a:gd name="T5" fmla="*/ 2 h 39"/>
                  <a:gd name="T6" fmla="*/ 18 w 19"/>
                  <a:gd name="T7" fmla="*/ 2 h 39"/>
                  <a:gd name="T8" fmla="*/ 14 w 19"/>
                  <a:gd name="T9" fmla="*/ 7 h 39"/>
                  <a:gd name="T10" fmla="*/ 14 w 19"/>
                  <a:gd name="T11" fmla="*/ 32 h 39"/>
                  <a:gd name="T12" fmla="*/ 18 w 19"/>
                  <a:gd name="T13" fmla="*/ 37 h 39"/>
                  <a:gd name="T14" fmla="*/ 19 w 19"/>
                  <a:gd name="T15" fmla="*/ 37 h 39"/>
                  <a:gd name="T16" fmla="*/ 19 w 19"/>
                  <a:gd name="T17" fmla="*/ 39 h 39"/>
                  <a:gd name="T18" fmla="*/ 0 w 19"/>
                  <a:gd name="T19" fmla="*/ 39 h 39"/>
                  <a:gd name="T20" fmla="*/ 0 w 19"/>
                  <a:gd name="T21" fmla="*/ 37 h 39"/>
                  <a:gd name="T22" fmla="*/ 1 w 19"/>
                  <a:gd name="T23" fmla="*/ 37 h 39"/>
                  <a:gd name="T24" fmla="*/ 5 w 19"/>
                  <a:gd name="T25" fmla="*/ 32 h 39"/>
                  <a:gd name="T26" fmla="*/ 5 w 19"/>
                  <a:gd name="T27" fmla="*/ 7 h 39"/>
                  <a:gd name="T28" fmla="*/ 1 w 19"/>
                  <a:gd name="T29" fmla="*/ 2 h 39"/>
                  <a:gd name="T30" fmla="*/ 0 w 19"/>
                  <a:gd name="T31" fmla="*/ 2 h 39"/>
                  <a:gd name="T32" fmla="*/ 0 w 19"/>
                  <a:gd name="T3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9">
                    <a:moveTo>
                      <a:pt x="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2"/>
                      <a:pt x="14" y="4"/>
                      <a:pt x="14" y="7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5"/>
                      <a:pt x="15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5" y="35"/>
                      <a:pt x="5" y="3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4"/>
                      <a:pt x="4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ŝlîḍê">
                <a:extLst>
                  <a:ext uri="{FF2B5EF4-FFF2-40B4-BE49-F238E27FC236}">
                    <a16:creationId xmlns:a16="http://schemas.microsoft.com/office/drawing/2014/main" id="{B01E363A-21C7-4491-95F1-5B5CC6E240D8}"/>
                  </a:ext>
                </a:extLst>
              </p:cNvPr>
              <p:cNvSpPr/>
              <p:nvPr/>
            </p:nvSpPr>
            <p:spPr bwMode="auto">
              <a:xfrm>
                <a:off x="3002971" y="2341772"/>
                <a:ext cx="398456" cy="329338"/>
              </a:xfrm>
              <a:custGeom>
                <a:avLst/>
                <a:gdLst>
                  <a:gd name="T0" fmla="*/ 9 w 47"/>
                  <a:gd name="T1" fmla="*/ 32 h 39"/>
                  <a:gd name="T2" fmla="*/ 15 w 47"/>
                  <a:gd name="T3" fmla="*/ 37 h 39"/>
                  <a:gd name="T4" fmla="*/ 15 w 47"/>
                  <a:gd name="T5" fmla="*/ 39 h 39"/>
                  <a:gd name="T6" fmla="*/ 0 w 47"/>
                  <a:gd name="T7" fmla="*/ 39 h 39"/>
                  <a:gd name="T8" fmla="*/ 0 w 47"/>
                  <a:gd name="T9" fmla="*/ 37 h 39"/>
                  <a:gd name="T10" fmla="*/ 1 w 47"/>
                  <a:gd name="T11" fmla="*/ 37 h 39"/>
                  <a:gd name="T12" fmla="*/ 5 w 47"/>
                  <a:gd name="T13" fmla="*/ 33 h 39"/>
                  <a:gd name="T14" fmla="*/ 5 w 47"/>
                  <a:gd name="T15" fmla="*/ 3 h 39"/>
                  <a:gd name="T16" fmla="*/ 0 w 47"/>
                  <a:gd name="T17" fmla="*/ 2 h 39"/>
                  <a:gd name="T18" fmla="*/ 0 w 47"/>
                  <a:gd name="T19" fmla="*/ 0 h 39"/>
                  <a:gd name="T20" fmla="*/ 13 w 47"/>
                  <a:gd name="T21" fmla="*/ 0 h 39"/>
                  <a:gd name="T22" fmla="*/ 38 w 47"/>
                  <a:gd name="T23" fmla="*/ 27 h 39"/>
                  <a:gd name="T24" fmla="*/ 38 w 47"/>
                  <a:gd name="T25" fmla="*/ 8 h 39"/>
                  <a:gd name="T26" fmla="*/ 37 w 47"/>
                  <a:gd name="T27" fmla="*/ 3 h 39"/>
                  <a:gd name="T28" fmla="*/ 32 w 47"/>
                  <a:gd name="T29" fmla="*/ 2 h 39"/>
                  <a:gd name="T30" fmla="*/ 31 w 47"/>
                  <a:gd name="T31" fmla="*/ 2 h 39"/>
                  <a:gd name="T32" fmla="*/ 31 w 47"/>
                  <a:gd name="T33" fmla="*/ 0 h 39"/>
                  <a:gd name="T34" fmla="*/ 47 w 47"/>
                  <a:gd name="T35" fmla="*/ 0 h 39"/>
                  <a:gd name="T36" fmla="*/ 47 w 47"/>
                  <a:gd name="T37" fmla="*/ 2 h 39"/>
                  <a:gd name="T38" fmla="*/ 46 w 47"/>
                  <a:gd name="T39" fmla="*/ 2 h 39"/>
                  <a:gd name="T40" fmla="*/ 41 w 47"/>
                  <a:gd name="T41" fmla="*/ 5 h 39"/>
                  <a:gd name="T42" fmla="*/ 41 w 47"/>
                  <a:gd name="T43" fmla="*/ 39 h 39"/>
                  <a:gd name="T44" fmla="*/ 38 w 47"/>
                  <a:gd name="T45" fmla="*/ 39 h 39"/>
                  <a:gd name="T46" fmla="*/ 9 w 47"/>
                  <a:gd name="T47" fmla="*/ 8 h 39"/>
                  <a:gd name="T48" fmla="*/ 9 w 47"/>
                  <a:gd name="T4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9">
                    <a:moveTo>
                      <a:pt x="9" y="32"/>
                    </a:moveTo>
                    <a:cubicBezTo>
                      <a:pt x="9" y="35"/>
                      <a:pt x="11" y="37"/>
                      <a:pt x="15" y="37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5" y="35"/>
                      <a:pt x="5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5"/>
                      <a:pt x="38" y="4"/>
                      <a:pt x="37" y="3"/>
                    </a:cubicBezTo>
                    <a:cubicBezTo>
                      <a:pt x="36" y="2"/>
                      <a:pt x="35" y="2"/>
                      <a:pt x="32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3" y="2"/>
                      <a:pt x="41" y="3"/>
                      <a:pt x="41" y="5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ṣḻiḍê">
                <a:extLst>
                  <a:ext uri="{FF2B5EF4-FFF2-40B4-BE49-F238E27FC236}">
                    <a16:creationId xmlns:a16="http://schemas.microsoft.com/office/drawing/2014/main" id="{859304DD-C647-4C88-86C1-2BCB58B30444}"/>
                  </a:ext>
                </a:extLst>
              </p:cNvPr>
              <p:cNvSpPr/>
              <p:nvPr/>
            </p:nvSpPr>
            <p:spPr bwMode="auto">
              <a:xfrm>
                <a:off x="3620985" y="2341772"/>
                <a:ext cx="390325" cy="337469"/>
              </a:xfrm>
              <a:custGeom>
                <a:avLst/>
                <a:gdLst>
                  <a:gd name="T0" fmla="*/ 30 w 46"/>
                  <a:gd name="T1" fmla="*/ 0 h 40"/>
                  <a:gd name="T2" fmla="*/ 46 w 46"/>
                  <a:gd name="T3" fmla="*/ 0 h 40"/>
                  <a:gd name="T4" fmla="*/ 46 w 46"/>
                  <a:gd name="T5" fmla="*/ 2 h 40"/>
                  <a:gd name="T6" fmla="*/ 46 w 46"/>
                  <a:gd name="T7" fmla="*/ 2 h 40"/>
                  <a:gd name="T8" fmla="*/ 40 w 46"/>
                  <a:gd name="T9" fmla="*/ 7 h 40"/>
                  <a:gd name="T10" fmla="*/ 40 w 46"/>
                  <a:gd name="T11" fmla="*/ 23 h 40"/>
                  <a:gd name="T12" fmla="*/ 23 w 46"/>
                  <a:gd name="T13" fmla="*/ 40 h 40"/>
                  <a:gd name="T14" fmla="*/ 5 w 46"/>
                  <a:gd name="T15" fmla="*/ 25 h 40"/>
                  <a:gd name="T16" fmla="*/ 5 w 46"/>
                  <a:gd name="T17" fmla="*/ 6 h 40"/>
                  <a:gd name="T18" fmla="*/ 1 w 46"/>
                  <a:gd name="T19" fmla="*/ 2 h 40"/>
                  <a:gd name="T20" fmla="*/ 0 w 46"/>
                  <a:gd name="T21" fmla="*/ 2 h 40"/>
                  <a:gd name="T22" fmla="*/ 0 w 46"/>
                  <a:gd name="T23" fmla="*/ 0 h 40"/>
                  <a:gd name="T24" fmla="*/ 19 w 46"/>
                  <a:gd name="T25" fmla="*/ 0 h 40"/>
                  <a:gd name="T26" fmla="*/ 19 w 46"/>
                  <a:gd name="T27" fmla="*/ 2 h 40"/>
                  <a:gd name="T28" fmla="*/ 18 w 46"/>
                  <a:gd name="T29" fmla="*/ 2 h 40"/>
                  <a:gd name="T30" fmla="*/ 13 w 46"/>
                  <a:gd name="T31" fmla="*/ 6 h 40"/>
                  <a:gd name="T32" fmla="*/ 13 w 46"/>
                  <a:gd name="T33" fmla="*/ 25 h 40"/>
                  <a:gd name="T34" fmla="*/ 24 w 46"/>
                  <a:gd name="T35" fmla="*/ 36 h 40"/>
                  <a:gd name="T36" fmla="*/ 36 w 46"/>
                  <a:gd name="T37" fmla="*/ 24 h 40"/>
                  <a:gd name="T38" fmla="*/ 36 w 46"/>
                  <a:gd name="T39" fmla="*/ 9 h 40"/>
                  <a:gd name="T40" fmla="*/ 31 w 46"/>
                  <a:gd name="T41" fmla="*/ 2 h 40"/>
                  <a:gd name="T42" fmla="*/ 30 w 46"/>
                  <a:gd name="T43" fmla="*/ 2 h 40"/>
                  <a:gd name="T44" fmla="*/ 30 w 46"/>
                  <a:gd name="T4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40">
                    <a:moveTo>
                      <a:pt x="3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2" y="2"/>
                      <a:pt x="40" y="4"/>
                      <a:pt x="40" y="7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34"/>
                      <a:pt x="34" y="40"/>
                      <a:pt x="23" y="40"/>
                    </a:cubicBezTo>
                    <a:cubicBezTo>
                      <a:pt x="11" y="40"/>
                      <a:pt x="5" y="35"/>
                      <a:pt x="5" y="2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3"/>
                      <a:pt x="4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2"/>
                      <a:pt x="13" y="4"/>
                      <a:pt x="13" y="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32"/>
                      <a:pt x="17" y="36"/>
                      <a:pt x="24" y="36"/>
                    </a:cubicBezTo>
                    <a:cubicBezTo>
                      <a:pt x="32" y="36"/>
                      <a:pt x="36" y="32"/>
                      <a:pt x="36" y="2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4"/>
                      <a:pt x="35" y="2"/>
                      <a:pt x="31" y="2"/>
                    </a:cubicBezTo>
                    <a:cubicBezTo>
                      <a:pt x="30" y="2"/>
                      <a:pt x="30" y="2"/>
                      <a:pt x="30" y="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ŝlîdè">
                <a:extLst>
                  <a:ext uri="{FF2B5EF4-FFF2-40B4-BE49-F238E27FC236}">
                    <a16:creationId xmlns:a16="http://schemas.microsoft.com/office/drawing/2014/main" id="{47713A6C-390A-4E76-B29F-CE201EA54B97}"/>
                  </a:ext>
                </a:extLst>
              </p:cNvPr>
              <p:cNvSpPr/>
              <p:nvPr/>
            </p:nvSpPr>
            <p:spPr bwMode="auto">
              <a:xfrm>
                <a:off x="4027573" y="2341772"/>
                <a:ext cx="398456" cy="329338"/>
              </a:xfrm>
              <a:custGeom>
                <a:avLst/>
                <a:gdLst>
                  <a:gd name="T0" fmla="*/ 9 w 47"/>
                  <a:gd name="T1" fmla="*/ 32 h 39"/>
                  <a:gd name="T2" fmla="*/ 15 w 47"/>
                  <a:gd name="T3" fmla="*/ 37 h 39"/>
                  <a:gd name="T4" fmla="*/ 15 w 47"/>
                  <a:gd name="T5" fmla="*/ 39 h 39"/>
                  <a:gd name="T6" fmla="*/ 0 w 47"/>
                  <a:gd name="T7" fmla="*/ 39 h 39"/>
                  <a:gd name="T8" fmla="*/ 0 w 47"/>
                  <a:gd name="T9" fmla="*/ 37 h 39"/>
                  <a:gd name="T10" fmla="*/ 0 w 47"/>
                  <a:gd name="T11" fmla="*/ 37 h 39"/>
                  <a:gd name="T12" fmla="*/ 5 w 47"/>
                  <a:gd name="T13" fmla="*/ 33 h 39"/>
                  <a:gd name="T14" fmla="*/ 5 w 47"/>
                  <a:gd name="T15" fmla="*/ 3 h 39"/>
                  <a:gd name="T16" fmla="*/ 0 w 47"/>
                  <a:gd name="T17" fmla="*/ 2 h 39"/>
                  <a:gd name="T18" fmla="*/ 0 w 47"/>
                  <a:gd name="T19" fmla="*/ 0 h 39"/>
                  <a:gd name="T20" fmla="*/ 13 w 47"/>
                  <a:gd name="T21" fmla="*/ 0 h 39"/>
                  <a:gd name="T22" fmla="*/ 38 w 47"/>
                  <a:gd name="T23" fmla="*/ 27 h 39"/>
                  <a:gd name="T24" fmla="*/ 38 w 47"/>
                  <a:gd name="T25" fmla="*/ 8 h 39"/>
                  <a:gd name="T26" fmla="*/ 37 w 47"/>
                  <a:gd name="T27" fmla="*/ 3 h 39"/>
                  <a:gd name="T28" fmla="*/ 32 w 47"/>
                  <a:gd name="T29" fmla="*/ 2 h 39"/>
                  <a:gd name="T30" fmla="*/ 31 w 47"/>
                  <a:gd name="T31" fmla="*/ 2 h 39"/>
                  <a:gd name="T32" fmla="*/ 31 w 47"/>
                  <a:gd name="T33" fmla="*/ 0 h 39"/>
                  <a:gd name="T34" fmla="*/ 47 w 47"/>
                  <a:gd name="T35" fmla="*/ 0 h 39"/>
                  <a:gd name="T36" fmla="*/ 47 w 47"/>
                  <a:gd name="T37" fmla="*/ 2 h 39"/>
                  <a:gd name="T38" fmla="*/ 46 w 47"/>
                  <a:gd name="T39" fmla="*/ 2 h 39"/>
                  <a:gd name="T40" fmla="*/ 41 w 47"/>
                  <a:gd name="T41" fmla="*/ 5 h 39"/>
                  <a:gd name="T42" fmla="*/ 41 w 47"/>
                  <a:gd name="T43" fmla="*/ 39 h 39"/>
                  <a:gd name="T44" fmla="*/ 38 w 47"/>
                  <a:gd name="T45" fmla="*/ 39 h 39"/>
                  <a:gd name="T46" fmla="*/ 9 w 47"/>
                  <a:gd name="T47" fmla="*/ 8 h 39"/>
                  <a:gd name="T48" fmla="*/ 9 w 47"/>
                  <a:gd name="T4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9">
                    <a:moveTo>
                      <a:pt x="9" y="32"/>
                    </a:moveTo>
                    <a:cubicBezTo>
                      <a:pt x="8" y="35"/>
                      <a:pt x="10" y="37"/>
                      <a:pt x="15" y="37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37"/>
                      <a:pt x="5" y="35"/>
                      <a:pt x="5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5"/>
                      <a:pt x="37" y="4"/>
                      <a:pt x="37" y="3"/>
                    </a:cubicBezTo>
                    <a:cubicBezTo>
                      <a:pt x="36" y="2"/>
                      <a:pt x="34" y="2"/>
                      <a:pt x="32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3" y="2"/>
                      <a:pt x="41" y="3"/>
                      <a:pt x="41" y="5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ŝ1ide">
                <a:extLst>
                  <a:ext uri="{FF2B5EF4-FFF2-40B4-BE49-F238E27FC236}">
                    <a16:creationId xmlns:a16="http://schemas.microsoft.com/office/drawing/2014/main" id="{44BD319D-6DA3-464D-BE32-A4E29C22BE45}"/>
                  </a:ext>
                </a:extLst>
              </p:cNvPr>
              <p:cNvSpPr/>
              <p:nvPr/>
            </p:nvSpPr>
            <p:spPr bwMode="auto">
              <a:xfrm>
                <a:off x="4450425" y="2341772"/>
                <a:ext cx="162635" cy="329338"/>
              </a:xfrm>
              <a:custGeom>
                <a:avLst/>
                <a:gdLst>
                  <a:gd name="T0" fmla="*/ 0 w 19"/>
                  <a:gd name="T1" fmla="*/ 0 h 39"/>
                  <a:gd name="T2" fmla="*/ 19 w 19"/>
                  <a:gd name="T3" fmla="*/ 0 h 39"/>
                  <a:gd name="T4" fmla="*/ 19 w 19"/>
                  <a:gd name="T5" fmla="*/ 2 h 39"/>
                  <a:gd name="T6" fmla="*/ 18 w 19"/>
                  <a:gd name="T7" fmla="*/ 2 h 39"/>
                  <a:gd name="T8" fmla="*/ 13 w 19"/>
                  <a:gd name="T9" fmla="*/ 7 h 39"/>
                  <a:gd name="T10" fmla="*/ 13 w 19"/>
                  <a:gd name="T11" fmla="*/ 32 h 39"/>
                  <a:gd name="T12" fmla="*/ 18 w 19"/>
                  <a:gd name="T13" fmla="*/ 37 h 39"/>
                  <a:gd name="T14" fmla="*/ 19 w 19"/>
                  <a:gd name="T15" fmla="*/ 37 h 39"/>
                  <a:gd name="T16" fmla="*/ 19 w 19"/>
                  <a:gd name="T17" fmla="*/ 39 h 39"/>
                  <a:gd name="T18" fmla="*/ 0 w 19"/>
                  <a:gd name="T19" fmla="*/ 39 h 39"/>
                  <a:gd name="T20" fmla="*/ 0 w 19"/>
                  <a:gd name="T21" fmla="*/ 37 h 39"/>
                  <a:gd name="T22" fmla="*/ 0 w 19"/>
                  <a:gd name="T23" fmla="*/ 37 h 39"/>
                  <a:gd name="T24" fmla="*/ 5 w 19"/>
                  <a:gd name="T25" fmla="*/ 32 h 39"/>
                  <a:gd name="T26" fmla="*/ 5 w 19"/>
                  <a:gd name="T27" fmla="*/ 7 h 39"/>
                  <a:gd name="T28" fmla="*/ 0 w 19"/>
                  <a:gd name="T29" fmla="*/ 2 h 39"/>
                  <a:gd name="T30" fmla="*/ 0 w 19"/>
                  <a:gd name="T31" fmla="*/ 2 h 39"/>
                  <a:gd name="T32" fmla="*/ 0 w 19"/>
                  <a:gd name="T3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9">
                    <a:moveTo>
                      <a:pt x="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2"/>
                      <a:pt x="13" y="4"/>
                      <a:pt x="13" y="7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5"/>
                      <a:pt x="15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" y="37"/>
                      <a:pt x="5" y="35"/>
                      <a:pt x="5" y="3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4"/>
                      <a:pt x="3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šľïḓé">
                <a:extLst>
                  <a:ext uri="{FF2B5EF4-FFF2-40B4-BE49-F238E27FC236}">
                    <a16:creationId xmlns:a16="http://schemas.microsoft.com/office/drawing/2014/main" id="{E6B9441F-98FE-4431-8C36-58EFD04ACF2D}"/>
                  </a:ext>
                </a:extLst>
              </p:cNvPr>
              <p:cNvSpPr/>
              <p:nvPr/>
            </p:nvSpPr>
            <p:spPr bwMode="auto">
              <a:xfrm>
                <a:off x="4629323" y="2341772"/>
                <a:ext cx="382193" cy="337469"/>
              </a:xfrm>
              <a:custGeom>
                <a:avLst/>
                <a:gdLst>
                  <a:gd name="T0" fmla="*/ 6 w 45"/>
                  <a:gd name="T1" fmla="*/ 7 h 40"/>
                  <a:gd name="T2" fmla="*/ 4 w 45"/>
                  <a:gd name="T3" fmla="*/ 3 h 40"/>
                  <a:gd name="T4" fmla="*/ 0 w 45"/>
                  <a:gd name="T5" fmla="*/ 2 h 40"/>
                  <a:gd name="T6" fmla="*/ 0 w 45"/>
                  <a:gd name="T7" fmla="*/ 2 h 40"/>
                  <a:gd name="T8" fmla="*/ 0 w 45"/>
                  <a:gd name="T9" fmla="*/ 0 h 40"/>
                  <a:gd name="T10" fmla="*/ 21 w 45"/>
                  <a:gd name="T11" fmla="*/ 0 h 40"/>
                  <a:gd name="T12" fmla="*/ 21 w 45"/>
                  <a:gd name="T13" fmla="*/ 2 h 40"/>
                  <a:gd name="T14" fmla="*/ 20 w 45"/>
                  <a:gd name="T15" fmla="*/ 2 h 40"/>
                  <a:gd name="T16" fmla="*/ 15 w 45"/>
                  <a:gd name="T17" fmla="*/ 3 h 40"/>
                  <a:gd name="T18" fmla="*/ 16 w 45"/>
                  <a:gd name="T19" fmla="*/ 8 h 40"/>
                  <a:gd name="T20" fmla="*/ 25 w 45"/>
                  <a:gd name="T21" fmla="*/ 29 h 40"/>
                  <a:gd name="T22" fmla="*/ 34 w 45"/>
                  <a:gd name="T23" fmla="*/ 6 h 40"/>
                  <a:gd name="T24" fmla="*/ 31 w 45"/>
                  <a:gd name="T25" fmla="*/ 2 h 40"/>
                  <a:gd name="T26" fmla="*/ 29 w 45"/>
                  <a:gd name="T27" fmla="*/ 2 h 40"/>
                  <a:gd name="T28" fmla="*/ 29 w 45"/>
                  <a:gd name="T29" fmla="*/ 0 h 40"/>
                  <a:gd name="T30" fmla="*/ 45 w 45"/>
                  <a:gd name="T31" fmla="*/ 0 h 40"/>
                  <a:gd name="T32" fmla="*/ 45 w 45"/>
                  <a:gd name="T33" fmla="*/ 2 h 40"/>
                  <a:gd name="T34" fmla="*/ 44 w 45"/>
                  <a:gd name="T35" fmla="*/ 2 h 40"/>
                  <a:gd name="T36" fmla="*/ 37 w 45"/>
                  <a:gd name="T37" fmla="*/ 9 h 40"/>
                  <a:gd name="T38" fmla="*/ 25 w 45"/>
                  <a:gd name="T39" fmla="*/ 40 h 40"/>
                  <a:gd name="T40" fmla="*/ 21 w 45"/>
                  <a:gd name="T41" fmla="*/ 40 h 40"/>
                  <a:gd name="T42" fmla="*/ 6 w 45"/>
                  <a:gd name="T43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40">
                    <a:moveTo>
                      <a:pt x="6" y="7"/>
                    </a:moveTo>
                    <a:cubicBezTo>
                      <a:pt x="5" y="5"/>
                      <a:pt x="4" y="4"/>
                      <a:pt x="4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7" y="2"/>
                      <a:pt x="16" y="3"/>
                      <a:pt x="15" y="3"/>
                    </a:cubicBezTo>
                    <a:cubicBezTo>
                      <a:pt x="14" y="4"/>
                      <a:pt x="15" y="6"/>
                      <a:pt x="16" y="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5" y="3"/>
                      <a:pt x="34" y="2"/>
                      <a:pt x="31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2"/>
                      <a:pt x="39" y="4"/>
                      <a:pt x="37" y="9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1" y="40"/>
                      <a:pt x="21" y="40"/>
                      <a:pt x="21" y="40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Sļídê">
                <a:extLst>
                  <a:ext uri="{FF2B5EF4-FFF2-40B4-BE49-F238E27FC236}">
                    <a16:creationId xmlns:a16="http://schemas.microsoft.com/office/drawing/2014/main" id="{D548A52B-A451-45E0-8352-EF158DFD79AE}"/>
                  </a:ext>
                </a:extLst>
              </p:cNvPr>
              <p:cNvSpPr/>
              <p:nvPr/>
            </p:nvSpPr>
            <p:spPr bwMode="auto">
              <a:xfrm>
                <a:off x="5011516" y="2341772"/>
                <a:ext cx="321206" cy="329338"/>
              </a:xfrm>
              <a:custGeom>
                <a:avLst/>
                <a:gdLst>
                  <a:gd name="T0" fmla="*/ 16 w 38"/>
                  <a:gd name="T1" fmla="*/ 3 h 39"/>
                  <a:gd name="T2" fmla="*/ 16 w 38"/>
                  <a:gd name="T3" fmla="*/ 17 h 39"/>
                  <a:gd name="T4" fmla="*/ 26 w 38"/>
                  <a:gd name="T5" fmla="*/ 17 h 39"/>
                  <a:gd name="T6" fmla="*/ 30 w 38"/>
                  <a:gd name="T7" fmla="*/ 13 h 39"/>
                  <a:gd name="T8" fmla="*/ 33 w 38"/>
                  <a:gd name="T9" fmla="*/ 13 h 39"/>
                  <a:gd name="T10" fmla="*/ 33 w 38"/>
                  <a:gd name="T11" fmla="*/ 26 h 39"/>
                  <a:gd name="T12" fmla="*/ 30 w 38"/>
                  <a:gd name="T13" fmla="*/ 26 h 39"/>
                  <a:gd name="T14" fmla="*/ 25 w 38"/>
                  <a:gd name="T15" fmla="*/ 21 h 39"/>
                  <a:gd name="T16" fmla="*/ 16 w 38"/>
                  <a:gd name="T17" fmla="*/ 21 h 39"/>
                  <a:gd name="T18" fmla="*/ 16 w 38"/>
                  <a:gd name="T19" fmla="*/ 33 h 39"/>
                  <a:gd name="T20" fmla="*/ 18 w 38"/>
                  <a:gd name="T21" fmla="*/ 36 h 39"/>
                  <a:gd name="T22" fmla="*/ 28 w 38"/>
                  <a:gd name="T23" fmla="*/ 36 h 39"/>
                  <a:gd name="T24" fmla="*/ 35 w 38"/>
                  <a:gd name="T25" fmla="*/ 29 h 39"/>
                  <a:gd name="T26" fmla="*/ 38 w 38"/>
                  <a:gd name="T27" fmla="*/ 29 h 39"/>
                  <a:gd name="T28" fmla="*/ 37 w 38"/>
                  <a:gd name="T29" fmla="*/ 39 h 39"/>
                  <a:gd name="T30" fmla="*/ 0 w 38"/>
                  <a:gd name="T31" fmla="*/ 39 h 39"/>
                  <a:gd name="T32" fmla="*/ 0 w 38"/>
                  <a:gd name="T33" fmla="*/ 37 h 39"/>
                  <a:gd name="T34" fmla="*/ 3 w 38"/>
                  <a:gd name="T35" fmla="*/ 37 h 39"/>
                  <a:gd name="T36" fmla="*/ 7 w 38"/>
                  <a:gd name="T37" fmla="*/ 32 h 39"/>
                  <a:gd name="T38" fmla="*/ 7 w 38"/>
                  <a:gd name="T39" fmla="*/ 7 h 39"/>
                  <a:gd name="T40" fmla="*/ 2 w 38"/>
                  <a:gd name="T41" fmla="*/ 2 h 39"/>
                  <a:gd name="T42" fmla="*/ 1 w 38"/>
                  <a:gd name="T43" fmla="*/ 2 h 39"/>
                  <a:gd name="T44" fmla="*/ 1 w 38"/>
                  <a:gd name="T45" fmla="*/ 0 h 39"/>
                  <a:gd name="T46" fmla="*/ 35 w 38"/>
                  <a:gd name="T47" fmla="*/ 0 h 39"/>
                  <a:gd name="T48" fmla="*/ 36 w 38"/>
                  <a:gd name="T49" fmla="*/ 9 h 39"/>
                  <a:gd name="T50" fmla="*/ 33 w 38"/>
                  <a:gd name="T51" fmla="*/ 9 h 39"/>
                  <a:gd name="T52" fmla="*/ 29 w 38"/>
                  <a:gd name="T53" fmla="*/ 3 h 39"/>
                  <a:gd name="T54" fmla="*/ 16 w 38"/>
                  <a:gd name="T55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39">
                    <a:moveTo>
                      <a:pt x="16" y="3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9" y="17"/>
                      <a:pt x="30" y="16"/>
                      <a:pt x="30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2"/>
                      <a:pt x="29" y="21"/>
                      <a:pt x="2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5"/>
                      <a:pt x="16" y="36"/>
                      <a:pt x="1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2" y="36"/>
                      <a:pt x="34" y="34"/>
                      <a:pt x="35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6" y="37"/>
                      <a:pt x="7" y="35"/>
                      <a:pt x="7" y="3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6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5"/>
                      <a:pt x="31" y="3"/>
                      <a:pt x="29" y="3"/>
                    </a:cubicBez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ṩḷiḑê">
                <a:extLst>
                  <a:ext uri="{FF2B5EF4-FFF2-40B4-BE49-F238E27FC236}">
                    <a16:creationId xmlns:a16="http://schemas.microsoft.com/office/drawing/2014/main" id="{6707087C-4D9C-49E5-AE2D-E607A22E6DEB}"/>
                  </a:ext>
                </a:extLst>
              </p:cNvPr>
              <p:cNvSpPr/>
              <p:nvPr/>
            </p:nvSpPr>
            <p:spPr bwMode="auto">
              <a:xfrm>
                <a:off x="5348983" y="2325508"/>
                <a:ext cx="406588" cy="345601"/>
              </a:xfrm>
              <a:custGeom>
                <a:avLst/>
                <a:gdLst>
                  <a:gd name="T0" fmla="*/ 15 w 48"/>
                  <a:gd name="T1" fmla="*/ 22 h 41"/>
                  <a:gd name="T2" fmla="*/ 17 w 48"/>
                  <a:gd name="T3" fmla="*/ 22 h 41"/>
                  <a:gd name="T4" fmla="*/ 29 w 48"/>
                  <a:gd name="T5" fmla="*/ 13 h 41"/>
                  <a:gd name="T6" fmla="*/ 18 w 48"/>
                  <a:gd name="T7" fmla="*/ 3 h 41"/>
                  <a:gd name="T8" fmla="*/ 15 w 48"/>
                  <a:gd name="T9" fmla="*/ 3 h 41"/>
                  <a:gd name="T10" fmla="*/ 15 w 48"/>
                  <a:gd name="T11" fmla="*/ 22 h 41"/>
                  <a:gd name="T12" fmla="*/ 15 w 48"/>
                  <a:gd name="T13" fmla="*/ 34 h 41"/>
                  <a:gd name="T14" fmla="*/ 20 w 48"/>
                  <a:gd name="T15" fmla="*/ 39 h 41"/>
                  <a:gd name="T16" fmla="*/ 22 w 48"/>
                  <a:gd name="T17" fmla="*/ 39 h 41"/>
                  <a:gd name="T18" fmla="*/ 22 w 48"/>
                  <a:gd name="T19" fmla="*/ 41 h 41"/>
                  <a:gd name="T20" fmla="*/ 0 w 48"/>
                  <a:gd name="T21" fmla="*/ 41 h 41"/>
                  <a:gd name="T22" fmla="*/ 0 w 48"/>
                  <a:gd name="T23" fmla="*/ 39 h 41"/>
                  <a:gd name="T24" fmla="*/ 1 w 48"/>
                  <a:gd name="T25" fmla="*/ 39 h 41"/>
                  <a:gd name="T26" fmla="*/ 6 w 48"/>
                  <a:gd name="T27" fmla="*/ 34 h 41"/>
                  <a:gd name="T28" fmla="*/ 6 w 48"/>
                  <a:gd name="T29" fmla="*/ 9 h 41"/>
                  <a:gd name="T30" fmla="*/ 1 w 48"/>
                  <a:gd name="T31" fmla="*/ 4 h 41"/>
                  <a:gd name="T32" fmla="*/ 0 w 48"/>
                  <a:gd name="T33" fmla="*/ 4 h 41"/>
                  <a:gd name="T34" fmla="*/ 0 w 48"/>
                  <a:gd name="T35" fmla="*/ 2 h 41"/>
                  <a:gd name="T36" fmla="*/ 2 w 48"/>
                  <a:gd name="T37" fmla="*/ 1 h 41"/>
                  <a:gd name="T38" fmla="*/ 8 w 48"/>
                  <a:gd name="T39" fmla="*/ 1 h 41"/>
                  <a:gd name="T40" fmla="*/ 18 w 48"/>
                  <a:gd name="T41" fmla="*/ 1 h 41"/>
                  <a:gd name="T42" fmla="*/ 35 w 48"/>
                  <a:gd name="T43" fmla="*/ 5 h 41"/>
                  <a:gd name="T44" fmla="*/ 38 w 48"/>
                  <a:gd name="T45" fmla="*/ 12 h 41"/>
                  <a:gd name="T46" fmla="*/ 29 w 48"/>
                  <a:gd name="T47" fmla="*/ 23 h 41"/>
                  <a:gd name="T48" fmla="*/ 34 w 48"/>
                  <a:gd name="T49" fmla="*/ 29 h 41"/>
                  <a:gd name="T50" fmla="*/ 39 w 48"/>
                  <a:gd name="T51" fmla="*/ 36 h 41"/>
                  <a:gd name="T52" fmla="*/ 48 w 48"/>
                  <a:gd name="T53" fmla="*/ 39 h 41"/>
                  <a:gd name="T54" fmla="*/ 48 w 48"/>
                  <a:gd name="T55" fmla="*/ 41 h 41"/>
                  <a:gd name="T56" fmla="*/ 44 w 48"/>
                  <a:gd name="T57" fmla="*/ 41 h 41"/>
                  <a:gd name="T58" fmla="*/ 35 w 48"/>
                  <a:gd name="T59" fmla="*/ 41 h 41"/>
                  <a:gd name="T60" fmla="*/ 30 w 48"/>
                  <a:gd name="T61" fmla="*/ 38 h 41"/>
                  <a:gd name="T62" fmla="*/ 26 w 48"/>
                  <a:gd name="T63" fmla="*/ 32 h 41"/>
                  <a:gd name="T64" fmla="*/ 20 w 48"/>
                  <a:gd name="T65" fmla="*/ 24 h 41"/>
                  <a:gd name="T66" fmla="*/ 15 w 48"/>
                  <a:gd name="T67" fmla="*/ 24 h 41"/>
                  <a:gd name="T68" fmla="*/ 15 w 48"/>
                  <a:gd name="T69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41">
                    <a:moveTo>
                      <a:pt x="15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25" y="22"/>
                      <a:pt x="29" y="19"/>
                      <a:pt x="29" y="13"/>
                    </a:cubicBezTo>
                    <a:cubicBezTo>
                      <a:pt x="29" y="7"/>
                      <a:pt x="25" y="4"/>
                      <a:pt x="18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2"/>
                      <a:pt x="15" y="22"/>
                      <a:pt x="15" y="22"/>
                    </a:cubicBezTo>
                    <a:close/>
                    <a:moveTo>
                      <a:pt x="15" y="34"/>
                    </a:moveTo>
                    <a:cubicBezTo>
                      <a:pt x="15" y="37"/>
                      <a:pt x="16" y="39"/>
                      <a:pt x="20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5" y="39"/>
                      <a:pt x="7" y="37"/>
                      <a:pt x="6" y="3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6"/>
                      <a:pt x="5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13" y="1"/>
                      <a:pt x="16" y="1"/>
                      <a:pt x="18" y="1"/>
                    </a:cubicBezTo>
                    <a:cubicBezTo>
                      <a:pt x="27" y="0"/>
                      <a:pt x="32" y="2"/>
                      <a:pt x="35" y="5"/>
                    </a:cubicBezTo>
                    <a:cubicBezTo>
                      <a:pt x="37" y="7"/>
                      <a:pt x="38" y="9"/>
                      <a:pt x="38" y="12"/>
                    </a:cubicBezTo>
                    <a:cubicBezTo>
                      <a:pt x="38" y="17"/>
                      <a:pt x="35" y="21"/>
                      <a:pt x="29" y="23"/>
                    </a:cubicBezTo>
                    <a:cubicBezTo>
                      <a:pt x="30" y="24"/>
                      <a:pt x="32" y="26"/>
                      <a:pt x="34" y="29"/>
                    </a:cubicBezTo>
                    <a:cubicBezTo>
                      <a:pt x="37" y="32"/>
                      <a:pt x="38" y="34"/>
                      <a:pt x="39" y="36"/>
                    </a:cubicBezTo>
                    <a:cubicBezTo>
                      <a:pt x="42" y="38"/>
                      <a:pt x="44" y="39"/>
                      <a:pt x="48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1"/>
                      <a:pt x="45" y="41"/>
                      <a:pt x="44" y="41"/>
                    </a:cubicBezTo>
                    <a:cubicBezTo>
                      <a:pt x="40" y="41"/>
                      <a:pt x="37" y="41"/>
                      <a:pt x="35" y="41"/>
                    </a:cubicBezTo>
                    <a:cubicBezTo>
                      <a:pt x="33" y="40"/>
                      <a:pt x="32" y="39"/>
                      <a:pt x="30" y="38"/>
                    </a:cubicBezTo>
                    <a:cubicBezTo>
                      <a:pt x="30" y="37"/>
                      <a:pt x="28" y="35"/>
                      <a:pt x="26" y="32"/>
                    </a:cubicBezTo>
                    <a:cubicBezTo>
                      <a:pt x="23" y="28"/>
                      <a:pt x="21" y="26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ŝ1îḑê">
                <a:extLst>
                  <a:ext uri="{FF2B5EF4-FFF2-40B4-BE49-F238E27FC236}">
                    <a16:creationId xmlns:a16="http://schemas.microsoft.com/office/drawing/2014/main" id="{D1FD2F8A-CD83-4707-9719-1980A665B51E}"/>
                  </a:ext>
                </a:extLst>
              </p:cNvPr>
              <p:cNvSpPr/>
              <p:nvPr/>
            </p:nvSpPr>
            <p:spPr bwMode="auto">
              <a:xfrm>
                <a:off x="5771835" y="2333640"/>
                <a:ext cx="235821" cy="345601"/>
              </a:xfrm>
              <a:custGeom>
                <a:avLst/>
                <a:gdLst>
                  <a:gd name="T0" fmla="*/ 0 w 28"/>
                  <a:gd name="T1" fmla="*/ 29 h 41"/>
                  <a:gd name="T2" fmla="*/ 3 w 28"/>
                  <a:gd name="T3" fmla="*/ 29 h 41"/>
                  <a:gd name="T4" fmla="*/ 13 w 28"/>
                  <a:gd name="T5" fmla="*/ 38 h 41"/>
                  <a:gd name="T6" fmla="*/ 20 w 28"/>
                  <a:gd name="T7" fmla="*/ 32 h 41"/>
                  <a:gd name="T8" fmla="*/ 11 w 28"/>
                  <a:gd name="T9" fmla="*/ 23 h 41"/>
                  <a:gd name="T10" fmla="*/ 0 w 28"/>
                  <a:gd name="T11" fmla="*/ 10 h 41"/>
                  <a:gd name="T12" fmla="*/ 13 w 28"/>
                  <a:gd name="T13" fmla="*/ 0 h 41"/>
                  <a:gd name="T14" fmla="*/ 20 w 28"/>
                  <a:gd name="T15" fmla="*/ 1 h 41"/>
                  <a:gd name="T16" fmla="*/ 22 w 28"/>
                  <a:gd name="T17" fmla="*/ 1 h 41"/>
                  <a:gd name="T18" fmla="*/ 23 w 28"/>
                  <a:gd name="T19" fmla="*/ 1 h 41"/>
                  <a:gd name="T20" fmla="*/ 24 w 28"/>
                  <a:gd name="T21" fmla="*/ 1 h 41"/>
                  <a:gd name="T22" fmla="*/ 25 w 28"/>
                  <a:gd name="T23" fmla="*/ 1 h 41"/>
                  <a:gd name="T24" fmla="*/ 26 w 28"/>
                  <a:gd name="T25" fmla="*/ 11 h 41"/>
                  <a:gd name="T26" fmla="*/ 24 w 28"/>
                  <a:gd name="T27" fmla="*/ 11 h 41"/>
                  <a:gd name="T28" fmla="*/ 14 w 28"/>
                  <a:gd name="T29" fmla="*/ 2 h 41"/>
                  <a:gd name="T30" fmla="*/ 8 w 28"/>
                  <a:gd name="T31" fmla="*/ 7 h 41"/>
                  <a:gd name="T32" fmla="*/ 15 w 28"/>
                  <a:gd name="T33" fmla="*/ 14 h 41"/>
                  <a:gd name="T34" fmla="*/ 25 w 28"/>
                  <a:gd name="T35" fmla="*/ 21 h 41"/>
                  <a:gd name="T36" fmla="*/ 28 w 28"/>
                  <a:gd name="T37" fmla="*/ 29 h 41"/>
                  <a:gd name="T38" fmla="*/ 15 w 28"/>
                  <a:gd name="T39" fmla="*/ 41 h 41"/>
                  <a:gd name="T40" fmla="*/ 7 w 28"/>
                  <a:gd name="T41" fmla="*/ 39 h 41"/>
                  <a:gd name="T42" fmla="*/ 4 w 28"/>
                  <a:gd name="T43" fmla="*/ 39 h 41"/>
                  <a:gd name="T44" fmla="*/ 3 w 28"/>
                  <a:gd name="T45" fmla="*/ 40 h 41"/>
                  <a:gd name="T46" fmla="*/ 2 w 28"/>
                  <a:gd name="T47" fmla="*/ 40 h 41"/>
                  <a:gd name="T48" fmla="*/ 0 w 28"/>
                  <a:gd name="T4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41">
                    <a:moveTo>
                      <a:pt x="0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4" y="35"/>
                      <a:pt x="8" y="38"/>
                      <a:pt x="13" y="38"/>
                    </a:cubicBezTo>
                    <a:cubicBezTo>
                      <a:pt x="17" y="38"/>
                      <a:pt x="20" y="36"/>
                      <a:pt x="20" y="32"/>
                    </a:cubicBezTo>
                    <a:cubicBezTo>
                      <a:pt x="19" y="28"/>
                      <a:pt x="16" y="25"/>
                      <a:pt x="11" y="23"/>
                    </a:cubicBezTo>
                    <a:cubicBezTo>
                      <a:pt x="5" y="20"/>
                      <a:pt x="1" y="16"/>
                      <a:pt x="0" y="10"/>
                    </a:cubicBezTo>
                    <a:cubicBezTo>
                      <a:pt x="1" y="4"/>
                      <a:pt x="5" y="0"/>
                      <a:pt x="13" y="0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1"/>
                      <a:pt x="22" y="1"/>
                      <a:pt x="22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2" y="5"/>
                      <a:pt x="19" y="3"/>
                      <a:pt x="14" y="2"/>
                    </a:cubicBezTo>
                    <a:cubicBezTo>
                      <a:pt x="10" y="3"/>
                      <a:pt x="8" y="4"/>
                      <a:pt x="8" y="7"/>
                    </a:cubicBezTo>
                    <a:cubicBezTo>
                      <a:pt x="8" y="9"/>
                      <a:pt x="10" y="11"/>
                      <a:pt x="15" y="14"/>
                    </a:cubicBezTo>
                    <a:cubicBezTo>
                      <a:pt x="19" y="17"/>
                      <a:pt x="23" y="19"/>
                      <a:pt x="25" y="21"/>
                    </a:cubicBezTo>
                    <a:cubicBezTo>
                      <a:pt x="27" y="23"/>
                      <a:pt x="28" y="26"/>
                      <a:pt x="28" y="29"/>
                    </a:cubicBezTo>
                    <a:cubicBezTo>
                      <a:pt x="28" y="37"/>
                      <a:pt x="23" y="40"/>
                      <a:pt x="15" y="41"/>
                    </a:cubicBezTo>
                    <a:cubicBezTo>
                      <a:pt x="13" y="41"/>
                      <a:pt x="10" y="40"/>
                      <a:pt x="7" y="39"/>
                    </a:cubicBezTo>
                    <a:cubicBezTo>
                      <a:pt x="6" y="39"/>
                      <a:pt x="5" y="39"/>
                      <a:pt x="4" y="39"/>
                    </a:cubicBezTo>
                    <a:cubicBezTo>
                      <a:pt x="4" y="39"/>
                      <a:pt x="4" y="39"/>
                      <a:pt x="3" y="40"/>
                    </a:cubicBezTo>
                    <a:cubicBezTo>
                      <a:pt x="2" y="40"/>
                      <a:pt x="2" y="40"/>
                      <a:pt x="2" y="4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šḷíḍè">
                <a:extLst>
                  <a:ext uri="{FF2B5EF4-FFF2-40B4-BE49-F238E27FC236}">
                    <a16:creationId xmlns:a16="http://schemas.microsoft.com/office/drawing/2014/main" id="{2CBF194D-6A7B-4661-B2CE-C72A8FFA44C7}"/>
                  </a:ext>
                </a:extLst>
              </p:cNvPr>
              <p:cNvSpPr/>
              <p:nvPr/>
            </p:nvSpPr>
            <p:spPr bwMode="auto">
              <a:xfrm>
                <a:off x="6044250" y="2341772"/>
                <a:ext cx="166702" cy="329338"/>
              </a:xfrm>
              <a:custGeom>
                <a:avLst/>
                <a:gdLst>
                  <a:gd name="T0" fmla="*/ 0 w 20"/>
                  <a:gd name="T1" fmla="*/ 0 h 39"/>
                  <a:gd name="T2" fmla="*/ 20 w 20"/>
                  <a:gd name="T3" fmla="*/ 0 h 39"/>
                  <a:gd name="T4" fmla="*/ 20 w 20"/>
                  <a:gd name="T5" fmla="*/ 2 h 39"/>
                  <a:gd name="T6" fmla="*/ 19 w 20"/>
                  <a:gd name="T7" fmla="*/ 2 h 39"/>
                  <a:gd name="T8" fmla="*/ 14 w 20"/>
                  <a:gd name="T9" fmla="*/ 7 h 39"/>
                  <a:gd name="T10" fmla="*/ 14 w 20"/>
                  <a:gd name="T11" fmla="*/ 32 h 39"/>
                  <a:gd name="T12" fmla="*/ 19 w 20"/>
                  <a:gd name="T13" fmla="*/ 37 h 39"/>
                  <a:gd name="T14" fmla="*/ 20 w 20"/>
                  <a:gd name="T15" fmla="*/ 37 h 39"/>
                  <a:gd name="T16" fmla="*/ 20 w 20"/>
                  <a:gd name="T17" fmla="*/ 39 h 39"/>
                  <a:gd name="T18" fmla="*/ 0 w 20"/>
                  <a:gd name="T19" fmla="*/ 39 h 39"/>
                  <a:gd name="T20" fmla="*/ 0 w 20"/>
                  <a:gd name="T21" fmla="*/ 37 h 39"/>
                  <a:gd name="T22" fmla="*/ 1 w 20"/>
                  <a:gd name="T23" fmla="*/ 37 h 39"/>
                  <a:gd name="T24" fmla="*/ 6 w 20"/>
                  <a:gd name="T25" fmla="*/ 32 h 39"/>
                  <a:gd name="T26" fmla="*/ 6 w 20"/>
                  <a:gd name="T27" fmla="*/ 7 h 39"/>
                  <a:gd name="T28" fmla="*/ 1 w 20"/>
                  <a:gd name="T29" fmla="*/ 2 h 39"/>
                  <a:gd name="T30" fmla="*/ 0 w 20"/>
                  <a:gd name="T31" fmla="*/ 2 h 39"/>
                  <a:gd name="T32" fmla="*/ 0 w 20"/>
                  <a:gd name="T3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39">
                    <a:moveTo>
                      <a:pt x="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6" y="2"/>
                      <a:pt x="14" y="4"/>
                      <a:pt x="14" y="7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5"/>
                      <a:pt x="15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6" y="35"/>
                      <a:pt x="6" y="3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4"/>
                      <a:pt x="4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ļíďè">
                <a:extLst>
                  <a:ext uri="{FF2B5EF4-FFF2-40B4-BE49-F238E27FC236}">
                    <a16:creationId xmlns:a16="http://schemas.microsoft.com/office/drawing/2014/main" id="{761E8C2B-4713-4648-B84E-D86FAD539BF9}"/>
                  </a:ext>
                </a:extLst>
              </p:cNvPr>
              <p:cNvSpPr/>
              <p:nvPr/>
            </p:nvSpPr>
            <p:spPr bwMode="auto">
              <a:xfrm>
                <a:off x="6239412" y="2325508"/>
                <a:ext cx="345601" cy="345601"/>
              </a:xfrm>
              <a:custGeom>
                <a:avLst/>
                <a:gdLst>
                  <a:gd name="T0" fmla="*/ 25 w 41"/>
                  <a:gd name="T1" fmla="*/ 34 h 41"/>
                  <a:gd name="T2" fmla="*/ 30 w 41"/>
                  <a:gd name="T3" fmla="*/ 39 h 41"/>
                  <a:gd name="T4" fmla="*/ 31 w 41"/>
                  <a:gd name="T5" fmla="*/ 39 h 41"/>
                  <a:gd name="T6" fmla="*/ 31 w 41"/>
                  <a:gd name="T7" fmla="*/ 41 h 41"/>
                  <a:gd name="T8" fmla="*/ 9 w 41"/>
                  <a:gd name="T9" fmla="*/ 41 h 41"/>
                  <a:gd name="T10" fmla="*/ 9 w 41"/>
                  <a:gd name="T11" fmla="*/ 39 h 41"/>
                  <a:gd name="T12" fmla="*/ 12 w 41"/>
                  <a:gd name="T13" fmla="*/ 39 h 41"/>
                  <a:gd name="T14" fmla="*/ 16 w 41"/>
                  <a:gd name="T15" fmla="*/ 34 h 41"/>
                  <a:gd name="T16" fmla="*/ 16 w 41"/>
                  <a:gd name="T17" fmla="*/ 5 h 41"/>
                  <a:gd name="T18" fmla="*/ 9 w 41"/>
                  <a:gd name="T19" fmla="*/ 5 h 41"/>
                  <a:gd name="T20" fmla="*/ 4 w 41"/>
                  <a:gd name="T21" fmla="*/ 6 h 41"/>
                  <a:gd name="T22" fmla="*/ 3 w 41"/>
                  <a:gd name="T23" fmla="*/ 12 h 41"/>
                  <a:gd name="T24" fmla="*/ 0 w 41"/>
                  <a:gd name="T25" fmla="*/ 12 h 41"/>
                  <a:gd name="T26" fmla="*/ 1 w 41"/>
                  <a:gd name="T27" fmla="*/ 0 h 41"/>
                  <a:gd name="T28" fmla="*/ 3 w 41"/>
                  <a:gd name="T29" fmla="*/ 0 h 41"/>
                  <a:gd name="T30" fmla="*/ 4 w 41"/>
                  <a:gd name="T31" fmla="*/ 1 h 41"/>
                  <a:gd name="T32" fmla="*/ 6 w 41"/>
                  <a:gd name="T33" fmla="*/ 2 h 41"/>
                  <a:gd name="T34" fmla="*/ 35 w 41"/>
                  <a:gd name="T35" fmla="*/ 2 h 41"/>
                  <a:gd name="T36" fmla="*/ 38 w 41"/>
                  <a:gd name="T37" fmla="*/ 0 h 41"/>
                  <a:gd name="T38" fmla="*/ 40 w 41"/>
                  <a:gd name="T39" fmla="*/ 0 h 41"/>
                  <a:gd name="T40" fmla="*/ 41 w 41"/>
                  <a:gd name="T41" fmla="*/ 12 h 41"/>
                  <a:gd name="T42" fmla="*/ 39 w 41"/>
                  <a:gd name="T43" fmla="*/ 12 h 41"/>
                  <a:gd name="T44" fmla="*/ 37 w 41"/>
                  <a:gd name="T45" fmla="*/ 6 h 41"/>
                  <a:gd name="T46" fmla="*/ 32 w 41"/>
                  <a:gd name="T47" fmla="*/ 5 h 41"/>
                  <a:gd name="T48" fmla="*/ 25 w 41"/>
                  <a:gd name="T49" fmla="*/ 5 h 41"/>
                  <a:gd name="T50" fmla="*/ 25 w 41"/>
                  <a:gd name="T51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" h="41">
                    <a:moveTo>
                      <a:pt x="25" y="34"/>
                    </a:moveTo>
                    <a:cubicBezTo>
                      <a:pt x="24" y="37"/>
                      <a:pt x="26" y="39"/>
                      <a:pt x="30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5" y="39"/>
                      <a:pt x="17" y="37"/>
                      <a:pt x="16" y="3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7" y="5"/>
                      <a:pt x="5" y="5"/>
                      <a:pt x="4" y="6"/>
                    </a:cubicBezTo>
                    <a:cubicBezTo>
                      <a:pt x="4" y="7"/>
                      <a:pt x="3" y="9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9"/>
                      <a:pt x="37" y="7"/>
                      <a:pt x="37" y="6"/>
                    </a:cubicBezTo>
                    <a:cubicBezTo>
                      <a:pt x="36" y="5"/>
                      <a:pt x="34" y="5"/>
                      <a:pt x="32" y="5"/>
                    </a:cubicBezTo>
                    <a:cubicBezTo>
                      <a:pt x="25" y="5"/>
                      <a:pt x="25" y="5"/>
                      <a:pt x="25" y="5"/>
                    </a:cubicBezTo>
                    <a:lnTo>
                      <a:pt x="25" y="34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sḻiḍè">
                <a:extLst>
                  <a:ext uri="{FF2B5EF4-FFF2-40B4-BE49-F238E27FC236}">
                    <a16:creationId xmlns:a16="http://schemas.microsoft.com/office/drawing/2014/main" id="{079E2A24-391F-41FF-9FD6-379C926C89FC}"/>
                  </a:ext>
                </a:extLst>
              </p:cNvPr>
              <p:cNvSpPr/>
              <p:nvPr/>
            </p:nvSpPr>
            <p:spPr bwMode="auto">
              <a:xfrm>
                <a:off x="6601274" y="2341772"/>
                <a:ext cx="382193" cy="329338"/>
              </a:xfrm>
              <a:custGeom>
                <a:avLst/>
                <a:gdLst>
                  <a:gd name="T0" fmla="*/ 28 w 45"/>
                  <a:gd name="T1" fmla="*/ 32 h 39"/>
                  <a:gd name="T2" fmla="*/ 33 w 45"/>
                  <a:gd name="T3" fmla="*/ 37 h 39"/>
                  <a:gd name="T4" fmla="*/ 34 w 45"/>
                  <a:gd name="T5" fmla="*/ 37 h 39"/>
                  <a:gd name="T6" fmla="*/ 34 w 45"/>
                  <a:gd name="T7" fmla="*/ 39 h 39"/>
                  <a:gd name="T8" fmla="*/ 13 w 45"/>
                  <a:gd name="T9" fmla="*/ 39 h 39"/>
                  <a:gd name="T10" fmla="*/ 13 w 45"/>
                  <a:gd name="T11" fmla="*/ 37 h 39"/>
                  <a:gd name="T12" fmla="*/ 15 w 45"/>
                  <a:gd name="T13" fmla="*/ 37 h 39"/>
                  <a:gd name="T14" fmla="*/ 19 w 45"/>
                  <a:gd name="T15" fmla="*/ 32 h 39"/>
                  <a:gd name="T16" fmla="*/ 19 w 45"/>
                  <a:gd name="T17" fmla="*/ 23 h 39"/>
                  <a:gd name="T18" fmla="*/ 6 w 45"/>
                  <a:gd name="T19" fmla="*/ 5 h 39"/>
                  <a:gd name="T20" fmla="*/ 4 w 45"/>
                  <a:gd name="T21" fmla="*/ 3 h 39"/>
                  <a:gd name="T22" fmla="*/ 1 w 45"/>
                  <a:gd name="T23" fmla="*/ 2 h 39"/>
                  <a:gd name="T24" fmla="*/ 0 w 45"/>
                  <a:gd name="T25" fmla="*/ 2 h 39"/>
                  <a:gd name="T26" fmla="*/ 0 w 45"/>
                  <a:gd name="T27" fmla="*/ 0 h 39"/>
                  <a:gd name="T28" fmla="*/ 20 w 45"/>
                  <a:gd name="T29" fmla="*/ 0 h 39"/>
                  <a:gd name="T30" fmla="*/ 20 w 45"/>
                  <a:gd name="T31" fmla="*/ 2 h 39"/>
                  <a:gd name="T32" fmla="*/ 19 w 45"/>
                  <a:gd name="T33" fmla="*/ 2 h 39"/>
                  <a:gd name="T34" fmla="*/ 16 w 45"/>
                  <a:gd name="T35" fmla="*/ 3 h 39"/>
                  <a:gd name="T36" fmla="*/ 17 w 45"/>
                  <a:gd name="T37" fmla="*/ 5 h 39"/>
                  <a:gd name="T38" fmla="*/ 26 w 45"/>
                  <a:gd name="T39" fmla="*/ 19 h 39"/>
                  <a:gd name="T40" fmla="*/ 34 w 45"/>
                  <a:gd name="T41" fmla="*/ 7 h 39"/>
                  <a:gd name="T42" fmla="*/ 35 w 45"/>
                  <a:gd name="T43" fmla="*/ 3 h 39"/>
                  <a:gd name="T44" fmla="*/ 31 w 45"/>
                  <a:gd name="T45" fmla="*/ 2 h 39"/>
                  <a:gd name="T46" fmla="*/ 30 w 45"/>
                  <a:gd name="T47" fmla="*/ 2 h 39"/>
                  <a:gd name="T48" fmla="*/ 30 w 45"/>
                  <a:gd name="T49" fmla="*/ 0 h 39"/>
                  <a:gd name="T50" fmla="*/ 45 w 45"/>
                  <a:gd name="T51" fmla="*/ 0 h 39"/>
                  <a:gd name="T52" fmla="*/ 45 w 45"/>
                  <a:gd name="T53" fmla="*/ 2 h 39"/>
                  <a:gd name="T54" fmla="*/ 41 w 45"/>
                  <a:gd name="T55" fmla="*/ 3 h 39"/>
                  <a:gd name="T56" fmla="*/ 38 w 45"/>
                  <a:gd name="T57" fmla="*/ 7 h 39"/>
                  <a:gd name="T58" fmla="*/ 28 w 45"/>
                  <a:gd name="T59" fmla="*/ 23 h 39"/>
                  <a:gd name="T60" fmla="*/ 28 w 45"/>
                  <a:gd name="T61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9">
                    <a:moveTo>
                      <a:pt x="28" y="32"/>
                    </a:moveTo>
                    <a:cubicBezTo>
                      <a:pt x="27" y="35"/>
                      <a:pt x="29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8" y="37"/>
                      <a:pt x="19" y="35"/>
                      <a:pt x="19" y="3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7" y="2"/>
                      <a:pt x="16" y="3"/>
                    </a:cubicBezTo>
                    <a:cubicBezTo>
                      <a:pt x="16" y="4"/>
                      <a:pt x="16" y="4"/>
                      <a:pt x="17" y="5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5"/>
                      <a:pt x="35" y="4"/>
                      <a:pt x="35" y="3"/>
                    </a:cubicBezTo>
                    <a:cubicBezTo>
                      <a:pt x="34" y="3"/>
                      <a:pt x="33" y="2"/>
                      <a:pt x="31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2"/>
                      <a:pt x="42" y="3"/>
                      <a:pt x="41" y="3"/>
                    </a:cubicBezTo>
                    <a:cubicBezTo>
                      <a:pt x="40" y="4"/>
                      <a:pt x="39" y="5"/>
                      <a:pt x="38" y="7"/>
                    </a:cubicBezTo>
                    <a:cubicBezTo>
                      <a:pt x="28" y="23"/>
                      <a:pt x="28" y="23"/>
                      <a:pt x="28" y="23"/>
                    </a:cubicBez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ṡļíḓé">
                <a:extLst>
                  <a:ext uri="{FF2B5EF4-FFF2-40B4-BE49-F238E27FC236}">
                    <a16:creationId xmlns:a16="http://schemas.microsoft.com/office/drawing/2014/main" id="{3C5427E2-B761-41BC-8F1B-167B6DDCB952}"/>
                  </a:ext>
                </a:extLst>
              </p:cNvPr>
              <p:cNvSpPr/>
              <p:nvPr/>
            </p:nvSpPr>
            <p:spPr bwMode="auto">
              <a:xfrm>
                <a:off x="7186761" y="2325508"/>
                <a:ext cx="378128" cy="353733"/>
              </a:xfrm>
              <a:custGeom>
                <a:avLst/>
                <a:gdLst>
                  <a:gd name="T0" fmla="*/ 24 w 45"/>
                  <a:gd name="T1" fmla="*/ 39 h 42"/>
                  <a:gd name="T2" fmla="*/ 36 w 45"/>
                  <a:gd name="T3" fmla="*/ 23 h 42"/>
                  <a:gd name="T4" fmla="*/ 22 w 45"/>
                  <a:gd name="T5" fmla="*/ 3 h 42"/>
                  <a:gd name="T6" fmla="*/ 9 w 45"/>
                  <a:gd name="T7" fmla="*/ 19 h 42"/>
                  <a:gd name="T8" fmla="*/ 24 w 45"/>
                  <a:gd name="T9" fmla="*/ 39 h 42"/>
                  <a:gd name="T10" fmla="*/ 23 w 45"/>
                  <a:gd name="T11" fmla="*/ 0 h 42"/>
                  <a:gd name="T12" fmla="*/ 45 w 45"/>
                  <a:gd name="T13" fmla="*/ 21 h 42"/>
                  <a:gd name="T14" fmla="*/ 22 w 45"/>
                  <a:gd name="T15" fmla="*/ 42 h 42"/>
                  <a:gd name="T16" fmla="*/ 0 w 45"/>
                  <a:gd name="T17" fmla="*/ 22 h 42"/>
                  <a:gd name="T18" fmla="*/ 23 w 45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2">
                    <a:moveTo>
                      <a:pt x="24" y="39"/>
                    </a:moveTo>
                    <a:cubicBezTo>
                      <a:pt x="32" y="39"/>
                      <a:pt x="36" y="34"/>
                      <a:pt x="36" y="23"/>
                    </a:cubicBezTo>
                    <a:cubicBezTo>
                      <a:pt x="36" y="10"/>
                      <a:pt x="31" y="4"/>
                      <a:pt x="22" y="3"/>
                    </a:cubicBezTo>
                    <a:cubicBezTo>
                      <a:pt x="14" y="4"/>
                      <a:pt x="9" y="9"/>
                      <a:pt x="9" y="19"/>
                    </a:cubicBezTo>
                    <a:cubicBezTo>
                      <a:pt x="9" y="32"/>
                      <a:pt x="14" y="39"/>
                      <a:pt x="24" y="39"/>
                    </a:cubicBezTo>
                    <a:close/>
                    <a:moveTo>
                      <a:pt x="23" y="0"/>
                    </a:moveTo>
                    <a:cubicBezTo>
                      <a:pt x="37" y="1"/>
                      <a:pt x="44" y="8"/>
                      <a:pt x="45" y="21"/>
                    </a:cubicBezTo>
                    <a:cubicBezTo>
                      <a:pt x="44" y="34"/>
                      <a:pt x="37" y="41"/>
                      <a:pt x="22" y="42"/>
                    </a:cubicBezTo>
                    <a:cubicBezTo>
                      <a:pt x="8" y="41"/>
                      <a:pt x="1" y="35"/>
                      <a:pt x="0" y="22"/>
                    </a:cubicBezTo>
                    <a:cubicBezTo>
                      <a:pt x="1" y="8"/>
                      <a:pt x="9" y="1"/>
                      <a:pt x="23" y="0"/>
                    </a:cubicBez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ṣ1iḓè">
                <a:extLst>
                  <a:ext uri="{FF2B5EF4-FFF2-40B4-BE49-F238E27FC236}">
                    <a16:creationId xmlns:a16="http://schemas.microsoft.com/office/drawing/2014/main" id="{961952E2-D255-40FC-8148-A04A2FBE9C15}"/>
                  </a:ext>
                </a:extLst>
              </p:cNvPr>
              <p:cNvSpPr/>
              <p:nvPr/>
            </p:nvSpPr>
            <p:spPr bwMode="auto">
              <a:xfrm>
                <a:off x="7617745" y="2341772"/>
                <a:ext cx="260216" cy="329338"/>
              </a:xfrm>
              <a:custGeom>
                <a:avLst/>
                <a:gdLst>
                  <a:gd name="T0" fmla="*/ 13 w 31"/>
                  <a:gd name="T1" fmla="*/ 17 h 39"/>
                  <a:gd name="T2" fmla="*/ 21 w 31"/>
                  <a:gd name="T3" fmla="*/ 17 h 39"/>
                  <a:gd name="T4" fmla="*/ 27 w 31"/>
                  <a:gd name="T5" fmla="*/ 13 h 39"/>
                  <a:gd name="T6" fmla="*/ 29 w 31"/>
                  <a:gd name="T7" fmla="*/ 13 h 39"/>
                  <a:gd name="T8" fmla="*/ 29 w 31"/>
                  <a:gd name="T9" fmla="*/ 26 h 39"/>
                  <a:gd name="T10" fmla="*/ 27 w 31"/>
                  <a:gd name="T11" fmla="*/ 26 h 39"/>
                  <a:gd name="T12" fmla="*/ 22 w 31"/>
                  <a:gd name="T13" fmla="*/ 21 h 39"/>
                  <a:gd name="T14" fmla="*/ 13 w 31"/>
                  <a:gd name="T15" fmla="*/ 21 h 39"/>
                  <a:gd name="T16" fmla="*/ 13 w 31"/>
                  <a:gd name="T17" fmla="*/ 31 h 39"/>
                  <a:gd name="T18" fmla="*/ 17 w 31"/>
                  <a:gd name="T19" fmla="*/ 37 h 39"/>
                  <a:gd name="T20" fmla="*/ 18 w 31"/>
                  <a:gd name="T21" fmla="*/ 37 h 39"/>
                  <a:gd name="T22" fmla="*/ 18 w 31"/>
                  <a:gd name="T23" fmla="*/ 39 h 39"/>
                  <a:gd name="T24" fmla="*/ 0 w 31"/>
                  <a:gd name="T25" fmla="*/ 39 h 39"/>
                  <a:gd name="T26" fmla="*/ 0 w 31"/>
                  <a:gd name="T27" fmla="*/ 37 h 39"/>
                  <a:gd name="T28" fmla="*/ 1 w 31"/>
                  <a:gd name="T29" fmla="*/ 37 h 39"/>
                  <a:gd name="T30" fmla="*/ 4 w 31"/>
                  <a:gd name="T31" fmla="*/ 33 h 39"/>
                  <a:gd name="T32" fmla="*/ 4 w 31"/>
                  <a:gd name="T33" fmla="*/ 7 h 39"/>
                  <a:gd name="T34" fmla="*/ 0 w 31"/>
                  <a:gd name="T35" fmla="*/ 2 h 39"/>
                  <a:gd name="T36" fmla="*/ 0 w 31"/>
                  <a:gd name="T37" fmla="*/ 2 h 39"/>
                  <a:gd name="T38" fmla="*/ 0 w 31"/>
                  <a:gd name="T39" fmla="*/ 0 h 39"/>
                  <a:gd name="T40" fmla="*/ 31 w 31"/>
                  <a:gd name="T41" fmla="*/ 0 h 39"/>
                  <a:gd name="T42" fmla="*/ 31 w 31"/>
                  <a:gd name="T43" fmla="*/ 9 h 39"/>
                  <a:gd name="T44" fmla="*/ 28 w 31"/>
                  <a:gd name="T45" fmla="*/ 9 h 39"/>
                  <a:gd name="T46" fmla="*/ 25 w 31"/>
                  <a:gd name="T47" fmla="*/ 3 h 39"/>
                  <a:gd name="T48" fmla="*/ 13 w 31"/>
                  <a:gd name="T49" fmla="*/ 3 h 39"/>
                  <a:gd name="T50" fmla="*/ 13 w 31"/>
                  <a:gd name="T51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" h="39">
                    <a:moveTo>
                      <a:pt x="13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5" y="18"/>
                      <a:pt x="27" y="16"/>
                      <a:pt x="27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2"/>
                      <a:pt x="25" y="21"/>
                      <a:pt x="2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5"/>
                      <a:pt x="14" y="37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3" y="37"/>
                      <a:pt x="4" y="36"/>
                      <a:pt x="4" y="3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4"/>
                      <a:pt x="3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5"/>
                      <a:pt x="27" y="3"/>
                      <a:pt x="25" y="3"/>
                    </a:cubicBezTo>
                    <a:cubicBezTo>
                      <a:pt x="13" y="3"/>
                      <a:pt x="13" y="3"/>
                      <a:pt x="13" y="3"/>
                    </a:cubicBezTo>
                    <a:lnTo>
                      <a:pt x="13" y="17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šľîḍê">
                <a:extLst>
                  <a:ext uri="{FF2B5EF4-FFF2-40B4-BE49-F238E27FC236}">
                    <a16:creationId xmlns:a16="http://schemas.microsoft.com/office/drawing/2014/main" id="{1E6AAC83-4A2E-4FAB-A4B7-B63F5FE25FEE}"/>
                  </a:ext>
                </a:extLst>
              </p:cNvPr>
              <p:cNvSpPr/>
              <p:nvPr/>
            </p:nvSpPr>
            <p:spPr bwMode="auto">
              <a:xfrm>
                <a:off x="8174772" y="2333640"/>
                <a:ext cx="337469" cy="345601"/>
              </a:xfrm>
              <a:custGeom>
                <a:avLst/>
                <a:gdLst>
                  <a:gd name="T0" fmla="*/ 40 w 40"/>
                  <a:gd name="T1" fmla="*/ 29 h 41"/>
                  <a:gd name="T2" fmla="*/ 36 w 40"/>
                  <a:gd name="T3" fmla="*/ 40 h 41"/>
                  <a:gd name="T4" fmla="*/ 32 w 40"/>
                  <a:gd name="T5" fmla="*/ 40 h 41"/>
                  <a:gd name="T6" fmla="*/ 28 w 40"/>
                  <a:gd name="T7" fmla="*/ 40 h 41"/>
                  <a:gd name="T8" fmla="*/ 22 w 40"/>
                  <a:gd name="T9" fmla="*/ 41 h 41"/>
                  <a:gd name="T10" fmla="*/ 0 w 40"/>
                  <a:gd name="T11" fmla="*/ 21 h 41"/>
                  <a:gd name="T12" fmla="*/ 23 w 40"/>
                  <a:gd name="T13" fmla="*/ 0 h 41"/>
                  <a:gd name="T14" fmla="*/ 33 w 40"/>
                  <a:gd name="T15" fmla="*/ 2 h 41"/>
                  <a:gd name="T16" fmla="*/ 35 w 40"/>
                  <a:gd name="T17" fmla="*/ 2 h 41"/>
                  <a:gd name="T18" fmla="*/ 36 w 40"/>
                  <a:gd name="T19" fmla="*/ 2 h 41"/>
                  <a:gd name="T20" fmla="*/ 38 w 40"/>
                  <a:gd name="T21" fmla="*/ 2 h 41"/>
                  <a:gd name="T22" fmla="*/ 38 w 40"/>
                  <a:gd name="T23" fmla="*/ 13 h 41"/>
                  <a:gd name="T24" fmla="*/ 36 w 40"/>
                  <a:gd name="T25" fmla="*/ 13 h 41"/>
                  <a:gd name="T26" fmla="*/ 24 w 40"/>
                  <a:gd name="T27" fmla="*/ 3 h 41"/>
                  <a:gd name="T28" fmla="*/ 9 w 40"/>
                  <a:gd name="T29" fmla="*/ 20 h 41"/>
                  <a:gd name="T30" fmla="*/ 24 w 40"/>
                  <a:gd name="T31" fmla="*/ 38 h 41"/>
                  <a:gd name="T32" fmla="*/ 37 w 40"/>
                  <a:gd name="T33" fmla="*/ 29 h 41"/>
                  <a:gd name="T34" fmla="*/ 40 w 40"/>
                  <a:gd name="T35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41">
                    <a:moveTo>
                      <a:pt x="40" y="29"/>
                    </a:moveTo>
                    <a:cubicBezTo>
                      <a:pt x="39" y="33"/>
                      <a:pt x="38" y="37"/>
                      <a:pt x="36" y="40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2" y="40"/>
                      <a:pt x="30" y="40"/>
                      <a:pt x="28" y="40"/>
                    </a:cubicBezTo>
                    <a:cubicBezTo>
                      <a:pt x="26" y="41"/>
                      <a:pt x="24" y="41"/>
                      <a:pt x="22" y="41"/>
                    </a:cubicBezTo>
                    <a:cubicBezTo>
                      <a:pt x="8" y="40"/>
                      <a:pt x="1" y="33"/>
                      <a:pt x="0" y="21"/>
                    </a:cubicBezTo>
                    <a:cubicBezTo>
                      <a:pt x="1" y="8"/>
                      <a:pt x="9" y="1"/>
                      <a:pt x="23" y="0"/>
                    </a:cubicBezTo>
                    <a:cubicBezTo>
                      <a:pt x="26" y="0"/>
                      <a:pt x="29" y="0"/>
                      <a:pt x="33" y="2"/>
                    </a:cubicBezTo>
                    <a:cubicBezTo>
                      <a:pt x="34" y="2"/>
                      <a:pt x="34" y="2"/>
                      <a:pt x="35" y="2"/>
                    </a:cubicBezTo>
                    <a:cubicBezTo>
                      <a:pt x="35" y="2"/>
                      <a:pt x="36" y="2"/>
                      <a:pt x="36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4" y="6"/>
                      <a:pt x="30" y="3"/>
                      <a:pt x="24" y="3"/>
                    </a:cubicBezTo>
                    <a:cubicBezTo>
                      <a:pt x="14" y="4"/>
                      <a:pt x="9" y="9"/>
                      <a:pt x="9" y="20"/>
                    </a:cubicBezTo>
                    <a:cubicBezTo>
                      <a:pt x="10" y="31"/>
                      <a:pt x="15" y="37"/>
                      <a:pt x="24" y="38"/>
                    </a:cubicBezTo>
                    <a:cubicBezTo>
                      <a:pt x="30" y="38"/>
                      <a:pt x="34" y="35"/>
                      <a:pt x="37" y="29"/>
                    </a:cubicBezTo>
                    <a:lnTo>
                      <a:pt x="40" y="29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śḷiďé">
                <a:extLst>
                  <a:ext uri="{FF2B5EF4-FFF2-40B4-BE49-F238E27FC236}">
                    <a16:creationId xmlns:a16="http://schemas.microsoft.com/office/drawing/2014/main" id="{4164E2F1-728F-4213-B357-DE1FB325EC29}"/>
                  </a:ext>
                </a:extLst>
              </p:cNvPr>
              <p:cNvSpPr/>
              <p:nvPr/>
            </p:nvSpPr>
            <p:spPr bwMode="auto">
              <a:xfrm>
                <a:off x="8540701" y="2341772"/>
                <a:ext cx="402523" cy="329338"/>
              </a:xfrm>
              <a:custGeom>
                <a:avLst/>
                <a:gdLst>
                  <a:gd name="T0" fmla="*/ 30 w 48"/>
                  <a:gd name="T1" fmla="*/ 37 h 39"/>
                  <a:gd name="T2" fmla="*/ 34 w 48"/>
                  <a:gd name="T3" fmla="*/ 32 h 39"/>
                  <a:gd name="T4" fmla="*/ 34 w 48"/>
                  <a:gd name="T5" fmla="*/ 21 h 39"/>
                  <a:gd name="T6" fmla="*/ 14 w 48"/>
                  <a:gd name="T7" fmla="*/ 21 h 39"/>
                  <a:gd name="T8" fmla="*/ 14 w 48"/>
                  <a:gd name="T9" fmla="*/ 32 h 39"/>
                  <a:gd name="T10" fmla="*/ 19 w 48"/>
                  <a:gd name="T11" fmla="*/ 37 h 39"/>
                  <a:gd name="T12" fmla="*/ 20 w 48"/>
                  <a:gd name="T13" fmla="*/ 37 h 39"/>
                  <a:gd name="T14" fmla="*/ 20 w 48"/>
                  <a:gd name="T15" fmla="*/ 39 h 39"/>
                  <a:gd name="T16" fmla="*/ 0 w 48"/>
                  <a:gd name="T17" fmla="*/ 39 h 39"/>
                  <a:gd name="T18" fmla="*/ 0 w 48"/>
                  <a:gd name="T19" fmla="*/ 37 h 39"/>
                  <a:gd name="T20" fmla="*/ 1 w 48"/>
                  <a:gd name="T21" fmla="*/ 37 h 39"/>
                  <a:gd name="T22" fmla="*/ 6 w 48"/>
                  <a:gd name="T23" fmla="*/ 32 h 39"/>
                  <a:gd name="T24" fmla="*/ 6 w 48"/>
                  <a:gd name="T25" fmla="*/ 7 h 39"/>
                  <a:gd name="T26" fmla="*/ 1 w 48"/>
                  <a:gd name="T27" fmla="*/ 2 h 39"/>
                  <a:gd name="T28" fmla="*/ 0 w 48"/>
                  <a:gd name="T29" fmla="*/ 2 h 39"/>
                  <a:gd name="T30" fmla="*/ 0 w 48"/>
                  <a:gd name="T31" fmla="*/ 0 h 39"/>
                  <a:gd name="T32" fmla="*/ 20 w 48"/>
                  <a:gd name="T33" fmla="*/ 0 h 39"/>
                  <a:gd name="T34" fmla="*/ 20 w 48"/>
                  <a:gd name="T35" fmla="*/ 2 h 39"/>
                  <a:gd name="T36" fmla="*/ 19 w 48"/>
                  <a:gd name="T37" fmla="*/ 2 h 39"/>
                  <a:gd name="T38" fmla="*/ 14 w 48"/>
                  <a:gd name="T39" fmla="*/ 7 h 39"/>
                  <a:gd name="T40" fmla="*/ 14 w 48"/>
                  <a:gd name="T41" fmla="*/ 17 h 39"/>
                  <a:gd name="T42" fmla="*/ 34 w 48"/>
                  <a:gd name="T43" fmla="*/ 17 h 39"/>
                  <a:gd name="T44" fmla="*/ 34 w 48"/>
                  <a:gd name="T45" fmla="*/ 7 h 39"/>
                  <a:gd name="T46" fmla="*/ 29 w 48"/>
                  <a:gd name="T47" fmla="*/ 2 h 39"/>
                  <a:gd name="T48" fmla="*/ 29 w 48"/>
                  <a:gd name="T49" fmla="*/ 2 h 39"/>
                  <a:gd name="T50" fmla="*/ 29 w 48"/>
                  <a:gd name="T51" fmla="*/ 0 h 39"/>
                  <a:gd name="T52" fmla="*/ 48 w 48"/>
                  <a:gd name="T53" fmla="*/ 0 h 39"/>
                  <a:gd name="T54" fmla="*/ 48 w 48"/>
                  <a:gd name="T55" fmla="*/ 2 h 39"/>
                  <a:gd name="T56" fmla="*/ 47 w 48"/>
                  <a:gd name="T57" fmla="*/ 2 h 39"/>
                  <a:gd name="T58" fmla="*/ 43 w 48"/>
                  <a:gd name="T59" fmla="*/ 7 h 39"/>
                  <a:gd name="T60" fmla="*/ 43 w 48"/>
                  <a:gd name="T61" fmla="*/ 32 h 39"/>
                  <a:gd name="T62" fmla="*/ 47 w 48"/>
                  <a:gd name="T63" fmla="*/ 37 h 39"/>
                  <a:gd name="T64" fmla="*/ 48 w 48"/>
                  <a:gd name="T65" fmla="*/ 37 h 39"/>
                  <a:gd name="T66" fmla="*/ 48 w 48"/>
                  <a:gd name="T67" fmla="*/ 39 h 39"/>
                  <a:gd name="T68" fmla="*/ 29 w 48"/>
                  <a:gd name="T69" fmla="*/ 39 h 39"/>
                  <a:gd name="T70" fmla="*/ 29 w 48"/>
                  <a:gd name="T71" fmla="*/ 37 h 39"/>
                  <a:gd name="T72" fmla="*/ 30 w 48"/>
                  <a:gd name="T7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" h="39">
                    <a:moveTo>
                      <a:pt x="30" y="37"/>
                    </a:moveTo>
                    <a:cubicBezTo>
                      <a:pt x="33" y="37"/>
                      <a:pt x="34" y="35"/>
                      <a:pt x="34" y="3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5"/>
                      <a:pt x="16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6" y="35"/>
                      <a:pt x="6" y="3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4"/>
                      <a:pt x="4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5" y="2"/>
                      <a:pt x="14" y="3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4"/>
                      <a:pt x="33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4" y="2"/>
                      <a:pt x="42" y="3"/>
                      <a:pt x="43" y="7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2" y="35"/>
                      <a:pt x="44" y="37"/>
                      <a:pt x="47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7"/>
                      <a:pt x="29" y="37"/>
                      <a:pt x="29" y="37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ļíḓè">
                <a:extLst>
                  <a:ext uri="{FF2B5EF4-FFF2-40B4-BE49-F238E27FC236}">
                    <a16:creationId xmlns:a16="http://schemas.microsoft.com/office/drawing/2014/main" id="{BB084B48-50BD-45E4-B1E5-A0B06EE80136}"/>
                  </a:ext>
                </a:extLst>
              </p:cNvPr>
              <p:cNvSpPr/>
              <p:nvPr/>
            </p:nvSpPr>
            <p:spPr bwMode="auto">
              <a:xfrm>
                <a:off x="8971684" y="2341772"/>
                <a:ext cx="158571" cy="329338"/>
              </a:xfrm>
              <a:custGeom>
                <a:avLst/>
                <a:gdLst>
                  <a:gd name="T0" fmla="*/ 0 w 19"/>
                  <a:gd name="T1" fmla="*/ 0 h 39"/>
                  <a:gd name="T2" fmla="*/ 19 w 19"/>
                  <a:gd name="T3" fmla="*/ 0 h 39"/>
                  <a:gd name="T4" fmla="*/ 19 w 19"/>
                  <a:gd name="T5" fmla="*/ 2 h 39"/>
                  <a:gd name="T6" fmla="*/ 18 w 19"/>
                  <a:gd name="T7" fmla="*/ 2 h 39"/>
                  <a:gd name="T8" fmla="*/ 14 w 19"/>
                  <a:gd name="T9" fmla="*/ 7 h 39"/>
                  <a:gd name="T10" fmla="*/ 14 w 19"/>
                  <a:gd name="T11" fmla="*/ 32 h 39"/>
                  <a:gd name="T12" fmla="*/ 18 w 19"/>
                  <a:gd name="T13" fmla="*/ 37 h 39"/>
                  <a:gd name="T14" fmla="*/ 19 w 19"/>
                  <a:gd name="T15" fmla="*/ 37 h 39"/>
                  <a:gd name="T16" fmla="*/ 19 w 19"/>
                  <a:gd name="T17" fmla="*/ 39 h 39"/>
                  <a:gd name="T18" fmla="*/ 0 w 19"/>
                  <a:gd name="T19" fmla="*/ 39 h 39"/>
                  <a:gd name="T20" fmla="*/ 0 w 19"/>
                  <a:gd name="T21" fmla="*/ 37 h 39"/>
                  <a:gd name="T22" fmla="*/ 1 w 19"/>
                  <a:gd name="T23" fmla="*/ 37 h 39"/>
                  <a:gd name="T24" fmla="*/ 5 w 19"/>
                  <a:gd name="T25" fmla="*/ 32 h 39"/>
                  <a:gd name="T26" fmla="*/ 5 w 19"/>
                  <a:gd name="T27" fmla="*/ 7 h 39"/>
                  <a:gd name="T28" fmla="*/ 1 w 19"/>
                  <a:gd name="T29" fmla="*/ 2 h 39"/>
                  <a:gd name="T30" fmla="*/ 0 w 19"/>
                  <a:gd name="T31" fmla="*/ 2 h 39"/>
                  <a:gd name="T32" fmla="*/ 0 w 19"/>
                  <a:gd name="T3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9">
                    <a:moveTo>
                      <a:pt x="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2"/>
                      <a:pt x="14" y="4"/>
                      <a:pt x="14" y="7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5"/>
                      <a:pt x="15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5" y="35"/>
                      <a:pt x="5" y="3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4"/>
                      <a:pt x="4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lîḍe">
                <a:extLst>
                  <a:ext uri="{FF2B5EF4-FFF2-40B4-BE49-F238E27FC236}">
                    <a16:creationId xmlns:a16="http://schemas.microsoft.com/office/drawing/2014/main" id="{DE5D3C45-A6E3-4A66-9F8A-C8B2127C7201}"/>
                  </a:ext>
                </a:extLst>
              </p:cNvPr>
              <p:cNvSpPr/>
              <p:nvPr/>
            </p:nvSpPr>
            <p:spPr bwMode="auto">
              <a:xfrm>
                <a:off x="9158715" y="2341772"/>
                <a:ext cx="394392" cy="329338"/>
              </a:xfrm>
              <a:custGeom>
                <a:avLst/>
                <a:gdLst>
                  <a:gd name="T0" fmla="*/ 9 w 47"/>
                  <a:gd name="T1" fmla="*/ 32 h 39"/>
                  <a:gd name="T2" fmla="*/ 15 w 47"/>
                  <a:gd name="T3" fmla="*/ 37 h 39"/>
                  <a:gd name="T4" fmla="*/ 15 w 47"/>
                  <a:gd name="T5" fmla="*/ 39 h 39"/>
                  <a:gd name="T6" fmla="*/ 0 w 47"/>
                  <a:gd name="T7" fmla="*/ 39 h 39"/>
                  <a:gd name="T8" fmla="*/ 0 w 47"/>
                  <a:gd name="T9" fmla="*/ 37 h 39"/>
                  <a:gd name="T10" fmla="*/ 1 w 47"/>
                  <a:gd name="T11" fmla="*/ 37 h 39"/>
                  <a:gd name="T12" fmla="*/ 5 w 47"/>
                  <a:gd name="T13" fmla="*/ 33 h 39"/>
                  <a:gd name="T14" fmla="*/ 5 w 47"/>
                  <a:gd name="T15" fmla="*/ 3 h 39"/>
                  <a:gd name="T16" fmla="*/ 0 w 47"/>
                  <a:gd name="T17" fmla="*/ 2 h 39"/>
                  <a:gd name="T18" fmla="*/ 0 w 47"/>
                  <a:gd name="T19" fmla="*/ 0 h 39"/>
                  <a:gd name="T20" fmla="*/ 13 w 47"/>
                  <a:gd name="T21" fmla="*/ 0 h 39"/>
                  <a:gd name="T22" fmla="*/ 38 w 47"/>
                  <a:gd name="T23" fmla="*/ 27 h 39"/>
                  <a:gd name="T24" fmla="*/ 38 w 47"/>
                  <a:gd name="T25" fmla="*/ 8 h 39"/>
                  <a:gd name="T26" fmla="*/ 37 w 47"/>
                  <a:gd name="T27" fmla="*/ 3 h 39"/>
                  <a:gd name="T28" fmla="*/ 32 w 47"/>
                  <a:gd name="T29" fmla="*/ 2 h 39"/>
                  <a:gd name="T30" fmla="*/ 31 w 47"/>
                  <a:gd name="T31" fmla="*/ 2 h 39"/>
                  <a:gd name="T32" fmla="*/ 31 w 47"/>
                  <a:gd name="T33" fmla="*/ 0 h 39"/>
                  <a:gd name="T34" fmla="*/ 47 w 47"/>
                  <a:gd name="T35" fmla="*/ 0 h 39"/>
                  <a:gd name="T36" fmla="*/ 47 w 47"/>
                  <a:gd name="T37" fmla="*/ 2 h 39"/>
                  <a:gd name="T38" fmla="*/ 47 w 47"/>
                  <a:gd name="T39" fmla="*/ 2 h 39"/>
                  <a:gd name="T40" fmla="*/ 42 w 47"/>
                  <a:gd name="T41" fmla="*/ 5 h 39"/>
                  <a:gd name="T42" fmla="*/ 42 w 47"/>
                  <a:gd name="T43" fmla="*/ 39 h 39"/>
                  <a:gd name="T44" fmla="*/ 38 w 47"/>
                  <a:gd name="T45" fmla="*/ 39 h 39"/>
                  <a:gd name="T46" fmla="*/ 9 w 47"/>
                  <a:gd name="T47" fmla="*/ 8 h 39"/>
                  <a:gd name="T48" fmla="*/ 9 w 47"/>
                  <a:gd name="T4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9">
                    <a:moveTo>
                      <a:pt x="9" y="32"/>
                    </a:moveTo>
                    <a:cubicBezTo>
                      <a:pt x="9" y="35"/>
                      <a:pt x="11" y="37"/>
                      <a:pt x="15" y="37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37"/>
                      <a:pt x="5" y="35"/>
                      <a:pt x="5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5"/>
                      <a:pt x="38" y="4"/>
                      <a:pt x="37" y="3"/>
                    </a:cubicBezTo>
                    <a:cubicBezTo>
                      <a:pt x="36" y="2"/>
                      <a:pt x="35" y="2"/>
                      <a:pt x="32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2"/>
                      <a:pt x="41" y="3"/>
                      <a:pt x="42" y="5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$1iḓé">
                <a:extLst>
                  <a:ext uri="{FF2B5EF4-FFF2-40B4-BE49-F238E27FC236}">
                    <a16:creationId xmlns:a16="http://schemas.microsoft.com/office/drawing/2014/main" id="{21741284-C833-42D8-BABC-164BF507BE18}"/>
                  </a:ext>
                </a:extLst>
              </p:cNvPr>
              <p:cNvSpPr/>
              <p:nvPr/>
            </p:nvSpPr>
            <p:spPr bwMode="auto">
              <a:xfrm>
                <a:off x="9573435" y="2333640"/>
                <a:ext cx="369996" cy="337469"/>
              </a:xfrm>
              <a:custGeom>
                <a:avLst/>
                <a:gdLst>
                  <a:gd name="T0" fmla="*/ 19 w 44"/>
                  <a:gd name="T1" fmla="*/ 7 h 40"/>
                  <a:gd name="T2" fmla="*/ 14 w 44"/>
                  <a:gd name="T3" fmla="*/ 22 h 40"/>
                  <a:gd name="T4" fmla="*/ 25 w 44"/>
                  <a:gd name="T5" fmla="*/ 22 h 40"/>
                  <a:gd name="T6" fmla="*/ 19 w 44"/>
                  <a:gd name="T7" fmla="*/ 7 h 40"/>
                  <a:gd name="T8" fmla="*/ 13 w 44"/>
                  <a:gd name="T9" fmla="*/ 26 h 40"/>
                  <a:gd name="T10" fmla="*/ 11 w 44"/>
                  <a:gd name="T11" fmla="*/ 33 h 40"/>
                  <a:gd name="T12" fmla="*/ 10 w 44"/>
                  <a:gd name="T13" fmla="*/ 37 h 40"/>
                  <a:gd name="T14" fmla="*/ 15 w 44"/>
                  <a:gd name="T15" fmla="*/ 38 h 40"/>
                  <a:gd name="T16" fmla="*/ 16 w 44"/>
                  <a:gd name="T17" fmla="*/ 38 h 40"/>
                  <a:gd name="T18" fmla="*/ 16 w 44"/>
                  <a:gd name="T19" fmla="*/ 40 h 40"/>
                  <a:gd name="T20" fmla="*/ 0 w 44"/>
                  <a:gd name="T21" fmla="*/ 40 h 40"/>
                  <a:gd name="T22" fmla="*/ 0 w 44"/>
                  <a:gd name="T23" fmla="*/ 38 h 40"/>
                  <a:gd name="T24" fmla="*/ 1 w 44"/>
                  <a:gd name="T25" fmla="*/ 38 h 40"/>
                  <a:gd name="T26" fmla="*/ 7 w 44"/>
                  <a:gd name="T27" fmla="*/ 32 h 40"/>
                  <a:gd name="T28" fmla="*/ 17 w 44"/>
                  <a:gd name="T29" fmla="*/ 1 h 40"/>
                  <a:gd name="T30" fmla="*/ 17 w 44"/>
                  <a:gd name="T31" fmla="*/ 0 h 40"/>
                  <a:gd name="T32" fmla="*/ 26 w 44"/>
                  <a:gd name="T33" fmla="*/ 0 h 40"/>
                  <a:gd name="T34" fmla="*/ 38 w 44"/>
                  <a:gd name="T35" fmla="*/ 32 h 40"/>
                  <a:gd name="T36" fmla="*/ 44 w 44"/>
                  <a:gd name="T37" fmla="*/ 38 h 40"/>
                  <a:gd name="T38" fmla="*/ 44 w 44"/>
                  <a:gd name="T39" fmla="*/ 40 h 40"/>
                  <a:gd name="T40" fmla="*/ 24 w 44"/>
                  <a:gd name="T41" fmla="*/ 40 h 40"/>
                  <a:gd name="T42" fmla="*/ 24 w 44"/>
                  <a:gd name="T43" fmla="*/ 38 h 40"/>
                  <a:gd name="T44" fmla="*/ 26 w 44"/>
                  <a:gd name="T45" fmla="*/ 38 h 40"/>
                  <a:gd name="T46" fmla="*/ 30 w 44"/>
                  <a:gd name="T47" fmla="*/ 36 h 40"/>
                  <a:gd name="T48" fmla="*/ 29 w 44"/>
                  <a:gd name="T49" fmla="*/ 33 h 40"/>
                  <a:gd name="T50" fmla="*/ 26 w 44"/>
                  <a:gd name="T51" fmla="*/ 26 h 40"/>
                  <a:gd name="T52" fmla="*/ 13 w 44"/>
                  <a:gd name="T5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0">
                    <a:moveTo>
                      <a:pt x="19" y="7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19" y="7"/>
                      <a:pt x="19" y="7"/>
                      <a:pt x="19" y="7"/>
                    </a:cubicBezTo>
                    <a:close/>
                    <a:moveTo>
                      <a:pt x="13" y="26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10" y="36"/>
                      <a:pt x="10" y="37"/>
                    </a:cubicBezTo>
                    <a:cubicBezTo>
                      <a:pt x="11" y="37"/>
                      <a:pt x="13" y="38"/>
                      <a:pt x="15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4" y="38"/>
                      <a:pt x="6" y="36"/>
                      <a:pt x="7" y="3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6"/>
                      <a:pt x="41" y="38"/>
                      <a:pt x="44" y="38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8" y="38"/>
                      <a:pt x="29" y="37"/>
                      <a:pt x="30" y="36"/>
                    </a:cubicBezTo>
                    <a:cubicBezTo>
                      <a:pt x="30" y="36"/>
                      <a:pt x="30" y="35"/>
                      <a:pt x="29" y="33"/>
                    </a:cubicBezTo>
                    <a:cubicBezTo>
                      <a:pt x="26" y="26"/>
                      <a:pt x="26" y="26"/>
                      <a:pt x="26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B03D2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1" name="TextBox 10"/>
          <p:cNvSpPr txBox="1"/>
          <p:nvPr/>
        </p:nvSpPr>
        <p:spPr>
          <a:xfrm>
            <a:off x="560060" y="2231028"/>
            <a:ext cx="35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点击此添加标题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560060" y="2861589"/>
            <a:ext cx="3944816" cy="0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560060" y="3083631"/>
            <a:ext cx="39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335016" y="1061459"/>
            <a:ext cx="544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35016" y="1484990"/>
            <a:ext cx="511470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6335016" y="1436780"/>
            <a:ext cx="4863049" cy="27069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6335016" y="3115234"/>
            <a:ext cx="544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335016" y="3538765"/>
            <a:ext cx="511470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6335016" y="3490555"/>
            <a:ext cx="4863049" cy="27069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6335016" y="5145981"/>
            <a:ext cx="544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335016" y="5585278"/>
            <a:ext cx="511470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倍字间距。标题，数字等都可以通过点击和重新输入进行更改，顶部“开始”面板中可以对字体、字号、颜色等进行修改。</a:t>
            </a: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6335016" y="5537068"/>
            <a:ext cx="4863049" cy="27069"/>
          </a:xfrm>
          <a:prstGeom prst="line">
            <a:avLst/>
          </a:prstGeom>
          <a:ln w="1905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229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ľïḑe">
            <a:extLst>
              <a:ext uri="{FF2B5EF4-FFF2-40B4-BE49-F238E27FC236}">
                <a16:creationId xmlns:a16="http://schemas.microsoft.com/office/drawing/2014/main" id="{7D2D6009-6AC8-48FD-B2C4-53A82165D965}"/>
              </a:ext>
            </a:extLst>
          </p:cNvPr>
          <p:cNvSpPr/>
          <p:nvPr/>
        </p:nvSpPr>
        <p:spPr bwMode="auto">
          <a:xfrm>
            <a:off x="8079808" y="5756172"/>
            <a:ext cx="4112192" cy="808892"/>
          </a:xfrm>
          <a:custGeom>
            <a:avLst/>
            <a:gdLst>
              <a:gd name="T0" fmla="*/ 468 w 1021"/>
              <a:gd name="T1" fmla="*/ 163 h 201"/>
              <a:gd name="T2" fmla="*/ 642 w 1021"/>
              <a:gd name="T3" fmla="*/ 148 h 201"/>
              <a:gd name="T4" fmla="*/ 624 w 1021"/>
              <a:gd name="T5" fmla="*/ 83 h 201"/>
              <a:gd name="T6" fmla="*/ 566 w 1021"/>
              <a:gd name="T7" fmla="*/ 72 h 201"/>
              <a:gd name="T8" fmla="*/ 587 w 1021"/>
              <a:gd name="T9" fmla="*/ 29 h 201"/>
              <a:gd name="T10" fmla="*/ 566 w 1021"/>
              <a:gd name="T11" fmla="*/ 62 h 201"/>
              <a:gd name="T12" fmla="*/ 558 w 1021"/>
              <a:gd name="T13" fmla="*/ 169 h 201"/>
              <a:gd name="T14" fmla="*/ 663 w 1021"/>
              <a:gd name="T15" fmla="*/ 124 h 201"/>
              <a:gd name="T16" fmla="*/ 351 w 1021"/>
              <a:gd name="T17" fmla="*/ 147 h 201"/>
              <a:gd name="T18" fmla="*/ 378 w 1021"/>
              <a:gd name="T19" fmla="*/ 67 h 201"/>
              <a:gd name="T20" fmla="*/ 785 w 1021"/>
              <a:gd name="T21" fmla="*/ 119 h 201"/>
              <a:gd name="T22" fmla="*/ 812 w 1021"/>
              <a:gd name="T23" fmla="*/ 68 h 201"/>
              <a:gd name="T24" fmla="*/ 753 w 1021"/>
              <a:gd name="T25" fmla="*/ 69 h 201"/>
              <a:gd name="T26" fmla="*/ 733 w 1021"/>
              <a:gd name="T27" fmla="*/ 77 h 201"/>
              <a:gd name="T28" fmla="*/ 709 w 1021"/>
              <a:gd name="T29" fmla="*/ 100 h 201"/>
              <a:gd name="T30" fmla="*/ 707 w 1021"/>
              <a:gd name="T31" fmla="*/ 162 h 201"/>
              <a:gd name="T32" fmla="*/ 754 w 1021"/>
              <a:gd name="T33" fmla="*/ 87 h 201"/>
              <a:gd name="T34" fmla="*/ 832 w 1021"/>
              <a:gd name="T35" fmla="*/ 153 h 201"/>
              <a:gd name="T36" fmla="*/ 995 w 1021"/>
              <a:gd name="T37" fmla="*/ 13 h 201"/>
              <a:gd name="T38" fmla="*/ 994 w 1021"/>
              <a:gd name="T39" fmla="*/ 33 h 201"/>
              <a:gd name="T40" fmla="*/ 990 w 1021"/>
              <a:gd name="T41" fmla="*/ 53 h 201"/>
              <a:gd name="T42" fmla="*/ 953 w 1021"/>
              <a:gd name="T43" fmla="*/ 44 h 201"/>
              <a:gd name="T44" fmla="*/ 962 w 1021"/>
              <a:gd name="T45" fmla="*/ 79 h 201"/>
              <a:gd name="T46" fmla="*/ 956 w 1021"/>
              <a:gd name="T47" fmla="*/ 60 h 201"/>
              <a:gd name="T48" fmla="*/ 940 w 1021"/>
              <a:gd name="T49" fmla="*/ 32 h 201"/>
              <a:gd name="T50" fmla="*/ 998 w 1021"/>
              <a:gd name="T51" fmla="*/ 8 h 201"/>
              <a:gd name="T52" fmla="*/ 939 w 1021"/>
              <a:gd name="T53" fmla="*/ 15 h 201"/>
              <a:gd name="T54" fmla="*/ 888 w 1021"/>
              <a:gd name="T55" fmla="*/ 98 h 201"/>
              <a:gd name="T56" fmla="*/ 882 w 1021"/>
              <a:gd name="T57" fmla="*/ 147 h 201"/>
              <a:gd name="T58" fmla="*/ 974 w 1021"/>
              <a:gd name="T59" fmla="*/ 88 h 201"/>
              <a:gd name="T60" fmla="*/ 967 w 1021"/>
              <a:gd name="T61" fmla="*/ 105 h 201"/>
              <a:gd name="T62" fmla="*/ 960 w 1021"/>
              <a:gd name="T63" fmla="*/ 118 h 201"/>
              <a:gd name="T64" fmla="*/ 930 w 1021"/>
              <a:gd name="T65" fmla="*/ 161 h 201"/>
              <a:gd name="T66" fmla="*/ 926 w 1021"/>
              <a:gd name="T67" fmla="*/ 173 h 201"/>
              <a:gd name="T68" fmla="*/ 980 w 1021"/>
              <a:gd name="T69" fmla="*/ 145 h 201"/>
              <a:gd name="T70" fmla="*/ 975 w 1021"/>
              <a:gd name="T71" fmla="*/ 135 h 201"/>
              <a:gd name="T72" fmla="*/ 995 w 1021"/>
              <a:gd name="T73" fmla="*/ 96 h 201"/>
              <a:gd name="T74" fmla="*/ 244 w 1021"/>
              <a:gd name="T75" fmla="*/ 100 h 201"/>
              <a:gd name="T76" fmla="*/ 262 w 1021"/>
              <a:gd name="T77" fmla="*/ 17 h 201"/>
              <a:gd name="T78" fmla="*/ 241 w 1021"/>
              <a:gd name="T79" fmla="*/ 30 h 201"/>
              <a:gd name="T80" fmla="*/ 273 w 1021"/>
              <a:gd name="T81" fmla="*/ 142 h 201"/>
              <a:gd name="T82" fmla="*/ 253 w 1021"/>
              <a:gd name="T83" fmla="*/ 48 h 201"/>
              <a:gd name="T84" fmla="*/ 231 w 1021"/>
              <a:gd name="T85" fmla="*/ 78 h 201"/>
              <a:gd name="T86" fmla="*/ 211 w 1021"/>
              <a:gd name="T87" fmla="*/ 61 h 201"/>
              <a:gd name="T88" fmla="*/ 201 w 1021"/>
              <a:gd name="T89" fmla="*/ 87 h 201"/>
              <a:gd name="T90" fmla="*/ 196 w 1021"/>
              <a:gd name="T91" fmla="*/ 114 h 201"/>
              <a:gd name="T92" fmla="*/ 178 w 1021"/>
              <a:gd name="T93" fmla="*/ 59 h 201"/>
              <a:gd name="T94" fmla="*/ 199 w 1021"/>
              <a:gd name="T95" fmla="*/ 126 h 201"/>
              <a:gd name="T96" fmla="*/ 231 w 1021"/>
              <a:gd name="T97" fmla="*/ 129 h 201"/>
              <a:gd name="T98" fmla="*/ 207 w 1021"/>
              <a:gd name="T99" fmla="*/ 142 h 201"/>
              <a:gd name="T100" fmla="*/ 211 w 1021"/>
              <a:gd name="T101" fmla="*/ 159 h 201"/>
              <a:gd name="T102" fmla="*/ 284 w 1021"/>
              <a:gd name="T103" fmla="*/ 183 h 201"/>
              <a:gd name="T104" fmla="*/ 69 w 1021"/>
              <a:gd name="T105" fmla="*/ 56 h 201"/>
              <a:gd name="T106" fmla="*/ 71 w 1021"/>
              <a:gd name="T107" fmla="*/ 43 h 201"/>
              <a:gd name="T108" fmla="*/ 50 w 1021"/>
              <a:gd name="T109" fmla="*/ 27 h 201"/>
              <a:gd name="T110" fmla="*/ 5 w 1021"/>
              <a:gd name="T111" fmla="*/ 64 h 201"/>
              <a:gd name="T112" fmla="*/ 26 w 1021"/>
              <a:gd name="T113" fmla="*/ 61 h 201"/>
              <a:gd name="T114" fmla="*/ 46 w 1021"/>
              <a:gd name="T115" fmla="*/ 161 h 201"/>
              <a:gd name="T116" fmla="*/ 67 w 1021"/>
              <a:gd name="T117" fmla="*/ 163 h 201"/>
              <a:gd name="T118" fmla="*/ 133 w 1021"/>
              <a:gd name="T119" fmla="*/ 78 h 201"/>
              <a:gd name="T120" fmla="*/ 916 w 1021"/>
              <a:gd name="T121" fmla="*/ 33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1" h="201">
                <a:moveTo>
                  <a:pt x="500" y="150"/>
                </a:moveTo>
                <a:cubicBezTo>
                  <a:pt x="480" y="145"/>
                  <a:pt x="463" y="137"/>
                  <a:pt x="441" y="124"/>
                </a:cubicBezTo>
                <a:cubicBezTo>
                  <a:pt x="416" y="109"/>
                  <a:pt x="399" y="90"/>
                  <a:pt x="395" y="94"/>
                </a:cubicBezTo>
                <a:cubicBezTo>
                  <a:pt x="393" y="97"/>
                  <a:pt x="405" y="106"/>
                  <a:pt x="414" y="115"/>
                </a:cubicBezTo>
                <a:cubicBezTo>
                  <a:pt x="427" y="128"/>
                  <a:pt x="432" y="131"/>
                  <a:pt x="442" y="138"/>
                </a:cubicBezTo>
                <a:cubicBezTo>
                  <a:pt x="452" y="148"/>
                  <a:pt x="459" y="159"/>
                  <a:pt x="468" y="163"/>
                </a:cubicBezTo>
                <a:cubicBezTo>
                  <a:pt x="476" y="166"/>
                  <a:pt x="483" y="167"/>
                  <a:pt x="489" y="167"/>
                </a:cubicBezTo>
                <a:cubicBezTo>
                  <a:pt x="495" y="167"/>
                  <a:pt x="499" y="167"/>
                  <a:pt x="507" y="166"/>
                </a:cubicBezTo>
                <a:cubicBezTo>
                  <a:pt x="513" y="164"/>
                  <a:pt x="512" y="161"/>
                  <a:pt x="510" y="158"/>
                </a:cubicBezTo>
                <a:cubicBezTo>
                  <a:pt x="508" y="155"/>
                  <a:pt x="506" y="152"/>
                  <a:pt x="500" y="150"/>
                </a:cubicBezTo>
                <a:close/>
                <a:moveTo>
                  <a:pt x="660" y="115"/>
                </a:moveTo>
                <a:cubicBezTo>
                  <a:pt x="657" y="129"/>
                  <a:pt x="652" y="141"/>
                  <a:pt x="642" y="148"/>
                </a:cubicBezTo>
                <a:cubicBezTo>
                  <a:pt x="640" y="150"/>
                  <a:pt x="636" y="152"/>
                  <a:pt x="633" y="151"/>
                </a:cubicBezTo>
                <a:cubicBezTo>
                  <a:pt x="629" y="151"/>
                  <a:pt x="625" y="147"/>
                  <a:pt x="622" y="141"/>
                </a:cubicBezTo>
                <a:cubicBezTo>
                  <a:pt x="615" y="129"/>
                  <a:pt x="611" y="117"/>
                  <a:pt x="612" y="107"/>
                </a:cubicBezTo>
                <a:cubicBezTo>
                  <a:pt x="617" y="105"/>
                  <a:pt x="623" y="101"/>
                  <a:pt x="630" y="96"/>
                </a:cubicBezTo>
                <a:cubicBezTo>
                  <a:pt x="635" y="91"/>
                  <a:pt x="639" y="85"/>
                  <a:pt x="638" y="82"/>
                </a:cubicBezTo>
                <a:cubicBezTo>
                  <a:pt x="636" y="81"/>
                  <a:pt x="635" y="80"/>
                  <a:pt x="624" y="83"/>
                </a:cubicBezTo>
                <a:cubicBezTo>
                  <a:pt x="618" y="85"/>
                  <a:pt x="611" y="90"/>
                  <a:pt x="609" y="90"/>
                </a:cubicBezTo>
                <a:cubicBezTo>
                  <a:pt x="606" y="89"/>
                  <a:pt x="604" y="84"/>
                  <a:pt x="601" y="82"/>
                </a:cubicBezTo>
                <a:cubicBezTo>
                  <a:pt x="598" y="80"/>
                  <a:pt x="590" y="80"/>
                  <a:pt x="589" y="82"/>
                </a:cubicBezTo>
                <a:cubicBezTo>
                  <a:pt x="586" y="86"/>
                  <a:pt x="588" y="99"/>
                  <a:pt x="588" y="106"/>
                </a:cubicBezTo>
                <a:cubicBezTo>
                  <a:pt x="586" y="109"/>
                  <a:pt x="572" y="121"/>
                  <a:pt x="566" y="126"/>
                </a:cubicBezTo>
                <a:cubicBezTo>
                  <a:pt x="565" y="127"/>
                  <a:pt x="565" y="96"/>
                  <a:pt x="566" y="72"/>
                </a:cubicBezTo>
                <a:cubicBezTo>
                  <a:pt x="565" y="68"/>
                  <a:pt x="597" y="72"/>
                  <a:pt x="600" y="69"/>
                </a:cubicBezTo>
                <a:cubicBezTo>
                  <a:pt x="604" y="66"/>
                  <a:pt x="610" y="54"/>
                  <a:pt x="614" y="47"/>
                </a:cubicBezTo>
                <a:cubicBezTo>
                  <a:pt x="617" y="41"/>
                  <a:pt x="620" y="34"/>
                  <a:pt x="617" y="27"/>
                </a:cubicBezTo>
                <a:cubicBezTo>
                  <a:pt x="616" y="24"/>
                  <a:pt x="616" y="23"/>
                  <a:pt x="611" y="22"/>
                </a:cubicBezTo>
                <a:cubicBezTo>
                  <a:pt x="605" y="22"/>
                  <a:pt x="603" y="26"/>
                  <a:pt x="601" y="27"/>
                </a:cubicBezTo>
                <a:cubicBezTo>
                  <a:pt x="598" y="28"/>
                  <a:pt x="590" y="27"/>
                  <a:pt x="587" y="29"/>
                </a:cubicBezTo>
                <a:cubicBezTo>
                  <a:pt x="582" y="32"/>
                  <a:pt x="576" y="36"/>
                  <a:pt x="571" y="38"/>
                </a:cubicBezTo>
                <a:cubicBezTo>
                  <a:pt x="566" y="41"/>
                  <a:pt x="565" y="45"/>
                  <a:pt x="566" y="46"/>
                </a:cubicBezTo>
                <a:cubicBezTo>
                  <a:pt x="583" y="40"/>
                  <a:pt x="586" y="40"/>
                  <a:pt x="590" y="39"/>
                </a:cubicBezTo>
                <a:cubicBezTo>
                  <a:pt x="591" y="39"/>
                  <a:pt x="590" y="41"/>
                  <a:pt x="590" y="43"/>
                </a:cubicBezTo>
                <a:cubicBezTo>
                  <a:pt x="589" y="51"/>
                  <a:pt x="585" y="56"/>
                  <a:pt x="583" y="62"/>
                </a:cubicBezTo>
                <a:cubicBezTo>
                  <a:pt x="577" y="63"/>
                  <a:pt x="572" y="63"/>
                  <a:pt x="566" y="62"/>
                </a:cubicBezTo>
                <a:cubicBezTo>
                  <a:pt x="562" y="61"/>
                  <a:pt x="556" y="57"/>
                  <a:pt x="552" y="57"/>
                </a:cubicBezTo>
                <a:cubicBezTo>
                  <a:pt x="550" y="56"/>
                  <a:pt x="542" y="58"/>
                  <a:pt x="541" y="64"/>
                </a:cubicBezTo>
                <a:cubicBezTo>
                  <a:pt x="539" y="74"/>
                  <a:pt x="541" y="83"/>
                  <a:pt x="540" y="96"/>
                </a:cubicBezTo>
                <a:cubicBezTo>
                  <a:pt x="540" y="118"/>
                  <a:pt x="537" y="145"/>
                  <a:pt x="537" y="161"/>
                </a:cubicBezTo>
                <a:cubicBezTo>
                  <a:pt x="537" y="164"/>
                  <a:pt x="537" y="169"/>
                  <a:pt x="538" y="170"/>
                </a:cubicBezTo>
                <a:cubicBezTo>
                  <a:pt x="540" y="171"/>
                  <a:pt x="553" y="172"/>
                  <a:pt x="558" y="169"/>
                </a:cubicBezTo>
                <a:cubicBezTo>
                  <a:pt x="562" y="166"/>
                  <a:pt x="561" y="158"/>
                  <a:pt x="563" y="142"/>
                </a:cubicBezTo>
                <a:cubicBezTo>
                  <a:pt x="563" y="141"/>
                  <a:pt x="564" y="140"/>
                  <a:pt x="565" y="138"/>
                </a:cubicBezTo>
                <a:cubicBezTo>
                  <a:pt x="570" y="132"/>
                  <a:pt x="578" y="126"/>
                  <a:pt x="588" y="121"/>
                </a:cubicBezTo>
                <a:cubicBezTo>
                  <a:pt x="593" y="137"/>
                  <a:pt x="600" y="152"/>
                  <a:pt x="609" y="163"/>
                </a:cubicBezTo>
                <a:cubicBezTo>
                  <a:pt x="614" y="168"/>
                  <a:pt x="633" y="174"/>
                  <a:pt x="641" y="166"/>
                </a:cubicBezTo>
                <a:cubicBezTo>
                  <a:pt x="657" y="151"/>
                  <a:pt x="660" y="140"/>
                  <a:pt x="663" y="124"/>
                </a:cubicBezTo>
                <a:cubicBezTo>
                  <a:pt x="664" y="121"/>
                  <a:pt x="664" y="120"/>
                  <a:pt x="664" y="113"/>
                </a:cubicBezTo>
                <a:cubicBezTo>
                  <a:pt x="664" y="110"/>
                  <a:pt x="662" y="110"/>
                  <a:pt x="660" y="115"/>
                </a:cubicBezTo>
                <a:close/>
                <a:moveTo>
                  <a:pt x="410" y="31"/>
                </a:moveTo>
                <a:cubicBezTo>
                  <a:pt x="411" y="35"/>
                  <a:pt x="408" y="47"/>
                  <a:pt x="399" y="65"/>
                </a:cubicBezTo>
                <a:cubicBezTo>
                  <a:pt x="394" y="74"/>
                  <a:pt x="385" y="87"/>
                  <a:pt x="378" y="98"/>
                </a:cubicBezTo>
                <a:cubicBezTo>
                  <a:pt x="368" y="115"/>
                  <a:pt x="357" y="138"/>
                  <a:pt x="351" y="147"/>
                </a:cubicBezTo>
                <a:cubicBezTo>
                  <a:pt x="346" y="152"/>
                  <a:pt x="336" y="158"/>
                  <a:pt x="332" y="159"/>
                </a:cubicBezTo>
                <a:cubicBezTo>
                  <a:pt x="330" y="160"/>
                  <a:pt x="328" y="160"/>
                  <a:pt x="325" y="160"/>
                </a:cubicBezTo>
                <a:cubicBezTo>
                  <a:pt x="322" y="160"/>
                  <a:pt x="324" y="155"/>
                  <a:pt x="324" y="153"/>
                </a:cubicBezTo>
                <a:cubicBezTo>
                  <a:pt x="325" y="151"/>
                  <a:pt x="326" y="149"/>
                  <a:pt x="327" y="148"/>
                </a:cubicBezTo>
                <a:cubicBezTo>
                  <a:pt x="341" y="129"/>
                  <a:pt x="348" y="116"/>
                  <a:pt x="359" y="98"/>
                </a:cubicBezTo>
                <a:cubicBezTo>
                  <a:pt x="365" y="89"/>
                  <a:pt x="370" y="78"/>
                  <a:pt x="378" y="67"/>
                </a:cubicBezTo>
                <a:cubicBezTo>
                  <a:pt x="387" y="54"/>
                  <a:pt x="395" y="45"/>
                  <a:pt x="403" y="31"/>
                </a:cubicBezTo>
                <a:cubicBezTo>
                  <a:pt x="404" y="30"/>
                  <a:pt x="406" y="30"/>
                  <a:pt x="407" y="30"/>
                </a:cubicBezTo>
                <a:cubicBezTo>
                  <a:pt x="408" y="30"/>
                  <a:pt x="409" y="30"/>
                  <a:pt x="410" y="31"/>
                </a:cubicBezTo>
                <a:close/>
                <a:moveTo>
                  <a:pt x="832" y="153"/>
                </a:moveTo>
                <a:cubicBezTo>
                  <a:pt x="828" y="151"/>
                  <a:pt x="821" y="151"/>
                  <a:pt x="813" y="147"/>
                </a:cubicBezTo>
                <a:cubicBezTo>
                  <a:pt x="802" y="140"/>
                  <a:pt x="799" y="134"/>
                  <a:pt x="785" y="119"/>
                </a:cubicBezTo>
                <a:cubicBezTo>
                  <a:pt x="781" y="115"/>
                  <a:pt x="778" y="112"/>
                  <a:pt x="775" y="108"/>
                </a:cubicBezTo>
                <a:cubicBezTo>
                  <a:pt x="770" y="101"/>
                  <a:pt x="766" y="97"/>
                  <a:pt x="763" y="92"/>
                </a:cubicBezTo>
                <a:cubicBezTo>
                  <a:pt x="762" y="90"/>
                  <a:pt x="759" y="86"/>
                  <a:pt x="763" y="83"/>
                </a:cubicBezTo>
                <a:cubicBezTo>
                  <a:pt x="773" y="79"/>
                  <a:pt x="782" y="73"/>
                  <a:pt x="790" y="70"/>
                </a:cubicBezTo>
                <a:cubicBezTo>
                  <a:pt x="796" y="69"/>
                  <a:pt x="802" y="70"/>
                  <a:pt x="810" y="70"/>
                </a:cubicBezTo>
                <a:cubicBezTo>
                  <a:pt x="811" y="70"/>
                  <a:pt x="811" y="69"/>
                  <a:pt x="812" y="68"/>
                </a:cubicBezTo>
                <a:cubicBezTo>
                  <a:pt x="813" y="65"/>
                  <a:pt x="813" y="63"/>
                  <a:pt x="811" y="61"/>
                </a:cubicBezTo>
                <a:cubicBezTo>
                  <a:pt x="808" y="58"/>
                  <a:pt x="807" y="58"/>
                  <a:pt x="804" y="56"/>
                </a:cubicBezTo>
                <a:cubicBezTo>
                  <a:pt x="800" y="54"/>
                  <a:pt x="796" y="54"/>
                  <a:pt x="792" y="54"/>
                </a:cubicBezTo>
                <a:cubicBezTo>
                  <a:pt x="784" y="55"/>
                  <a:pt x="777" y="60"/>
                  <a:pt x="770" y="64"/>
                </a:cubicBezTo>
                <a:cubicBezTo>
                  <a:pt x="766" y="66"/>
                  <a:pt x="761" y="67"/>
                  <a:pt x="758" y="69"/>
                </a:cubicBezTo>
                <a:cubicBezTo>
                  <a:pt x="756" y="70"/>
                  <a:pt x="753" y="70"/>
                  <a:pt x="753" y="69"/>
                </a:cubicBezTo>
                <a:cubicBezTo>
                  <a:pt x="751" y="60"/>
                  <a:pt x="754" y="46"/>
                  <a:pt x="758" y="35"/>
                </a:cubicBezTo>
                <a:cubicBezTo>
                  <a:pt x="758" y="35"/>
                  <a:pt x="759" y="30"/>
                  <a:pt x="757" y="28"/>
                </a:cubicBezTo>
                <a:cubicBezTo>
                  <a:pt x="756" y="25"/>
                  <a:pt x="753" y="25"/>
                  <a:pt x="752" y="24"/>
                </a:cubicBezTo>
                <a:cubicBezTo>
                  <a:pt x="746" y="20"/>
                  <a:pt x="741" y="19"/>
                  <a:pt x="738" y="22"/>
                </a:cubicBezTo>
                <a:cubicBezTo>
                  <a:pt x="736" y="32"/>
                  <a:pt x="737" y="41"/>
                  <a:pt x="737" y="49"/>
                </a:cubicBezTo>
                <a:cubicBezTo>
                  <a:pt x="736" y="60"/>
                  <a:pt x="736" y="71"/>
                  <a:pt x="733" y="77"/>
                </a:cubicBezTo>
                <a:cubicBezTo>
                  <a:pt x="729" y="80"/>
                  <a:pt x="721" y="85"/>
                  <a:pt x="710" y="87"/>
                </a:cubicBezTo>
                <a:cubicBezTo>
                  <a:pt x="706" y="87"/>
                  <a:pt x="704" y="87"/>
                  <a:pt x="701" y="87"/>
                </a:cubicBezTo>
                <a:cubicBezTo>
                  <a:pt x="698" y="87"/>
                  <a:pt x="696" y="87"/>
                  <a:pt x="695" y="87"/>
                </a:cubicBezTo>
                <a:cubicBezTo>
                  <a:pt x="692" y="88"/>
                  <a:pt x="690" y="89"/>
                  <a:pt x="691" y="92"/>
                </a:cubicBezTo>
                <a:cubicBezTo>
                  <a:pt x="692" y="98"/>
                  <a:pt x="693" y="97"/>
                  <a:pt x="698" y="99"/>
                </a:cubicBezTo>
                <a:cubicBezTo>
                  <a:pt x="703" y="101"/>
                  <a:pt x="707" y="100"/>
                  <a:pt x="709" y="100"/>
                </a:cubicBezTo>
                <a:cubicBezTo>
                  <a:pt x="716" y="98"/>
                  <a:pt x="719" y="97"/>
                  <a:pt x="727" y="96"/>
                </a:cubicBezTo>
                <a:cubicBezTo>
                  <a:pt x="729" y="96"/>
                  <a:pt x="730" y="99"/>
                  <a:pt x="729" y="101"/>
                </a:cubicBezTo>
                <a:cubicBezTo>
                  <a:pt x="726" y="115"/>
                  <a:pt x="723" y="122"/>
                  <a:pt x="718" y="132"/>
                </a:cubicBezTo>
                <a:cubicBezTo>
                  <a:pt x="713" y="143"/>
                  <a:pt x="709" y="151"/>
                  <a:pt x="701" y="158"/>
                </a:cubicBezTo>
                <a:cubicBezTo>
                  <a:pt x="697" y="163"/>
                  <a:pt x="697" y="165"/>
                  <a:pt x="699" y="166"/>
                </a:cubicBezTo>
                <a:cubicBezTo>
                  <a:pt x="700" y="167"/>
                  <a:pt x="701" y="165"/>
                  <a:pt x="707" y="162"/>
                </a:cubicBezTo>
                <a:cubicBezTo>
                  <a:pt x="712" y="159"/>
                  <a:pt x="720" y="156"/>
                  <a:pt x="722" y="154"/>
                </a:cubicBezTo>
                <a:cubicBezTo>
                  <a:pt x="727" y="150"/>
                  <a:pt x="729" y="144"/>
                  <a:pt x="735" y="134"/>
                </a:cubicBezTo>
                <a:cubicBezTo>
                  <a:pt x="738" y="127"/>
                  <a:pt x="740" y="122"/>
                  <a:pt x="745" y="97"/>
                </a:cubicBezTo>
                <a:cubicBezTo>
                  <a:pt x="745" y="96"/>
                  <a:pt x="745" y="95"/>
                  <a:pt x="745" y="94"/>
                </a:cubicBezTo>
                <a:cubicBezTo>
                  <a:pt x="746" y="93"/>
                  <a:pt x="746" y="93"/>
                  <a:pt x="748" y="91"/>
                </a:cubicBezTo>
                <a:cubicBezTo>
                  <a:pt x="750" y="89"/>
                  <a:pt x="751" y="88"/>
                  <a:pt x="754" y="87"/>
                </a:cubicBezTo>
                <a:cubicBezTo>
                  <a:pt x="759" y="99"/>
                  <a:pt x="761" y="106"/>
                  <a:pt x="765" y="112"/>
                </a:cubicBezTo>
                <a:cubicBezTo>
                  <a:pt x="767" y="116"/>
                  <a:pt x="770" y="119"/>
                  <a:pt x="772" y="123"/>
                </a:cubicBezTo>
                <a:cubicBezTo>
                  <a:pt x="782" y="138"/>
                  <a:pt x="792" y="151"/>
                  <a:pt x="802" y="162"/>
                </a:cubicBezTo>
                <a:cubicBezTo>
                  <a:pt x="808" y="168"/>
                  <a:pt x="820" y="167"/>
                  <a:pt x="831" y="167"/>
                </a:cubicBezTo>
                <a:cubicBezTo>
                  <a:pt x="833" y="167"/>
                  <a:pt x="837" y="165"/>
                  <a:pt x="838" y="163"/>
                </a:cubicBezTo>
                <a:cubicBezTo>
                  <a:pt x="839" y="160"/>
                  <a:pt x="839" y="159"/>
                  <a:pt x="832" y="153"/>
                </a:cubicBezTo>
                <a:close/>
                <a:moveTo>
                  <a:pt x="995" y="23"/>
                </a:moveTo>
                <a:cubicBezTo>
                  <a:pt x="992" y="24"/>
                  <a:pt x="985" y="23"/>
                  <a:pt x="981" y="28"/>
                </a:cubicBezTo>
                <a:cubicBezTo>
                  <a:pt x="977" y="28"/>
                  <a:pt x="973" y="28"/>
                  <a:pt x="970" y="28"/>
                </a:cubicBezTo>
                <a:cubicBezTo>
                  <a:pt x="968" y="28"/>
                  <a:pt x="967" y="27"/>
                  <a:pt x="966" y="27"/>
                </a:cubicBezTo>
                <a:cubicBezTo>
                  <a:pt x="967" y="24"/>
                  <a:pt x="972" y="16"/>
                  <a:pt x="972" y="13"/>
                </a:cubicBezTo>
                <a:cubicBezTo>
                  <a:pt x="976" y="12"/>
                  <a:pt x="995" y="13"/>
                  <a:pt x="995" y="13"/>
                </a:cubicBezTo>
                <a:cubicBezTo>
                  <a:pt x="997" y="12"/>
                  <a:pt x="997" y="12"/>
                  <a:pt x="997" y="16"/>
                </a:cubicBezTo>
                <a:cubicBezTo>
                  <a:pt x="997" y="20"/>
                  <a:pt x="996" y="23"/>
                  <a:pt x="995" y="23"/>
                </a:cubicBezTo>
                <a:close/>
                <a:moveTo>
                  <a:pt x="992" y="45"/>
                </a:moveTo>
                <a:cubicBezTo>
                  <a:pt x="990" y="46"/>
                  <a:pt x="982" y="45"/>
                  <a:pt x="981" y="45"/>
                </a:cubicBezTo>
                <a:cubicBezTo>
                  <a:pt x="983" y="41"/>
                  <a:pt x="985" y="34"/>
                  <a:pt x="988" y="32"/>
                </a:cubicBezTo>
                <a:cubicBezTo>
                  <a:pt x="989" y="32"/>
                  <a:pt x="993" y="31"/>
                  <a:pt x="994" y="33"/>
                </a:cubicBezTo>
                <a:cubicBezTo>
                  <a:pt x="995" y="35"/>
                  <a:pt x="993" y="42"/>
                  <a:pt x="992" y="45"/>
                </a:cubicBezTo>
                <a:close/>
                <a:moveTo>
                  <a:pt x="986" y="68"/>
                </a:moveTo>
                <a:cubicBezTo>
                  <a:pt x="980" y="75"/>
                  <a:pt x="976" y="77"/>
                  <a:pt x="973" y="70"/>
                </a:cubicBezTo>
                <a:cubicBezTo>
                  <a:pt x="973" y="67"/>
                  <a:pt x="969" y="63"/>
                  <a:pt x="968" y="60"/>
                </a:cubicBezTo>
                <a:cubicBezTo>
                  <a:pt x="972" y="54"/>
                  <a:pt x="975" y="52"/>
                  <a:pt x="976" y="52"/>
                </a:cubicBezTo>
                <a:cubicBezTo>
                  <a:pt x="980" y="52"/>
                  <a:pt x="990" y="51"/>
                  <a:pt x="990" y="53"/>
                </a:cubicBezTo>
                <a:cubicBezTo>
                  <a:pt x="988" y="60"/>
                  <a:pt x="986" y="64"/>
                  <a:pt x="986" y="68"/>
                </a:cubicBezTo>
                <a:close/>
                <a:moveTo>
                  <a:pt x="962" y="53"/>
                </a:moveTo>
                <a:cubicBezTo>
                  <a:pt x="964" y="52"/>
                  <a:pt x="975" y="39"/>
                  <a:pt x="977" y="36"/>
                </a:cubicBezTo>
                <a:cubicBezTo>
                  <a:pt x="978" y="34"/>
                  <a:pt x="976" y="31"/>
                  <a:pt x="975" y="30"/>
                </a:cubicBezTo>
                <a:cubicBezTo>
                  <a:pt x="972" y="30"/>
                  <a:pt x="967" y="31"/>
                  <a:pt x="964" y="31"/>
                </a:cubicBezTo>
                <a:cubicBezTo>
                  <a:pt x="961" y="35"/>
                  <a:pt x="956" y="39"/>
                  <a:pt x="953" y="44"/>
                </a:cubicBezTo>
                <a:cubicBezTo>
                  <a:pt x="955" y="48"/>
                  <a:pt x="958" y="49"/>
                  <a:pt x="962" y="53"/>
                </a:cubicBezTo>
                <a:close/>
                <a:moveTo>
                  <a:pt x="962" y="79"/>
                </a:moveTo>
                <a:cubicBezTo>
                  <a:pt x="961" y="81"/>
                  <a:pt x="960" y="81"/>
                  <a:pt x="959" y="81"/>
                </a:cubicBezTo>
                <a:cubicBezTo>
                  <a:pt x="958" y="81"/>
                  <a:pt x="957" y="80"/>
                  <a:pt x="957" y="80"/>
                </a:cubicBezTo>
                <a:cubicBezTo>
                  <a:pt x="957" y="80"/>
                  <a:pt x="957" y="77"/>
                  <a:pt x="960" y="76"/>
                </a:cubicBezTo>
                <a:cubicBezTo>
                  <a:pt x="960" y="76"/>
                  <a:pt x="963" y="77"/>
                  <a:pt x="962" y="79"/>
                </a:cubicBezTo>
                <a:close/>
                <a:moveTo>
                  <a:pt x="940" y="81"/>
                </a:moveTo>
                <a:cubicBezTo>
                  <a:pt x="940" y="81"/>
                  <a:pt x="938" y="80"/>
                  <a:pt x="938" y="78"/>
                </a:cubicBezTo>
                <a:cubicBezTo>
                  <a:pt x="937" y="74"/>
                  <a:pt x="937" y="65"/>
                  <a:pt x="938" y="55"/>
                </a:cubicBezTo>
                <a:cubicBezTo>
                  <a:pt x="940" y="53"/>
                  <a:pt x="944" y="51"/>
                  <a:pt x="946" y="50"/>
                </a:cubicBezTo>
                <a:cubicBezTo>
                  <a:pt x="947" y="49"/>
                  <a:pt x="948" y="48"/>
                  <a:pt x="952" y="54"/>
                </a:cubicBezTo>
                <a:cubicBezTo>
                  <a:pt x="954" y="56"/>
                  <a:pt x="955" y="57"/>
                  <a:pt x="956" y="60"/>
                </a:cubicBezTo>
                <a:cubicBezTo>
                  <a:pt x="947" y="73"/>
                  <a:pt x="944" y="79"/>
                  <a:pt x="940" y="81"/>
                </a:cubicBezTo>
                <a:close/>
                <a:moveTo>
                  <a:pt x="940" y="32"/>
                </a:moveTo>
                <a:cubicBezTo>
                  <a:pt x="942" y="33"/>
                  <a:pt x="950" y="32"/>
                  <a:pt x="952" y="32"/>
                </a:cubicBezTo>
                <a:cubicBezTo>
                  <a:pt x="952" y="35"/>
                  <a:pt x="945" y="43"/>
                  <a:pt x="944" y="44"/>
                </a:cubicBezTo>
                <a:cubicBezTo>
                  <a:pt x="943" y="44"/>
                  <a:pt x="942" y="45"/>
                  <a:pt x="939" y="45"/>
                </a:cubicBezTo>
                <a:cubicBezTo>
                  <a:pt x="939" y="42"/>
                  <a:pt x="940" y="34"/>
                  <a:pt x="940" y="32"/>
                </a:cubicBezTo>
                <a:close/>
                <a:moveTo>
                  <a:pt x="1020" y="92"/>
                </a:moveTo>
                <a:cubicBezTo>
                  <a:pt x="1018" y="83"/>
                  <a:pt x="1010" y="75"/>
                  <a:pt x="1003" y="72"/>
                </a:cubicBezTo>
                <a:cubicBezTo>
                  <a:pt x="1000" y="71"/>
                  <a:pt x="1001" y="57"/>
                  <a:pt x="1004" y="43"/>
                </a:cubicBezTo>
                <a:cubicBezTo>
                  <a:pt x="1005" y="38"/>
                  <a:pt x="1007" y="33"/>
                  <a:pt x="1009" y="27"/>
                </a:cubicBezTo>
                <a:cubicBezTo>
                  <a:pt x="1011" y="14"/>
                  <a:pt x="1009" y="10"/>
                  <a:pt x="1007" y="9"/>
                </a:cubicBezTo>
                <a:cubicBezTo>
                  <a:pt x="1004" y="7"/>
                  <a:pt x="1002" y="8"/>
                  <a:pt x="998" y="8"/>
                </a:cubicBezTo>
                <a:cubicBezTo>
                  <a:pt x="991" y="8"/>
                  <a:pt x="984" y="8"/>
                  <a:pt x="973" y="9"/>
                </a:cubicBezTo>
                <a:cubicBezTo>
                  <a:pt x="973" y="7"/>
                  <a:pt x="969" y="0"/>
                  <a:pt x="967" y="6"/>
                </a:cubicBezTo>
                <a:cubicBezTo>
                  <a:pt x="966" y="8"/>
                  <a:pt x="964" y="13"/>
                  <a:pt x="962" y="17"/>
                </a:cubicBezTo>
                <a:cubicBezTo>
                  <a:pt x="960" y="22"/>
                  <a:pt x="957" y="27"/>
                  <a:pt x="956" y="28"/>
                </a:cubicBezTo>
                <a:cubicBezTo>
                  <a:pt x="952" y="29"/>
                  <a:pt x="944" y="27"/>
                  <a:pt x="941" y="27"/>
                </a:cubicBezTo>
                <a:cubicBezTo>
                  <a:pt x="941" y="23"/>
                  <a:pt x="941" y="18"/>
                  <a:pt x="939" y="15"/>
                </a:cubicBezTo>
                <a:cubicBezTo>
                  <a:pt x="937" y="13"/>
                  <a:pt x="933" y="12"/>
                  <a:pt x="931" y="12"/>
                </a:cubicBezTo>
                <a:cubicBezTo>
                  <a:pt x="928" y="13"/>
                  <a:pt x="930" y="32"/>
                  <a:pt x="929" y="53"/>
                </a:cubicBezTo>
                <a:cubicBezTo>
                  <a:pt x="929" y="67"/>
                  <a:pt x="925" y="85"/>
                  <a:pt x="924" y="92"/>
                </a:cubicBezTo>
                <a:cubicBezTo>
                  <a:pt x="916" y="97"/>
                  <a:pt x="909" y="100"/>
                  <a:pt x="901" y="105"/>
                </a:cubicBezTo>
                <a:cubicBezTo>
                  <a:pt x="898" y="107"/>
                  <a:pt x="894" y="107"/>
                  <a:pt x="892" y="106"/>
                </a:cubicBezTo>
                <a:cubicBezTo>
                  <a:pt x="891" y="102"/>
                  <a:pt x="890" y="100"/>
                  <a:pt x="888" y="98"/>
                </a:cubicBezTo>
                <a:cubicBezTo>
                  <a:pt x="886" y="95"/>
                  <a:pt x="884" y="93"/>
                  <a:pt x="881" y="93"/>
                </a:cubicBezTo>
                <a:cubicBezTo>
                  <a:pt x="880" y="93"/>
                  <a:pt x="876" y="92"/>
                  <a:pt x="876" y="95"/>
                </a:cubicBezTo>
                <a:cubicBezTo>
                  <a:pt x="875" y="99"/>
                  <a:pt x="875" y="105"/>
                  <a:pt x="874" y="111"/>
                </a:cubicBezTo>
                <a:cubicBezTo>
                  <a:pt x="873" y="114"/>
                  <a:pt x="864" y="143"/>
                  <a:pt x="864" y="144"/>
                </a:cubicBezTo>
                <a:cubicBezTo>
                  <a:pt x="867" y="147"/>
                  <a:pt x="867" y="150"/>
                  <a:pt x="870" y="150"/>
                </a:cubicBezTo>
                <a:cubicBezTo>
                  <a:pt x="874" y="151"/>
                  <a:pt x="878" y="152"/>
                  <a:pt x="882" y="147"/>
                </a:cubicBezTo>
                <a:cubicBezTo>
                  <a:pt x="889" y="141"/>
                  <a:pt x="888" y="120"/>
                  <a:pt x="892" y="115"/>
                </a:cubicBezTo>
                <a:cubicBezTo>
                  <a:pt x="895" y="114"/>
                  <a:pt x="901" y="113"/>
                  <a:pt x="903" y="112"/>
                </a:cubicBezTo>
                <a:cubicBezTo>
                  <a:pt x="908" y="111"/>
                  <a:pt x="908" y="108"/>
                  <a:pt x="921" y="103"/>
                </a:cubicBezTo>
                <a:cubicBezTo>
                  <a:pt x="928" y="100"/>
                  <a:pt x="934" y="99"/>
                  <a:pt x="941" y="97"/>
                </a:cubicBezTo>
                <a:cubicBezTo>
                  <a:pt x="951" y="94"/>
                  <a:pt x="952" y="91"/>
                  <a:pt x="957" y="89"/>
                </a:cubicBezTo>
                <a:cubicBezTo>
                  <a:pt x="961" y="88"/>
                  <a:pt x="967" y="89"/>
                  <a:pt x="974" y="88"/>
                </a:cubicBezTo>
                <a:cubicBezTo>
                  <a:pt x="976" y="88"/>
                  <a:pt x="979" y="86"/>
                  <a:pt x="981" y="85"/>
                </a:cubicBezTo>
                <a:cubicBezTo>
                  <a:pt x="983" y="84"/>
                  <a:pt x="986" y="85"/>
                  <a:pt x="989" y="84"/>
                </a:cubicBezTo>
                <a:cubicBezTo>
                  <a:pt x="990" y="83"/>
                  <a:pt x="992" y="84"/>
                  <a:pt x="993" y="84"/>
                </a:cubicBezTo>
                <a:cubicBezTo>
                  <a:pt x="996" y="87"/>
                  <a:pt x="997" y="88"/>
                  <a:pt x="993" y="90"/>
                </a:cubicBezTo>
                <a:cubicBezTo>
                  <a:pt x="986" y="93"/>
                  <a:pt x="979" y="96"/>
                  <a:pt x="974" y="103"/>
                </a:cubicBezTo>
                <a:cubicBezTo>
                  <a:pt x="972" y="104"/>
                  <a:pt x="972" y="103"/>
                  <a:pt x="967" y="105"/>
                </a:cubicBezTo>
                <a:cubicBezTo>
                  <a:pt x="965" y="105"/>
                  <a:pt x="962" y="107"/>
                  <a:pt x="959" y="108"/>
                </a:cubicBezTo>
                <a:cubicBezTo>
                  <a:pt x="950" y="110"/>
                  <a:pt x="939" y="111"/>
                  <a:pt x="929" y="113"/>
                </a:cubicBezTo>
                <a:cubicBezTo>
                  <a:pt x="927" y="114"/>
                  <a:pt x="927" y="116"/>
                  <a:pt x="927" y="118"/>
                </a:cubicBezTo>
                <a:cubicBezTo>
                  <a:pt x="928" y="120"/>
                  <a:pt x="935" y="124"/>
                  <a:pt x="941" y="124"/>
                </a:cubicBezTo>
                <a:cubicBezTo>
                  <a:pt x="944" y="124"/>
                  <a:pt x="947" y="121"/>
                  <a:pt x="949" y="120"/>
                </a:cubicBezTo>
                <a:cubicBezTo>
                  <a:pt x="952" y="119"/>
                  <a:pt x="961" y="112"/>
                  <a:pt x="960" y="118"/>
                </a:cubicBezTo>
                <a:cubicBezTo>
                  <a:pt x="959" y="123"/>
                  <a:pt x="958" y="127"/>
                  <a:pt x="958" y="130"/>
                </a:cubicBezTo>
                <a:cubicBezTo>
                  <a:pt x="958" y="133"/>
                  <a:pt x="958" y="137"/>
                  <a:pt x="957" y="140"/>
                </a:cubicBezTo>
                <a:cubicBezTo>
                  <a:pt x="953" y="142"/>
                  <a:pt x="948" y="144"/>
                  <a:pt x="943" y="146"/>
                </a:cubicBezTo>
                <a:cubicBezTo>
                  <a:pt x="935" y="148"/>
                  <a:pt x="927" y="148"/>
                  <a:pt x="917" y="151"/>
                </a:cubicBezTo>
                <a:cubicBezTo>
                  <a:pt x="909" y="154"/>
                  <a:pt x="904" y="162"/>
                  <a:pt x="905" y="163"/>
                </a:cubicBezTo>
                <a:cubicBezTo>
                  <a:pt x="909" y="166"/>
                  <a:pt x="919" y="165"/>
                  <a:pt x="930" y="161"/>
                </a:cubicBezTo>
                <a:cubicBezTo>
                  <a:pt x="938" y="158"/>
                  <a:pt x="944" y="154"/>
                  <a:pt x="951" y="150"/>
                </a:cubicBezTo>
                <a:cubicBezTo>
                  <a:pt x="953" y="149"/>
                  <a:pt x="958" y="149"/>
                  <a:pt x="958" y="154"/>
                </a:cubicBezTo>
                <a:cubicBezTo>
                  <a:pt x="957" y="161"/>
                  <a:pt x="954" y="162"/>
                  <a:pt x="953" y="166"/>
                </a:cubicBezTo>
                <a:cubicBezTo>
                  <a:pt x="952" y="171"/>
                  <a:pt x="943" y="170"/>
                  <a:pt x="933" y="169"/>
                </a:cubicBezTo>
                <a:cubicBezTo>
                  <a:pt x="928" y="169"/>
                  <a:pt x="920" y="169"/>
                  <a:pt x="918" y="168"/>
                </a:cubicBezTo>
                <a:cubicBezTo>
                  <a:pt x="915" y="169"/>
                  <a:pt x="923" y="172"/>
                  <a:pt x="926" y="173"/>
                </a:cubicBezTo>
                <a:cubicBezTo>
                  <a:pt x="929" y="175"/>
                  <a:pt x="933" y="175"/>
                  <a:pt x="940" y="178"/>
                </a:cubicBezTo>
                <a:cubicBezTo>
                  <a:pt x="949" y="181"/>
                  <a:pt x="952" y="185"/>
                  <a:pt x="958" y="186"/>
                </a:cubicBezTo>
                <a:cubicBezTo>
                  <a:pt x="962" y="187"/>
                  <a:pt x="970" y="184"/>
                  <a:pt x="974" y="177"/>
                </a:cubicBezTo>
                <a:cubicBezTo>
                  <a:pt x="977" y="170"/>
                  <a:pt x="976" y="161"/>
                  <a:pt x="975" y="147"/>
                </a:cubicBezTo>
                <a:cubicBezTo>
                  <a:pt x="976" y="145"/>
                  <a:pt x="976" y="145"/>
                  <a:pt x="977" y="145"/>
                </a:cubicBezTo>
                <a:cubicBezTo>
                  <a:pt x="978" y="145"/>
                  <a:pt x="979" y="145"/>
                  <a:pt x="980" y="145"/>
                </a:cubicBezTo>
                <a:cubicBezTo>
                  <a:pt x="986" y="146"/>
                  <a:pt x="990" y="147"/>
                  <a:pt x="992" y="147"/>
                </a:cubicBezTo>
                <a:cubicBezTo>
                  <a:pt x="996" y="148"/>
                  <a:pt x="1000" y="151"/>
                  <a:pt x="1003" y="151"/>
                </a:cubicBezTo>
                <a:cubicBezTo>
                  <a:pt x="1008" y="152"/>
                  <a:pt x="1008" y="146"/>
                  <a:pt x="1007" y="145"/>
                </a:cubicBezTo>
                <a:cubicBezTo>
                  <a:pt x="1006" y="142"/>
                  <a:pt x="1003" y="137"/>
                  <a:pt x="1002" y="136"/>
                </a:cubicBezTo>
                <a:cubicBezTo>
                  <a:pt x="1000" y="135"/>
                  <a:pt x="990" y="135"/>
                  <a:pt x="980" y="136"/>
                </a:cubicBezTo>
                <a:cubicBezTo>
                  <a:pt x="978" y="136"/>
                  <a:pt x="978" y="136"/>
                  <a:pt x="975" y="135"/>
                </a:cubicBezTo>
                <a:cubicBezTo>
                  <a:pt x="973" y="135"/>
                  <a:pt x="973" y="136"/>
                  <a:pt x="972" y="134"/>
                </a:cubicBezTo>
                <a:cubicBezTo>
                  <a:pt x="971" y="131"/>
                  <a:pt x="971" y="127"/>
                  <a:pt x="972" y="124"/>
                </a:cubicBezTo>
                <a:cubicBezTo>
                  <a:pt x="974" y="121"/>
                  <a:pt x="976" y="118"/>
                  <a:pt x="977" y="116"/>
                </a:cubicBezTo>
                <a:cubicBezTo>
                  <a:pt x="980" y="112"/>
                  <a:pt x="977" y="107"/>
                  <a:pt x="978" y="104"/>
                </a:cubicBezTo>
                <a:cubicBezTo>
                  <a:pt x="980" y="100"/>
                  <a:pt x="982" y="100"/>
                  <a:pt x="985" y="98"/>
                </a:cubicBezTo>
                <a:cubicBezTo>
                  <a:pt x="988" y="96"/>
                  <a:pt x="992" y="96"/>
                  <a:pt x="995" y="96"/>
                </a:cubicBezTo>
                <a:cubicBezTo>
                  <a:pt x="998" y="96"/>
                  <a:pt x="998" y="99"/>
                  <a:pt x="1001" y="100"/>
                </a:cubicBezTo>
                <a:cubicBezTo>
                  <a:pt x="1006" y="101"/>
                  <a:pt x="1011" y="101"/>
                  <a:pt x="1015" y="102"/>
                </a:cubicBezTo>
                <a:cubicBezTo>
                  <a:pt x="1021" y="102"/>
                  <a:pt x="1020" y="99"/>
                  <a:pt x="1020" y="92"/>
                </a:cubicBezTo>
                <a:close/>
                <a:moveTo>
                  <a:pt x="240" y="107"/>
                </a:moveTo>
                <a:cubicBezTo>
                  <a:pt x="240" y="107"/>
                  <a:pt x="240" y="102"/>
                  <a:pt x="240" y="100"/>
                </a:cubicBezTo>
                <a:cubicBezTo>
                  <a:pt x="241" y="100"/>
                  <a:pt x="243" y="100"/>
                  <a:pt x="244" y="100"/>
                </a:cubicBezTo>
                <a:cubicBezTo>
                  <a:pt x="245" y="101"/>
                  <a:pt x="245" y="105"/>
                  <a:pt x="244" y="107"/>
                </a:cubicBezTo>
                <a:cubicBezTo>
                  <a:pt x="243" y="107"/>
                  <a:pt x="241" y="107"/>
                  <a:pt x="240" y="107"/>
                </a:cubicBezTo>
                <a:close/>
                <a:moveTo>
                  <a:pt x="292" y="61"/>
                </a:moveTo>
                <a:cubicBezTo>
                  <a:pt x="291" y="55"/>
                  <a:pt x="291" y="48"/>
                  <a:pt x="290" y="43"/>
                </a:cubicBezTo>
                <a:cubicBezTo>
                  <a:pt x="288" y="35"/>
                  <a:pt x="284" y="30"/>
                  <a:pt x="281" y="26"/>
                </a:cubicBezTo>
                <a:cubicBezTo>
                  <a:pt x="275" y="20"/>
                  <a:pt x="271" y="18"/>
                  <a:pt x="262" y="17"/>
                </a:cubicBezTo>
                <a:cubicBezTo>
                  <a:pt x="257" y="17"/>
                  <a:pt x="253" y="21"/>
                  <a:pt x="247" y="22"/>
                </a:cubicBezTo>
                <a:cubicBezTo>
                  <a:pt x="237" y="24"/>
                  <a:pt x="222" y="28"/>
                  <a:pt x="212" y="30"/>
                </a:cubicBezTo>
                <a:cubicBezTo>
                  <a:pt x="209" y="30"/>
                  <a:pt x="197" y="36"/>
                  <a:pt x="196" y="42"/>
                </a:cubicBezTo>
                <a:cubicBezTo>
                  <a:pt x="199" y="40"/>
                  <a:pt x="203" y="38"/>
                  <a:pt x="208" y="37"/>
                </a:cubicBezTo>
                <a:cubicBezTo>
                  <a:pt x="211" y="36"/>
                  <a:pt x="215" y="35"/>
                  <a:pt x="221" y="34"/>
                </a:cubicBezTo>
                <a:cubicBezTo>
                  <a:pt x="228" y="33"/>
                  <a:pt x="235" y="32"/>
                  <a:pt x="241" y="30"/>
                </a:cubicBezTo>
                <a:cubicBezTo>
                  <a:pt x="251" y="29"/>
                  <a:pt x="254" y="29"/>
                  <a:pt x="261" y="30"/>
                </a:cubicBezTo>
                <a:cubicBezTo>
                  <a:pt x="264" y="30"/>
                  <a:pt x="267" y="35"/>
                  <a:pt x="269" y="39"/>
                </a:cubicBezTo>
                <a:cubicBezTo>
                  <a:pt x="272" y="45"/>
                  <a:pt x="273" y="49"/>
                  <a:pt x="274" y="53"/>
                </a:cubicBezTo>
                <a:cubicBezTo>
                  <a:pt x="276" y="62"/>
                  <a:pt x="275" y="73"/>
                  <a:pt x="275" y="84"/>
                </a:cubicBezTo>
                <a:cubicBezTo>
                  <a:pt x="275" y="94"/>
                  <a:pt x="276" y="106"/>
                  <a:pt x="276" y="112"/>
                </a:cubicBezTo>
                <a:cubicBezTo>
                  <a:pt x="277" y="122"/>
                  <a:pt x="274" y="133"/>
                  <a:pt x="273" y="142"/>
                </a:cubicBezTo>
                <a:cubicBezTo>
                  <a:pt x="273" y="144"/>
                  <a:pt x="272" y="149"/>
                  <a:pt x="269" y="149"/>
                </a:cubicBezTo>
                <a:cubicBezTo>
                  <a:pt x="262" y="146"/>
                  <a:pt x="252" y="140"/>
                  <a:pt x="249" y="138"/>
                </a:cubicBezTo>
                <a:cubicBezTo>
                  <a:pt x="247" y="137"/>
                  <a:pt x="244" y="126"/>
                  <a:pt x="245" y="122"/>
                </a:cubicBezTo>
                <a:cubicBezTo>
                  <a:pt x="247" y="116"/>
                  <a:pt x="254" y="117"/>
                  <a:pt x="257" y="107"/>
                </a:cubicBezTo>
                <a:cubicBezTo>
                  <a:pt x="259" y="100"/>
                  <a:pt x="256" y="97"/>
                  <a:pt x="259" y="80"/>
                </a:cubicBezTo>
                <a:cubicBezTo>
                  <a:pt x="263" y="57"/>
                  <a:pt x="261" y="54"/>
                  <a:pt x="253" y="48"/>
                </a:cubicBezTo>
                <a:cubicBezTo>
                  <a:pt x="252" y="48"/>
                  <a:pt x="251" y="46"/>
                  <a:pt x="249" y="46"/>
                </a:cubicBezTo>
                <a:cubicBezTo>
                  <a:pt x="244" y="45"/>
                  <a:pt x="237" y="45"/>
                  <a:pt x="238" y="47"/>
                </a:cubicBezTo>
                <a:cubicBezTo>
                  <a:pt x="241" y="56"/>
                  <a:pt x="244" y="56"/>
                  <a:pt x="249" y="60"/>
                </a:cubicBezTo>
                <a:cubicBezTo>
                  <a:pt x="253" y="62"/>
                  <a:pt x="248" y="75"/>
                  <a:pt x="245" y="84"/>
                </a:cubicBezTo>
                <a:cubicBezTo>
                  <a:pt x="242" y="92"/>
                  <a:pt x="239" y="92"/>
                  <a:pt x="237" y="91"/>
                </a:cubicBezTo>
                <a:cubicBezTo>
                  <a:pt x="234" y="89"/>
                  <a:pt x="233" y="83"/>
                  <a:pt x="231" y="78"/>
                </a:cubicBezTo>
                <a:cubicBezTo>
                  <a:pt x="231" y="76"/>
                  <a:pt x="230" y="72"/>
                  <a:pt x="230" y="68"/>
                </a:cubicBezTo>
                <a:cubicBezTo>
                  <a:pt x="229" y="65"/>
                  <a:pt x="231" y="61"/>
                  <a:pt x="229" y="58"/>
                </a:cubicBezTo>
                <a:cubicBezTo>
                  <a:pt x="229" y="55"/>
                  <a:pt x="226" y="53"/>
                  <a:pt x="224" y="51"/>
                </a:cubicBezTo>
                <a:cubicBezTo>
                  <a:pt x="223" y="49"/>
                  <a:pt x="223" y="46"/>
                  <a:pt x="222" y="45"/>
                </a:cubicBezTo>
                <a:cubicBezTo>
                  <a:pt x="220" y="44"/>
                  <a:pt x="219" y="40"/>
                  <a:pt x="216" y="40"/>
                </a:cubicBezTo>
                <a:cubicBezTo>
                  <a:pt x="208" y="41"/>
                  <a:pt x="214" y="57"/>
                  <a:pt x="211" y="61"/>
                </a:cubicBezTo>
                <a:cubicBezTo>
                  <a:pt x="209" y="64"/>
                  <a:pt x="203" y="65"/>
                  <a:pt x="198" y="66"/>
                </a:cubicBezTo>
                <a:cubicBezTo>
                  <a:pt x="196" y="66"/>
                  <a:pt x="192" y="67"/>
                  <a:pt x="192" y="68"/>
                </a:cubicBezTo>
                <a:cubicBezTo>
                  <a:pt x="191" y="69"/>
                  <a:pt x="194" y="70"/>
                  <a:pt x="196" y="72"/>
                </a:cubicBezTo>
                <a:cubicBezTo>
                  <a:pt x="197" y="73"/>
                  <a:pt x="197" y="74"/>
                  <a:pt x="198" y="76"/>
                </a:cubicBezTo>
                <a:cubicBezTo>
                  <a:pt x="199" y="78"/>
                  <a:pt x="201" y="78"/>
                  <a:pt x="200" y="80"/>
                </a:cubicBezTo>
                <a:cubicBezTo>
                  <a:pt x="201" y="83"/>
                  <a:pt x="200" y="86"/>
                  <a:pt x="201" y="87"/>
                </a:cubicBezTo>
                <a:cubicBezTo>
                  <a:pt x="202" y="89"/>
                  <a:pt x="205" y="86"/>
                  <a:pt x="210" y="86"/>
                </a:cubicBezTo>
                <a:cubicBezTo>
                  <a:pt x="210" y="89"/>
                  <a:pt x="202" y="97"/>
                  <a:pt x="202" y="98"/>
                </a:cubicBezTo>
                <a:cubicBezTo>
                  <a:pt x="203" y="98"/>
                  <a:pt x="205" y="98"/>
                  <a:pt x="207" y="98"/>
                </a:cubicBezTo>
                <a:cubicBezTo>
                  <a:pt x="212" y="95"/>
                  <a:pt x="214" y="93"/>
                  <a:pt x="218" y="92"/>
                </a:cubicBezTo>
                <a:cubicBezTo>
                  <a:pt x="221" y="96"/>
                  <a:pt x="222" y="99"/>
                  <a:pt x="222" y="102"/>
                </a:cubicBezTo>
                <a:cubicBezTo>
                  <a:pt x="222" y="107"/>
                  <a:pt x="206" y="115"/>
                  <a:pt x="196" y="114"/>
                </a:cubicBezTo>
                <a:cubicBezTo>
                  <a:pt x="196" y="110"/>
                  <a:pt x="197" y="104"/>
                  <a:pt x="196" y="105"/>
                </a:cubicBezTo>
                <a:cubicBezTo>
                  <a:pt x="192" y="107"/>
                  <a:pt x="191" y="110"/>
                  <a:pt x="186" y="114"/>
                </a:cubicBezTo>
                <a:cubicBezTo>
                  <a:pt x="184" y="116"/>
                  <a:pt x="183" y="116"/>
                  <a:pt x="181" y="116"/>
                </a:cubicBezTo>
                <a:cubicBezTo>
                  <a:pt x="181" y="106"/>
                  <a:pt x="180" y="85"/>
                  <a:pt x="182" y="81"/>
                </a:cubicBezTo>
                <a:cubicBezTo>
                  <a:pt x="184" y="76"/>
                  <a:pt x="183" y="67"/>
                  <a:pt x="182" y="64"/>
                </a:cubicBezTo>
                <a:cubicBezTo>
                  <a:pt x="181" y="60"/>
                  <a:pt x="179" y="57"/>
                  <a:pt x="178" y="59"/>
                </a:cubicBezTo>
                <a:cubicBezTo>
                  <a:pt x="171" y="65"/>
                  <a:pt x="168" y="77"/>
                  <a:pt x="165" y="92"/>
                </a:cubicBezTo>
                <a:cubicBezTo>
                  <a:pt x="164" y="98"/>
                  <a:pt x="161" y="133"/>
                  <a:pt x="161" y="149"/>
                </a:cubicBezTo>
                <a:cubicBezTo>
                  <a:pt x="162" y="153"/>
                  <a:pt x="165" y="157"/>
                  <a:pt x="168" y="156"/>
                </a:cubicBezTo>
                <a:cubicBezTo>
                  <a:pt x="171" y="156"/>
                  <a:pt x="176" y="153"/>
                  <a:pt x="176" y="151"/>
                </a:cubicBezTo>
                <a:cubicBezTo>
                  <a:pt x="178" y="145"/>
                  <a:pt x="178" y="136"/>
                  <a:pt x="179" y="127"/>
                </a:cubicBezTo>
                <a:cubicBezTo>
                  <a:pt x="186" y="127"/>
                  <a:pt x="193" y="127"/>
                  <a:pt x="199" y="126"/>
                </a:cubicBezTo>
                <a:cubicBezTo>
                  <a:pt x="206" y="123"/>
                  <a:pt x="210" y="122"/>
                  <a:pt x="214" y="120"/>
                </a:cubicBezTo>
                <a:cubicBezTo>
                  <a:pt x="218" y="118"/>
                  <a:pt x="221" y="115"/>
                  <a:pt x="223" y="114"/>
                </a:cubicBezTo>
                <a:cubicBezTo>
                  <a:pt x="225" y="113"/>
                  <a:pt x="226" y="113"/>
                  <a:pt x="227" y="114"/>
                </a:cubicBezTo>
                <a:cubicBezTo>
                  <a:pt x="227" y="117"/>
                  <a:pt x="228" y="121"/>
                  <a:pt x="227" y="122"/>
                </a:cubicBezTo>
                <a:cubicBezTo>
                  <a:pt x="222" y="128"/>
                  <a:pt x="219" y="133"/>
                  <a:pt x="220" y="133"/>
                </a:cubicBezTo>
                <a:cubicBezTo>
                  <a:pt x="223" y="133"/>
                  <a:pt x="227" y="130"/>
                  <a:pt x="231" y="129"/>
                </a:cubicBezTo>
                <a:cubicBezTo>
                  <a:pt x="231" y="130"/>
                  <a:pt x="232" y="130"/>
                  <a:pt x="232" y="133"/>
                </a:cubicBezTo>
                <a:cubicBezTo>
                  <a:pt x="233" y="135"/>
                  <a:pt x="233" y="138"/>
                  <a:pt x="231" y="139"/>
                </a:cubicBezTo>
                <a:cubicBezTo>
                  <a:pt x="230" y="142"/>
                  <a:pt x="229" y="143"/>
                  <a:pt x="227" y="144"/>
                </a:cubicBezTo>
                <a:cubicBezTo>
                  <a:pt x="224" y="145"/>
                  <a:pt x="220" y="144"/>
                  <a:pt x="216" y="144"/>
                </a:cubicBezTo>
                <a:cubicBezTo>
                  <a:pt x="211" y="145"/>
                  <a:pt x="209" y="147"/>
                  <a:pt x="206" y="145"/>
                </a:cubicBezTo>
                <a:cubicBezTo>
                  <a:pt x="205" y="145"/>
                  <a:pt x="205" y="144"/>
                  <a:pt x="207" y="142"/>
                </a:cubicBezTo>
                <a:cubicBezTo>
                  <a:pt x="209" y="140"/>
                  <a:pt x="210" y="138"/>
                  <a:pt x="209" y="136"/>
                </a:cubicBezTo>
                <a:cubicBezTo>
                  <a:pt x="206" y="137"/>
                  <a:pt x="194" y="144"/>
                  <a:pt x="194" y="146"/>
                </a:cubicBezTo>
                <a:cubicBezTo>
                  <a:pt x="194" y="153"/>
                  <a:pt x="196" y="153"/>
                  <a:pt x="196" y="155"/>
                </a:cubicBezTo>
                <a:cubicBezTo>
                  <a:pt x="196" y="161"/>
                  <a:pt x="196" y="163"/>
                  <a:pt x="197" y="164"/>
                </a:cubicBezTo>
                <a:cubicBezTo>
                  <a:pt x="197" y="164"/>
                  <a:pt x="201" y="165"/>
                  <a:pt x="203" y="163"/>
                </a:cubicBezTo>
                <a:cubicBezTo>
                  <a:pt x="208" y="161"/>
                  <a:pt x="208" y="160"/>
                  <a:pt x="211" y="159"/>
                </a:cubicBezTo>
                <a:cubicBezTo>
                  <a:pt x="214" y="158"/>
                  <a:pt x="226" y="156"/>
                  <a:pt x="234" y="155"/>
                </a:cubicBezTo>
                <a:cubicBezTo>
                  <a:pt x="239" y="155"/>
                  <a:pt x="251" y="151"/>
                  <a:pt x="253" y="152"/>
                </a:cubicBezTo>
                <a:cubicBezTo>
                  <a:pt x="258" y="158"/>
                  <a:pt x="265" y="163"/>
                  <a:pt x="267" y="165"/>
                </a:cubicBezTo>
                <a:cubicBezTo>
                  <a:pt x="270" y="173"/>
                  <a:pt x="275" y="174"/>
                  <a:pt x="277" y="176"/>
                </a:cubicBezTo>
                <a:cubicBezTo>
                  <a:pt x="279" y="179"/>
                  <a:pt x="277" y="183"/>
                  <a:pt x="278" y="184"/>
                </a:cubicBezTo>
                <a:cubicBezTo>
                  <a:pt x="279" y="184"/>
                  <a:pt x="282" y="184"/>
                  <a:pt x="284" y="183"/>
                </a:cubicBezTo>
                <a:cubicBezTo>
                  <a:pt x="288" y="181"/>
                  <a:pt x="291" y="178"/>
                  <a:pt x="293" y="175"/>
                </a:cubicBezTo>
                <a:cubicBezTo>
                  <a:pt x="296" y="172"/>
                  <a:pt x="294" y="138"/>
                  <a:pt x="296" y="111"/>
                </a:cubicBezTo>
                <a:cubicBezTo>
                  <a:pt x="296" y="94"/>
                  <a:pt x="292" y="79"/>
                  <a:pt x="292" y="61"/>
                </a:cubicBezTo>
                <a:close/>
                <a:moveTo>
                  <a:pt x="79" y="82"/>
                </a:moveTo>
                <a:cubicBezTo>
                  <a:pt x="76" y="83"/>
                  <a:pt x="71" y="87"/>
                  <a:pt x="69" y="84"/>
                </a:cubicBezTo>
                <a:cubicBezTo>
                  <a:pt x="69" y="76"/>
                  <a:pt x="69" y="63"/>
                  <a:pt x="69" y="56"/>
                </a:cubicBezTo>
                <a:cubicBezTo>
                  <a:pt x="69" y="53"/>
                  <a:pt x="82" y="55"/>
                  <a:pt x="93" y="53"/>
                </a:cubicBezTo>
                <a:cubicBezTo>
                  <a:pt x="97" y="53"/>
                  <a:pt x="97" y="53"/>
                  <a:pt x="99" y="53"/>
                </a:cubicBezTo>
                <a:cubicBezTo>
                  <a:pt x="102" y="55"/>
                  <a:pt x="103" y="75"/>
                  <a:pt x="79" y="82"/>
                </a:cubicBezTo>
                <a:close/>
                <a:moveTo>
                  <a:pt x="119" y="45"/>
                </a:moveTo>
                <a:cubicBezTo>
                  <a:pt x="109" y="43"/>
                  <a:pt x="100" y="43"/>
                  <a:pt x="87" y="45"/>
                </a:cubicBezTo>
                <a:cubicBezTo>
                  <a:pt x="79" y="45"/>
                  <a:pt x="74" y="45"/>
                  <a:pt x="71" y="43"/>
                </a:cubicBezTo>
                <a:cubicBezTo>
                  <a:pt x="68" y="41"/>
                  <a:pt x="67" y="38"/>
                  <a:pt x="68" y="32"/>
                </a:cubicBezTo>
                <a:cubicBezTo>
                  <a:pt x="68" y="27"/>
                  <a:pt x="68" y="22"/>
                  <a:pt x="68" y="18"/>
                </a:cubicBezTo>
                <a:cubicBezTo>
                  <a:pt x="68" y="16"/>
                  <a:pt x="64" y="13"/>
                  <a:pt x="62" y="13"/>
                </a:cubicBezTo>
                <a:cubicBezTo>
                  <a:pt x="57" y="13"/>
                  <a:pt x="50" y="9"/>
                  <a:pt x="49" y="12"/>
                </a:cubicBezTo>
                <a:cubicBezTo>
                  <a:pt x="48" y="16"/>
                  <a:pt x="48" y="15"/>
                  <a:pt x="49" y="21"/>
                </a:cubicBezTo>
                <a:cubicBezTo>
                  <a:pt x="49" y="23"/>
                  <a:pt x="50" y="25"/>
                  <a:pt x="50" y="27"/>
                </a:cubicBezTo>
                <a:cubicBezTo>
                  <a:pt x="50" y="33"/>
                  <a:pt x="50" y="42"/>
                  <a:pt x="49" y="43"/>
                </a:cubicBezTo>
                <a:cubicBezTo>
                  <a:pt x="41" y="49"/>
                  <a:pt x="29" y="52"/>
                  <a:pt x="21" y="56"/>
                </a:cubicBezTo>
                <a:cubicBezTo>
                  <a:pt x="16" y="57"/>
                  <a:pt x="13" y="50"/>
                  <a:pt x="9" y="48"/>
                </a:cubicBezTo>
                <a:cubicBezTo>
                  <a:pt x="7" y="47"/>
                  <a:pt x="2" y="46"/>
                  <a:pt x="0" y="47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54"/>
                  <a:pt x="4" y="58"/>
                  <a:pt x="5" y="64"/>
                </a:cubicBezTo>
                <a:cubicBezTo>
                  <a:pt x="8" y="72"/>
                  <a:pt x="10" y="82"/>
                  <a:pt x="13" y="92"/>
                </a:cubicBezTo>
                <a:cubicBezTo>
                  <a:pt x="13" y="93"/>
                  <a:pt x="13" y="94"/>
                  <a:pt x="14" y="95"/>
                </a:cubicBezTo>
                <a:cubicBezTo>
                  <a:pt x="16" y="98"/>
                  <a:pt x="17" y="98"/>
                  <a:pt x="20" y="98"/>
                </a:cubicBezTo>
                <a:cubicBezTo>
                  <a:pt x="22" y="97"/>
                  <a:pt x="24" y="97"/>
                  <a:pt x="24" y="95"/>
                </a:cubicBezTo>
                <a:cubicBezTo>
                  <a:pt x="25" y="87"/>
                  <a:pt x="24" y="75"/>
                  <a:pt x="24" y="68"/>
                </a:cubicBezTo>
                <a:cubicBezTo>
                  <a:pt x="25" y="64"/>
                  <a:pt x="24" y="61"/>
                  <a:pt x="26" y="61"/>
                </a:cubicBezTo>
                <a:cubicBezTo>
                  <a:pt x="29" y="61"/>
                  <a:pt x="34" y="60"/>
                  <a:pt x="39" y="59"/>
                </a:cubicBezTo>
                <a:cubicBezTo>
                  <a:pt x="43" y="59"/>
                  <a:pt x="48" y="58"/>
                  <a:pt x="49" y="59"/>
                </a:cubicBezTo>
                <a:cubicBezTo>
                  <a:pt x="49" y="70"/>
                  <a:pt x="48" y="83"/>
                  <a:pt x="49" y="89"/>
                </a:cubicBezTo>
                <a:cubicBezTo>
                  <a:pt x="35" y="91"/>
                  <a:pt x="38" y="92"/>
                  <a:pt x="35" y="97"/>
                </a:cubicBezTo>
                <a:cubicBezTo>
                  <a:pt x="37" y="100"/>
                  <a:pt x="47" y="97"/>
                  <a:pt x="48" y="101"/>
                </a:cubicBezTo>
                <a:cubicBezTo>
                  <a:pt x="48" y="117"/>
                  <a:pt x="46" y="141"/>
                  <a:pt x="46" y="161"/>
                </a:cubicBezTo>
                <a:cubicBezTo>
                  <a:pt x="46" y="167"/>
                  <a:pt x="48" y="174"/>
                  <a:pt x="48" y="179"/>
                </a:cubicBezTo>
                <a:cubicBezTo>
                  <a:pt x="48" y="184"/>
                  <a:pt x="50" y="191"/>
                  <a:pt x="52" y="195"/>
                </a:cubicBezTo>
                <a:cubicBezTo>
                  <a:pt x="54" y="199"/>
                  <a:pt x="55" y="200"/>
                  <a:pt x="57" y="201"/>
                </a:cubicBezTo>
                <a:cubicBezTo>
                  <a:pt x="58" y="201"/>
                  <a:pt x="59" y="200"/>
                  <a:pt x="60" y="199"/>
                </a:cubicBezTo>
                <a:cubicBezTo>
                  <a:pt x="64" y="195"/>
                  <a:pt x="65" y="194"/>
                  <a:pt x="68" y="185"/>
                </a:cubicBezTo>
                <a:cubicBezTo>
                  <a:pt x="68" y="182"/>
                  <a:pt x="67" y="175"/>
                  <a:pt x="67" y="163"/>
                </a:cubicBezTo>
                <a:cubicBezTo>
                  <a:pt x="68" y="158"/>
                  <a:pt x="70" y="122"/>
                  <a:pt x="70" y="117"/>
                </a:cubicBezTo>
                <a:cubicBezTo>
                  <a:pt x="70" y="110"/>
                  <a:pt x="70" y="106"/>
                  <a:pt x="70" y="101"/>
                </a:cubicBezTo>
                <a:cubicBezTo>
                  <a:pt x="72" y="100"/>
                  <a:pt x="79" y="99"/>
                  <a:pt x="87" y="95"/>
                </a:cubicBezTo>
                <a:cubicBezTo>
                  <a:pt x="91" y="93"/>
                  <a:pt x="94" y="93"/>
                  <a:pt x="100" y="89"/>
                </a:cubicBezTo>
                <a:cubicBezTo>
                  <a:pt x="101" y="88"/>
                  <a:pt x="103" y="86"/>
                  <a:pt x="111" y="85"/>
                </a:cubicBezTo>
                <a:cubicBezTo>
                  <a:pt x="130" y="83"/>
                  <a:pt x="133" y="81"/>
                  <a:pt x="133" y="78"/>
                </a:cubicBezTo>
                <a:cubicBezTo>
                  <a:pt x="134" y="68"/>
                  <a:pt x="133" y="69"/>
                  <a:pt x="131" y="63"/>
                </a:cubicBezTo>
                <a:cubicBezTo>
                  <a:pt x="128" y="54"/>
                  <a:pt x="126" y="47"/>
                  <a:pt x="119" y="45"/>
                </a:cubicBezTo>
                <a:close/>
                <a:moveTo>
                  <a:pt x="908" y="74"/>
                </a:moveTo>
                <a:cubicBezTo>
                  <a:pt x="907" y="72"/>
                  <a:pt x="904" y="55"/>
                  <a:pt x="902" y="40"/>
                </a:cubicBezTo>
                <a:cubicBezTo>
                  <a:pt x="901" y="35"/>
                  <a:pt x="898" y="31"/>
                  <a:pt x="898" y="26"/>
                </a:cubicBezTo>
                <a:cubicBezTo>
                  <a:pt x="899" y="23"/>
                  <a:pt x="914" y="31"/>
                  <a:pt x="916" y="33"/>
                </a:cubicBezTo>
                <a:cubicBezTo>
                  <a:pt x="918" y="35"/>
                  <a:pt x="922" y="75"/>
                  <a:pt x="920" y="77"/>
                </a:cubicBezTo>
                <a:cubicBezTo>
                  <a:pt x="919" y="78"/>
                  <a:pt x="916" y="79"/>
                  <a:pt x="913" y="78"/>
                </a:cubicBezTo>
                <a:cubicBezTo>
                  <a:pt x="912" y="78"/>
                  <a:pt x="910" y="76"/>
                  <a:pt x="908" y="74"/>
                </a:cubicBezTo>
                <a:close/>
              </a:path>
            </a:pathLst>
          </a:custGeom>
          <a:solidFill>
            <a:srgbClr val="A63A2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矩形 8"/>
          <p:cNvSpPr/>
          <p:nvPr/>
        </p:nvSpPr>
        <p:spPr>
          <a:xfrm>
            <a:off x="568543" y="504825"/>
            <a:ext cx="7158038" cy="4335189"/>
          </a:xfrm>
          <a:prstGeom prst="rect">
            <a:avLst/>
          </a:prstGeom>
          <a:pattFill prst="wdDn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68" b="5662"/>
          <a:stretch/>
        </p:blipFill>
        <p:spPr>
          <a:xfrm>
            <a:off x="743277" y="664945"/>
            <a:ext cx="7496176" cy="468153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flipH="1">
            <a:off x="8640970" y="1638526"/>
            <a:ext cx="999011" cy="164719"/>
            <a:chOff x="1925198" y="4947002"/>
            <a:chExt cx="4616074" cy="761107"/>
          </a:xfrm>
        </p:grpSpPr>
        <p:grpSp>
          <p:nvGrpSpPr>
            <p:cNvPr id="15" name="组合 14"/>
            <p:cNvGrpSpPr/>
            <p:nvPr/>
          </p:nvGrpSpPr>
          <p:grpSpPr>
            <a:xfrm>
              <a:off x="1925198" y="4964880"/>
              <a:ext cx="1536983" cy="743229"/>
              <a:chOff x="3221502" y="4885688"/>
              <a:chExt cx="1403706" cy="678781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3471289" y="4963459"/>
              <a:ext cx="1536983" cy="743229"/>
              <a:chOff x="3221502" y="4885688"/>
              <a:chExt cx="1403706" cy="678781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5004289" y="4947002"/>
              <a:ext cx="1536983" cy="743229"/>
              <a:chOff x="3221502" y="4885688"/>
              <a:chExt cx="1403706" cy="678781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3221502" y="4885688"/>
                <a:ext cx="731520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950065" y="4885688"/>
                <a:ext cx="675143" cy="678781"/>
              </a:xfrm>
              <a:prstGeom prst="line">
                <a:avLst/>
              </a:prstGeom>
              <a:ln w="12700"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文本框 23"/>
          <p:cNvSpPr txBox="1"/>
          <p:nvPr/>
        </p:nvSpPr>
        <p:spPr>
          <a:xfrm>
            <a:off x="8519932" y="985492"/>
            <a:ext cx="323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3996"/>
            <a:ext cx="12192000" cy="44060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519932" y="1997869"/>
            <a:ext cx="3231943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倍字间距。标题，关键词等都可以通过点击和重新输入进行更改，顶部“开始”面板中可以对字体、字号、颜色等进行修改。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690397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18500" y="2276872"/>
            <a:ext cx="8971701" cy="2381472"/>
            <a:chOff x="1187624" y="1347614"/>
            <a:chExt cx="6728776" cy="1786104"/>
          </a:xfrm>
        </p:grpSpPr>
        <p:sp>
          <p:nvSpPr>
            <p:cNvPr id="9" name="矩形标注 8"/>
            <p:cNvSpPr/>
            <p:nvPr/>
          </p:nvSpPr>
          <p:spPr>
            <a:xfrm>
              <a:off x="1363672" y="1511838"/>
              <a:ext cx="6552728" cy="1621880"/>
            </a:xfrm>
            <a:prstGeom prst="wedgeRectCallout">
              <a:avLst>
                <a:gd name="adj1" fmla="val -37525"/>
                <a:gd name="adj2" fmla="val 87307"/>
              </a:avLst>
            </a:prstGeom>
            <a:solidFill>
              <a:srgbClr val="A63A2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矩形标注 7"/>
            <p:cNvSpPr/>
            <p:nvPr/>
          </p:nvSpPr>
          <p:spPr>
            <a:xfrm>
              <a:off x="1187624" y="1347614"/>
              <a:ext cx="6552728" cy="1621880"/>
            </a:xfrm>
            <a:prstGeom prst="wedgeRectCallout">
              <a:avLst>
                <a:gd name="adj1" fmla="val -37525"/>
                <a:gd name="adj2" fmla="val 87307"/>
              </a:avLst>
            </a:prstGeom>
            <a:noFill/>
            <a:ln w="63500">
              <a:solidFill>
                <a:srgbClr val="468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412086" y="2806666"/>
            <a:ext cx="759043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点击此处添加文字，建议使用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24-26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倍字间距。顶部“开始”面板中可以对字体、字号、颜色等进行修改。</a:t>
            </a:r>
          </a:p>
          <a:p>
            <a:pPr algn="just">
              <a:lnSpc>
                <a:spcPct val="120000"/>
              </a:lnSpc>
            </a:pP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221329" y="5927115"/>
            <a:ext cx="970671" cy="970671"/>
          </a:xfrm>
          <a:prstGeom prst="rect">
            <a:avLst/>
          </a:prstGeom>
          <a:solidFill>
            <a:srgbClr val="A63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75364" y="5712104"/>
            <a:ext cx="970671" cy="970671"/>
          </a:xfrm>
          <a:prstGeom prst="rect">
            <a:avLst/>
          </a:prstGeom>
          <a:pattFill prst="wdDn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15300" y="2073672"/>
            <a:ext cx="658836" cy="658836"/>
          </a:xfrm>
          <a:prstGeom prst="rect">
            <a:avLst/>
          </a:prstGeom>
          <a:pattFill prst="wdDnDiag">
            <a:fgClr>
              <a:srgbClr val="4684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96047" y="-454298"/>
            <a:ext cx="3559627" cy="2536331"/>
          </a:xfrm>
          <a:custGeom>
            <a:avLst/>
            <a:gdLst/>
            <a:ahLst/>
            <a:cxnLst/>
            <a:rect l="l" t="t" r="r" b="b"/>
            <a:pathLst>
              <a:path w="3559627" h="2536331">
                <a:moveTo>
                  <a:pt x="2854999" y="1960776"/>
                </a:moveTo>
                <a:cubicBezTo>
                  <a:pt x="2813253" y="1973585"/>
                  <a:pt x="2766763" y="1988054"/>
                  <a:pt x="2715529" y="2004183"/>
                </a:cubicBezTo>
                <a:cubicBezTo>
                  <a:pt x="2720273" y="2018415"/>
                  <a:pt x="2724186" y="2031223"/>
                  <a:pt x="2727270" y="2042608"/>
                </a:cubicBezTo>
                <a:cubicBezTo>
                  <a:pt x="2730353" y="2053994"/>
                  <a:pt x="2731777" y="2069293"/>
                  <a:pt x="2731539" y="2088506"/>
                </a:cubicBezTo>
                <a:cubicBezTo>
                  <a:pt x="2731302" y="2107718"/>
                  <a:pt x="2728574" y="2122543"/>
                  <a:pt x="2723356" y="2132980"/>
                </a:cubicBezTo>
                <a:lnTo>
                  <a:pt x="2704855" y="2174963"/>
                </a:lnTo>
                <a:cubicBezTo>
                  <a:pt x="2740909" y="2191092"/>
                  <a:pt x="2792617" y="2211728"/>
                  <a:pt x="2859980" y="2236871"/>
                </a:cubicBezTo>
                <a:cubicBezTo>
                  <a:pt x="2862827" y="2200343"/>
                  <a:pt x="2864724" y="2171168"/>
                  <a:pt x="2865673" y="2149346"/>
                </a:cubicBezTo>
                <a:cubicBezTo>
                  <a:pt x="2866622" y="2127524"/>
                  <a:pt x="2866622" y="2103568"/>
                  <a:pt x="2865673" y="2077476"/>
                </a:cubicBezTo>
                <a:cubicBezTo>
                  <a:pt x="2864250" y="2047115"/>
                  <a:pt x="2862352" y="2021735"/>
                  <a:pt x="2859980" y="2001337"/>
                </a:cubicBezTo>
                <a:close/>
                <a:moveTo>
                  <a:pt x="2978103" y="1573674"/>
                </a:moveTo>
                <a:cubicBezTo>
                  <a:pt x="2941575" y="1587906"/>
                  <a:pt x="2919042" y="1595496"/>
                  <a:pt x="2910503" y="1596445"/>
                </a:cubicBezTo>
                <a:lnTo>
                  <a:pt x="2857846" y="1605696"/>
                </a:lnTo>
                <a:cubicBezTo>
                  <a:pt x="2855948" y="1627518"/>
                  <a:pt x="2854050" y="1648628"/>
                  <a:pt x="2852153" y="1669027"/>
                </a:cubicBezTo>
                <a:cubicBezTo>
                  <a:pt x="2891053" y="1665706"/>
                  <a:pt x="2932088" y="1663334"/>
                  <a:pt x="2975257" y="1661911"/>
                </a:cubicBezTo>
                <a:close/>
                <a:moveTo>
                  <a:pt x="502505" y="1500956"/>
                </a:moveTo>
                <a:lnTo>
                  <a:pt x="439402" y="1571203"/>
                </a:lnTo>
                <a:lnTo>
                  <a:pt x="507268" y="1587872"/>
                </a:lnTo>
                <a:close/>
                <a:moveTo>
                  <a:pt x="2980238" y="1404317"/>
                </a:moveTo>
                <a:cubicBezTo>
                  <a:pt x="2944184" y="1412856"/>
                  <a:pt x="2908131" y="1417126"/>
                  <a:pt x="2872077" y="1417126"/>
                </a:cubicBezTo>
                <a:cubicBezTo>
                  <a:pt x="2868282" y="1446063"/>
                  <a:pt x="2866385" y="1463379"/>
                  <a:pt x="2866385" y="1469071"/>
                </a:cubicBezTo>
                <a:lnTo>
                  <a:pt x="2862827" y="1518171"/>
                </a:lnTo>
                <a:cubicBezTo>
                  <a:pt x="2889867" y="1511529"/>
                  <a:pt x="2905759" y="1508683"/>
                  <a:pt x="2910503" y="1509632"/>
                </a:cubicBezTo>
                <a:lnTo>
                  <a:pt x="2975257" y="1518171"/>
                </a:lnTo>
                <a:cubicBezTo>
                  <a:pt x="2976680" y="1486387"/>
                  <a:pt x="2977629" y="1467174"/>
                  <a:pt x="2978103" y="1460532"/>
                </a:cubicBezTo>
                <a:close/>
                <a:moveTo>
                  <a:pt x="3028403" y="1257064"/>
                </a:moveTo>
                <a:cubicBezTo>
                  <a:pt x="3032821" y="1256797"/>
                  <a:pt x="3036928" y="1257019"/>
                  <a:pt x="3040723" y="1257731"/>
                </a:cubicBezTo>
                <a:cubicBezTo>
                  <a:pt x="3055903" y="1261051"/>
                  <a:pt x="3072863" y="1273860"/>
                  <a:pt x="3091601" y="1296156"/>
                </a:cubicBezTo>
                <a:cubicBezTo>
                  <a:pt x="3110339" y="1318453"/>
                  <a:pt x="3125283" y="1337903"/>
                  <a:pt x="3136431" y="1354506"/>
                </a:cubicBezTo>
                <a:cubicBezTo>
                  <a:pt x="3147579" y="1371110"/>
                  <a:pt x="3153390" y="1384037"/>
                  <a:pt x="3153865" y="1393288"/>
                </a:cubicBezTo>
                <a:cubicBezTo>
                  <a:pt x="3154339" y="1402538"/>
                  <a:pt x="3151018" y="1419260"/>
                  <a:pt x="3143903" y="1443454"/>
                </a:cubicBezTo>
                <a:cubicBezTo>
                  <a:pt x="3137261" y="1463853"/>
                  <a:pt x="3132873" y="1491130"/>
                  <a:pt x="3130738" y="1525287"/>
                </a:cubicBezTo>
                <a:cubicBezTo>
                  <a:pt x="3128603" y="1559443"/>
                  <a:pt x="3125520" y="1598461"/>
                  <a:pt x="3121488" y="1642342"/>
                </a:cubicBezTo>
                <a:cubicBezTo>
                  <a:pt x="3117455" y="1686223"/>
                  <a:pt x="3112949" y="1718600"/>
                  <a:pt x="3107968" y="1739474"/>
                </a:cubicBezTo>
                <a:cubicBezTo>
                  <a:pt x="3102986" y="1760347"/>
                  <a:pt x="3097175" y="1773867"/>
                  <a:pt x="3090534" y="1780034"/>
                </a:cubicBezTo>
                <a:lnTo>
                  <a:pt x="3070609" y="1801381"/>
                </a:lnTo>
                <a:cubicBezTo>
                  <a:pt x="3103342" y="1793791"/>
                  <a:pt x="3129789" y="1787387"/>
                  <a:pt x="3149951" y="1782169"/>
                </a:cubicBezTo>
                <a:cubicBezTo>
                  <a:pt x="3170113" y="1776950"/>
                  <a:pt x="3187902" y="1774934"/>
                  <a:pt x="3203320" y="1776120"/>
                </a:cubicBezTo>
                <a:cubicBezTo>
                  <a:pt x="3218738" y="1777306"/>
                  <a:pt x="3234511" y="1787150"/>
                  <a:pt x="3250640" y="1805651"/>
                </a:cubicBezTo>
                <a:cubicBezTo>
                  <a:pt x="3266769" y="1824152"/>
                  <a:pt x="3272937" y="1839807"/>
                  <a:pt x="3269141" y="1852615"/>
                </a:cubicBezTo>
                <a:cubicBezTo>
                  <a:pt x="3265346" y="1865424"/>
                  <a:pt x="3247794" y="1875861"/>
                  <a:pt x="3216484" y="1883925"/>
                </a:cubicBezTo>
                <a:lnTo>
                  <a:pt x="3064917" y="1906696"/>
                </a:lnTo>
                <a:lnTo>
                  <a:pt x="2975257" y="1928043"/>
                </a:lnTo>
                <a:cubicBezTo>
                  <a:pt x="2986642" y="1940852"/>
                  <a:pt x="2993521" y="1950577"/>
                  <a:pt x="2995893" y="1957218"/>
                </a:cubicBezTo>
                <a:cubicBezTo>
                  <a:pt x="2998265" y="1963860"/>
                  <a:pt x="2997791" y="1982835"/>
                  <a:pt x="2994470" y="2014145"/>
                </a:cubicBezTo>
                <a:lnTo>
                  <a:pt x="2988066" y="2061110"/>
                </a:lnTo>
                <a:cubicBezTo>
                  <a:pt x="3015106" y="2047827"/>
                  <a:pt x="3038944" y="2034662"/>
                  <a:pt x="3059580" y="2021617"/>
                </a:cubicBezTo>
                <a:cubicBezTo>
                  <a:pt x="3080216" y="2008571"/>
                  <a:pt x="3101207" y="1992323"/>
                  <a:pt x="3122555" y="1972873"/>
                </a:cubicBezTo>
                <a:cubicBezTo>
                  <a:pt x="3143903" y="1953423"/>
                  <a:pt x="3158964" y="1942275"/>
                  <a:pt x="3167741" y="1939429"/>
                </a:cubicBezTo>
                <a:cubicBezTo>
                  <a:pt x="3176517" y="1936582"/>
                  <a:pt x="3187072" y="1940377"/>
                  <a:pt x="3199406" y="1950814"/>
                </a:cubicBezTo>
                <a:cubicBezTo>
                  <a:pt x="3213638" y="1963623"/>
                  <a:pt x="3222295" y="1988172"/>
                  <a:pt x="3225379" y="2024463"/>
                </a:cubicBezTo>
                <a:cubicBezTo>
                  <a:pt x="3228463" y="2060754"/>
                  <a:pt x="3226446" y="2082457"/>
                  <a:pt x="3219331" y="2089573"/>
                </a:cubicBezTo>
                <a:cubicBezTo>
                  <a:pt x="3212215" y="2096689"/>
                  <a:pt x="3200592" y="2100958"/>
                  <a:pt x="3184463" y="2102382"/>
                </a:cubicBezTo>
                <a:cubicBezTo>
                  <a:pt x="3168334" y="2104279"/>
                  <a:pt x="3140819" y="2102975"/>
                  <a:pt x="3101919" y="2098468"/>
                </a:cubicBezTo>
                <a:cubicBezTo>
                  <a:pt x="3063019" y="2093961"/>
                  <a:pt x="3024356" y="2094554"/>
                  <a:pt x="2985931" y="2100247"/>
                </a:cubicBezTo>
                <a:cubicBezTo>
                  <a:pt x="2982136" y="2143891"/>
                  <a:pt x="2980238" y="2169508"/>
                  <a:pt x="2980238" y="2177098"/>
                </a:cubicBezTo>
                <a:lnTo>
                  <a:pt x="2975257" y="2270315"/>
                </a:lnTo>
                <a:cubicBezTo>
                  <a:pt x="3112356" y="2303997"/>
                  <a:pt x="3240322" y="2322498"/>
                  <a:pt x="3359157" y="2325819"/>
                </a:cubicBezTo>
                <a:cubicBezTo>
                  <a:pt x="3477992" y="2329140"/>
                  <a:pt x="3542983" y="2333647"/>
                  <a:pt x="3554131" y="2339339"/>
                </a:cubicBezTo>
                <a:cubicBezTo>
                  <a:pt x="3565279" y="2345032"/>
                  <a:pt x="3559468" y="2354045"/>
                  <a:pt x="3536697" y="2366379"/>
                </a:cubicBezTo>
                <a:cubicBezTo>
                  <a:pt x="3534325" y="2367803"/>
                  <a:pt x="3522584" y="2371835"/>
                  <a:pt x="3501474" y="2378476"/>
                </a:cubicBezTo>
                <a:cubicBezTo>
                  <a:pt x="3480363" y="2385118"/>
                  <a:pt x="3463167" y="2394487"/>
                  <a:pt x="3449884" y="2406584"/>
                </a:cubicBezTo>
                <a:cubicBezTo>
                  <a:pt x="3436601" y="2418681"/>
                  <a:pt x="3424148" y="2436708"/>
                  <a:pt x="3412526" y="2460664"/>
                </a:cubicBezTo>
                <a:cubicBezTo>
                  <a:pt x="3400903" y="2484621"/>
                  <a:pt x="3389874" y="2502411"/>
                  <a:pt x="3379437" y="2514033"/>
                </a:cubicBezTo>
                <a:cubicBezTo>
                  <a:pt x="3369001" y="2525656"/>
                  <a:pt x="3345281" y="2532890"/>
                  <a:pt x="3308279" y="2535736"/>
                </a:cubicBezTo>
                <a:cubicBezTo>
                  <a:pt x="3265583" y="2539532"/>
                  <a:pt x="3193713" y="2525181"/>
                  <a:pt x="3092668" y="2492686"/>
                </a:cubicBezTo>
                <a:cubicBezTo>
                  <a:pt x="2991623" y="2460190"/>
                  <a:pt x="2921651" y="2434692"/>
                  <a:pt x="2882751" y="2416190"/>
                </a:cubicBezTo>
                <a:lnTo>
                  <a:pt x="2774590" y="2360687"/>
                </a:lnTo>
                <a:cubicBezTo>
                  <a:pt x="2717189" y="2332698"/>
                  <a:pt x="2685642" y="2316331"/>
                  <a:pt x="2679949" y="2311587"/>
                </a:cubicBezTo>
                <a:lnTo>
                  <a:pt x="2634408" y="2280278"/>
                </a:lnTo>
                <a:cubicBezTo>
                  <a:pt x="2607368" y="2308741"/>
                  <a:pt x="2585072" y="2330800"/>
                  <a:pt x="2567519" y="2346455"/>
                </a:cubicBezTo>
                <a:cubicBezTo>
                  <a:pt x="2549967" y="2362110"/>
                  <a:pt x="2528026" y="2378595"/>
                  <a:pt x="2501698" y="2395910"/>
                </a:cubicBezTo>
                <a:cubicBezTo>
                  <a:pt x="2475369" y="2413225"/>
                  <a:pt x="2447736" y="2427813"/>
                  <a:pt x="2418798" y="2439673"/>
                </a:cubicBezTo>
                <a:lnTo>
                  <a:pt x="2345505" y="2468136"/>
                </a:lnTo>
                <a:cubicBezTo>
                  <a:pt x="2332222" y="2473829"/>
                  <a:pt x="2322022" y="2476319"/>
                  <a:pt x="2314907" y="2475608"/>
                </a:cubicBezTo>
                <a:cubicBezTo>
                  <a:pt x="2307791" y="2474896"/>
                  <a:pt x="2303047" y="2472998"/>
                  <a:pt x="2300675" y="2469915"/>
                </a:cubicBezTo>
                <a:cubicBezTo>
                  <a:pt x="2298303" y="2466831"/>
                  <a:pt x="2313483" y="2453193"/>
                  <a:pt x="2346216" y="2428999"/>
                </a:cubicBezTo>
                <a:cubicBezTo>
                  <a:pt x="2378949" y="2404805"/>
                  <a:pt x="2413698" y="2365668"/>
                  <a:pt x="2450463" y="2311587"/>
                </a:cubicBezTo>
                <a:cubicBezTo>
                  <a:pt x="2487229" y="2257507"/>
                  <a:pt x="2519131" y="2207459"/>
                  <a:pt x="2546172" y="2161443"/>
                </a:cubicBezTo>
                <a:cubicBezTo>
                  <a:pt x="2573212" y="2115427"/>
                  <a:pt x="2589578" y="2084118"/>
                  <a:pt x="2595271" y="2067514"/>
                </a:cubicBezTo>
                <a:lnTo>
                  <a:pt x="2608791" y="2028377"/>
                </a:lnTo>
                <a:cubicBezTo>
                  <a:pt x="2588392" y="2031697"/>
                  <a:pt x="2571551" y="2032290"/>
                  <a:pt x="2558269" y="2030156"/>
                </a:cubicBezTo>
                <a:cubicBezTo>
                  <a:pt x="2544986" y="2028021"/>
                  <a:pt x="2528263" y="2017822"/>
                  <a:pt x="2508102" y="1999558"/>
                </a:cubicBezTo>
                <a:cubicBezTo>
                  <a:pt x="2487940" y="1981294"/>
                  <a:pt x="2478334" y="1964097"/>
                  <a:pt x="2479283" y="1947968"/>
                </a:cubicBezTo>
                <a:cubicBezTo>
                  <a:pt x="2479757" y="1931839"/>
                  <a:pt x="2486636" y="1919149"/>
                  <a:pt x="2499919" y="1909898"/>
                </a:cubicBezTo>
                <a:cubicBezTo>
                  <a:pt x="2513201" y="1900647"/>
                  <a:pt x="2530279" y="1895311"/>
                  <a:pt x="2551153" y="1893887"/>
                </a:cubicBezTo>
                <a:cubicBezTo>
                  <a:pt x="2572026" y="1892464"/>
                  <a:pt x="2605233" y="1888195"/>
                  <a:pt x="2650774" y="1881079"/>
                </a:cubicBezTo>
                <a:lnTo>
                  <a:pt x="2742569" y="1868982"/>
                </a:lnTo>
                <a:cubicBezTo>
                  <a:pt x="2748262" y="1868507"/>
                  <a:pt x="2774353" y="1863289"/>
                  <a:pt x="2820843" y="1853327"/>
                </a:cubicBezTo>
                <a:lnTo>
                  <a:pt x="2914061" y="1834826"/>
                </a:lnTo>
                <a:lnTo>
                  <a:pt x="2991623" y="1815613"/>
                </a:lnTo>
                <a:cubicBezTo>
                  <a:pt x="2982610" y="1805176"/>
                  <a:pt x="2978103" y="1798772"/>
                  <a:pt x="2978103" y="1796400"/>
                </a:cubicBezTo>
                <a:lnTo>
                  <a:pt x="2972411" y="1759398"/>
                </a:lnTo>
                <a:cubicBezTo>
                  <a:pt x="2930664" y="1766039"/>
                  <a:pt x="2887732" y="1769597"/>
                  <a:pt x="2843614" y="1770072"/>
                </a:cubicBezTo>
                <a:cubicBezTo>
                  <a:pt x="2837447" y="1805651"/>
                  <a:pt x="2829145" y="1825101"/>
                  <a:pt x="2818708" y="1828422"/>
                </a:cubicBezTo>
                <a:cubicBezTo>
                  <a:pt x="2808272" y="1831742"/>
                  <a:pt x="2797124" y="1829370"/>
                  <a:pt x="2785264" y="1821306"/>
                </a:cubicBezTo>
                <a:cubicBezTo>
                  <a:pt x="2768660" y="1810869"/>
                  <a:pt x="2757987" y="1796282"/>
                  <a:pt x="2753243" y="1777543"/>
                </a:cubicBezTo>
                <a:cubicBezTo>
                  <a:pt x="2748499" y="1758805"/>
                  <a:pt x="2745890" y="1739118"/>
                  <a:pt x="2745415" y="1718482"/>
                </a:cubicBezTo>
                <a:cubicBezTo>
                  <a:pt x="2744941" y="1697846"/>
                  <a:pt x="2743992" y="1667959"/>
                  <a:pt x="2742569" y="1628822"/>
                </a:cubicBezTo>
                <a:cubicBezTo>
                  <a:pt x="2741146" y="1589685"/>
                  <a:pt x="2740078" y="1546990"/>
                  <a:pt x="2739367" y="1500737"/>
                </a:cubicBezTo>
                <a:cubicBezTo>
                  <a:pt x="2738655" y="1454484"/>
                  <a:pt x="2737469" y="1413093"/>
                  <a:pt x="2735809" y="1376565"/>
                </a:cubicBezTo>
                <a:cubicBezTo>
                  <a:pt x="2734149" y="1340037"/>
                  <a:pt x="2747787" y="1319164"/>
                  <a:pt x="2776725" y="1313946"/>
                </a:cubicBezTo>
                <a:lnTo>
                  <a:pt x="2823690" y="1324620"/>
                </a:lnTo>
                <a:cubicBezTo>
                  <a:pt x="2833177" y="1326517"/>
                  <a:pt x="2853813" y="1322011"/>
                  <a:pt x="2885597" y="1311100"/>
                </a:cubicBezTo>
                <a:lnTo>
                  <a:pt x="2938966" y="1294022"/>
                </a:lnTo>
                <a:lnTo>
                  <a:pt x="2980238" y="1272674"/>
                </a:lnTo>
                <a:cubicBezTo>
                  <a:pt x="2999095" y="1263068"/>
                  <a:pt x="3015150" y="1257864"/>
                  <a:pt x="3028403" y="1257064"/>
                </a:cubicBezTo>
                <a:close/>
                <a:moveTo>
                  <a:pt x="392373" y="1036017"/>
                </a:moveTo>
                <a:lnTo>
                  <a:pt x="332841" y="1046733"/>
                </a:lnTo>
                <a:lnTo>
                  <a:pt x="297718" y="1103883"/>
                </a:lnTo>
                <a:lnTo>
                  <a:pt x="379871" y="1089595"/>
                </a:lnTo>
                <a:close/>
                <a:moveTo>
                  <a:pt x="525723" y="1022920"/>
                </a:moveTo>
                <a:lnTo>
                  <a:pt x="466787" y="1029469"/>
                </a:lnTo>
                <a:lnTo>
                  <a:pt x="438807" y="1084833"/>
                </a:lnTo>
                <a:lnTo>
                  <a:pt x="502505" y="1080070"/>
                </a:lnTo>
                <a:close/>
                <a:moveTo>
                  <a:pt x="2313679" y="949566"/>
                </a:moveTo>
                <a:cubicBezTo>
                  <a:pt x="2330745" y="948573"/>
                  <a:pt x="2352176" y="953435"/>
                  <a:pt x="2377973" y="964151"/>
                </a:cubicBezTo>
                <a:cubicBezTo>
                  <a:pt x="2403770" y="974866"/>
                  <a:pt x="2423018" y="987269"/>
                  <a:pt x="2435718" y="1001358"/>
                </a:cubicBezTo>
                <a:cubicBezTo>
                  <a:pt x="2448418" y="1015447"/>
                  <a:pt x="2454867" y="1032711"/>
                  <a:pt x="2455066" y="1053150"/>
                </a:cubicBezTo>
                <a:cubicBezTo>
                  <a:pt x="2455264" y="1073589"/>
                  <a:pt x="2449609" y="1090952"/>
                  <a:pt x="2438099" y="1105240"/>
                </a:cubicBezTo>
                <a:cubicBezTo>
                  <a:pt x="2426590" y="1119527"/>
                  <a:pt x="2415874" y="1127465"/>
                  <a:pt x="2405953" y="1129052"/>
                </a:cubicBezTo>
                <a:cubicBezTo>
                  <a:pt x="2396031" y="1130640"/>
                  <a:pt x="2381346" y="1120718"/>
                  <a:pt x="2361899" y="1099287"/>
                </a:cubicBezTo>
                <a:cubicBezTo>
                  <a:pt x="2311099" y="1044121"/>
                  <a:pt x="2283814" y="1008502"/>
                  <a:pt x="2280044" y="992428"/>
                </a:cubicBezTo>
                <a:cubicBezTo>
                  <a:pt x="2276274" y="976355"/>
                  <a:pt x="2276571" y="965540"/>
                  <a:pt x="2280937" y="959984"/>
                </a:cubicBezTo>
                <a:cubicBezTo>
                  <a:pt x="2285699" y="954030"/>
                  <a:pt x="2296613" y="950558"/>
                  <a:pt x="2313679" y="949566"/>
                </a:cubicBezTo>
                <a:close/>
                <a:moveTo>
                  <a:pt x="427496" y="912787"/>
                </a:moveTo>
                <a:cubicBezTo>
                  <a:pt x="403684" y="915565"/>
                  <a:pt x="388602" y="919832"/>
                  <a:pt x="382252" y="925587"/>
                </a:cubicBezTo>
                <a:cubicBezTo>
                  <a:pt x="375902" y="931341"/>
                  <a:pt x="369155" y="943744"/>
                  <a:pt x="362012" y="962794"/>
                </a:cubicBezTo>
                <a:lnTo>
                  <a:pt x="351891" y="988987"/>
                </a:lnTo>
                <a:lnTo>
                  <a:pt x="403684" y="978867"/>
                </a:lnTo>
                <a:close/>
                <a:moveTo>
                  <a:pt x="567990" y="896714"/>
                </a:moveTo>
                <a:lnTo>
                  <a:pt x="478098" y="906834"/>
                </a:lnTo>
                <a:cubicBezTo>
                  <a:pt x="486432" y="915169"/>
                  <a:pt x="490401" y="919931"/>
                  <a:pt x="490004" y="921122"/>
                </a:cubicBezTo>
                <a:lnTo>
                  <a:pt x="485241" y="969937"/>
                </a:lnTo>
                <a:lnTo>
                  <a:pt x="544773" y="962794"/>
                </a:lnTo>
                <a:cubicBezTo>
                  <a:pt x="552313" y="941362"/>
                  <a:pt x="560052" y="919336"/>
                  <a:pt x="567990" y="896714"/>
                </a:cubicBezTo>
                <a:close/>
                <a:moveTo>
                  <a:pt x="2025083" y="887318"/>
                </a:moveTo>
                <a:cubicBezTo>
                  <a:pt x="2037845" y="885756"/>
                  <a:pt x="2056355" y="893904"/>
                  <a:pt x="2080614" y="911763"/>
                </a:cubicBezTo>
                <a:cubicBezTo>
                  <a:pt x="2112960" y="935576"/>
                  <a:pt x="2132010" y="956809"/>
                  <a:pt x="2137764" y="975462"/>
                </a:cubicBezTo>
                <a:cubicBezTo>
                  <a:pt x="2143519" y="994115"/>
                  <a:pt x="2145999" y="1015546"/>
                  <a:pt x="2145206" y="1039755"/>
                </a:cubicBezTo>
                <a:lnTo>
                  <a:pt x="2142824" y="1112384"/>
                </a:lnTo>
                <a:cubicBezTo>
                  <a:pt x="2199181" y="1102462"/>
                  <a:pt x="2236090" y="1100874"/>
                  <a:pt x="2253553" y="1107621"/>
                </a:cubicBezTo>
                <a:cubicBezTo>
                  <a:pt x="2271015" y="1114368"/>
                  <a:pt x="2286989" y="1125977"/>
                  <a:pt x="2301475" y="1142447"/>
                </a:cubicBezTo>
                <a:cubicBezTo>
                  <a:pt x="2315961" y="1158917"/>
                  <a:pt x="2321418" y="1171419"/>
                  <a:pt x="2317846" y="1179952"/>
                </a:cubicBezTo>
                <a:cubicBezTo>
                  <a:pt x="2314274" y="1188484"/>
                  <a:pt x="2308520" y="1195827"/>
                  <a:pt x="2300582" y="1201978"/>
                </a:cubicBezTo>
                <a:cubicBezTo>
                  <a:pt x="2292645" y="1208130"/>
                  <a:pt x="2270420" y="1217159"/>
                  <a:pt x="2233907" y="1229065"/>
                </a:cubicBezTo>
                <a:lnTo>
                  <a:pt x="2145206" y="1257045"/>
                </a:lnTo>
                <a:cubicBezTo>
                  <a:pt x="2141237" y="1316973"/>
                  <a:pt x="2139252" y="1352890"/>
                  <a:pt x="2139252" y="1364796"/>
                </a:cubicBezTo>
                <a:lnTo>
                  <a:pt x="2136276" y="1469571"/>
                </a:lnTo>
                <a:cubicBezTo>
                  <a:pt x="2168026" y="1440996"/>
                  <a:pt x="2198784" y="1413116"/>
                  <a:pt x="2228549" y="1385930"/>
                </a:cubicBezTo>
                <a:cubicBezTo>
                  <a:pt x="2258315" y="1358744"/>
                  <a:pt x="2276869" y="1332054"/>
                  <a:pt x="2284211" y="1305860"/>
                </a:cubicBezTo>
                <a:cubicBezTo>
                  <a:pt x="2291553" y="1279666"/>
                  <a:pt x="2298697" y="1262898"/>
                  <a:pt x="2305642" y="1255556"/>
                </a:cubicBezTo>
                <a:cubicBezTo>
                  <a:pt x="2312588" y="1248214"/>
                  <a:pt x="2321418" y="1245337"/>
                  <a:pt x="2332134" y="1246924"/>
                </a:cubicBezTo>
                <a:cubicBezTo>
                  <a:pt x="2342849" y="1248512"/>
                  <a:pt x="2357534" y="1260616"/>
                  <a:pt x="2376187" y="1283238"/>
                </a:cubicBezTo>
                <a:cubicBezTo>
                  <a:pt x="2394840" y="1305860"/>
                  <a:pt x="2402877" y="1325902"/>
                  <a:pt x="2400297" y="1343365"/>
                </a:cubicBezTo>
                <a:cubicBezTo>
                  <a:pt x="2397717" y="1360827"/>
                  <a:pt x="2393749" y="1372337"/>
                  <a:pt x="2388391" y="1377893"/>
                </a:cubicBezTo>
                <a:cubicBezTo>
                  <a:pt x="2383033" y="1383449"/>
                  <a:pt x="2368845" y="1390097"/>
                  <a:pt x="2345826" y="1397836"/>
                </a:cubicBezTo>
                <a:cubicBezTo>
                  <a:pt x="2322807" y="1405575"/>
                  <a:pt x="2268435" y="1436432"/>
                  <a:pt x="2182710" y="1490407"/>
                </a:cubicBezTo>
                <a:cubicBezTo>
                  <a:pt x="2302567" y="1569385"/>
                  <a:pt x="2378270" y="1618002"/>
                  <a:pt x="2409822" y="1636259"/>
                </a:cubicBezTo>
                <a:cubicBezTo>
                  <a:pt x="2441374" y="1654515"/>
                  <a:pt x="2480168" y="1672970"/>
                  <a:pt x="2526206" y="1691623"/>
                </a:cubicBezTo>
                <a:lnTo>
                  <a:pt x="2572640" y="1710673"/>
                </a:lnTo>
                <a:lnTo>
                  <a:pt x="2598834" y="1719602"/>
                </a:lnTo>
                <a:cubicBezTo>
                  <a:pt x="2607962" y="1724762"/>
                  <a:pt x="2612427" y="1730219"/>
                  <a:pt x="2612228" y="1735973"/>
                </a:cubicBezTo>
                <a:cubicBezTo>
                  <a:pt x="2612030" y="1741728"/>
                  <a:pt x="2608359" y="1746391"/>
                  <a:pt x="2601215" y="1749963"/>
                </a:cubicBezTo>
                <a:cubicBezTo>
                  <a:pt x="2596056" y="1752741"/>
                  <a:pt x="2585538" y="1753535"/>
                  <a:pt x="2569663" y="1752344"/>
                </a:cubicBezTo>
                <a:cubicBezTo>
                  <a:pt x="2553789" y="1751154"/>
                  <a:pt x="2540890" y="1753138"/>
                  <a:pt x="2530968" y="1758298"/>
                </a:cubicBezTo>
                <a:cubicBezTo>
                  <a:pt x="2521046" y="1763457"/>
                  <a:pt x="2509140" y="1773478"/>
                  <a:pt x="2495249" y="1788361"/>
                </a:cubicBezTo>
                <a:cubicBezTo>
                  <a:pt x="2481359" y="1803244"/>
                  <a:pt x="2470643" y="1813066"/>
                  <a:pt x="2463103" y="1817829"/>
                </a:cubicBezTo>
                <a:cubicBezTo>
                  <a:pt x="2455562" y="1822591"/>
                  <a:pt x="2444648" y="1825568"/>
                  <a:pt x="2430360" y="1826759"/>
                </a:cubicBezTo>
                <a:cubicBezTo>
                  <a:pt x="2414088" y="1828346"/>
                  <a:pt x="2396130" y="1825568"/>
                  <a:pt x="2376485" y="1818424"/>
                </a:cubicBezTo>
                <a:cubicBezTo>
                  <a:pt x="2356839" y="1811280"/>
                  <a:pt x="2331142" y="1793024"/>
                  <a:pt x="2299392" y="1763655"/>
                </a:cubicBezTo>
                <a:lnTo>
                  <a:pt x="2220215" y="1686860"/>
                </a:lnTo>
                <a:lnTo>
                  <a:pt x="2130918" y="1599945"/>
                </a:lnTo>
                <a:cubicBezTo>
                  <a:pt x="2129331" y="1650744"/>
                  <a:pt x="2128338" y="1690333"/>
                  <a:pt x="2127942" y="1718709"/>
                </a:cubicBezTo>
                <a:cubicBezTo>
                  <a:pt x="2127545" y="1747086"/>
                  <a:pt x="2127445" y="1780622"/>
                  <a:pt x="2127644" y="1819317"/>
                </a:cubicBezTo>
                <a:cubicBezTo>
                  <a:pt x="2127842" y="1858012"/>
                  <a:pt x="2122584" y="1887679"/>
                  <a:pt x="2111868" y="1908316"/>
                </a:cubicBezTo>
                <a:cubicBezTo>
                  <a:pt x="2092421" y="1945623"/>
                  <a:pt x="2065037" y="1967848"/>
                  <a:pt x="2029715" y="1974991"/>
                </a:cubicBezTo>
                <a:cubicBezTo>
                  <a:pt x="1994393" y="1982135"/>
                  <a:pt x="1969688" y="1985905"/>
                  <a:pt x="1955599" y="1986302"/>
                </a:cubicBezTo>
                <a:cubicBezTo>
                  <a:pt x="1941509" y="1986699"/>
                  <a:pt x="1932481" y="1985211"/>
                  <a:pt x="1928512" y="1981837"/>
                </a:cubicBezTo>
                <a:cubicBezTo>
                  <a:pt x="1924543" y="1978464"/>
                  <a:pt x="1923749" y="1970824"/>
                  <a:pt x="1926131" y="1958918"/>
                </a:cubicBezTo>
                <a:lnTo>
                  <a:pt x="1932084" y="1935701"/>
                </a:lnTo>
                <a:cubicBezTo>
                  <a:pt x="1932877" y="1927763"/>
                  <a:pt x="1931092" y="1918536"/>
                  <a:pt x="1926726" y="1908019"/>
                </a:cubicBezTo>
                <a:cubicBezTo>
                  <a:pt x="1922360" y="1897502"/>
                  <a:pt x="1910454" y="1880535"/>
                  <a:pt x="1891007" y="1857120"/>
                </a:cubicBezTo>
                <a:lnTo>
                  <a:pt x="1877315" y="1841046"/>
                </a:lnTo>
                <a:cubicBezTo>
                  <a:pt x="1869774" y="1832712"/>
                  <a:pt x="1865210" y="1826461"/>
                  <a:pt x="1863623" y="1822294"/>
                </a:cubicBezTo>
                <a:cubicBezTo>
                  <a:pt x="1862035" y="1818127"/>
                  <a:pt x="1862432" y="1814257"/>
                  <a:pt x="1864813" y="1810685"/>
                </a:cubicBezTo>
                <a:cubicBezTo>
                  <a:pt x="1867195" y="1807113"/>
                  <a:pt x="1870072" y="1805526"/>
                  <a:pt x="1873445" y="1805923"/>
                </a:cubicBezTo>
                <a:cubicBezTo>
                  <a:pt x="1876819" y="1806319"/>
                  <a:pt x="1883466" y="1808701"/>
                  <a:pt x="1893388" y="1813066"/>
                </a:cubicBezTo>
                <a:lnTo>
                  <a:pt x="1916606" y="1824377"/>
                </a:lnTo>
                <a:lnTo>
                  <a:pt x="1945776" y="1839260"/>
                </a:lnTo>
                <a:cubicBezTo>
                  <a:pt x="1960063" y="1844023"/>
                  <a:pt x="1970977" y="1843030"/>
                  <a:pt x="1978518" y="1836284"/>
                </a:cubicBezTo>
                <a:cubicBezTo>
                  <a:pt x="1982487" y="1832712"/>
                  <a:pt x="1985662" y="1821897"/>
                  <a:pt x="1988043" y="1803839"/>
                </a:cubicBezTo>
                <a:cubicBezTo>
                  <a:pt x="1990424" y="1785781"/>
                  <a:pt x="1991813" y="1754329"/>
                  <a:pt x="1992210" y="1709482"/>
                </a:cubicBezTo>
                <a:lnTo>
                  <a:pt x="1992806" y="1581490"/>
                </a:lnTo>
                <a:cubicBezTo>
                  <a:pt x="1975343" y="1596968"/>
                  <a:pt x="1960262" y="1611255"/>
                  <a:pt x="1947562" y="1624352"/>
                </a:cubicBezTo>
                <a:cubicBezTo>
                  <a:pt x="1934862" y="1637449"/>
                  <a:pt x="1914026" y="1666520"/>
                  <a:pt x="1885054" y="1711566"/>
                </a:cubicBezTo>
                <a:cubicBezTo>
                  <a:pt x="1856082" y="1756611"/>
                  <a:pt x="1838917" y="1791734"/>
                  <a:pt x="1833559" y="1816936"/>
                </a:cubicBezTo>
                <a:cubicBezTo>
                  <a:pt x="1828202" y="1842137"/>
                  <a:pt x="1822745" y="1856623"/>
                  <a:pt x="1817188" y="1860394"/>
                </a:cubicBezTo>
                <a:cubicBezTo>
                  <a:pt x="1811632" y="1864164"/>
                  <a:pt x="1802702" y="1864462"/>
                  <a:pt x="1790399" y="1861287"/>
                </a:cubicBezTo>
                <a:cubicBezTo>
                  <a:pt x="1776509" y="1858509"/>
                  <a:pt x="1761626" y="1850670"/>
                  <a:pt x="1745751" y="1837772"/>
                </a:cubicBezTo>
                <a:cubicBezTo>
                  <a:pt x="1729876" y="1824873"/>
                  <a:pt x="1717374" y="1812273"/>
                  <a:pt x="1708246" y="1799970"/>
                </a:cubicBezTo>
                <a:cubicBezTo>
                  <a:pt x="1699118" y="1787666"/>
                  <a:pt x="1694554" y="1775562"/>
                  <a:pt x="1694554" y="1763655"/>
                </a:cubicBezTo>
                <a:cubicBezTo>
                  <a:pt x="1694554" y="1751749"/>
                  <a:pt x="1703087" y="1732302"/>
                  <a:pt x="1720152" y="1705315"/>
                </a:cubicBezTo>
                <a:cubicBezTo>
                  <a:pt x="1730471" y="1689440"/>
                  <a:pt x="1738806" y="1673862"/>
                  <a:pt x="1745156" y="1658583"/>
                </a:cubicBezTo>
                <a:cubicBezTo>
                  <a:pt x="1751506" y="1643303"/>
                  <a:pt x="1756963" y="1622269"/>
                  <a:pt x="1761527" y="1595480"/>
                </a:cubicBezTo>
                <a:cubicBezTo>
                  <a:pt x="1766091" y="1568691"/>
                  <a:pt x="1768571" y="1548152"/>
                  <a:pt x="1768968" y="1533865"/>
                </a:cubicBezTo>
                <a:lnTo>
                  <a:pt x="1769563" y="1499932"/>
                </a:lnTo>
                <a:cubicBezTo>
                  <a:pt x="1750910" y="1479691"/>
                  <a:pt x="1736920" y="1461634"/>
                  <a:pt x="1727594" y="1445759"/>
                </a:cubicBezTo>
                <a:cubicBezTo>
                  <a:pt x="1718267" y="1429884"/>
                  <a:pt x="1715588" y="1416489"/>
                  <a:pt x="1719557" y="1405575"/>
                </a:cubicBezTo>
                <a:cubicBezTo>
                  <a:pt x="1723526" y="1394661"/>
                  <a:pt x="1730868" y="1387021"/>
                  <a:pt x="1741584" y="1382655"/>
                </a:cubicBezTo>
                <a:cubicBezTo>
                  <a:pt x="1749918" y="1379480"/>
                  <a:pt x="1765694" y="1381068"/>
                  <a:pt x="1788911" y="1387418"/>
                </a:cubicBezTo>
                <a:cubicBezTo>
                  <a:pt x="1812128" y="1393768"/>
                  <a:pt x="1831873" y="1402102"/>
                  <a:pt x="1848145" y="1412421"/>
                </a:cubicBezTo>
                <a:cubicBezTo>
                  <a:pt x="1864416" y="1422740"/>
                  <a:pt x="1879994" y="1437920"/>
                  <a:pt x="1894877" y="1457962"/>
                </a:cubicBezTo>
                <a:cubicBezTo>
                  <a:pt x="1909759" y="1478005"/>
                  <a:pt x="1917796" y="1497154"/>
                  <a:pt x="1918987" y="1515410"/>
                </a:cubicBezTo>
                <a:cubicBezTo>
                  <a:pt x="1920177" y="1533666"/>
                  <a:pt x="1914522" y="1549343"/>
                  <a:pt x="1902020" y="1562440"/>
                </a:cubicBezTo>
                <a:cubicBezTo>
                  <a:pt x="1889519" y="1575537"/>
                  <a:pt x="1877513" y="1582284"/>
                  <a:pt x="1866004" y="1582680"/>
                </a:cubicBezTo>
                <a:cubicBezTo>
                  <a:pt x="1854495" y="1583077"/>
                  <a:pt x="1845763" y="1580498"/>
                  <a:pt x="1839810" y="1574941"/>
                </a:cubicBezTo>
                <a:lnTo>
                  <a:pt x="1818379" y="1553510"/>
                </a:lnTo>
                <a:lnTo>
                  <a:pt x="1813617" y="1552915"/>
                </a:lnTo>
                <a:cubicBezTo>
                  <a:pt x="1805282" y="1581490"/>
                  <a:pt x="1800718" y="1598159"/>
                  <a:pt x="1799924" y="1602921"/>
                </a:cubicBezTo>
                <a:lnTo>
                  <a:pt x="1785637" y="1663048"/>
                </a:lnTo>
                <a:cubicBezTo>
                  <a:pt x="1811037" y="1646379"/>
                  <a:pt x="1831476" y="1632488"/>
                  <a:pt x="1846954" y="1621376"/>
                </a:cubicBezTo>
                <a:lnTo>
                  <a:pt x="1935060" y="1556487"/>
                </a:lnTo>
                <a:lnTo>
                  <a:pt x="1995187" y="1518387"/>
                </a:lnTo>
                <a:cubicBezTo>
                  <a:pt x="1996377" y="1467190"/>
                  <a:pt x="1997171" y="1437027"/>
                  <a:pt x="1997568" y="1427899"/>
                </a:cubicBezTo>
                <a:lnTo>
                  <a:pt x="1999354" y="1310623"/>
                </a:lnTo>
                <a:cubicBezTo>
                  <a:pt x="1955698" y="1330070"/>
                  <a:pt x="1926726" y="1339396"/>
                  <a:pt x="1912438" y="1338602"/>
                </a:cubicBezTo>
                <a:cubicBezTo>
                  <a:pt x="1896167" y="1337809"/>
                  <a:pt x="1879002" y="1329474"/>
                  <a:pt x="1860944" y="1313599"/>
                </a:cubicBezTo>
                <a:cubicBezTo>
                  <a:pt x="1842886" y="1297724"/>
                  <a:pt x="1828400" y="1280758"/>
                  <a:pt x="1817486" y="1262700"/>
                </a:cubicBezTo>
                <a:cubicBezTo>
                  <a:pt x="1806572" y="1244642"/>
                  <a:pt x="1801313" y="1230057"/>
                  <a:pt x="1801710" y="1218944"/>
                </a:cubicBezTo>
                <a:cubicBezTo>
                  <a:pt x="1801710" y="1207038"/>
                  <a:pt x="1804984" y="1197116"/>
                  <a:pt x="1811533" y="1189179"/>
                </a:cubicBezTo>
                <a:cubicBezTo>
                  <a:pt x="1818081" y="1181241"/>
                  <a:pt x="1842985" y="1171319"/>
                  <a:pt x="1886245" y="1159413"/>
                </a:cubicBezTo>
                <a:lnTo>
                  <a:pt x="1999949" y="1132624"/>
                </a:lnTo>
                <a:cubicBezTo>
                  <a:pt x="2000743" y="1108415"/>
                  <a:pt x="2001636" y="1084503"/>
                  <a:pt x="2002628" y="1060889"/>
                </a:cubicBezTo>
                <a:cubicBezTo>
                  <a:pt x="2003620" y="1037275"/>
                  <a:pt x="2002132" y="1011577"/>
                  <a:pt x="1998163" y="983796"/>
                </a:cubicBezTo>
                <a:cubicBezTo>
                  <a:pt x="1994195" y="956015"/>
                  <a:pt x="1992905" y="936469"/>
                  <a:pt x="1994294" y="925158"/>
                </a:cubicBezTo>
                <a:cubicBezTo>
                  <a:pt x="1995683" y="913847"/>
                  <a:pt x="2002331" y="902834"/>
                  <a:pt x="2014237" y="892118"/>
                </a:cubicBezTo>
                <a:cubicBezTo>
                  <a:pt x="2017213" y="889439"/>
                  <a:pt x="2020829" y="887839"/>
                  <a:pt x="2025083" y="887318"/>
                </a:cubicBezTo>
                <a:close/>
                <a:moveTo>
                  <a:pt x="1624550" y="791579"/>
                </a:moveTo>
                <a:cubicBezTo>
                  <a:pt x="1598877" y="792150"/>
                  <a:pt x="1575058" y="793291"/>
                  <a:pt x="1553094" y="795002"/>
                </a:cubicBezTo>
                <a:cubicBezTo>
                  <a:pt x="1531129" y="796714"/>
                  <a:pt x="1502889" y="796999"/>
                  <a:pt x="1468373" y="795858"/>
                </a:cubicBezTo>
                <a:cubicBezTo>
                  <a:pt x="1433858" y="794717"/>
                  <a:pt x="1417456" y="798425"/>
                  <a:pt x="1419167" y="806983"/>
                </a:cubicBezTo>
                <a:lnTo>
                  <a:pt x="1420879" y="848060"/>
                </a:lnTo>
                <a:cubicBezTo>
                  <a:pt x="1467090" y="842925"/>
                  <a:pt x="1496471" y="846063"/>
                  <a:pt x="1509022" y="857473"/>
                </a:cubicBezTo>
                <a:cubicBezTo>
                  <a:pt x="1521573" y="868883"/>
                  <a:pt x="1529132" y="885856"/>
                  <a:pt x="1531700" y="908391"/>
                </a:cubicBezTo>
                <a:cubicBezTo>
                  <a:pt x="1534267" y="930926"/>
                  <a:pt x="1527563" y="947328"/>
                  <a:pt x="1511589" y="957597"/>
                </a:cubicBezTo>
                <a:lnTo>
                  <a:pt x="1458532" y="966155"/>
                </a:lnTo>
                <a:lnTo>
                  <a:pt x="1424302" y="974712"/>
                </a:lnTo>
                <a:lnTo>
                  <a:pt x="1424302" y="1036327"/>
                </a:lnTo>
                <a:cubicBezTo>
                  <a:pt x="1451686" y="1031763"/>
                  <a:pt x="1476503" y="1027912"/>
                  <a:pt x="1498753" y="1024774"/>
                </a:cubicBezTo>
                <a:cubicBezTo>
                  <a:pt x="1521003" y="1021637"/>
                  <a:pt x="1535265" y="1016930"/>
                  <a:pt x="1541541" y="1010654"/>
                </a:cubicBezTo>
                <a:cubicBezTo>
                  <a:pt x="1547817" y="1004379"/>
                  <a:pt x="1555233" y="983555"/>
                  <a:pt x="1563791" y="948184"/>
                </a:cubicBezTo>
                <a:lnTo>
                  <a:pt x="1607435" y="846348"/>
                </a:lnTo>
                <a:close/>
                <a:moveTo>
                  <a:pt x="135198" y="738956"/>
                </a:moveTo>
                <a:cubicBezTo>
                  <a:pt x="149882" y="738559"/>
                  <a:pt x="164864" y="750466"/>
                  <a:pt x="180144" y="774675"/>
                </a:cubicBezTo>
                <a:cubicBezTo>
                  <a:pt x="195423" y="798884"/>
                  <a:pt x="202666" y="820712"/>
                  <a:pt x="201873" y="840159"/>
                </a:cubicBezTo>
                <a:cubicBezTo>
                  <a:pt x="201476" y="847700"/>
                  <a:pt x="199194" y="858614"/>
                  <a:pt x="195027" y="872901"/>
                </a:cubicBezTo>
                <a:cubicBezTo>
                  <a:pt x="190859" y="887189"/>
                  <a:pt x="186593" y="899294"/>
                  <a:pt x="182227" y="909216"/>
                </a:cubicBezTo>
                <a:cubicBezTo>
                  <a:pt x="177862" y="919137"/>
                  <a:pt x="171809" y="929952"/>
                  <a:pt x="164070" y="941660"/>
                </a:cubicBezTo>
                <a:cubicBezTo>
                  <a:pt x="156331" y="953368"/>
                  <a:pt x="146112" y="963091"/>
                  <a:pt x="133412" y="970830"/>
                </a:cubicBezTo>
                <a:cubicBezTo>
                  <a:pt x="120712" y="978569"/>
                  <a:pt x="101066" y="976883"/>
                  <a:pt x="74476" y="965770"/>
                </a:cubicBezTo>
                <a:cubicBezTo>
                  <a:pt x="59791" y="960214"/>
                  <a:pt x="51060" y="952872"/>
                  <a:pt x="48282" y="943744"/>
                </a:cubicBezTo>
                <a:cubicBezTo>
                  <a:pt x="45504" y="934615"/>
                  <a:pt x="47687" y="921916"/>
                  <a:pt x="54830" y="905644"/>
                </a:cubicBezTo>
                <a:lnTo>
                  <a:pt x="76857" y="860400"/>
                </a:lnTo>
                <a:cubicBezTo>
                  <a:pt x="87176" y="838175"/>
                  <a:pt x="94121" y="816049"/>
                  <a:pt x="97693" y="794023"/>
                </a:cubicBezTo>
                <a:cubicBezTo>
                  <a:pt x="101265" y="771996"/>
                  <a:pt x="105928" y="757510"/>
                  <a:pt x="111683" y="750565"/>
                </a:cubicBezTo>
                <a:cubicBezTo>
                  <a:pt x="117437" y="743619"/>
                  <a:pt x="125276" y="739750"/>
                  <a:pt x="135198" y="738956"/>
                </a:cubicBezTo>
                <a:close/>
                <a:moveTo>
                  <a:pt x="367332" y="665919"/>
                </a:moveTo>
                <a:cubicBezTo>
                  <a:pt x="374005" y="665795"/>
                  <a:pt x="381359" y="666527"/>
                  <a:pt x="389396" y="668114"/>
                </a:cubicBezTo>
                <a:cubicBezTo>
                  <a:pt x="406858" y="672083"/>
                  <a:pt x="422337" y="679226"/>
                  <a:pt x="435830" y="689545"/>
                </a:cubicBezTo>
                <a:lnTo>
                  <a:pt x="457262" y="709191"/>
                </a:lnTo>
                <a:lnTo>
                  <a:pt x="487623" y="735384"/>
                </a:lnTo>
                <a:cubicBezTo>
                  <a:pt x="561441" y="734194"/>
                  <a:pt x="613829" y="733499"/>
                  <a:pt x="644785" y="733301"/>
                </a:cubicBezTo>
                <a:cubicBezTo>
                  <a:pt x="675741" y="733102"/>
                  <a:pt x="696478" y="731812"/>
                  <a:pt x="706995" y="729431"/>
                </a:cubicBezTo>
                <a:cubicBezTo>
                  <a:pt x="717512" y="727050"/>
                  <a:pt x="726343" y="724173"/>
                  <a:pt x="733487" y="720799"/>
                </a:cubicBezTo>
                <a:cubicBezTo>
                  <a:pt x="740630" y="717426"/>
                  <a:pt x="745393" y="715541"/>
                  <a:pt x="747774" y="715144"/>
                </a:cubicBezTo>
                <a:cubicBezTo>
                  <a:pt x="751346" y="715144"/>
                  <a:pt x="757597" y="717723"/>
                  <a:pt x="766526" y="722883"/>
                </a:cubicBezTo>
                <a:cubicBezTo>
                  <a:pt x="775456" y="728042"/>
                  <a:pt x="786767" y="739452"/>
                  <a:pt x="800459" y="757113"/>
                </a:cubicBezTo>
                <a:cubicBezTo>
                  <a:pt x="814151" y="774774"/>
                  <a:pt x="822883" y="789161"/>
                  <a:pt x="826653" y="800273"/>
                </a:cubicBezTo>
                <a:cubicBezTo>
                  <a:pt x="830423" y="811386"/>
                  <a:pt x="830919" y="823788"/>
                  <a:pt x="828141" y="837480"/>
                </a:cubicBezTo>
                <a:cubicBezTo>
                  <a:pt x="825363" y="851173"/>
                  <a:pt x="819509" y="861293"/>
                  <a:pt x="810580" y="867841"/>
                </a:cubicBezTo>
                <a:cubicBezTo>
                  <a:pt x="801650" y="874390"/>
                  <a:pt x="793018" y="877466"/>
                  <a:pt x="784684" y="877069"/>
                </a:cubicBezTo>
                <a:cubicBezTo>
                  <a:pt x="773968" y="877069"/>
                  <a:pt x="761169" y="870719"/>
                  <a:pt x="746286" y="858019"/>
                </a:cubicBezTo>
                <a:cubicBezTo>
                  <a:pt x="731403" y="845319"/>
                  <a:pt x="720588" y="838572"/>
                  <a:pt x="713841" y="837778"/>
                </a:cubicBezTo>
                <a:cubicBezTo>
                  <a:pt x="707094" y="837381"/>
                  <a:pt x="696280" y="840854"/>
                  <a:pt x="681397" y="848196"/>
                </a:cubicBezTo>
                <a:cubicBezTo>
                  <a:pt x="666514" y="855538"/>
                  <a:pt x="655501" y="856034"/>
                  <a:pt x="648357" y="849684"/>
                </a:cubicBezTo>
                <a:cubicBezTo>
                  <a:pt x="647166" y="848891"/>
                  <a:pt x="655501" y="837183"/>
                  <a:pt x="673360" y="814561"/>
                </a:cubicBezTo>
                <a:lnTo>
                  <a:pt x="700149" y="784795"/>
                </a:lnTo>
                <a:cubicBezTo>
                  <a:pt x="621965" y="785192"/>
                  <a:pt x="580094" y="785589"/>
                  <a:pt x="574538" y="785986"/>
                </a:cubicBezTo>
                <a:lnTo>
                  <a:pt x="502505" y="793130"/>
                </a:lnTo>
                <a:cubicBezTo>
                  <a:pt x="503299" y="801464"/>
                  <a:pt x="503597" y="809104"/>
                  <a:pt x="503398" y="816049"/>
                </a:cubicBezTo>
                <a:cubicBezTo>
                  <a:pt x="503200" y="822994"/>
                  <a:pt x="499330" y="836984"/>
                  <a:pt x="491790" y="858019"/>
                </a:cubicBezTo>
                <a:cubicBezTo>
                  <a:pt x="507268" y="853653"/>
                  <a:pt x="520067" y="851371"/>
                  <a:pt x="530187" y="851173"/>
                </a:cubicBezTo>
                <a:cubicBezTo>
                  <a:pt x="540308" y="850974"/>
                  <a:pt x="546558" y="850478"/>
                  <a:pt x="548940" y="849684"/>
                </a:cubicBezTo>
                <a:lnTo>
                  <a:pt x="567990" y="835992"/>
                </a:lnTo>
                <a:cubicBezTo>
                  <a:pt x="575927" y="830833"/>
                  <a:pt x="583666" y="829047"/>
                  <a:pt x="591207" y="830634"/>
                </a:cubicBezTo>
                <a:cubicBezTo>
                  <a:pt x="596366" y="831825"/>
                  <a:pt x="605197" y="838572"/>
                  <a:pt x="617698" y="850875"/>
                </a:cubicBezTo>
                <a:cubicBezTo>
                  <a:pt x="630200" y="863178"/>
                  <a:pt x="637840" y="870818"/>
                  <a:pt x="640618" y="873794"/>
                </a:cubicBezTo>
                <a:cubicBezTo>
                  <a:pt x="643396" y="876771"/>
                  <a:pt x="647067" y="882426"/>
                  <a:pt x="651631" y="890761"/>
                </a:cubicBezTo>
                <a:cubicBezTo>
                  <a:pt x="656195" y="899095"/>
                  <a:pt x="658279" y="904056"/>
                  <a:pt x="657882" y="905644"/>
                </a:cubicBezTo>
                <a:lnTo>
                  <a:pt x="648357" y="956245"/>
                </a:lnTo>
                <a:cubicBezTo>
                  <a:pt x="675344" y="955055"/>
                  <a:pt x="698066" y="954261"/>
                  <a:pt x="716520" y="953864"/>
                </a:cubicBezTo>
                <a:cubicBezTo>
                  <a:pt x="734975" y="953467"/>
                  <a:pt x="747973" y="952872"/>
                  <a:pt x="755513" y="952078"/>
                </a:cubicBezTo>
                <a:cubicBezTo>
                  <a:pt x="792026" y="949300"/>
                  <a:pt x="818914" y="950887"/>
                  <a:pt x="836178" y="956841"/>
                </a:cubicBezTo>
                <a:cubicBezTo>
                  <a:pt x="853442" y="962794"/>
                  <a:pt x="863166" y="973708"/>
                  <a:pt x="865348" y="989583"/>
                </a:cubicBezTo>
                <a:cubicBezTo>
                  <a:pt x="867531" y="1005458"/>
                  <a:pt x="865448" y="1016372"/>
                  <a:pt x="859098" y="1022325"/>
                </a:cubicBezTo>
                <a:cubicBezTo>
                  <a:pt x="852748" y="1028278"/>
                  <a:pt x="835484" y="1027881"/>
                  <a:pt x="807305" y="1021134"/>
                </a:cubicBezTo>
                <a:cubicBezTo>
                  <a:pt x="776349" y="1014387"/>
                  <a:pt x="717413" y="1012602"/>
                  <a:pt x="630498" y="1015776"/>
                </a:cubicBezTo>
                <a:lnTo>
                  <a:pt x="593588" y="1083642"/>
                </a:lnTo>
                <a:cubicBezTo>
                  <a:pt x="611844" y="1085230"/>
                  <a:pt x="630200" y="1086916"/>
                  <a:pt x="648655" y="1088702"/>
                </a:cubicBezTo>
                <a:cubicBezTo>
                  <a:pt x="667109" y="1090488"/>
                  <a:pt x="679512" y="1098525"/>
                  <a:pt x="685862" y="1112812"/>
                </a:cubicBezTo>
                <a:cubicBezTo>
                  <a:pt x="692212" y="1127100"/>
                  <a:pt x="686060" y="1137022"/>
                  <a:pt x="667407" y="1142578"/>
                </a:cubicBezTo>
                <a:lnTo>
                  <a:pt x="610257" y="1140792"/>
                </a:lnTo>
                <a:lnTo>
                  <a:pt x="567990" y="1139006"/>
                </a:lnTo>
                <a:cubicBezTo>
                  <a:pt x="592596" y="1145753"/>
                  <a:pt x="608769" y="1153591"/>
                  <a:pt x="616508" y="1162521"/>
                </a:cubicBezTo>
                <a:cubicBezTo>
                  <a:pt x="624247" y="1171451"/>
                  <a:pt x="628811" y="1183159"/>
                  <a:pt x="630200" y="1197644"/>
                </a:cubicBezTo>
                <a:cubicBezTo>
                  <a:pt x="631589" y="1212130"/>
                  <a:pt x="633375" y="1234752"/>
                  <a:pt x="635558" y="1265510"/>
                </a:cubicBezTo>
                <a:cubicBezTo>
                  <a:pt x="637741" y="1296268"/>
                  <a:pt x="638733" y="1317302"/>
                  <a:pt x="638534" y="1328613"/>
                </a:cubicBezTo>
                <a:cubicBezTo>
                  <a:pt x="638336" y="1339924"/>
                  <a:pt x="636649" y="1378024"/>
                  <a:pt x="633474" y="1442913"/>
                </a:cubicBezTo>
                <a:cubicBezTo>
                  <a:pt x="630299" y="1507802"/>
                  <a:pt x="627918" y="1543223"/>
                  <a:pt x="626330" y="1549176"/>
                </a:cubicBezTo>
                <a:lnTo>
                  <a:pt x="610257" y="1616447"/>
                </a:lnTo>
                <a:cubicBezTo>
                  <a:pt x="640023" y="1629147"/>
                  <a:pt x="660561" y="1642343"/>
                  <a:pt x="671872" y="1656035"/>
                </a:cubicBezTo>
                <a:cubicBezTo>
                  <a:pt x="683183" y="1669727"/>
                  <a:pt x="688441" y="1686892"/>
                  <a:pt x="687648" y="1707530"/>
                </a:cubicBezTo>
                <a:cubicBezTo>
                  <a:pt x="686457" y="1725786"/>
                  <a:pt x="680305" y="1740867"/>
                  <a:pt x="669193" y="1752773"/>
                </a:cubicBezTo>
                <a:cubicBezTo>
                  <a:pt x="658080" y="1764680"/>
                  <a:pt x="645678" y="1771228"/>
                  <a:pt x="631986" y="1772419"/>
                </a:cubicBezTo>
                <a:cubicBezTo>
                  <a:pt x="618294" y="1773609"/>
                  <a:pt x="596366" y="1761108"/>
                  <a:pt x="566204" y="1734914"/>
                </a:cubicBezTo>
                <a:lnTo>
                  <a:pt x="491790" y="1676573"/>
                </a:lnTo>
                <a:cubicBezTo>
                  <a:pt x="467183" y="1657523"/>
                  <a:pt x="449523" y="1641648"/>
                  <a:pt x="438807" y="1628948"/>
                </a:cubicBezTo>
                <a:cubicBezTo>
                  <a:pt x="428091" y="1616248"/>
                  <a:pt x="418566" y="1606326"/>
                  <a:pt x="410232" y="1599183"/>
                </a:cubicBezTo>
                <a:cubicBezTo>
                  <a:pt x="382848" y="1626567"/>
                  <a:pt x="359432" y="1649586"/>
                  <a:pt x="339985" y="1668239"/>
                </a:cubicBezTo>
                <a:cubicBezTo>
                  <a:pt x="320538" y="1686892"/>
                  <a:pt x="301290" y="1702767"/>
                  <a:pt x="282240" y="1715864"/>
                </a:cubicBezTo>
                <a:lnTo>
                  <a:pt x="231638" y="1748011"/>
                </a:lnTo>
                <a:cubicBezTo>
                  <a:pt x="212191" y="1760711"/>
                  <a:pt x="198400" y="1769244"/>
                  <a:pt x="190264" y="1773609"/>
                </a:cubicBezTo>
                <a:cubicBezTo>
                  <a:pt x="182128" y="1777975"/>
                  <a:pt x="177167" y="1779265"/>
                  <a:pt x="175381" y="1777479"/>
                </a:cubicBezTo>
                <a:cubicBezTo>
                  <a:pt x="173595" y="1775693"/>
                  <a:pt x="174687" y="1769839"/>
                  <a:pt x="178655" y="1759917"/>
                </a:cubicBezTo>
                <a:cubicBezTo>
                  <a:pt x="182624" y="1749995"/>
                  <a:pt x="190462" y="1739478"/>
                  <a:pt x="202170" y="1728366"/>
                </a:cubicBezTo>
                <a:cubicBezTo>
                  <a:pt x="213878" y="1717253"/>
                  <a:pt x="234615" y="1694631"/>
                  <a:pt x="264380" y="1660500"/>
                </a:cubicBezTo>
                <a:lnTo>
                  <a:pt x="316173" y="1605731"/>
                </a:lnTo>
                <a:lnTo>
                  <a:pt x="377490" y="1533103"/>
                </a:lnTo>
                <a:cubicBezTo>
                  <a:pt x="359630" y="1539056"/>
                  <a:pt x="348220" y="1544017"/>
                  <a:pt x="343259" y="1547986"/>
                </a:cubicBezTo>
                <a:cubicBezTo>
                  <a:pt x="338298" y="1551955"/>
                  <a:pt x="330063" y="1562273"/>
                  <a:pt x="318554" y="1578942"/>
                </a:cubicBezTo>
                <a:cubicBezTo>
                  <a:pt x="307044" y="1595611"/>
                  <a:pt x="297123" y="1602953"/>
                  <a:pt x="288788" y="1600969"/>
                </a:cubicBezTo>
                <a:cubicBezTo>
                  <a:pt x="275691" y="1598190"/>
                  <a:pt x="268250" y="1580232"/>
                  <a:pt x="266464" y="1547093"/>
                </a:cubicBezTo>
                <a:cubicBezTo>
                  <a:pt x="264678" y="1513954"/>
                  <a:pt x="263983" y="1496392"/>
                  <a:pt x="264380" y="1494408"/>
                </a:cubicBezTo>
                <a:lnTo>
                  <a:pt x="270334" y="1426542"/>
                </a:lnTo>
                <a:cubicBezTo>
                  <a:pt x="270730" y="1418208"/>
                  <a:pt x="271524" y="1399356"/>
                  <a:pt x="272715" y="1369987"/>
                </a:cubicBezTo>
                <a:lnTo>
                  <a:pt x="275691" y="1282476"/>
                </a:lnTo>
                <a:cubicBezTo>
                  <a:pt x="276088" y="1253108"/>
                  <a:pt x="280156" y="1227608"/>
                  <a:pt x="287895" y="1205979"/>
                </a:cubicBezTo>
                <a:cubicBezTo>
                  <a:pt x="295634" y="1184349"/>
                  <a:pt x="306449" y="1174130"/>
                  <a:pt x="320340" y="1175320"/>
                </a:cubicBezTo>
                <a:cubicBezTo>
                  <a:pt x="325896" y="1176114"/>
                  <a:pt x="334627" y="1182067"/>
                  <a:pt x="346534" y="1193180"/>
                </a:cubicBezTo>
                <a:cubicBezTo>
                  <a:pt x="358440" y="1204292"/>
                  <a:pt x="363004" y="1216000"/>
                  <a:pt x="360226" y="1228303"/>
                </a:cubicBezTo>
                <a:lnTo>
                  <a:pt x="355463" y="1264022"/>
                </a:lnTo>
                <a:cubicBezTo>
                  <a:pt x="372926" y="1261244"/>
                  <a:pt x="390388" y="1256680"/>
                  <a:pt x="407851" y="1250330"/>
                </a:cubicBezTo>
                <a:cubicBezTo>
                  <a:pt x="425313" y="1243980"/>
                  <a:pt x="444760" y="1243483"/>
                  <a:pt x="466191" y="1248841"/>
                </a:cubicBezTo>
                <a:cubicBezTo>
                  <a:pt x="487623" y="1254199"/>
                  <a:pt x="495362" y="1263823"/>
                  <a:pt x="489409" y="1277714"/>
                </a:cubicBezTo>
                <a:cubicBezTo>
                  <a:pt x="483455" y="1291605"/>
                  <a:pt x="471152" y="1300931"/>
                  <a:pt x="452499" y="1305694"/>
                </a:cubicBezTo>
                <a:lnTo>
                  <a:pt x="396540" y="1316409"/>
                </a:lnTo>
                <a:lnTo>
                  <a:pt x="348915" y="1325934"/>
                </a:lnTo>
                <a:lnTo>
                  <a:pt x="344152" y="1371178"/>
                </a:lnTo>
                <a:cubicBezTo>
                  <a:pt x="362012" y="1368003"/>
                  <a:pt x="380764" y="1363141"/>
                  <a:pt x="400409" y="1356593"/>
                </a:cubicBezTo>
                <a:cubicBezTo>
                  <a:pt x="420055" y="1350044"/>
                  <a:pt x="436326" y="1347961"/>
                  <a:pt x="449225" y="1350342"/>
                </a:cubicBezTo>
                <a:cubicBezTo>
                  <a:pt x="462123" y="1352723"/>
                  <a:pt x="470855" y="1361455"/>
                  <a:pt x="475419" y="1376536"/>
                </a:cubicBezTo>
                <a:cubicBezTo>
                  <a:pt x="479983" y="1391617"/>
                  <a:pt x="479983" y="1401638"/>
                  <a:pt x="475419" y="1406599"/>
                </a:cubicBezTo>
                <a:cubicBezTo>
                  <a:pt x="470855" y="1411560"/>
                  <a:pt x="459048" y="1413941"/>
                  <a:pt x="439998" y="1413743"/>
                </a:cubicBezTo>
                <a:cubicBezTo>
                  <a:pt x="420948" y="1413544"/>
                  <a:pt x="388205" y="1421780"/>
                  <a:pt x="341771" y="1438448"/>
                </a:cubicBezTo>
                <a:lnTo>
                  <a:pt x="337604" y="1483692"/>
                </a:lnTo>
                <a:cubicBezTo>
                  <a:pt x="367766" y="1477342"/>
                  <a:pt x="387908" y="1471389"/>
                  <a:pt x="398028" y="1465833"/>
                </a:cubicBezTo>
                <a:cubicBezTo>
                  <a:pt x="408148" y="1460276"/>
                  <a:pt x="416780" y="1454323"/>
                  <a:pt x="423924" y="1447973"/>
                </a:cubicBezTo>
                <a:cubicBezTo>
                  <a:pt x="431068" y="1441623"/>
                  <a:pt x="439204" y="1435869"/>
                  <a:pt x="448332" y="1430709"/>
                </a:cubicBezTo>
                <a:cubicBezTo>
                  <a:pt x="457460" y="1425550"/>
                  <a:pt x="468176" y="1428923"/>
                  <a:pt x="480479" y="1440830"/>
                </a:cubicBezTo>
                <a:lnTo>
                  <a:pt x="497148" y="1465833"/>
                </a:lnTo>
                <a:lnTo>
                  <a:pt x="504887" y="1471190"/>
                </a:lnTo>
                <a:cubicBezTo>
                  <a:pt x="507665" y="1405706"/>
                  <a:pt x="508458" y="1356593"/>
                  <a:pt x="507268" y="1323851"/>
                </a:cubicBezTo>
                <a:cubicBezTo>
                  <a:pt x="506077" y="1291108"/>
                  <a:pt x="507169" y="1263724"/>
                  <a:pt x="510542" y="1241698"/>
                </a:cubicBezTo>
                <a:cubicBezTo>
                  <a:pt x="513916" y="1219671"/>
                  <a:pt x="512824" y="1207269"/>
                  <a:pt x="507268" y="1204491"/>
                </a:cubicBezTo>
                <a:cubicBezTo>
                  <a:pt x="503696" y="1203300"/>
                  <a:pt x="496751" y="1203895"/>
                  <a:pt x="486432" y="1206276"/>
                </a:cubicBezTo>
                <a:lnTo>
                  <a:pt x="417376" y="1226517"/>
                </a:lnTo>
                <a:cubicBezTo>
                  <a:pt x="411423" y="1228105"/>
                  <a:pt x="406858" y="1228700"/>
                  <a:pt x="403684" y="1228303"/>
                </a:cubicBezTo>
                <a:cubicBezTo>
                  <a:pt x="394159" y="1228303"/>
                  <a:pt x="386122" y="1225525"/>
                  <a:pt x="379573" y="1219969"/>
                </a:cubicBezTo>
                <a:cubicBezTo>
                  <a:pt x="373025" y="1214412"/>
                  <a:pt x="369155" y="1208856"/>
                  <a:pt x="367965" y="1203300"/>
                </a:cubicBezTo>
                <a:cubicBezTo>
                  <a:pt x="365980" y="1196553"/>
                  <a:pt x="388007" y="1183456"/>
                  <a:pt x="434044" y="1164009"/>
                </a:cubicBezTo>
                <a:lnTo>
                  <a:pt x="509649" y="1136625"/>
                </a:lnTo>
                <a:cubicBezTo>
                  <a:pt x="406065" y="1149325"/>
                  <a:pt x="346633" y="1157262"/>
                  <a:pt x="331353" y="1160437"/>
                </a:cubicBezTo>
                <a:cubicBezTo>
                  <a:pt x="316073" y="1163612"/>
                  <a:pt x="304266" y="1167978"/>
                  <a:pt x="295932" y="1173534"/>
                </a:cubicBezTo>
                <a:lnTo>
                  <a:pt x="271524" y="1190798"/>
                </a:lnTo>
                <a:cubicBezTo>
                  <a:pt x="259618" y="1196355"/>
                  <a:pt x="248803" y="1196652"/>
                  <a:pt x="239080" y="1191691"/>
                </a:cubicBezTo>
                <a:cubicBezTo>
                  <a:pt x="229356" y="1186730"/>
                  <a:pt x="221716" y="1177503"/>
                  <a:pt x="216160" y="1164009"/>
                </a:cubicBezTo>
                <a:cubicBezTo>
                  <a:pt x="210604" y="1150516"/>
                  <a:pt x="207925" y="1139998"/>
                  <a:pt x="208123" y="1132458"/>
                </a:cubicBezTo>
                <a:cubicBezTo>
                  <a:pt x="208322" y="1124917"/>
                  <a:pt x="212588" y="1116384"/>
                  <a:pt x="220923" y="1106859"/>
                </a:cubicBezTo>
                <a:lnTo>
                  <a:pt x="251284" y="1068164"/>
                </a:lnTo>
                <a:cubicBezTo>
                  <a:pt x="194133" y="1085626"/>
                  <a:pt x="150676" y="1102097"/>
                  <a:pt x="120910" y="1117575"/>
                </a:cubicBezTo>
                <a:cubicBezTo>
                  <a:pt x="91144" y="1133053"/>
                  <a:pt x="71896" y="1140395"/>
                  <a:pt x="63165" y="1139601"/>
                </a:cubicBezTo>
                <a:cubicBezTo>
                  <a:pt x="49671" y="1138808"/>
                  <a:pt x="35582" y="1132359"/>
                  <a:pt x="20898" y="1120254"/>
                </a:cubicBezTo>
                <a:cubicBezTo>
                  <a:pt x="6213" y="1108149"/>
                  <a:pt x="-732" y="1097334"/>
                  <a:pt x="62" y="1087809"/>
                </a:cubicBezTo>
                <a:cubicBezTo>
                  <a:pt x="459" y="1081459"/>
                  <a:pt x="4626" y="1074712"/>
                  <a:pt x="12563" y="1067569"/>
                </a:cubicBezTo>
                <a:cubicBezTo>
                  <a:pt x="20501" y="1060425"/>
                  <a:pt x="35185" y="1055166"/>
                  <a:pt x="56616" y="1051793"/>
                </a:cubicBezTo>
                <a:cubicBezTo>
                  <a:pt x="78048" y="1048419"/>
                  <a:pt x="112774" y="1040581"/>
                  <a:pt x="160796" y="1028278"/>
                </a:cubicBezTo>
                <a:lnTo>
                  <a:pt x="235210" y="1012800"/>
                </a:lnTo>
                <a:lnTo>
                  <a:pt x="281644" y="1000894"/>
                </a:lnTo>
                <a:cubicBezTo>
                  <a:pt x="294741" y="971922"/>
                  <a:pt x="304068" y="947415"/>
                  <a:pt x="309624" y="927373"/>
                </a:cubicBezTo>
                <a:cubicBezTo>
                  <a:pt x="315180" y="907330"/>
                  <a:pt x="321233" y="894333"/>
                  <a:pt x="327781" y="888380"/>
                </a:cubicBezTo>
                <a:cubicBezTo>
                  <a:pt x="334330" y="882426"/>
                  <a:pt x="359630" y="876077"/>
                  <a:pt x="403684" y="869330"/>
                </a:cubicBezTo>
                <a:cubicBezTo>
                  <a:pt x="397730" y="860995"/>
                  <a:pt x="391877" y="851867"/>
                  <a:pt x="386122" y="841945"/>
                </a:cubicBezTo>
                <a:cubicBezTo>
                  <a:pt x="380367" y="832023"/>
                  <a:pt x="377490" y="826864"/>
                  <a:pt x="377490" y="826467"/>
                </a:cubicBezTo>
                <a:lnTo>
                  <a:pt x="366179" y="812180"/>
                </a:lnTo>
                <a:cubicBezTo>
                  <a:pt x="343557" y="814958"/>
                  <a:pt x="324705" y="818728"/>
                  <a:pt x="309624" y="823491"/>
                </a:cubicBezTo>
                <a:cubicBezTo>
                  <a:pt x="294543" y="828253"/>
                  <a:pt x="282041" y="831329"/>
                  <a:pt x="272119" y="832718"/>
                </a:cubicBezTo>
                <a:cubicBezTo>
                  <a:pt x="262198" y="834107"/>
                  <a:pt x="252176" y="830039"/>
                  <a:pt x="242056" y="820514"/>
                </a:cubicBezTo>
                <a:cubicBezTo>
                  <a:pt x="231936" y="810989"/>
                  <a:pt x="226975" y="802754"/>
                  <a:pt x="227173" y="795809"/>
                </a:cubicBezTo>
                <a:cubicBezTo>
                  <a:pt x="227372" y="788863"/>
                  <a:pt x="229654" y="782811"/>
                  <a:pt x="234019" y="777651"/>
                </a:cubicBezTo>
                <a:cubicBezTo>
                  <a:pt x="238385" y="772492"/>
                  <a:pt x="260809" y="764753"/>
                  <a:pt x="301290" y="754434"/>
                </a:cubicBezTo>
                <a:lnTo>
                  <a:pt x="339390" y="746100"/>
                </a:lnTo>
                <a:cubicBezTo>
                  <a:pt x="330262" y="736575"/>
                  <a:pt x="324209" y="727744"/>
                  <a:pt x="321233" y="719609"/>
                </a:cubicBezTo>
                <a:cubicBezTo>
                  <a:pt x="318256" y="711473"/>
                  <a:pt x="319744" y="701650"/>
                  <a:pt x="325698" y="690141"/>
                </a:cubicBezTo>
                <a:cubicBezTo>
                  <a:pt x="333437" y="674365"/>
                  <a:pt x="347315" y="666291"/>
                  <a:pt x="367332" y="665919"/>
                </a:cubicBezTo>
                <a:close/>
                <a:moveTo>
                  <a:pt x="1123929" y="486072"/>
                </a:moveTo>
                <a:cubicBezTo>
                  <a:pt x="1131346" y="533995"/>
                  <a:pt x="1135910" y="561094"/>
                  <a:pt x="1137621" y="567370"/>
                </a:cubicBezTo>
                <a:lnTo>
                  <a:pt x="1141900" y="586196"/>
                </a:lnTo>
                <a:cubicBezTo>
                  <a:pt x="1164150" y="578780"/>
                  <a:pt x="1191820" y="574216"/>
                  <a:pt x="1224909" y="572504"/>
                </a:cubicBezTo>
                <a:lnTo>
                  <a:pt x="1221486" y="492918"/>
                </a:lnTo>
                <a:cubicBezTo>
                  <a:pt x="1198666" y="502047"/>
                  <a:pt x="1185544" y="505755"/>
                  <a:pt x="1182121" y="504043"/>
                </a:cubicBezTo>
                <a:close/>
                <a:moveTo>
                  <a:pt x="1532983" y="410765"/>
                </a:moveTo>
                <a:cubicBezTo>
                  <a:pt x="1530131" y="410765"/>
                  <a:pt x="1524854" y="411621"/>
                  <a:pt x="1517152" y="413333"/>
                </a:cubicBezTo>
                <a:cubicBezTo>
                  <a:pt x="1509450" y="415044"/>
                  <a:pt x="1500322" y="416042"/>
                  <a:pt x="1489767" y="416328"/>
                </a:cubicBezTo>
                <a:cubicBezTo>
                  <a:pt x="1479213" y="416613"/>
                  <a:pt x="1471939" y="418467"/>
                  <a:pt x="1467946" y="421890"/>
                </a:cubicBezTo>
                <a:lnTo>
                  <a:pt x="1432859" y="433015"/>
                </a:lnTo>
                <a:cubicBezTo>
                  <a:pt x="1431718" y="434156"/>
                  <a:pt x="1429721" y="449845"/>
                  <a:pt x="1426869" y="480082"/>
                </a:cubicBezTo>
                <a:lnTo>
                  <a:pt x="1425157" y="495486"/>
                </a:lnTo>
                <a:cubicBezTo>
                  <a:pt x="1425157" y="496627"/>
                  <a:pt x="1425728" y="500050"/>
                  <a:pt x="1426869" y="505755"/>
                </a:cubicBezTo>
                <a:lnTo>
                  <a:pt x="1426869" y="547687"/>
                </a:lnTo>
                <a:cubicBezTo>
                  <a:pt x="1426869" y="548258"/>
                  <a:pt x="1441845" y="544977"/>
                  <a:pt x="1471796" y="537846"/>
                </a:cubicBezTo>
                <a:cubicBezTo>
                  <a:pt x="1501748" y="530715"/>
                  <a:pt x="1520860" y="522442"/>
                  <a:pt x="1529132" y="513029"/>
                </a:cubicBezTo>
                <a:cubicBezTo>
                  <a:pt x="1537405" y="503615"/>
                  <a:pt x="1542111" y="493061"/>
                  <a:pt x="1543252" y="481366"/>
                </a:cubicBezTo>
                <a:cubicBezTo>
                  <a:pt x="1544393" y="469670"/>
                  <a:pt x="1546390" y="457262"/>
                  <a:pt x="1549243" y="444140"/>
                </a:cubicBezTo>
                <a:cubicBezTo>
                  <a:pt x="1552095" y="431018"/>
                  <a:pt x="1552523" y="422461"/>
                  <a:pt x="1550526" y="418467"/>
                </a:cubicBezTo>
                <a:cubicBezTo>
                  <a:pt x="1548530" y="414474"/>
                  <a:pt x="1542682" y="411906"/>
                  <a:pt x="1532983" y="410765"/>
                </a:cubicBezTo>
                <a:close/>
                <a:moveTo>
                  <a:pt x="1276255" y="0"/>
                </a:moveTo>
                <a:cubicBezTo>
                  <a:pt x="1291088" y="0"/>
                  <a:pt x="1304923" y="3993"/>
                  <a:pt x="1317759" y="11980"/>
                </a:cubicBezTo>
                <a:cubicBezTo>
                  <a:pt x="1330596" y="19967"/>
                  <a:pt x="1348709" y="35656"/>
                  <a:pt x="1372100" y="59047"/>
                </a:cubicBezTo>
                <a:cubicBezTo>
                  <a:pt x="1395491" y="82438"/>
                  <a:pt x="1407186" y="94989"/>
                  <a:pt x="1407186" y="96701"/>
                </a:cubicBezTo>
                <a:lnTo>
                  <a:pt x="1419167" y="180565"/>
                </a:lnTo>
                <a:cubicBezTo>
                  <a:pt x="1512160" y="170867"/>
                  <a:pt x="1584614" y="163878"/>
                  <a:pt x="1636531" y="159599"/>
                </a:cubicBezTo>
                <a:cubicBezTo>
                  <a:pt x="1688447" y="155320"/>
                  <a:pt x="1731663" y="150043"/>
                  <a:pt x="1766179" y="143768"/>
                </a:cubicBezTo>
                <a:cubicBezTo>
                  <a:pt x="1800694" y="137492"/>
                  <a:pt x="1821946" y="134069"/>
                  <a:pt x="1829933" y="133498"/>
                </a:cubicBezTo>
                <a:cubicBezTo>
                  <a:pt x="1854464" y="133498"/>
                  <a:pt x="1877570" y="139631"/>
                  <a:pt x="1899249" y="151897"/>
                </a:cubicBezTo>
                <a:cubicBezTo>
                  <a:pt x="1920929" y="164163"/>
                  <a:pt x="1934621" y="177713"/>
                  <a:pt x="1940326" y="192546"/>
                </a:cubicBezTo>
                <a:lnTo>
                  <a:pt x="1945461" y="207094"/>
                </a:lnTo>
                <a:lnTo>
                  <a:pt x="1965143" y="238757"/>
                </a:lnTo>
                <a:cubicBezTo>
                  <a:pt x="1964573" y="243892"/>
                  <a:pt x="1957299" y="252592"/>
                  <a:pt x="1943321" y="264858"/>
                </a:cubicBezTo>
                <a:cubicBezTo>
                  <a:pt x="1929344" y="277124"/>
                  <a:pt x="1912942" y="284113"/>
                  <a:pt x="1894115" y="285824"/>
                </a:cubicBezTo>
                <a:cubicBezTo>
                  <a:pt x="1892403" y="286395"/>
                  <a:pt x="1873719" y="283257"/>
                  <a:pt x="1838062" y="276411"/>
                </a:cubicBezTo>
                <a:cubicBezTo>
                  <a:pt x="1802406" y="269565"/>
                  <a:pt x="1776875" y="266142"/>
                  <a:pt x="1761472" y="266142"/>
                </a:cubicBezTo>
                <a:cubicBezTo>
                  <a:pt x="1756337" y="266712"/>
                  <a:pt x="1737225" y="267996"/>
                  <a:pt x="1704136" y="269992"/>
                </a:cubicBezTo>
                <a:cubicBezTo>
                  <a:pt x="1671046" y="271989"/>
                  <a:pt x="1646372" y="272560"/>
                  <a:pt x="1630112" y="271704"/>
                </a:cubicBezTo>
                <a:cubicBezTo>
                  <a:pt x="1613853" y="270848"/>
                  <a:pt x="1603726" y="270420"/>
                  <a:pt x="1599733" y="270420"/>
                </a:cubicBezTo>
                <a:cubicBezTo>
                  <a:pt x="1596880" y="270991"/>
                  <a:pt x="1576342" y="273701"/>
                  <a:pt x="1538118" y="278550"/>
                </a:cubicBezTo>
                <a:cubicBezTo>
                  <a:pt x="1499894" y="283399"/>
                  <a:pt x="1461670" y="286965"/>
                  <a:pt x="1423446" y="289247"/>
                </a:cubicBezTo>
                <a:lnTo>
                  <a:pt x="1426869" y="344016"/>
                </a:lnTo>
                <a:cubicBezTo>
                  <a:pt x="1457676" y="343445"/>
                  <a:pt x="1485489" y="342590"/>
                  <a:pt x="1510306" y="341449"/>
                </a:cubicBezTo>
                <a:cubicBezTo>
                  <a:pt x="1535123" y="340308"/>
                  <a:pt x="1553807" y="335173"/>
                  <a:pt x="1566358" y="326045"/>
                </a:cubicBezTo>
                <a:lnTo>
                  <a:pt x="1585185" y="309785"/>
                </a:lnTo>
                <a:cubicBezTo>
                  <a:pt x="1617704" y="284683"/>
                  <a:pt x="1655072" y="290959"/>
                  <a:pt x="1697290" y="328612"/>
                </a:cubicBezTo>
                <a:cubicBezTo>
                  <a:pt x="1739507" y="366266"/>
                  <a:pt x="1758334" y="406487"/>
                  <a:pt x="1753770" y="449275"/>
                </a:cubicBezTo>
                <a:cubicBezTo>
                  <a:pt x="1752058" y="460685"/>
                  <a:pt x="1746924" y="475518"/>
                  <a:pt x="1738366" y="493774"/>
                </a:cubicBezTo>
                <a:cubicBezTo>
                  <a:pt x="1729809" y="512030"/>
                  <a:pt x="1699572" y="539272"/>
                  <a:pt x="1647655" y="575500"/>
                </a:cubicBezTo>
                <a:cubicBezTo>
                  <a:pt x="1595739" y="611727"/>
                  <a:pt x="1560653" y="628985"/>
                  <a:pt x="1542397" y="627273"/>
                </a:cubicBezTo>
                <a:cubicBezTo>
                  <a:pt x="1540115" y="627273"/>
                  <a:pt x="1525995" y="625419"/>
                  <a:pt x="1500036" y="621711"/>
                </a:cubicBezTo>
                <a:cubicBezTo>
                  <a:pt x="1474078" y="618002"/>
                  <a:pt x="1458247" y="617289"/>
                  <a:pt x="1452542" y="619571"/>
                </a:cubicBezTo>
                <a:lnTo>
                  <a:pt x="1423446" y="629840"/>
                </a:lnTo>
                <a:lnTo>
                  <a:pt x="1424302" y="712849"/>
                </a:lnTo>
                <a:cubicBezTo>
                  <a:pt x="1435712" y="712849"/>
                  <a:pt x="1444555" y="712564"/>
                  <a:pt x="1450830" y="711993"/>
                </a:cubicBezTo>
                <a:lnTo>
                  <a:pt x="1546675" y="701724"/>
                </a:lnTo>
                <a:cubicBezTo>
                  <a:pt x="1592316" y="700583"/>
                  <a:pt x="1619701" y="698872"/>
                  <a:pt x="1628829" y="696590"/>
                </a:cubicBezTo>
                <a:cubicBezTo>
                  <a:pt x="1637957" y="694308"/>
                  <a:pt x="1643091" y="691170"/>
                  <a:pt x="1644232" y="687176"/>
                </a:cubicBezTo>
                <a:lnTo>
                  <a:pt x="1651934" y="667494"/>
                </a:lnTo>
                <a:cubicBezTo>
                  <a:pt x="1658210" y="661218"/>
                  <a:pt x="1665769" y="655656"/>
                  <a:pt x="1674612" y="650806"/>
                </a:cubicBezTo>
                <a:cubicBezTo>
                  <a:pt x="1683455" y="645957"/>
                  <a:pt x="1710697" y="662074"/>
                  <a:pt x="1756337" y="699157"/>
                </a:cubicBezTo>
                <a:lnTo>
                  <a:pt x="1776875" y="715416"/>
                </a:lnTo>
                <a:cubicBezTo>
                  <a:pt x="1828221" y="757064"/>
                  <a:pt x="1854037" y="789725"/>
                  <a:pt x="1854322" y="813401"/>
                </a:cubicBezTo>
                <a:cubicBezTo>
                  <a:pt x="1854607" y="837077"/>
                  <a:pt x="1834211" y="877155"/>
                  <a:pt x="1793135" y="933636"/>
                </a:cubicBezTo>
                <a:lnTo>
                  <a:pt x="1737510" y="1016645"/>
                </a:lnTo>
                <a:lnTo>
                  <a:pt x="1660492" y="1108211"/>
                </a:lnTo>
                <a:cubicBezTo>
                  <a:pt x="1653646" y="1121903"/>
                  <a:pt x="1648369" y="1129605"/>
                  <a:pt x="1644660" y="1131317"/>
                </a:cubicBezTo>
                <a:cubicBezTo>
                  <a:pt x="1640952" y="1133028"/>
                  <a:pt x="1628971" y="1134169"/>
                  <a:pt x="1608718" y="1134740"/>
                </a:cubicBezTo>
                <a:cubicBezTo>
                  <a:pt x="1588465" y="1135310"/>
                  <a:pt x="1569068" y="1135453"/>
                  <a:pt x="1550526" y="1135168"/>
                </a:cubicBezTo>
                <a:cubicBezTo>
                  <a:pt x="1531985" y="1134882"/>
                  <a:pt x="1520147" y="1134740"/>
                  <a:pt x="1515012" y="1134740"/>
                </a:cubicBezTo>
                <a:cubicBezTo>
                  <a:pt x="1494474" y="1135881"/>
                  <a:pt x="1462811" y="1141300"/>
                  <a:pt x="1420023" y="1150999"/>
                </a:cubicBezTo>
                <a:cubicBezTo>
                  <a:pt x="1417741" y="1201774"/>
                  <a:pt x="1415887" y="1249412"/>
                  <a:pt x="1414460" y="1293911"/>
                </a:cubicBezTo>
                <a:cubicBezTo>
                  <a:pt x="1413034" y="1338411"/>
                  <a:pt x="1410895" y="1374210"/>
                  <a:pt x="1408042" y="1401309"/>
                </a:cubicBezTo>
                <a:cubicBezTo>
                  <a:pt x="1405190" y="1428409"/>
                  <a:pt x="1398486" y="1453796"/>
                  <a:pt x="1387932" y="1477472"/>
                </a:cubicBezTo>
                <a:cubicBezTo>
                  <a:pt x="1377377" y="1501148"/>
                  <a:pt x="1357552" y="1522400"/>
                  <a:pt x="1328456" y="1541227"/>
                </a:cubicBezTo>
                <a:cubicBezTo>
                  <a:pt x="1299360" y="1560053"/>
                  <a:pt x="1268553" y="1573318"/>
                  <a:pt x="1236034" y="1581019"/>
                </a:cubicBezTo>
                <a:cubicBezTo>
                  <a:pt x="1203515" y="1588721"/>
                  <a:pt x="1182977" y="1589720"/>
                  <a:pt x="1174419" y="1584015"/>
                </a:cubicBezTo>
                <a:cubicBezTo>
                  <a:pt x="1163009" y="1577169"/>
                  <a:pt x="1157304" y="1565188"/>
                  <a:pt x="1157304" y="1548073"/>
                </a:cubicBezTo>
                <a:lnTo>
                  <a:pt x="1160727" y="1493304"/>
                </a:lnTo>
                <a:cubicBezTo>
                  <a:pt x="1155022" y="1481894"/>
                  <a:pt x="1136623" y="1470911"/>
                  <a:pt x="1105530" y="1460357"/>
                </a:cubicBezTo>
                <a:cubicBezTo>
                  <a:pt x="1074438" y="1449803"/>
                  <a:pt x="1057465" y="1438250"/>
                  <a:pt x="1054613" y="1425699"/>
                </a:cubicBezTo>
                <a:cubicBezTo>
                  <a:pt x="1051760" y="1413148"/>
                  <a:pt x="1061459" y="1407157"/>
                  <a:pt x="1083708" y="1407728"/>
                </a:cubicBezTo>
                <a:cubicBezTo>
                  <a:pt x="1100253" y="1408869"/>
                  <a:pt x="1116227" y="1411436"/>
                  <a:pt x="1131631" y="1415430"/>
                </a:cubicBezTo>
                <a:cubicBezTo>
                  <a:pt x="1147035" y="1419423"/>
                  <a:pt x="1157019" y="1421135"/>
                  <a:pt x="1161583" y="1420564"/>
                </a:cubicBezTo>
                <a:cubicBezTo>
                  <a:pt x="1176986" y="1419994"/>
                  <a:pt x="1188397" y="1414574"/>
                  <a:pt x="1195813" y="1404305"/>
                </a:cubicBezTo>
                <a:cubicBezTo>
                  <a:pt x="1203230" y="1394036"/>
                  <a:pt x="1207509" y="1376635"/>
                  <a:pt x="1208650" y="1352103"/>
                </a:cubicBezTo>
                <a:lnTo>
                  <a:pt x="1212929" y="1279363"/>
                </a:lnTo>
                <a:lnTo>
                  <a:pt x="1210361" y="1182662"/>
                </a:lnTo>
                <a:cubicBezTo>
                  <a:pt x="1189252" y="1185515"/>
                  <a:pt x="1173563" y="1187797"/>
                  <a:pt x="1163294" y="1189508"/>
                </a:cubicBezTo>
                <a:lnTo>
                  <a:pt x="1102535" y="1204912"/>
                </a:lnTo>
                <a:lnTo>
                  <a:pt x="1069160" y="1211758"/>
                </a:lnTo>
                <a:lnTo>
                  <a:pt x="996421" y="1235720"/>
                </a:lnTo>
                <a:cubicBezTo>
                  <a:pt x="977594" y="1240284"/>
                  <a:pt x="962618" y="1240569"/>
                  <a:pt x="951493" y="1236575"/>
                </a:cubicBezTo>
                <a:cubicBezTo>
                  <a:pt x="940368" y="1232582"/>
                  <a:pt x="932239" y="1228303"/>
                  <a:pt x="927104" y="1223739"/>
                </a:cubicBezTo>
                <a:cubicBezTo>
                  <a:pt x="921969" y="1219175"/>
                  <a:pt x="908277" y="1205768"/>
                  <a:pt x="886028" y="1183518"/>
                </a:cubicBezTo>
                <a:cubicBezTo>
                  <a:pt x="863778" y="1161268"/>
                  <a:pt x="853794" y="1143582"/>
                  <a:pt x="856076" y="1130461"/>
                </a:cubicBezTo>
                <a:cubicBezTo>
                  <a:pt x="857217" y="1120762"/>
                  <a:pt x="862494" y="1111919"/>
                  <a:pt x="871907" y="1103932"/>
                </a:cubicBezTo>
                <a:cubicBezTo>
                  <a:pt x="881321" y="1095945"/>
                  <a:pt x="889878" y="1091096"/>
                  <a:pt x="897580" y="1089384"/>
                </a:cubicBezTo>
                <a:cubicBezTo>
                  <a:pt x="905282" y="1087673"/>
                  <a:pt x="930527" y="1086247"/>
                  <a:pt x="973315" y="1085106"/>
                </a:cubicBezTo>
                <a:lnTo>
                  <a:pt x="1053757" y="1076548"/>
                </a:lnTo>
                <a:cubicBezTo>
                  <a:pt x="1156448" y="1067420"/>
                  <a:pt x="1208935" y="1061287"/>
                  <a:pt x="1211217" y="1058149"/>
                </a:cubicBezTo>
                <a:cubicBezTo>
                  <a:pt x="1213499" y="1055011"/>
                  <a:pt x="1215068" y="1045740"/>
                  <a:pt x="1215924" y="1030337"/>
                </a:cubicBezTo>
                <a:cubicBezTo>
                  <a:pt x="1216779" y="1014933"/>
                  <a:pt x="1216922" y="1006375"/>
                  <a:pt x="1216352" y="1004664"/>
                </a:cubicBezTo>
                <a:cubicBezTo>
                  <a:pt x="1211788" y="996677"/>
                  <a:pt x="1190679" y="1000243"/>
                  <a:pt x="1153025" y="1015361"/>
                </a:cubicBezTo>
                <a:cubicBezTo>
                  <a:pt x="1115372" y="1030479"/>
                  <a:pt x="1092551" y="1037468"/>
                  <a:pt x="1084564" y="1036327"/>
                </a:cubicBezTo>
                <a:cubicBezTo>
                  <a:pt x="1068590" y="1035186"/>
                  <a:pt x="1047909" y="1024632"/>
                  <a:pt x="1022522" y="1004664"/>
                </a:cubicBezTo>
                <a:cubicBezTo>
                  <a:pt x="997134" y="984696"/>
                  <a:pt x="986437" y="968151"/>
                  <a:pt x="990430" y="955030"/>
                </a:cubicBezTo>
                <a:cubicBezTo>
                  <a:pt x="994995" y="938485"/>
                  <a:pt x="1021095" y="923794"/>
                  <a:pt x="1068733" y="910958"/>
                </a:cubicBezTo>
                <a:cubicBezTo>
                  <a:pt x="1116370" y="898122"/>
                  <a:pt x="1154024" y="890134"/>
                  <a:pt x="1181693" y="886997"/>
                </a:cubicBezTo>
                <a:cubicBezTo>
                  <a:pt x="1209363" y="883859"/>
                  <a:pt x="1222912" y="879152"/>
                  <a:pt x="1222342" y="872877"/>
                </a:cubicBezTo>
                <a:lnTo>
                  <a:pt x="1225765" y="831800"/>
                </a:lnTo>
                <a:cubicBezTo>
                  <a:pt x="1153310" y="839217"/>
                  <a:pt x="1102678" y="848915"/>
                  <a:pt x="1073867" y="860896"/>
                </a:cubicBezTo>
                <a:cubicBezTo>
                  <a:pt x="1045057" y="872877"/>
                  <a:pt x="1027514" y="882290"/>
                  <a:pt x="1021238" y="889136"/>
                </a:cubicBezTo>
                <a:lnTo>
                  <a:pt x="1009257" y="902828"/>
                </a:lnTo>
                <a:cubicBezTo>
                  <a:pt x="999559" y="911386"/>
                  <a:pt x="988148" y="915094"/>
                  <a:pt x="975027" y="913953"/>
                </a:cubicBezTo>
                <a:cubicBezTo>
                  <a:pt x="965899" y="913383"/>
                  <a:pt x="956771" y="909960"/>
                  <a:pt x="947642" y="903684"/>
                </a:cubicBezTo>
                <a:lnTo>
                  <a:pt x="915979" y="877155"/>
                </a:lnTo>
                <a:cubicBezTo>
                  <a:pt x="899435" y="864604"/>
                  <a:pt x="887882" y="851625"/>
                  <a:pt x="881321" y="838218"/>
                </a:cubicBezTo>
                <a:cubicBezTo>
                  <a:pt x="874760" y="824811"/>
                  <a:pt x="903999" y="809835"/>
                  <a:pt x="969036" y="793291"/>
                </a:cubicBezTo>
                <a:lnTo>
                  <a:pt x="1014392" y="786445"/>
                </a:lnTo>
                <a:lnTo>
                  <a:pt x="1112804" y="765906"/>
                </a:lnTo>
                <a:cubicBezTo>
                  <a:pt x="1185259" y="760772"/>
                  <a:pt x="1224053" y="753355"/>
                  <a:pt x="1229188" y="743657"/>
                </a:cubicBezTo>
                <a:cubicBezTo>
                  <a:pt x="1232611" y="736811"/>
                  <a:pt x="1234037" y="718269"/>
                  <a:pt x="1233467" y="688032"/>
                </a:cubicBezTo>
                <a:lnTo>
                  <a:pt x="1232611" y="661503"/>
                </a:lnTo>
                <a:cubicBezTo>
                  <a:pt x="1211502" y="668920"/>
                  <a:pt x="1193816" y="674625"/>
                  <a:pt x="1179554" y="678619"/>
                </a:cubicBezTo>
                <a:cubicBezTo>
                  <a:pt x="1165291" y="682612"/>
                  <a:pt x="1155592" y="686891"/>
                  <a:pt x="1150458" y="691455"/>
                </a:cubicBezTo>
                <a:lnTo>
                  <a:pt x="1129920" y="719695"/>
                </a:lnTo>
                <a:cubicBezTo>
                  <a:pt x="1100253" y="752785"/>
                  <a:pt x="1072726" y="749647"/>
                  <a:pt x="1047339" y="710282"/>
                </a:cubicBezTo>
                <a:cubicBezTo>
                  <a:pt x="1021951" y="670917"/>
                  <a:pt x="1009400" y="636401"/>
                  <a:pt x="1009685" y="606735"/>
                </a:cubicBezTo>
                <a:cubicBezTo>
                  <a:pt x="1009970" y="577068"/>
                  <a:pt x="1010113" y="561665"/>
                  <a:pt x="1010113" y="560524"/>
                </a:cubicBezTo>
                <a:lnTo>
                  <a:pt x="1002411" y="517736"/>
                </a:lnTo>
                <a:cubicBezTo>
                  <a:pt x="993854" y="494915"/>
                  <a:pt x="986437" y="476374"/>
                  <a:pt x="980161" y="462111"/>
                </a:cubicBezTo>
                <a:cubicBezTo>
                  <a:pt x="973886" y="447848"/>
                  <a:pt x="971319" y="433158"/>
                  <a:pt x="972459" y="418039"/>
                </a:cubicBezTo>
                <a:cubicBezTo>
                  <a:pt x="973600" y="402921"/>
                  <a:pt x="988576" y="393793"/>
                  <a:pt x="1017387" y="390655"/>
                </a:cubicBezTo>
                <a:cubicBezTo>
                  <a:pt x="1046198" y="387517"/>
                  <a:pt x="1074580" y="397073"/>
                  <a:pt x="1102535" y="419323"/>
                </a:cubicBezTo>
                <a:cubicBezTo>
                  <a:pt x="1131061" y="401637"/>
                  <a:pt x="1148746" y="392224"/>
                  <a:pt x="1155592" y="391083"/>
                </a:cubicBezTo>
                <a:lnTo>
                  <a:pt x="1219775" y="378246"/>
                </a:lnTo>
                <a:cubicBezTo>
                  <a:pt x="1219775" y="373112"/>
                  <a:pt x="1220630" y="362985"/>
                  <a:pt x="1222342" y="347867"/>
                </a:cubicBezTo>
                <a:cubicBezTo>
                  <a:pt x="1224053" y="332748"/>
                  <a:pt x="1223340" y="322907"/>
                  <a:pt x="1220202" y="318343"/>
                </a:cubicBezTo>
                <a:cubicBezTo>
                  <a:pt x="1217065" y="313779"/>
                  <a:pt x="1197239" y="317487"/>
                  <a:pt x="1160727" y="329468"/>
                </a:cubicBezTo>
                <a:cubicBezTo>
                  <a:pt x="1144753" y="334603"/>
                  <a:pt x="1117511" y="340878"/>
                  <a:pt x="1079002" y="348295"/>
                </a:cubicBezTo>
                <a:cubicBezTo>
                  <a:pt x="1040492" y="355711"/>
                  <a:pt x="999273" y="366979"/>
                  <a:pt x="955344" y="382097"/>
                </a:cubicBezTo>
                <a:cubicBezTo>
                  <a:pt x="911415" y="397216"/>
                  <a:pt x="883460" y="404490"/>
                  <a:pt x="871480" y="403919"/>
                </a:cubicBezTo>
                <a:cubicBezTo>
                  <a:pt x="861781" y="403919"/>
                  <a:pt x="851227" y="400781"/>
                  <a:pt x="839816" y="394506"/>
                </a:cubicBezTo>
                <a:cubicBezTo>
                  <a:pt x="828406" y="388230"/>
                  <a:pt x="815570" y="379958"/>
                  <a:pt x="801307" y="369689"/>
                </a:cubicBezTo>
                <a:cubicBezTo>
                  <a:pt x="787044" y="359420"/>
                  <a:pt x="774493" y="351432"/>
                  <a:pt x="763654" y="345727"/>
                </a:cubicBezTo>
                <a:cubicBezTo>
                  <a:pt x="752814" y="340022"/>
                  <a:pt x="744970" y="335316"/>
                  <a:pt x="740120" y="331607"/>
                </a:cubicBezTo>
                <a:cubicBezTo>
                  <a:pt x="735271" y="327899"/>
                  <a:pt x="730707" y="318771"/>
                  <a:pt x="726428" y="304223"/>
                </a:cubicBezTo>
                <a:cubicBezTo>
                  <a:pt x="722149" y="289675"/>
                  <a:pt x="720866" y="278693"/>
                  <a:pt x="722577" y="271276"/>
                </a:cubicBezTo>
                <a:cubicBezTo>
                  <a:pt x="726571" y="258725"/>
                  <a:pt x="744827" y="249312"/>
                  <a:pt x="777346" y="243036"/>
                </a:cubicBezTo>
                <a:lnTo>
                  <a:pt x="885172" y="231055"/>
                </a:lnTo>
                <a:lnTo>
                  <a:pt x="945931" y="222498"/>
                </a:lnTo>
                <a:cubicBezTo>
                  <a:pt x="995565" y="218504"/>
                  <a:pt x="1025945" y="215224"/>
                  <a:pt x="1037069" y="212656"/>
                </a:cubicBezTo>
                <a:cubicBezTo>
                  <a:pt x="1048194" y="210089"/>
                  <a:pt x="1054327" y="208520"/>
                  <a:pt x="1055468" y="207950"/>
                </a:cubicBezTo>
                <a:cubicBezTo>
                  <a:pt x="1058891" y="207950"/>
                  <a:pt x="1071015" y="208378"/>
                  <a:pt x="1091838" y="209233"/>
                </a:cubicBezTo>
                <a:cubicBezTo>
                  <a:pt x="1112662" y="210089"/>
                  <a:pt x="1129634" y="209091"/>
                  <a:pt x="1142756" y="206238"/>
                </a:cubicBezTo>
                <a:lnTo>
                  <a:pt x="1185544" y="196825"/>
                </a:lnTo>
                <a:cubicBezTo>
                  <a:pt x="1205512" y="196254"/>
                  <a:pt x="1217778" y="194543"/>
                  <a:pt x="1222342" y="191690"/>
                </a:cubicBezTo>
                <a:cubicBezTo>
                  <a:pt x="1220630" y="170582"/>
                  <a:pt x="1220060" y="154607"/>
                  <a:pt x="1220630" y="143768"/>
                </a:cubicBezTo>
                <a:lnTo>
                  <a:pt x="1222342" y="88999"/>
                </a:lnTo>
                <a:cubicBezTo>
                  <a:pt x="1220060" y="54768"/>
                  <a:pt x="1222342" y="31663"/>
                  <a:pt x="1229188" y="19682"/>
                </a:cubicBezTo>
                <a:cubicBezTo>
                  <a:pt x="1236034" y="7701"/>
                  <a:pt x="1251723" y="1141"/>
                  <a:pt x="12762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汉仪颜楷繁" panose="02010600000101010101" pitchFamily="2" charset="-122"/>
              <a:ea typeface="汉仪颜楷繁" panose="0201060000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269894" y="4094174"/>
            <a:ext cx="1025992" cy="167240"/>
            <a:chOff x="7366758" y="765331"/>
            <a:chExt cx="1025992" cy="167240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03967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0" y="747979"/>
            <a:ext cx="12192001" cy="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80940" y="3168680"/>
            <a:ext cx="10016" cy="3689320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488399" y="2845883"/>
            <a:ext cx="55258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72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CFCF4"/>
              </a:clrFrom>
              <a:clrTo>
                <a:srgbClr val="FCFCF4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77" b="40360"/>
          <a:stretch/>
        </p:blipFill>
        <p:spPr>
          <a:xfrm rot="16200000">
            <a:off x="861668" y="-102238"/>
            <a:ext cx="2399292" cy="4085892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667657" y="0"/>
            <a:ext cx="13283" cy="1093759"/>
          </a:xfrm>
          <a:prstGeom prst="line">
            <a:avLst/>
          </a:prstGeom>
          <a:ln w="25400">
            <a:solidFill>
              <a:srgbClr val="DABA6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0bdc4436-39d3-4f59-988c-fd719928a9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5273" y="100487"/>
            <a:ext cx="2340343" cy="589670"/>
            <a:chOff x="2398271" y="2500667"/>
            <a:chExt cx="7395467" cy="1863354"/>
          </a:xfrm>
          <a:solidFill>
            <a:srgbClr val="A63A22"/>
          </a:solidFill>
        </p:grpSpPr>
        <p:grpSp>
          <p:nvGrpSpPr>
            <p:cNvPr id="55" name="íṧľîḋé">
              <a:extLst>
                <a:ext uri="{FF2B5EF4-FFF2-40B4-BE49-F238E27FC236}">
                  <a16:creationId xmlns:a16="http://schemas.microsoft.com/office/drawing/2014/main" id="{9EDA2E30-34D4-4578-B7FC-F6C1D34B9320}"/>
                </a:ext>
              </a:extLst>
            </p:cNvPr>
            <p:cNvGrpSpPr/>
            <p:nvPr/>
          </p:nvGrpSpPr>
          <p:grpSpPr>
            <a:xfrm>
              <a:off x="4330187" y="2709463"/>
              <a:ext cx="5463551" cy="1445788"/>
              <a:chOff x="4642975" y="3402277"/>
              <a:chExt cx="3419476" cy="904876"/>
            </a:xfrm>
            <a:grpFill/>
          </p:grpSpPr>
          <p:sp>
            <p:nvSpPr>
              <p:cNvPr id="89" name="íṥľïḑe">
                <a:extLst>
                  <a:ext uri="{FF2B5EF4-FFF2-40B4-BE49-F238E27FC236}">
                    <a16:creationId xmlns:a16="http://schemas.microsoft.com/office/drawing/2014/main" id="{7D2D6009-6AC8-48FD-B2C4-53A82165D965}"/>
                  </a:ext>
                </a:extLst>
              </p:cNvPr>
              <p:cNvSpPr/>
              <p:nvPr/>
            </p:nvSpPr>
            <p:spPr bwMode="auto">
              <a:xfrm>
                <a:off x="4652500" y="3402277"/>
                <a:ext cx="3373438" cy="663575"/>
              </a:xfrm>
              <a:custGeom>
                <a:avLst/>
                <a:gdLst>
                  <a:gd name="T0" fmla="*/ 468 w 1021"/>
                  <a:gd name="T1" fmla="*/ 163 h 201"/>
                  <a:gd name="T2" fmla="*/ 642 w 1021"/>
                  <a:gd name="T3" fmla="*/ 148 h 201"/>
                  <a:gd name="T4" fmla="*/ 624 w 1021"/>
                  <a:gd name="T5" fmla="*/ 83 h 201"/>
                  <a:gd name="T6" fmla="*/ 566 w 1021"/>
                  <a:gd name="T7" fmla="*/ 72 h 201"/>
                  <a:gd name="T8" fmla="*/ 587 w 1021"/>
                  <a:gd name="T9" fmla="*/ 29 h 201"/>
                  <a:gd name="T10" fmla="*/ 566 w 1021"/>
                  <a:gd name="T11" fmla="*/ 62 h 201"/>
                  <a:gd name="T12" fmla="*/ 558 w 1021"/>
                  <a:gd name="T13" fmla="*/ 169 h 201"/>
                  <a:gd name="T14" fmla="*/ 663 w 1021"/>
                  <a:gd name="T15" fmla="*/ 124 h 201"/>
                  <a:gd name="T16" fmla="*/ 351 w 1021"/>
                  <a:gd name="T17" fmla="*/ 147 h 201"/>
                  <a:gd name="T18" fmla="*/ 378 w 1021"/>
                  <a:gd name="T19" fmla="*/ 67 h 201"/>
                  <a:gd name="T20" fmla="*/ 785 w 1021"/>
                  <a:gd name="T21" fmla="*/ 119 h 201"/>
                  <a:gd name="T22" fmla="*/ 812 w 1021"/>
                  <a:gd name="T23" fmla="*/ 68 h 201"/>
                  <a:gd name="T24" fmla="*/ 753 w 1021"/>
                  <a:gd name="T25" fmla="*/ 69 h 201"/>
                  <a:gd name="T26" fmla="*/ 733 w 1021"/>
                  <a:gd name="T27" fmla="*/ 77 h 201"/>
                  <a:gd name="T28" fmla="*/ 709 w 1021"/>
                  <a:gd name="T29" fmla="*/ 100 h 201"/>
                  <a:gd name="T30" fmla="*/ 707 w 1021"/>
                  <a:gd name="T31" fmla="*/ 162 h 201"/>
                  <a:gd name="T32" fmla="*/ 754 w 1021"/>
                  <a:gd name="T33" fmla="*/ 87 h 201"/>
                  <a:gd name="T34" fmla="*/ 832 w 1021"/>
                  <a:gd name="T35" fmla="*/ 153 h 201"/>
                  <a:gd name="T36" fmla="*/ 995 w 1021"/>
                  <a:gd name="T37" fmla="*/ 13 h 201"/>
                  <a:gd name="T38" fmla="*/ 994 w 1021"/>
                  <a:gd name="T39" fmla="*/ 33 h 201"/>
                  <a:gd name="T40" fmla="*/ 990 w 1021"/>
                  <a:gd name="T41" fmla="*/ 53 h 201"/>
                  <a:gd name="T42" fmla="*/ 953 w 1021"/>
                  <a:gd name="T43" fmla="*/ 44 h 201"/>
                  <a:gd name="T44" fmla="*/ 962 w 1021"/>
                  <a:gd name="T45" fmla="*/ 79 h 201"/>
                  <a:gd name="T46" fmla="*/ 956 w 1021"/>
                  <a:gd name="T47" fmla="*/ 60 h 201"/>
                  <a:gd name="T48" fmla="*/ 940 w 1021"/>
                  <a:gd name="T49" fmla="*/ 32 h 201"/>
                  <a:gd name="T50" fmla="*/ 998 w 1021"/>
                  <a:gd name="T51" fmla="*/ 8 h 201"/>
                  <a:gd name="T52" fmla="*/ 939 w 1021"/>
                  <a:gd name="T53" fmla="*/ 15 h 201"/>
                  <a:gd name="T54" fmla="*/ 888 w 1021"/>
                  <a:gd name="T55" fmla="*/ 98 h 201"/>
                  <a:gd name="T56" fmla="*/ 882 w 1021"/>
                  <a:gd name="T57" fmla="*/ 147 h 201"/>
                  <a:gd name="T58" fmla="*/ 974 w 1021"/>
                  <a:gd name="T59" fmla="*/ 88 h 201"/>
                  <a:gd name="T60" fmla="*/ 967 w 1021"/>
                  <a:gd name="T61" fmla="*/ 105 h 201"/>
                  <a:gd name="T62" fmla="*/ 960 w 1021"/>
                  <a:gd name="T63" fmla="*/ 118 h 201"/>
                  <a:gd name="T64" fmla="*/ 930 w 1021"/>
                  <a:gd name="T65" fmla="*/ 161 h 201"/>
                  <a:gd name="T66" fmla="*/ 926 w 1021"/>
                  <a:gd name="T67" fmla="*/ 173 h 201"/>
                  <a:gd name="T68" fmla="*/ 980 w 1021"/>
                  <a:gd name="T69" fmla="*/ 145 h 201"/>
                  <a:gd name="T70" fmla="*/ 975 w 1021"/>
                  <a:gd name="T71" fmla="*/ 135 h 201"/>
                  <a:gd name="T72" fmla="*/ 995 w 1021"/>
                  <a:gd name="T73" fmla="*/ 96 h 201"/>
                  <a:gd name="T74" fmla="*/ 244 w 1021"/>
                  <a:gd name="T75" fmla="*/ 100 h 201"/>
                  <a:gd name="T76" fmla="*/ 262 w 1021"/>
                  <a:gd name="T77" fmla="*/ 17 h 201"/>
                  <a:gd name="T78" fmla="*/ 241 w 1021"/>
                  <a:gd name="T79" fmla="*/ 30 h 201"/>
                  <a:gd name="T80" fmla="*/ 273 w 1021"/>
                  <a:gd name="T81" fmla="*/ 142 h 201"/>
                  <a:gd name="T82" fmla="*/ 253 w 1021"/>
                  <a:gd name="T83" fmla="*/ 48 h 201"/>
                  <a:gd name="T84" fmla="*/ 231 w 1021"/>
                  <a:gd name="T85" fmla="*/ 78 h 201"/>
                  <a:gd name="T86" fmla="*/ 211 w 1021"/>
                  <a:gd name="T87" fmla="*/ 61 h 201"/>
                  <a:gd name="T88" fmla="*/ 201 w 1021"/>
                  <a:gd name="T89" fmla="*/ 87 h 201"/>
                  <a:gd name="T90" fmla="*/ 196 w 1021"/>
                  <a:gd name="T91" fmla="*/ 114 h 201"/>
                  <a:gd name="T92" fmla="*/ 178 w 1021"/>
                  <a:gd name="T93" fmla="*/ 59 h 201"/>
                  <a:gd name="T94" fmla="*/ 199 w 1021"/>
                  <a:gd name="T95" fmla="*/ 126 h 201"/>
                  <a:gd name="T96" fmla="*/ 231 w 1021"/>
                  <a:gd name="T97" fmla="*/ 129 h 201"/>
                  <a:gd name="T98" fmla="*/ 207 w 1021"/>
                  <a:gd name="T99" fmla="*/ 142 h 201"/>
                  <a:gd name="T100" fmla="*/ 211 w 1021"/>
                  <a:gd name="T101" fmla="*/ 159 h 201"/>
                  <a:gd name="T102" fmla="*/ 284 w 1021"/>
                  <a:gd name="T103" fmla="*/ 183 h 201"/>
                  <a:gd name="T104" fmla="*/ 69 w 1021"/>
                  <a:gd name="T105" fmla="*/ 56 h 201"/>
                  <a:gd name="T106" fmla="*/ 71 w 1021"/>
                  <a:gd name="T107" fmla="*/ 43 h 201"/>
                  <a:gd name="T108" fmla="*/ 50 w 1021"/>
                  <a:gd name="T109" fmla="*/ 27 h 201"/>
                  <a:gd name="T110" fmla="*/ 5 w 1021"/>
                  <a:gd name="T111" fmla="*/ 64 h 201"/>
                  <a:gd name="T112" fmla="*/ 26 w 1021"/>
                  <a:gd name="T113" fmla="*/ 61 h 201"/>
                  <a:gd name="T114" fmla="*/ 46 w 1021"/>
                  <a:gd name="T115" fmla="*/ 161 h 201"/>
                  <a:gd name="T116" fmla="*/ 67 w 1021"/>
                  <a:gd name="T117" fmla="*/ 163 h 201"/>
                  <a:gd name="T118" fmla="*/ 133 w 1021"/>
                  <a:gd name="T119" fmla="*/ 78 h 201"/>
                  <a:gd name="T120" fmla="*/ 916 w 1021"/>
                  <a:gd name="T121" fmla="*/ 3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1" h="201">
                    <a:moveTo>
                      <a:pt x="500" y="150"/>
                    </a:moveTo>
                    <a:cubicBezTo>
                      <a:pt x="480" y="145"/>
                      <a:pt x="463" y="137"/>
                      <a:pt x="441" y="124"/>
                    </a:cubicBezTo>
                    <a:cubicBezTo>
                      <a:pt x="416" y="109"/>
                      <a:pt x="399" y="90"/>
                      <a:pt x="395" y="94"/>
                    </a:cubicBezTo>
                    <a:cubicBezTo>
                      <a:pt x="393" y="97"/>
                      <a:pt x="405" y="106"/>
                      <a:pt x="414" y="115"/>
                    </a:cubicBezTo>
                    <a:cubicBezTo>
                      <a:pt x="427" y="128"/>
                      <a:pt x="432" y="131"/>
                      <a:pt x="442" y="138"/>
                    </a:cubicBezTo>
                    <a:cubicBezTo>
                      <a:pt x="452" y="148"/>
                      <a:pt x="459" y="159"/>
                      <a:pt x="468" y="163"/>
                    </a:cubicBezTo>
                    <a:cubicBezTo>
                      <a:pt x="476" y="166"/>
                      <a:pt x="483" y="167"/>
                      <a:pt x="489" y="167"/>
                    </a:cubicBezTo>
                    <a:cubicBezTo>
                      <a:pt x="495" y="167"/>
                      <a:pt x="499" y="167"/>
                      <a:pt x="507" y="166"/>
                    </a:cubicBezTo>
                    <a:cubicBezTo>
                      <a:pt x="513" y="164"/>
                      <a:pt x="512" y="161"/>
                      <a:pt x="510" y="158"/>
                    </a:cubicBezTo>
                    <a:cubicBezTo>
                      <a:pt x="508" y="155"/>
                      <a:pt x="506" y="152"/>
                      <a:pt x="500" y="150"/>
                    </a:cubicBezTo>
                    <a:close/>
                    <a:moveTo>
                      <a:pt x="660" y="115"/>
                    </a:moveTo>
                    <a:cubicBezTo>
                      <a:pt x="657" y="129"/>
                      <a:pt x="652" y="141"/>
                      <a:pt x="642" y="148"/>
                    </a:cubicBezTo>
                    <a:cubicBezTo>
                      <a:pt x="640" y="150"/>
                      <a:pt x="636" y="152"/>
                      <a:pt x="633" y="151"/>
                    </a:cubicBezTo>
                    <a:cubicBezTo>
                      <a:pt x="629" y="151"/>
                      <a:pt x="625" y="147"/>
                      <a:pt x="622" y="141"/>
                    </a:cubicBezTo>
                    <a:cubicBezTo>
                      <a:pt x="615" y="129"/>
                      <a:pt x="611" y="117"/>
                      <a:pt x="612" y="107"/>
                    </a:cubicBezTo>
                    <a:cubicBezTo>
                      <a:pt x="617" y="105"/>
                      <a:pt x="623" y="101"/>
                      <a:pt x="630" y="96"/>
                    </a:cubicBezTo>
                    <a:cubicBezTo>
                      <a:pt x="635" y="91"/>
                      <a:pt x="639" y="85"/>
                      <a:pt x="638" y="82"/>
                    </a:cubicBezTo>
                    <a:cubicBezTo>
                      <a:pt x="636" y="81"/>
                      <a:pt x="635" y="80"/>
                      <a:pt x="624" y="83"/>
                    </a:cubicBezTo>
                    <a:cubicBezTo>
                      <a:pt x="618" y="85"/>
                      <a:pt x="611" y="90"/>
                      <a:pt x="609" y="90"/>
                    </a:cubicBezTo>
                    <a:cubicBezTo>
                      <a:pt x="606" y="89"/>
                      <a:pt x="604" y="84"/>
                      <a:pt x="601" y="82"/>
                    </a:cubicBezTo>
                    <a:cubicBezTo>
                      <a:pt x="598" y="80"/>
                      <a:pt x="590" y="80"/>
                      <a:pt x="589" y="82"/>
                    </a:cubicBezTo>
                    <a:cubicBezTo>
                      <a:pt x="586" y="86"/>
                      <a:pt x="588" y="99"/>
                      <a:pt x="588" y="106"/>
                    </a:cubicBezTo>
                    <a:cubicBezTo>
                      <a:pt x="586" y="109"/>
                      <a:pt x="572" y="121"/>
                      <a:pt x="566" y="126"/>
                    </a:cubicBezTo>
                    <a:cubicBezTo>
                      <a:pt x="565" y="127"/>
                      <a:pt x="565" y="96"/>
                      <a:pt x="566" y="72"/>
                    </a:cubicBezTo>
                    <a:cubicBezTo>
                      <a:pt x="565" y="68"/>
                      <a:pt x="597" y="72"/>
                      <a:pt x="600" y="69"/>
                    </a:cubicBezTo>
                    <a:cubicBezTo>
                      <a:pt x="604" y="66"/>
                      <a:pt x="610" y="54"/>
                      <a:pt x="614" y="47"/>
                    </a:cubicBezTo>
                    <a:cubicBezTo>
                      <a:pt x="617" y="41"/>
                      <a:pt x="620" y="34"/>
                      <a:pt x="617" y="27"/>
                    </a:cubicBezTo>
                    <a:cubicBezTo>
                      <a:pt x="616" y="24"/>
                      <a:pt x="616" y="23"/>
                      <a:pt x="611" y="22"/>
                    </a:cubicBezTo>
                    <a:cubicBezTo>
                      <a:pt x="605" y="22"/>
                      <a:pt x="603" y="26"/>
                      <a:pt x="601" y="27"/>
                    </a:cubicBezTo>
                    <a:cubicBezTo>
                      <a:pt x="598" y="28"/>
                      <a:pt x="590" y="27"/>
                      <a:pt x="587" y="29"/>
                    </a:cubicBezTo>
                    <a:cubicBezTo>
                      <a:pt x="582" y="32"/>
                      <a:pt x="576" y="36"/>
                      <a:pt x="571" y="38"/>
                    </a:cubicBezTo>
                    <a:cubicBezTo>
                      <a:pt x="566" y="41"/>
                      <a:pt x="565" y="45"/>
                      <a:pt x="566" y="46"/>
                    </a:cubicBezTo>
                    <a:cubicBezTo>
                      <a:pt x="583" y="40"/>
                      <a:pt x="586" y="40"/>
                      <a:pt x="590" y="39"/>
                    </a:cubicBezTo>
                    <a:cubicBezTo>
                      <a:pt x="591" y="39"/>
                      <a:pt x="590" y="41"/>
                      <a:pt x="590" y="43"/>
                    </a:cubicBezTo>
                    <a:cubicBezTo>
                      <a:pt x="589" y="51"/>
                      <a:pt x="585" y="56"/>
                      <a:pt x="583" y="62"/>
                    </a:cubicBezTo>
                    <a:cubicBezTo>
                      <a:pt x="577" y="63"/>
                      <a:pt x="572" y="63"/>
                      <a:pt x="566" y="62"/>
                    </a:cubicBezTo>
                    <a:cubicBezTo>
                      <a:pt x="562" y="61"/>
                      <a:pt x="556" y="57"/>
                      <a:pt x="552" y="57"/>
                    </a:cubicBezTo>
                    <a:cubicBezTo>
                      <a:pt x="550" y="56"/>
                      <a:pt x="542" y="58"/>
                      <a:pt x="541" y="64"/>
                    </a:cubicBezTo>
                    <a:cubicBezTo>
                      <a:pt x="539" y="74"/>
                      <a:pt x="541" y="83"/>
                      <a:pt x="540" y="96"/>
                    </a:cubicBezTo>
                    <a:cubicBezTo>
                      <a:pt x="540" y="118"/>
                      <a:pt x="537" y="145"/>
                      <a:pt x="537" y="161"/>
                    </a:cubicBezTo>
                    <a:cubicBezTo>
                      <a:pt x="537" y="164"/>
                      <a:pt x="537" y="169"/>
                      <a:pt x="538" y="170"/>
                    </a:cubicBezTo>
                    <a:cubicBezTo>
                      <a:pt x="540" y="171"/>
                      <a:pt x="553" y="172"/>
                      <a:pt x="558" y="169"/>
                    </a:cubicBezTo>
                    <a:cubicBezTo>
                      <a:pt x="562" y="166"/>
                      <a:pt x="561" y="158"/>
                      <a:pt x="563" y="142"/>
                    </a:cubicBezTo>
                    <a:cubicBezTo>
                      <a:pt x="563" y="141"/>
                      <a:pt x="564" y="140"/>
                      <a:pt x="565" y="138"/>
                    </a:cubicBezTo>
                    <a:cubicBezTo>
                      <a:pt x="570" y="132"/>
                      <a:pt x="578" y="126"/>
                      <a:pt x="588" y="121"/>
                    </a:cubicBezTo>
                    <a:cubicBezTo>
                      <a:pt x="593" y="137"/>
                      <a:pt x="600" y="152"/>
                      <a:pt x="609" y="163"/>
                    </a:cubicBezTo>
                    <a:cubicBezTo>
                      <a:pt x="614" y="168"/>
                      <a:pt x="633" y="174"/>
                      <a:pt x="641" y="166"/>
                    </a:cubicBezTo>
                    <a:cubicBezTo>
                      <a:pt x="657" y="151"/>
                      <a:pt x="660" y="140"/>
                      <a:pt x="663" y="124"/>
                    </a:cubicBezTo>
                    <a:cubicBezTo>
                      <a:pt x="664" y="121"/>
                      <a:pt x="664" y="120"/>
                      <a:pt x="664" y="113"/>
                    </a:cubicBezTo>
                    <a:cubicBezTo>
                      <a:pt x="664" y="110"/>
                      <a:pt x="662" y="110"/>
                      <a:pt x="660" y="115"/>
                    </a:cubicBezTo>
                    <a:close/>
                    <a:moveTo>
                      <a:pt x="410" y="31"/>
                    </a:moveTo>
                    <a:cubicBezTo>
                      <a:pt x="411" y="35"/>
                      <a:pt x="408" y="47"/>
                      <a:pt x="399" y="65"/>
                    </a:cubicBezTo>
                    <a:cubicBezTo>
                      <a:pt x="394" y="74"/>
                      <a:pt x="385" y="87"/>
                      <a:pt x="378" y="98"/>
                    </a:cubicBezTo>
                    <a:cubicBezTo>
                      <a:pt x="368" y="115"/>
                      <a:pt x="357" y="138"/>
                      <a:pt x="351" y="147"/>
                    </a:cubicBezTo>
                    <a:cubicBezTo>
                      <a:pt x="346" y="152"/>
                      <a:pt x="336" y="158"/>
                      <a:pt x="332" y="159"/>
                    </a:cubicBezTo>
                    <a:cubicBezTo>
                      <a:pt x="330" y="160"/>
                      <a:pt x="328" y="160"/>
                      <a:pt x="325" y="160"/>
                    </a:cubicBezTo>
                    <a:cubicBezTo>
                      <a:pt x="322" y="160"/>
                      <a:pt x="324" y="155"/>
                      <a:pt x="324" y="153"/>
                    </a:cubicBezTo>
                    <a:cubicBezTo>
                      <a:pt x="325" y="151"/>
                      <a:pt x="326" y="149"/>
                      <a:pt x="327" y="148"/>
                    </a:cubicBezTo>
                    <a:cubicBezTo>
                      <a:pt x="341" y="129"/>
                      <a:pt x="348" y="116"/>
                      <a:pt x="359" y="98"/>
                    </a:cubicBezTo>
                    <a:cubicBezTo>
                      <a:pt x="365" y="89"/>
                      <a:pt x="370" y="78"/>
                      <a:pt x="378" y="67"/>
                    </a:cubicBezTo>
                    <a:cubicBezTo>
                      <a:pt x="387" y="54"/>
                      <a:pt x="395" y="45"/>
                      <a:pt x="403" y="31"/>
                    </a:cubicBezTo>
                    <a:cubicBezTo>
                      <a:pt x="404" y="30"/>
                      <a:pt x="406" y="30"/>
                      <a:pt x="407" y="30"/>
                    </a:cubicBezTo>
                    <a:cubicBezTo>
                      <a:pt x="408" y="30"/>
                      <a:pt x="409" y="30"/>
                      <a:pt x="410" y="31"/>
                    </a:cubicBezTo>
                    <a:close/>
                    <a:moveTo>
                      <a:pt x="832" y="153"/>
                    </a:moveTo>
                    <a:cubicBezTo>
                      <a:pt x="828" y="151"/>
                      <a:pt x="821" y="151"/>
                      <a:pt x="813" y="147"/>
                    </a:cubicBezTo>
                    <a:cubicBezTo>
                      <a:pt x="802" y="140"/>
                      <a:pt x="799" y="134"/>
                      <a:pt x="785" y="119"/>
                    </a:cubicBezTo>
                    <a:cubicBezTo>
                      <a:pt x="781" y="115"/>
                      <a:pt x="778" y="112"/>
                      <a:pt x="775" y="108"/>
                    </a:cubicBezTo>
                    <a:cubicBezTo>
                      <a:pt x="770" y="101"/>
                      <a:pt x="766" y="97"/>
                      <a:pt x="763" y="92"/>
                    </a:cubicBezTo>
                    <a:cubicBezTo>
                      <a:pt x="762" y="90"/>
                      <a:pt x="759" y="86"/>
                      <a:pt x="763" y="83"/>
                    </a:cubicBezTo>
                    <a:cubicBezTo>
                      <a:pt x="773" y="79"/>
                      <a:pt x="782" y="73"/>
                      <a:pt x="790" y="70"/>
                    </a:cubicBezTo>
                    <a:cubicBezTo>
                      <a:pt x="796" y="69"/>
                      <a:pt x="802" y="70"/>
                      <a:pt x="810" y="70"/>
                    </a:cubicBezTo>
                    <a:cubicBezTo>
                      <a:pt x="811" y="70"/>
                      <a:pt x="811" y="69"/>
                      <a:pt x="812" y="68"/>
                    </a:cubicBezTo>
                    <a:cubicBezTo>
                      <a:pt x="813" y="65"/>
                      <a:pt x="813" y="63"/>
                      <a:pt x="811" y="61"/>
                    </a:cubicBezTo>
                    <a:cubicBezTo>
                      <a:pt x="808" y="58"/>
                      <a:pt x="807" y="58"/>
                      <a:pt x="804" y="56"/>
                    </a:cubicBezTo>
                    <a:cubicBezTo>
                      <a:pt x="800" y="54"/>
                      <a:pt x="796" y="54"/>
                      <a:pt x="792" y="54"/>
                    </a:cubicBezTo>
                    <a:cubicBezTo>
                      <a:pt x="784" y="55"/>
                      <a:pt x="777" y="60"/>
                      <a:pt x="770" y="64"/>
                    </a:cubicBezTo>
                    <a:cubicBezTo>
                      <a:pt x="766" y="66"/>
                      <a:pt x="761" y="67"/>
                      <a:pt x="758" y="69"/>
                    </a:cubicBezTo>
                    <a:cubicBezTo>
                      <a:pt x="756" y="70"/>
                      <a:pt x="753" y="70"/>
                      <a:pt x="753" y="69"/>
                    </a:cubicBezTo>
                    <a:cubicBezTo>
                      <a:pt x="751" y="60"/>
                      <a:pt x="754" y="46"/>
                      <a:pt x="758" y="35"/>
                    </a:cubicBezTo>
                    <a:cubicBezTo>
                      <a:pt x="758" y="35"/>
                      <a:pt x="759" y="30"/>
                      <a:pt x="757" y="28"/>
                    </a:cubicBezTo>
                    <a:cubicBezTo>
                      <a:pt x="756" y="25"/>
                      <a:pt x="753" y="25"/>
                      <a:pt x="752" y="24"/>
                    </a:cubicBezTo>
                    <a:cubicBezTo>
                      <a:pt x="746" y="20"/>
                      <a:pt x="741" y="19"/>
                      <a:pt x="738" y="22"/>
                    </a:cubicBezTo>
                    <a:cubicBezTo>
                      <a:pt x="736" y="32"/>
                      <a:pt x="737" y="41"/>
                      <a:pt x="737" y="49"/>
                    </a:cubicBezTo>
                    <a:cubicBezTo>
                      <a:pt x="736" y="60"/>
                      <a:pt x="736" y="71"/>
                      <a:pt x="733" y="77"/>
                    </a:cubicBezTo>
                    <a:cubicBezTo>
                      <a:pt x="729" y="80"/>
                      <a:pt x="721" y="85"/>
                      <a:pt x="710" y="87"/>
                    </a:cubicBezTo>
                    <a:cubicBezTo>
                      <a:pt x="706" y="87"/>
                      <a:pt x="704" y="87"/>
                      <a:pt x="701" y="87"/>
                    </a:cubicBezTo>
                    <a:cubicBezTo>
                      <a:pt x="698" y="87"/>
                      <a:pt x="696" y="87"/>
                      <a:pt x="695" y="87"/>
                    </a:cubicBezTo>
                    <a:cubicBezTo>
                      <a:pt x="692" y="88"/>
                      <a:pt x="690" y="89"/>
                      <a:pt x="691" y="92"/>
                    </a:cubicBezTo>
                    <a:cubicBezTo>
                      <a:pt x="692" y="98"/>
                      <a:pt x="693" y="97"/>
                      <a:pt x="698" y="99"/>
                    </a:cubicBezTo>
                    <a:cubicBezTo>
                      <a:pt x="703" y="101"/>
                      <a:pt x="707" y="100"/>
                      <a:pt x="709" y="100"/>
                    </a:cubicBezTo>
                    <a:cubicBezTo>
                      <a:pt x="716" y="98"/>
                      <a:pt x="719" y="97"/>
                      <a:pt x="727" y="96"/>
                    </a:cubicBezTo>
                    <a:cubicBezTo>
                      <a:pt x="729" y="96"/>
                      <a:pt x="730" y="99"/>
                      <a:pt x="729" y="101"/>
                    </a:cubicBezTo>
                    <a:cubicBezTo>
                      <a:pt x="726" y="115"/>
                      <a:pt x="723" y="122"/>
                      <a:pt x="718" y="132"/>
                    </a:cubicBezTo>
                    <a:cubicBezTo>
                      <a:pt x="713" y="143"/>
                      <a:pt x="709" y="151"/>
                      <a:pt x="701" y="158"/>
                    </a:cubicBezTo>
                    <a:cubicBezTo>
                      <a:pt x="697" y="163"/>
                      <a:pt x="697" y="165"/>
                      <a:pt x="699" y="166"/>
                    </a:cubicBezTo>
                    <a:cubicBezTo>
                      <a:pt x="700" y="167"/>
                      <a:pt x="701" y="165"/>
                      <a:pt x="707" y="162"/>
                    </a:cubicBezTo>
                    <a:cubicBezTo>
                      <a:pt x="712" y="159"/>
                      <a:pt x="720" y="156"/>
                      <a:pt x="722" y="154"/>
                    </a:cubicBezTo>
                    <a:cubicBezTo>
                      <a:pt x="727" y="150"/>
                      <a:pt x="729" y="144"/>
                      <a:pt x="735" y="134"/>
                    </a:cubicBezTo>
                    <a:cubicBezTo>
                      <a:pt x="738" y="127"/>
                      <a:pt x="740" y="122"/>
                      <a:pt x="745" y="97"/>
                    </a:cubicBezTo>
                    <a:cubicBezTo>
                      <a:pt x="745" y="96"/>
                      <a:pt x="745" y="95"/>
                      <a:pt x="745" y="94"/>
                    </a:cubicBezTo>
                    <a:cubicBezTo>
                      <a:pt x="746" y="93"/>
                      <a:pt x="746" y="93"/>
                      <a:pt x="748" y="91"/>
                    </a:cubicBezTo>
                    <a:cubicBezTo>
                      <a:pt x="750" y="89"/>
                      <a:pt x="751" y="88"/>
                      <a:pt x="754" y="87"/>
                    </a:cubicBezTo>
                    <a:cubicBezTo>
                      <a:pt x="759" y="99"/>
                      <a:pt x="761" y="106"/>
                      <a:pt x="765" y="112"/>
                    </a:cubicBezTo>
                    <a:cubicBezTo>
                      <a:pt x="767" y="116"/>
                      <a:pt x="770" y="119"/>
                      <a:pt x="772" y="123"/>
                    </a:cubicBezTo>
                    <a:cubicBezTo>
                      <a:pt x="782" y="138"/>
                      <a:pt x="792" y="151"/>
                      <a:pt x="802" y="162"/>
                    </a:cubicBezTo>
                    <a:cubicBezTo>
                      <a:pt x="808" y="168"/>
                      <a:pt x="820" y="167"/>
                      <a:pt x="831" y="167"/>
                    </a:cubicBezTo>
                    <a:cubicBezTo>
                      <a:pt x="833" y="167"/>
                      <a:pt x="837" y="165"/>
                      <a:pt x="838" y="163"/>
                    </a:cubicBezTo>
                    <a:cubicBezTo>
                      <a:pt x="839" y="160"/>
                      <a:pt x="839" y="159"/>
                      <a:pt x="832" y="153"/>
                    </a:cubicBezTo>
                    <a:close/>
                    <a:moveTo>
                      <a:pt x="995" y="23"/>
                    </a:moveTo>
                    <a:cubicBezTo>
                      <a:pt x="992" y="24"/>
                      <a:pt x="985" y="23"/>
                      <a:pt x="981" y="28"/>
                    </a:cubicBezTo>
                    <a:cubicBezTo>
                      <a:pt x="977" y="28"/>
                      <a:pt x="973" y="28"/>
                      <a:pt x="970" y="28"/>
                    </a:cubicBezTo>
                    <a:cubicBezTo>
                      <a:pt x="968" y="28"/>
                      <a:pt x="967" y="27"/>
                      <a:pt x="966" y="27"/>
                    </a:cubicBezTo>
                    <a:cubicBezTo>
                      <a:pt x="967" y="24"/>
                      <a:pt x="972" y="16"/>
                      <a:pt x="972" y="13"/>
                    </a:cubicBezTo>
                    <a:cubicBezTo>
                      <a:pt x="976" y="12"/>
                      <a:pt x="995" y="13"/>
                      <a:pt x="995" y="13"/>
                    </a:cubicBezTo>
                    <a:cubicBezTo>
                      <a:pt x="997" y="12"/>
                      <a:pt x="997" y="12"/>
                      <a:pt x="997" y="16"/>
                    </a:cubicBezTo>
                    <a:cubicBezTo>
                      <a:pt x="997" y="20"/>
                      <a:pt x="996" y="23"/>
                      <a:pt x="995" y="23"/>
                    </a:cubicBezTo>
                    <a:close/>
                    <a:moveTo>
                      <a:pt x="992" y="45"/>
                    </a:moveTo>
                    <a:cubicBezTo>
                      <a:pt x="990" y="46"/>
                      <a:pt x="982" y="45"/>
                      <a:pt x="981" y="45"/>
                    </a:cubicBezTo>
                    <a:cubicBezTo>
                      <a:pt x="983" y="41"/>
                      <a:pt x="985" y="34"/>
                      <a:pt x="988" y="32"/>
                    </a:cubicBezTo>
                    <a:cubicBezTo>
                      <a:pt x="989" y="32"/>
                      <a:pt x="993" y="31"/>
                      <a:pt x="994" y="33"/>
                    </a:cubicBezTo>
                    <a:cubicBezTo>
                      <a:pt x="995" y="35"/>
                      <a:pt x="993" y="42"/>
                      <a:pt x="992" y="45"/>
                    </a:cubicBezTo>
                    <a:close/>
                    <a:moveTo>
                      <a:pt x="986" y="68"/>
                    </a:moveTo>
                    <a:cubicBezTo>
                      <a:pt x="980" y="75"/>
                      <a:pt x="976" y="77"/>
                      <a:pt x="973" y="70"/>
                    </a:cubicBezTo>
                    <a:cubicBezTo>
                      <a:pt x="973" y="67"/>
                      <a:pt x="969" y="63"/>
                      <a:pt x="968" y="60"/>
                    </a:cubicBezTo>
                    <a:cubicBezTo>
                      <a:pt x="972" y="54"/>
                      <a:pt x="975" y="52"/>
                      <a:pt x="976" y="52"/>
                    </a:cubicBezTo>
                    <a:cubicBezTo>
                      <a:pt x="980" y="52"/>
                      <a:pt x="990" y="51"/>
                      <a:pt x="990" y="53"/>
                    </a:cubicBezTo>
                    <a:cubicBezTo>
                      <a:pt x="988" y="60"/>
                      <a:pt x="986" y="64"/>
                      <a:pt x="986" y="68"/>
                    </a:cubicBezTo>
                    <a:close/>
                    <a:moveTo>
                      <a:pt x="962" y="53"/>
                    </a:moveTo>
                    <a:cubicBezTo>
                      <a:pt x="964" y="52"/>
                      <a:pt x="975" y="39"/>
                      <a:pt x="977" y="36"/>
                    </a:cubicBezTo>
                    <a:cubicBezTo>
                      <a:pt x="978" y="34"/>
                      <a:pt x="976" y="31"/>
                      <a:pt x="975" y="30"/>
                    </a:cubicBezTo>
                    <a:cubicBezTo>
                      <a:pt x="972" y="30"/>
                      <a:pt x="967" y="31"/>
                      <a:pt x="964" y="31"/>
                    </a:cubicBezTo>
                    <a:cubicBezTo>
                      <a:pt x="961" y="35"/>
                      <a:pt x="956" y="39"/>
                      <a:pt x="953" y="44"/>
                    </a:cubicBezTo>
                    <a:cubicBezTo>
                      <a:pt x="955" y="48"/>
                      <a:pt x="958" y="49"/>
                      <a:pt x="962" y="53"/>
                    </a:cubicBezTo>
                    <a:close/>
                    <a:moveTo>
                      <a:pt x="962" y="79"/>
                    </a:moveTo>
                    <a:cubicBezTo>
                      <a:pt x="961" y="81"/>
                      <a:pt x="960" y="81"/>
                      <a:pt x="959" y="81"/>
                    </a:cubicBezTo>
                    <a:cubicBezTo>
                      <a:pt x="958" y="81"/>
                      <a:pt x="957" y="80"/>
                      <a:pt x="957" y="80"/>
                    </a:cubicBezTo>
                    <a:cubicBezTo>
                      <a:pt x="957" y="80"/>
                      <a:pt x="957" y="77"/>
                      <a:pt x="960" y="76"/>
                    </a:cubicBezTo>
                    <a:cubicBezTo>
                      <a:pt x="960" y="76"/>
                      <a:pt x="963" y="77"/>
                      <a:pt x="962" y="79"/>
                    </a:cubicBezTo>
                    <a:close/>
                    <a:moveTo>
                      <a:pt x="940" y="81"/>
                    </a:moveTo>
                    <a:cubicBezTo>
                      <a:pt x="940" y="81"/>
                      <a:pt x="938" y="80"/>
                      <a:pt x="938" y="78"/>
                    </a:cubicBezTo>
                    <a:cubicBezTo>
                      <a:pt x="937" y="74"/>
                      <a:pt x="937" y="65"/>
                      <a:pt x="938" y="55"/>
                    </a:cubicBezTo>
                    <a:cubicBezTo>
                      <a:pt x="940" y="53"/>
                      <a:pt x="944" y="51"/>
                      <a:pt x="946" y="50"/>
                    </a:cubicBezTo>
                    <a:cubicBezTo>
                      <a:pt x="947" y="49"/>
                      <a:pt x="948" y="48"/>
                      <a:pt x="952" y="54"/>
                    </a:cubicBezTo>
                    <a:cubicBezTo>
                      <a:pt x="954" y="56"/>
                      <a:pt x="955" y="57"/>
                      <a:pt x="956" y="60"/>
                    </a:cubicBezTo>
                    <a:cubicBezTo>
                      <a:pt x="947" y="73"/>
                      <a:pt x="944" y="79"/>
                      <a:pt x="940" y="81"/>
                    </a:cubicBezTo>
                    <a:close/>
                    <a:moveTo>
                      <a:pt x="940" y="32"/>
                    </a:moveTo>
                    <a:cubicBezTo>
                      <a:pt x="942" y="33"/>
                      <a:pt x="950" y="32"/>
                      <a:pt x="952" y="32"/>
                    </a:cubicBezTo>
                    <a:cubicBezTo>
                      <a:pt x="952" y="35"/>
                      <a:pt x="945" y="43"/>
                      <a:pt x="944" y="44"/>
                    </a:cubicBezTo>
                    <a:cubicBezTo>
                      <a:pt x="943" y="44"/>
                      <a:pt x="942" y="45"/>
                      <a:pt x="939" y="45"/>
                    </a:cubicBezTo>
                    <a:cubicBezTo>
                      <a:pt x="939" y="42"/>
                      <a:pt x="940" y="34"/>
                      <a:pt x="940" y="32"/>
                    </a:cubicBezTo>
                    <a:close/>
                    <a:moveTo>
                      <a:pt x="1020" y="92"/>
                    </a:moveTo>
                    <a:cubicBezTo>
                      <a:pt x="1018" y="83"/>
                      <a:pt x="1010" y="75"/>
                      <a:pt x="1003" y="72"/>
                    </a:cubicBezTo>
                    <a:cubicBezTo>
                      <a:pt x="1000" y="71"/>
                      <a:pt x="1001" y="57"/>
                      <a:pt x="1004" y="43"/>
                    </a:cubicBezTo>
                    <a:cubicBezTo>
                      <a:pt x="1005" y="38"/>
                      <a:pt x="1007" y="33"/>
                      <a:pt x="1009" y="27"/>
                    </a:cubicBezTo>
                    <a:cubicBezTo>
                      <a:pt x="1011" y="14"/>
                      <a:pt x="1009" y="10"/>
                      <a:pt x="1007" y="9"/>
                    </a:cubicBezTo>
                    <a:cubicBezTo>
                      <a:pt x="1004" y="7"/>
                      <a:pt x="1002" y="8"/>
                      <a:pt x="998" y="8"/>
                    </a:cubicBezTo>
                    <a:cubicBezTo>
                      <a:pt x="991" y="8"/>
                      <a:pt x="984" y="8"/>
                      <a:pt x="973" y="9"/>
                    </a:cubicBezTo>
                    <a:cubicBezTo>
                      <a:pt x="973" y="7"/>
                      <a:pt x="969" y="0"/>
                      <a:pt x="967" y="6"/>
                    </a:cubicBezTo>
                    <a:cubicBezTo>
                      <a:pt x="966" y="8"/>
                      <a:pt x="964" y="13"/>
                      <a:pt x="962" y="17"/>
                    </a:cubicBezTo>
                    <a:cubicBezTo>
                      <a:pt x="960" y="22"/>
                      <a:pt x="957" y="27"/>
                      <a:pt x="956" y="28"/>
                    </a:cubicBezTo>
                    <a:cubicBezTo>
                      <a:pt x="952" y="29"/>
                      <a:pt x="944" y="27"/>
                      <a:pt x="941" y="27"/>
                    </a:cubicBezTo>
                    <a:cubicBezTo>
                      <a:pt x="941" y="23"/>
                      <a:pt x="941" y="18"/>
                      <a:pt x="939" y="15"/>
                    </a:cubicBezTo>
                    <a:cubicBezTo>
                      <a:pt x="937" y="13"/>
                      <a:pt x="933" y="12"/>
                      <a:pt x="931" y="12"/>
                    </a:cubicBezTo>
                    <a:cubicBezTo>
                      <a:pt x="928" y="13"/>
                      <a:pt x="930" y="32"/>
                      <a:pt x="929" y="53"/>
                    </a:cubicBezTo>
                    <a:cubicBezTo>
                      <a:pt x="929" y="67"/>
                      <a:pt x="925" y="85"/>
                      <a:pt x="924" y="92"/>
                    </a:cubicBezTo>
                    <a:cubicBezTo>
                      <a:pt x="916" y="97"/>
                      <a:pt x="909" y="100"/>
                      <a:pt x="901" y="105"/>
                    </a:cubicBezTo>
                    <a:cubicBezTo>
                      <a:pt x="898" y="107"/>
                      <a:pt x="894" y="107"/>
                      <a:pt x="892" y="106"/>
                    </a:cubicBezTo>
                    <a:cubicBezTo>
                      <a:pt x="891" y="102"/>
                      <a:pt x="890" y="100"/>
                      <a:pt x="888" y="98"/>
                    </a:cubicBezTo>
                    <a:cubicBezTo>
                      <a:pt x="886" y="95"/>
                      <a:pt x="884" y="93"/>
                      <a:pt x="881" y="93"/>
                    </a:cubicBezTo>
                    <a:cubicBezTo>
                      <a:pt x="880" y="93"/>
                      <a:pt x="876" y="92"/>
                      <a:pt x="876" y="95"/>
                    </a:cubicBezTo>
                    <a:cubicBezTo>
                      <a:pt x="875" y="99"/>
                      <a:pt x="875" y="105"/>
                      <a:pt x="874" y="111"/>
                    </a:cubicBezTo>
                    <a:cubicBezTo>
                      <a:pt x="873" y="114"/>
                      <a:pt x="864" y="143"/>
                      <a:pt x="864" y="144"/>
                    </a:cubicBezTo>
                    <a:cubicBezTo>
                      <a:pt x="867" y="147"/>
                      <a:pt x="867" y="150"/>
                      <a:pt x="870" y="150"/>
                    </a:cubicBezTo>
                    <a:cubicBezTo>
                      <a:pt x="874" y="151"/>
                      <a:pt x="878" y="152"/>
                      <a:pt x="882" y="147"/>
                    </a:cubicBezTo>
                    <a:cubicBezTo>
                      <a:pt x="889" y="141"/>
                      <a:pt x="888" y="120"/>
                      <a:pt x="892" y="115"/>
                    </a:cubicBezTo>
                    <a:cubicBezTo>
                      <a:pt x="895" y="114"/>
                      <a:pt x="901" y="113"/>
                      <a:pt x="903" y="112"/>
                    </a:cubicBezTo>
                    <a:cubicBezTo>
                      <a:pt x="908" y="111"/>
                      <a:pt x="908" y="108"/>
                      <a:pt x="921" y="103"/>
                    </a:cubicBezTo>
                    <a:cubicBezTo>
                      <a:pt x="928" y="100"/>
                      <a:pt x="934" y="99"/>
                      <a:pt x="941" y="97"/>
                    </a:cubicBezTo>
                    <a:cubicBezTo>
                      <a:pt x="951" y="94"/>
                      <a:pt x="952" y="91"/>
                      <a:pt x="957" y="89"/>
                    </a:cubicBezTo>
                    <a:cubicBezTo>
                      <a:pt x="961" y="88"/>
                      <a:pt x="967" y="89"/>
                      <a:pt x="974" y="88"/>
                    </a:cubicBezTo>
                    <a:cubicBezTo>
                      <a:pt x="976" y="88"/>
                      <a:pt x="979" y="86"/>
                      <a:pt x="981" y="85"/>
                    </a:cubicBezTo>
                    <a:cubicBezTo>
                      <a:pt x="983" y="84"/>
                      <a:pt x="986" y="85"/>
                      <a:pt x="989" y="84"/>
                    </a:cubicBezTo>
                    <a:cubicBezTo>
                      <a:pt x="990" y="83"/>
                      <a:pt x="992" y="84"/>
                      <a:pt x="993" y="84"/>
                    </a:cubicBezTo>
                    <a:cubicBezTo>
                      <a:pt x="996" y="87"/>
                      <a:pt x="997" y="88"/>
                      <a:pt x="993" y="90"/>
                    </a:cubicBezTo>
                    <a:cubicBezTo>
                      <a:pt x="986" y="93"/>
                      <a:pt x="979" y="96"/>
                      <a:pt x="974" y="103"/>
                    </a:cubicBezTo>
                    <a:cubicBezTo>
                      <a:pt x="972" y="104"/>
                      <a:pt x="972" y="103"/>
                      <a:pt x="967" y="105"/>
                    </a:cubicBezTo>
                    <a:cubicBezTo>
                      <a:pt x="965" y="105"/>
                      <a:pt x="962" y="107"/>
                      <a:pt x="959" y="108"/>
                    </a:cubicBezTo>
                    <a:cubicBezTo>
                      <a:pt x="950" y="110"/>
                      <a:pt x="939" y="111"/>
                      <a:pt x="929" y="113"/>
                    </a:cubicBezTo>
                    <a:cubicBezTo>
                      <a:pt x="927" y="114"/>
                      <a:pt x="927" y="116"/>
                      <a:pt x="927" y="118"/>
                    </a:cubicBezTo>
                    <a:cubicBezTo>
                      <a:pt x="928" y="120"/>
                      <a:pt x="935" y="124"/>
                      <a:pt x="941" y="124"/>
                    </a:cubicBezTo>
                    <a:cubicBezTo>
                      <a:pt x="944" y="124"/>
                      <a:pt x="947" y="121"/>
                      <a:pt x="949" y="120"/>
                    </a:cubicBezTo>
                    <a:cubicBezTo>
                      <a:pt x="952" y="119"/>
                      <a:pt x="961" y="112"/>
                      <a:pt x="960" y="118"/>
                    </a:cubicBezTo>
                    <a:cubicBezTo>
                      <a:pt x="959" y="123"/>
                      <a:pt x="958" y="127"/>
                      <a:pt x="958" y="130"/>
                    </a:cubicBezTo>
                    <a:cubicBezTo>
                      <a:pt x="958" y="133"/>
                      <a:pt x="958" y="137"/>
                      <a:pt x="957" y="140"/>
                    </a:cubicBezTo>
                    <a:cubicBezTo>
                      <a:pt x="953" y="142"/>
                      <a:pt x="948" y="144"/>
                      <a:pt x="943" y="146"/>
                    </a:cubicBezTo>
                    <a:cubicBezTo>
                      <a:pt x="935" y="148"/>
                      <a:pt x="927" y="148"/>
                      <a:pt x="917" y="151"/>
                    </a:cubicBezTo>
                    <a:cubicBezTo>
                      <a:pt x="909" y="154"/>
                      <a:pt x="904" y="162"/>
                      <a:pt x="905" y="163"/>
                    </a:cubicBezTo>
                    <a:cubicBezTo>
                      <a:pt x="909" y="166"/>
                      <a:pt x="919" y="165"/>
                      <a:pt x="930" y="161"/>
                    </a:cubicBezTo>
                    <a:cubicBezTo>
                      <a:pt x="938" y="158"/>
                      <a:pt x="944" y="154"/>
                      <a:pt x="951" y="150"/>
                    </a:cubicBezTo>
                    <a:cubicBezTo>
                      <a:pt x="953" y="149"/>
                      <a:pt x="958" y="149"/>
                      <a:pt x="958" y="154"/>
                    </a:cubicBezTo>
                    <a:cubicBezTo>
                      <a:pt x="957" y="161"/>
                      <a:pt x="954" y="162"/>
                      <a:pt x="953" y="166"/>
                    </a:cubicBezTo>
                    <a:cubicBezTo>
                      <a:pt x="952" y="171"/>
                      <a:pt x="943" y="170"/>
                      <a:pt x="933" y="169"/>
                    </a:cubicBezTo>
                    <a:cubicBezTo>
                      <a:pt x="928" y="169"/>
                      <a:pt x="920" y="169"/>
                      <a:pt x="918" y="168"/>
                    </a:cubicBezTo>
                    <a:cubicBezTo>
                      <a:pt x="915" y="169"/>
                      <a:pt x="923" y="172"/>
                      <a:pt x="926" y="173"/>
                    </a:cubicBezTo>
                    <a:cubicBezTo>
                      <a:pt x="929" y="175"/>
                      <a:pt x="933" y="175"/>
                      <a:pt x="940" y="178"/>
                    </a:cubicBezTo>
                    <a:cubicBezTo>
                      <a:pt x="949" y="181"/>
                      <a:pt x="952" y="185"/>
                      <a:pt x="958" y="186"/>
                    </a:cubicBezTo>
                    <a:cubicBezTo>
                      <a:pt x="962" y="187"/>
                      <a:pt x="970" y="184"/>
                      <a:pt x="974" y="177"/>
                    </a:cubicBezTo>
                    <a:cubicBezTo>
                      <a:pt x="977" y="170"/>
                      <a:pt x="976" y="161"/>
                      <a:pt x="975" y="147"/>
                    </a:cubicBezTo>
                    <a:cubicBezTo>
                      <a:pt x="976" y="145"/>
                      <a:pt x="976" y="145"/>
                      <a:pt x="977" y="145"/>
                    </a:cubicBezTo>
                    <a:cubicBezTo>
                      <a:pt x="978" y="145"/>
                      <a:pt x="979" y="145"/>
                      <a:pt x="980" y="145"/>
                    </a:cubicBezTo>
                    <a:cubicBezTo>
                      <a:pt x="986" y="146"/>
                      <a:pt x="990" y="147"/>
                      <a:pt x="992" y="147"/>
                    </a:cubicBezTo>
                    <a:cubicBezTo>
                      <a:pt x="996" y="148"/>
                      <a:pt x="1000" y="151"/>
                      <a:pt x="1003" y="151"/>
                    </a:cubicBezTo>
                    <a:cubicBezTo>
                      <a:pt x="1008" y="152"/>
                      <a:pt x="1008" y="146"/>
                      <a:pt x="1007" y="145"/>
                    </a:cubicBezTo>
                    <a:cubicBezTo>
                      <a:pt x="1006" y="142"/>
                      <a:pt x="1003" y="137"/>
                      <a:pt x="1002" y="136"/>
                    </a:cubicBezTo>
                    <a:cubicBezTo>
                      <a:pt x="1000" y="135"/>
                      <a:pt x="990" y="135"/>
                      <a:pt x="980" y="136"/>
                    </a:cubicBezTo>
                    <a:cubicBezTo>
                      <a:pt x="978" y="136"/>
                      <a:pt x="978" y="136"/>
                      <a:pt x="975" y="135"/>
                    </a:cubicBezTo>
                    <a:cubicBezTo>
                      <a:pt x="973" y="135"/>
                      <a:pt x="973" y="136"/>
                      <a:pt x="972" y="134"/>
                    </a:cubicBezTo>
                    <a:cubicBezTo>
                      <a:pt x="971" y="131"/>
                      <a:pt x="971" y="127"/>
                      <a:pt x="972" y="124"/>
                    </a:cubicBezTo>
                    <a:cubicBezTo>
                      <a:pt x="974" y="121"/>
                      <a:pt x="976" y="118"/>
                      <a:pt x="977" y="116"/>
                    </a:cubicBezTo>
                    <a:cubicBezTo>
                      <a:pt x="980" y="112"/>
                      <a:pt x="977" y="107"/>
                      <a:pt x="978" y="104"/>
                    </a:cubicBezTo>
                    <a:cubicBezTo>
                      <a:pt x="980" y="100"/>
                      <a:pt x="982" y="100"/>
                      <a:pt x="985" y="98"/>
                    </a:cubicBezTo>
                    <a:cubicBezTo>
                      <a:pt x="988" y="96"/>
                      <a:pt x="992" y="96"/>
                      <a:pt x="995" y="96"/>
                    </a:cubicBezTo>
                    <a:cubicBezTo>
                      <a:pt x="998" y="96"/>
                      <a:pt x="998" y="99"/>
                      <a:pt x="1001" y="100"/>
                    </a:cubicBezTo>
                    <a:cubicBezTo>
                      <a:pt x="1006" y="101"/>
                      <a:pt x="1011" y="101"/>
                      <a:pt x="1015" y="102"/>
                    </a:cubicBezTo>
                    <a:cubicBezTo>
                      <a:pt x="1021" y="102"/>
                      <a:pt x="1020" y="99"/>
                      <a:pt x="1020" y="92"/>
                    </a:cubicBezTo>
                    <a:close/>
                    <a:moveTo>
                      <a:pt x="240" y="107"/>
                    </a:moveTo>
                    <a:cubicBezTo>
                      <a:pt x="240" y="107"/>
                      <a:pt x="240" y="102"/>
                      <a:pt x="240" y="100"/>
                    </a:cubicBezTo>
                    <a:cubicBezTo>
                      <a:pt x="241" y="100"/>
                      <a:pt x="243" y="100"/>
                      <a:pt x="244" y="100"/>
                    </a:cubicBezTo>
                    <a:cubicBezTo>
                      <a:pt x="245" y="101"/>
                      <a:pt x="245" y="105"/>
                      <a:pt x="244" y="107"/>
                    </a:cubicBezTo>
                    <a:cubicBezTo>
                      <a:pt x="243" y="107"/>
                      <a:pt x="241" y="107"/>
                      <a:pt x="240" y="107"/>
                    </a:cubicBezTo>
                    <a:close/>
                    <a:moveTo>
                      <a:pt x="292" y="61"/>
                    </a:moveTo>
                    <a:cubicBezTo>
                      <a:pt x="291" y="55"/>
                      <a:pt x="291" y="48"/>
                      <a:pt x="290" y="43"/>
                    </a:cubicBezTo>
                    <a:cubicBezTo>
                      <a:pt x="288" y="35"/>
                      <a:pt x="284" y="30"/>
                      <a:pt x="281" y="26"/>
                    </a:cubicBezTo>
                    <a:cubicBezTo>
                      <a:pt x="275" y="20"/>
                      <a:pt x="271" y="18"/>
                      <a:pt x="262" y="17"/>
                    </a:cubicBezTo>
                    <a:cubicBezTo>
                      <a:pt x="257" y="17"/>
                      <a:pt x="253" y="21"/>
                      <a:pt x="247" y="22"/>
                    </a:cubicBezTo>
                    <a:cubicBezTo>
                      <a:pt x="237" y="24"/>
                      <a:pt x="222" y="28"/>
                      <a:pt x="212" y="30"/>
                    </a:cubicBezTo>
                    <a:cubicBezTo>
                      <a:pt x="209" y="30"/>
                      <a:pt x="197" y="36"/>
                      <a:pt x="196" y="42"/>
                    </a:cubicBezTo>
                    <a:cubicBezTo>
                      <a:pt x="199" y="40"/>
                      <a:pt x="203" y="38"/>
                      <a:pt x="208" y="37"/>
                    </a:cubicBezTo>
                    <a:cubicBezTo>
                      <a:pt x="211" y="36"/>
                      <a:pt x="215" y="35"/>
                      <a:pt x="221" y="34"/>
                    </a:cubicBezTo>
                    <a:cubicBezTo>
                      <a:pt x="228" y="33"/>
                      <a:pt x="235" y="32"/>
                      <a:pt x="241" y="30"/>
                    </a:cubicBezTo>
                    <a:cubicBezTo>
                      <a:pt x="251" y="29"/>
                      <a:pt x="254" y="29"/>
                      <a:pt x="261" y="30"/>
                    </a:cubicBezTo>
                    <a:cubicBezTo>
                      <a:pt x="264" y="30"/>
                      <a:pt x="267" y="35"/>
                      <a:pt x="269" y="39"/>
                    </a:cubicBezTo>
                    <a:cubicBezTo>
                      <a:pt x="272" y="45"/>
                      <a:pt x="273" y="49"/>
                      <a:pt x="274" y="53"/>
                    </a:cubicBezTo>
                    <a:cubicBezTo>
                      <a:pt x="276" y="62"/>
                      <a:pt x="275" y="73"/>
                      <a:pt x="275" y="84"/>
                    </a:cubicBezTo>
                    <a:cubicBezTo>
                      <a:pt x="275" y="94"/>
                      <a:pt x="276" y="106"/>
                      <a:pt x="276" y="112"/>
                    </a:cubicBezTo>
                    <a:cubicBezTo>
                      <a:pt x="277" y="122"/>
                      <a:pt x="274" y="133"/>
                      <a:pt x="273" y="142"/>
                    </a:cubicBezTo>
                    <a:cubicBezTo>
                      <a:pt x="273" y="144"/>
                      <a:pt x="272" y="149"/>
                      <a:pt x="269" y="149"/>
                    </a:cubicBezTo>
                    <a:cubicBezTo>
                      <a:pt x="262" y="146"/>
                      <a:pt x="252" y="140"/>
                      <a:pt x="249" y="138"/>
                    </a:cubicBezTo>
                    <a:cubicBezTo>
                      <a:pt x="247" y="137"/>
                      <a:pt x="244" y="126"/>
                      <a:pt x="245" y="122"/>
                    </a:cubicBezTo>
                    <a:cubicBezTo>
                      <a:pt x="247" y="116"/>
                      <a:pt x="254" y="117"/>
                      <a:pt x="257" y="107"/>
                    </a:cubicBezTo>
                    <a:cubicBezTo>
                      <a:pt x="259" y="100"/>
                      <a:pt x="256" y="97"/>
                      <a:pt x="259" y="80"/>
                    </a:cubicBezTo>
                    <a:cubicBezTo>
                      <a:pt x="263" y="57"/>
                      <a:pt x="261" y="54"/>
                      <a:pt x="253" y="48"/>
                    </a:cubicBezTo>
                    <a:cubicBezTo>
                      <a:pt x="252" y="48"/>
                      <a:pt x="251" y="46"/>
                      <a:pt x="249" y="46"/>
                    </a:cubicBezTo>
                    <a:cubicBezTo>
                      <a:pt x="244" y="45"/>
                      <a:pt x="237" y="45"/>
                      <a:pt x="238" y="47"/>
                    </a:cubicBezTo>
                    <a:cubicBezTo>
                      <a:pt x="241" y="56"/>
                      <a:pt x="244" y="56"/>
                      <a:pt x="249" y="60"/>
                    </a:cubicBezTo>
                    <a:cubicBezTo>
                      <a:pt x="253" y="62"/>
                      <a:pt x="248" y="75"/>
                      <a:pt x="245" y="84"/>
                    </a:cubicBezTo>
                    <a:cubicBezTo>
                      <a:pt x="242" y="92"/>
                      <a:pt x="239" y="92"/>
                      <a:pt x="237" y="91"/>
                    </a:cubicBezTo>
                    <a:cubicBezTo>
                      <a:pt x="234" y="89"/>
                      <a:pt x="233" y="83"/>
                      <a:pt x="231" y="78"/>
                    </a:cubicBezTo>
                    <a:cubicBezTo>
                      <a:pt x="231" y="76"/>
                      <a:pt x="230" y="72"/>
                      <a:pt x="230" y="68"/>
                    </a:cubicBezTo>
                    <a:cubicBezTo>
                      <a:pt x="229" y="65"/>
                      <a:pt x="231" y="61"/>
                      <a:pt x="229" y="58"/>
                    </a:cubicBezTo>
                    <a:cubicBezTo>
                      <a:pt x="229" y="55"/>
                      <a:pt x="226" y="53"/>
                      <a:pt x="224" y="51"/>
                    </a:cubicBezTo>
                    <a:cubicBezTo>
                      <a:pt x="223" y="49"/>
                      <a:pt x="223" y="46"/>
                      <a:pt x="222" y="45"/>
                    </a:cubicBezTo>
                    <a:cubicBezTo>
                      <a:pt x="220" y="44"/>
                      <a:pt x="219" y="40"/>
                      <a:pt x="216" y="40"/>
                    </a:cubicBezTo>
                    <a:cubicBezTo>
                      <a:pt x="208" y="41"/>
                      <a:pt x="214" y="57"/>
                      <a:pt x="211" y="61"/>
                    </a:cubicBezTo>
                    <a:cubicBezTo>
                      <a:pt x="209" y="64"/>
                      <a:pt x="203" y="65"/>
                      <a:pt x="198" y="66"/>
                    </a:cubicBezTo>
                    <a:cubicBezTo>
                      <a:pt x="196" y="66"/>
                      <a:pt x="192" y="67"/>
                      <a:pt x="192" y="68"/>
                    </a:cubicBezTo>
                    <a:cubicBezTo>
                      <a:pt x="191" y="69"/>
                      <a:pt x="194" y="70"/>
                      <a:pt x="196" y="72"/>
                    </a:cubicBezTo>
                    <a:cubicBezTo>
                      <a:pt x="197" y="73"/>
                      <a:pt x="197" y="74"/>
                      <a:pt x="198" y="76"/>
                    </a:cubicBezTo>
                    <a:cubicBezTo>
                      <a:pt x="199" y="78"/>
                      <a:pt x="201" y="78"/>
                      <a:pt x="200" y="80"/>
                    </a:cubicBezTo>
                    <a:cubicBezTo>
                      <a:pt x="201" y="83"/>
                      <a:pt x="200" y="86"/>
                      <a:pt x="201" y="87"/>
                    </a:cubicBezTo>
                    <a:cubicBezTo>
                      <a:pt x="202" y="89"/>
                      <a:pt x="205" y="86"/>
                      <a:pt x="210" y="86"/>
                    </a:cubicBezTo>
                    <a:cubicBezTo>
                      <a:pt x="210" y="89"/>
                      <a:pt x="202" y="97"/>
                      <a:pt x="202" y="98"/>
                    </a:cubicBezTo>
                    <a:cubicBezTo>
                      <a:pt x="203" y="98"/>
                      <a:pt x="205" y="98"/>
                      <a:pt x="207" y="98"/>
                    </a:cubicBezTo>
                    <a:cubicBezTo>
                      <a:pt x="212" y="95"/>
                      <a:pt x="214" y="93"/>
                      <a:pt x="218" y="92"/>
                    </a:cubicBezTo>
                    <a:cubicBezTo>
                      <a:pt x="221" y="96"/>
                      <a:pt x="222" y="99"/>
                      <a:pt x="222" y="102"/>
                    </a:cubicBezTo>
                    <a:cubicBezTo>
                      <a:pt x="222" y="107"/>
                      <a:pt x="206" y="115"/>
                      <a:pt x="196" y="114"/>
                    </a:cubicBezTo>
                    <a:cubicBezTo>
                      <a:pt x="196" y="110"/>
                      <a:pt x="197" y="104"/>
                      <a:pt x="196" y="105"/>
                    </a:cubicBezTo>
                    <a:cubicBezTo>
                      <a:pt x="192" y="107"/>
                      <a:pt x="191" y="110"/>
                      <a:pt x="186" y="114"/>
                    </a:cubicBezTo>
                    <a:cubicBezTo>
                      <a:pt x="184" y="116"/>
                      <a:pt x="183" y="116"/>
                      <a:pt x="181" y="116"/>
                    </a:cubicBezTo>
                    <a:cubicBezTo>
                      <a:pt x="181" y="106"/>
                      <a:pt x="180" y="85"/>
                      <a:pt x="182" y="81"/>
                    </a:cubicBezTo>
                    <a:cubicBezTo>
                      <a:pt x="184" y="76"/>
                      <a:pt x="183" y="67"/>
                      <a:pt x="182" y="64"/>
                    </a:cubicBezTo>
                    <a:cubicBezTo>
                      <a:pt x="181" y="60"/>
                      <a:pt x="179" y="57"/>
                      <a:pt x="178" y="59"/>
                    </a:cubicBezTo>
                    <a:cubicBezTo>
                      <a:pt x="171" y="65"/>
                      <a:pt x="168" y="77"/>
                      <a:pt x="165" y="92"/>
                    </a:cubicBezTo>
                    <a:cubicBezTo>
                      <a:pt x="164" y="98"/>
                      <a:pt x="161" y="133"/>
                      <a:pt x="161" y="149"/>
                    </a:cubicBezTo>
                    <a:cubicBezTo>
                      <a:pt x="162" y="153"/>
                      <a:pt x="165" y="157"/>
                      <a:pt x="168" y="156"/>
                    </a:cubicBezTo>
                    <a:cubicBezTo>
                      <a:pt x="171" y="156"/>
                      <a:pt x="176" y="153"/>
                      <a:pt x="176" y="151"/>
                    </a:cubicBezTo>
                    <a:cubicBezTo>
                      <a:pt x="178" y="145"/>
                      <a:pt x="178" y="136"/>
                      <a:pt x="179" y="127"/>
                    </a:cubicBezTo>
                    <a:cubicBezTo>
                      <a:pt x="186" y="127"/>
                      <a:pt x="193" y="127"/>
                      <a:pt x="199" y="126"/>
                    </a:cubicBezTo>
                    <a:cubicBezTo>
                      <a:pt x="206" y="123"/>
                      <a:pt x="210" y="122"/>
                      <a:pt x="214" y="120"/>
                    </a:cubicBezTo>
                    <a:cubicBezTo>
                      <a:pt x="218" y="118"/>
                      <a:pt x="221" y="115"/>
                      <a:pt x="223" y="114"/>
                    </a:cubicBezTo>
                    <a:cubicBezTo>
                      <a:pt x="225" y="113"/>
                      <a:pt x="226" y="113"/>
                      <a:pt x="227" y="114"/>
                    </a:cubicBezTo>
                    <a:cubicBezTo>
                      <a:pt x="227" y="117"/>
                      <a:pt x="228" y="121"/>
                      <a:pt x="227" y="122"/>
                    </a:cubicBezTo>
                    <a:cubicBezTo>
                      <a:pt x="222" y="128"/>
                      <a:pt x="219" y="133"/>
                      <a:pt x="220" y="133"/>
                    </a:cubicBezTo>
                    <a:cubicBezTo>
                      <a:pt x="223" y="133"/>
                      <a:pt x="227" y="130"/>
                      <a:pt x="231" y="129"/>
                    </a:cubicBezTo>
                    <a:cubicBezTo>
                      <a:pt x="231" y="130"/>
                      <a:pt x="232" y="130"/>
                      <a:pt x="232" y="133"/>
                    </a:cubicBezTo>
                    <a:cubicBezTo>
                      <a:pt x="233" y="135"/>
                      <a:pt x="233" y="138"/>
                      <a:pt x="231" y="139"/>
                    </a:cubicBezTo>
                    <a:cubicBezTo>
                      <a:pt x="230" y="142"/>
                      <a:pt x="229" y="143"/>
                      <a:pt x="227" y="144"/>
                    </a:cubicBezTo>
                    <a:cubicBezTo>
                      <a:pt x="224" y="145"/>
                      <a:pt x="220" y="144"/>
                      <a:pt x="216" y="144"/>
                    </a:cubicBezTo>
                    <a:cubicBezTo>
                      <a:pt x="211" y="145"/>
                      <a:pt x="209" y="147"/>
                      <a:pt x="206" y="145"/>
                    </a:cubicBezTo>
                    <a:cubicBezTo>
                      <a:pt x="205" y="145"/>
                      <a:pt x="205" y="144"/>
                      <a:pt x="207" y="142"/>
                    </a:cubicBezTo>
                    <a:cubicBezTo>
                      <a:pt x="209" y="140"/>
                      <a:pt x="210" y="138"/>
                      <a:pt x="209" y="136"/>
                    </a:cubicBezTo>
                    <a:cubicBezTo>
                      <a:pt x="206" y="137"/>
                      <a:pt x="194" y="144"/>
                      <a:pt x="194" y="146"/>
                    </a:cubicBezTo>
                    <a:cubicBezTo>
                      <a:pt x="194" y="153"/>
                      <a:pt x="196" y="153"/>
                      <a:pt x="196" y="155"/>
                    </a:cubicBezTo>
                    <a:cubicBezTo>
                      <a:pt x="196" y="161"/>
                      <a:pt x="196" y="163"/>
                      <a:pt x="197" y="164"/>
                    </a:cubicBezTo>
                    <a:cubicBezTo>
                      <a:pt x="197" y="164"/>
                      <a:pt x="201" y="165"/>
                      <a:pt x="203" y="163"/>
                    </a:cubicBezTo>
                    <a:cubicBezTo>
                      <a:pt x="208" y="161"/>
                      <a:pt x="208" y="160"/>
                      <a:pt x="211" y="159"/>
                    </a:cubicBezTo>
                    <a:cubicBezTo>
                      <a:pt x="214" y="158"/>
                      <a:pt x="226" y="156"/>
                      <a:pt x="234" y="155"/>
                    </a:cubicBezTo>
                    <a:cubicBezTo>
                      <a:pt x="239" y="155"/>
                      <a:pt x="251" y="151"/>
                      <a:pt x="253" y="152"/>
                    </a:cubicBezTo>
                    <a:cubicBezTo>
                      <a:pt x="258" y="158"/>
                      <a:pt x="265" y="163"/>
                      <a:pt x="267" y="165"/>
                    </a:cubicBezTo>
                    <a:cubicBezTo>
                      <a:pt x="270" y="173"/>
                      <a:pt x="275" y="174"/>
                      <a:pt x="277" y="176"/>
                    </a:cubicBezTo>
                    <a:cubicBezTo>
                      <a:pt x="279" y="179"/>
                      <a:pt x="277" y="183"/>
                      <a:pt x="278" y="184"/>
                    </a:cubicBezTo>
                    <a:cubicBezTo>
                      <a:pt x="279" y="184"/>
                      <a:pt x="282" y="184"/>
                      <a:pt x="284" y="183"/>
                    </a:cubicBezTo>
                    <a:cubicBezTo>
                      <a:pt x="288" y="181"/>
                      <a:pt x="291" y="178"/>
                      <a:pt x="293" y="175"/>
                    </a:cubicBezTo>
                    <a:cubicBezTo>
                      <a:pt x="296" y="172"/>
                      <a:pt x="294" y="138"/>
                      <a:pt x="296" y="111"/>
                    </a:cubicBezTo>
                    <a:cubicBezTo>
                      <a:pt x="296" y="94"/>
                      <a:pt x="292" y="79"/>
                      <a:pt x="292" y="61"/>
                    </a:cubicBezTo>
                    <a:close/>
                    <a:moveTo>
                      <a:pt x="79" y="82"/>
                    </a:moveTo>
                    <a:cubicBezTo>
                      <a:pt x="76" y="83"/>
                      <a:pt x="71" y="87"/>
                      <a:pt x="69" y="84"/>
                    </a:cubicBezTo>
                    <a:cubicBezTo>
                      <a:pt x="69" y="76"/>
                      <a:pt x="69" y="63"/>
                      <a:pt x="69" y="56"/>
                    </a:cubicBezTo>
                    <a:cubicBezTo>
                      <a:pt x="69" y="53"/>
                      <a:pt x="82" y="55"/>
                      <a:pt x="93" y="53"/>
                    </a:cubicBezTo>
                    <a:cubicBezTo>
                      <a:pt x="97" y="53"/>
                      <a:pt x="97" y="53"/>
                      <a:pt x="99" y="53"/>
                    </a:cubicBezTo>
                    <a:cubicBezTo>
                      <a:pt x="102" y="55"/>
                      <a:pt x="103" y="75"/>
                      <a:pt x="79" y="82"/>
                    </a:cubicBezTo>
                    <a:close/>
                    <a:moveTo>
                      <a:pt x="119" y="45"/>
                    </a:moveTo>
                    <a:cubicBezTo>
                      <a:pt x="109" y="43"/>
                      <a:pt x="100" y="43"/>
                      <a:pt x="87" y="45"/>
                    </a:cubicBezTo>
                    <a:cubicBezTo>
                      <a:pt x="79" y="45"/>
                      <a:pt x="74" y="45"/>
                      <a:pt x="71" y="43"/>
                    </a:cubicBezTo>
                    <a:cubicBezTo>
                      <a:pt x="68" y="41"/>
                      <a:pt x="67" y="38"/>
                      <a:pt x="68" y="32"/>
                    </a:cubicBezTo>
                    <a:cubicBezTo>
                      <a:pt x="68" y="27"/>
                      <a:pt x="68" y="22"/>
                      <a:pt x="68" y="18"/>
                    </a:cubicBezTo>
                    <a:cubicBezTo>
                      <a:pt x="68" y="16"/>
                      <a:pt x="64" y="13"/>
                      <a:pt x="62" y="13"/>
                    </a:cubicBezTo>
                    <a:cubicBezTo>
                      <a:pt x="57" y="13"/>
                      <a:pt x="50" y="9"/>
                      <a:pt x="49" y="12"/>
                    </a:cubicBezTo>
                    <a:cubicBezTo>
                      <a:pt x="48" y="16"/>
                      <a:pt x="48" y="15"/>
                      <a:pt x="49" y="21"/>
                    </a:cubicBezTo>
                    <a:cubicBezTo>
                      <a:pt x="49" y="23"/>
                      <a:pt x="50" y="25"/>
                      <a:pt x="50" y="27"/>
                    </a:cubicBezTo>
                    <a:cubicBezTo>
                      <a:pt x="50" y="33"/>
                      <a:pt x="50" y="42"/>
                      <a:pt x="49" y="43"/>
                    </a:cubicBezTo>
                    <a:cubicBezTo>
                      <a:pt x="41" y="49"/>
                      <a:pt x="29" y="52"/>
                      <a:pt x="21" y="56"/>
                    </a:cubicBezTo>
                    <a:cubicBezTo>
                      <a:pt x="16" y="57"/>
                      <a:pt x="13" y="50"/>
                      <a:pt x="9" y="48"/>
                    </a:cubicBezTo>
                    <a:cubicBezTo>
                      <a:pt x="7" y="47"/>
                      <a:pt x="2" y="46"/>
                      <a:pt x="0" y="4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4" y="58"/>
                      <a:pt x="5" y="64"/>
                    </a:cubicBezTo>
                    <a:cubicBezTo>
                      <a:pt x="8" y="72"/>
                      <a:pt x="10" y="82"/>
                      <a:pt x="13" y="92"/>
                    </a:cubicBezTo>
                    <a:cubicBezTo>
                      <a:pt x="13" y="93"/>
                      <a:pt x="13" y="94"/>
                      <a:pt x="14" y="95"/>
                    </a:cubicBezTo>
                    <a:cubicBezTo>
                      <a:pt x="16" y="98"/>
                      <a:pt x="17" y="98"/>
                      <a:pt x="20" y="98"/>
                    </a:cubicBezTo>
                    <a:cubicBezTo>
                      <a:pt x="22" y="97"/>
                      <a:pt x="24" y="97"/>
                      <a:pt x="24" y="95"/>
                    </a:cubicBezTo>
                    <a:cubicBezTo>
                      <a:pt x="25" y="87"/>
                      <a:pt x="24" y="75"/>
                      <a:pt x="24" y="68"/>
                    </a:cubicBezTo>
                    <a:cubicBezTo>
                      <a:pt x="25" y="64"/>
                      <a:pt x="24" y="61"/>
                      <a:pt x="26" y="61"/>
                    </a:cubicBezTo>
                    <a:cubicBezTo>
                      <a:pt x="29" y="61"/>
                      <a:pt x="34" y="60"/>
                      <a:pt x="39" y="59"/>
                    </a:cubicBezTo>
                    <a:cubicBezTo>
                      <a:pt x="43" y="59"/>
                      <a:pt x="48" y="58"/>
                      <a:pt x="49" y="59"/>
                    </a:cubicBezTo>
                    <a:cubicBezTo>
                      <a:pt x="49" y="70"/>
                      <a:pt x="48" y="83"/>
                      <a:pt x="49" y="89"/>
                    </a:cubicBezTo>
                    <a:cubicBezTo>
                      <a:pt x="35" y="91"/>
                      <a:pt x="38" y="92"/>
                      <a:pt x="35" y="97"/>
                    </a:cubicBezTo>
                    <a:cubicBezTo>
                      <a:pt x="37" y="100"/>
                      <a:pt x="47" y="97"/>
                      <a:pt x="48" y="101"/>
                    </a:cubicBezTo>
                    <a:cubicBezTo>
                      <a:pt x="48" y="117"/>
                      <a:pt x="46" y="141"/>
                      <a:pt x="46" y="161"/>
                    </a:cubicBezTo>
                    <a:cubicBezTo>
                      <a:pt x="46" y="167"/>
                      <a:pt x="48" y="174"/>
                      <a:pt x="48" y="179"/>
                    </a:cubicBezTo>
                    <a:cubicBezTo>
                      <a:pt x="48" y="184"/>
                      <a:pt x="50" y="191"/>
                      <a:pt x="52" y="195"/>
                    </a:cubicBezTo>
                    <a:cubicBezTo>
                      <a:pt x="54" y="199"/>
                      <a:pt x="55" y="200"/>
                      <a:pt x="57" y="201"/>
                    </a:cubicBezTo>
                    <a:cubicBezTo>
                      <a:pt x="58" y="201"/>
                      <a:pt x="59" y="200"/>
                      <a:pt x="60" y="199"/>
                    </a:cubicBezTo>
                    <a:cubicBezTo>
                      <a:pt x="64" y="195"/>
                      <a:pt x="65" y="194"/>
                      <a:pt x="68" y="185"/>
                    </a:cubicBezTo>
                    <a:cubicBezTo>
                      <a:pt x="68" y="182"/>
                      <a:pt x="67" y="175"/>
                      <a:pt x="67" y="163"/>
                    </a:cubicBezTo>
                    <a:cubicBezTo>
                      <a:pt x="68" y="158"/>
                      <a:pt x="70" y="122"/>
                      <a:pt x="70" y="117"/>
                    </a:cubicBezTo>
                    <a:cubicBezTo>
                      <a:pt x="70" y="110"/>
                      <a:pt x="70" y="106"/>
                      <a:pt x="70" y="101"/>
                    </a:cubicBezTo>
                    <a:cubicBezTo>
                      <a:pt x="72" y="100"/>
                      <a:pt x="79" y="99"/>
                      <a:pt x="87" y="95"/>
                    </a:cubicBezTo>
                    <a:cubicBezTo>
                      <a:pt x="91" y="93"/>
                      <a:pt x="94" y="93"/>
                      <a:pt x="100" y="89"/>
                    </a:cubicBezTo>
                    <a:cubicBezTo>
                      <a:pt x="101" y="88"/>
                      <a:pt x="103" y="86"/>
                      <a:pt x="111" y="85"/>
                    </a:cubicBezTo>
                    <a:cubicBezTo>
                      <a:pt x="130" y="83"/>
                      <a:pt x="133" y="81"/>
                      <a:pt x="133" y="78"/>
                    </a:cubicBezTo>
                    <a:cubicBezTo>
                      <a:pt x="134" y="68"/>
                      <a:pt x="133" y="69"/>
                      <a:pt x="131" y="63"/>
                    </a:cubicBezTo>
                    <a:cubicBezTo>
                      <a:pt x="128" y="54"/>
                      <a:pt x="126" y="47"/>
                      <a:pt x="119" y="45"/>
                    </a:cubicBezTo>
                    <a:close/>
                    <a:moveTo>
                      <a:pt x="908" y="74"/>
                    </a:moveTo>
                    <a:cubicBezTo>
                      <a:pt x="907" y="72"/>
                      <a:pt x="904" y="55"/>
                      <a:pt x="902" y="40"/>
                    </a:cubicBezTo>
                    <a:cubicBezTo>
                      <a:pt x="901" y="35"/>
                      <a:pt x="898" y="31"/>
                      <a:pt x="898" y="26"/>
                    </a:cubicBezTo>
                    <a:cubicBezTo>
                      <a:pt x="899" y="23"/>
                      <a:pt x="914" y="31"/>
                      <a:pt x="916" y="33"/>
                    </a:cubicBezTo>
                    <a:cubicBezTo>
                      <a:pt x="918" y="35"/>
                      <a:pt x="922" y="75"/>
                      <a:pt x="920" y="77"/>
                    </a:cubicBezTo>
                    <a:cubicBezTo>
                      <a:pt x="919" y="78"/>
                      <a:pt x="916" y="79"/>
                      <a:pt x="913" y="78"/>
                    </a:cubicBezTo>
                    <a:cubicBezTo>
                      <a:pt x="912" y="78"/>
                      <a:pt x="910" y="76"/>
                      <a:pt x="90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0" name="îṡľidê">
                <a:extLst>
                  <a:ext uri="{FF2B5EF4-FFF2-40B4-BE49-F238E27FC236}">
                    <a16:creationId xmlns:a16="http://schemas.microsoft.com/office/drawing/2014/main" id="{6856ECB1-7DCF-42A0-AB08-DE9AD77D715F}"/>
                  </a:ext>
                </a:extLst>
              </p:cNvPr>
              <p:cNvGrpSpPr/>
              <p:nvPr/>
            </p:nvGrpSpPr>
            <p:grpSpPr>
              <a:xfrm>
                <a:off x="4642975" y="4169040"/>
                <a:ext cx="3419476" cy="138113"/>
                <a:chOff x="4386263" y="4424363"/>
                <a:chExt cx="3419476" cy="138113"/>
              </a:xfrm>
              <a:grpFill/>
            </p:grpSpPr>
            <p:sp>
              <p:nvSpPr>
                <p:cNvPr id="91" name="iSļíḍe">
                  <a:extLst>
                    <a:ext uri="{FF2B5EF4-FFF2-40B4-BE49-F238E27FC236}">
                      <a16:creationId xmlns:a16="http://schemas.microsoft.com/office/drawing/2014/main" id="{2E27C064-BFEC-440E-BFFF-BB3D4D2FD683}"/>
                    </a:ext>
                  </a:extLst>
                </p:cNvPr>
                <p:cNvSpPr/>
                <p:nvPr/>
              </p:nvSpPr>
              <p:spPr bwMode="auto">
                <a:xfrm>
                  <a:off x="4386263" y="4424363"/>
                  <a:ext cx="155575" cy="134938"/>
                </a:xfrm>
                <a:custGeom>
                  <a:avLst/>
                  <a:gdLst>
                    <a:gd name="T0" fmla="*/ 14 w 47"/>
                    <a:gd name="T1" fmla="*/ 22 h 41"/>
                    <a:gd name="T2" fmla="*/ 16 w 47"/>
                    <a:gd name="T3" fmla="*/ 22 h 41"/>
                    <a:gd name="T4" fmla="*/ 28 w 47"/>
                    <a:gd name="T5" fmla="*/ 13 h 41"/>
                    <a:gd name="T6" fmla="*/ 17 w 47"/>
                    <a:gd name="T7" fmla="*/ 3 h 41"/>
                    <a:gd name="T8" fmla="*/ 14 w 47"/>
                    <a:gd name="T9" fmla="*/ 3 h 41"/>
                    <a:gd name="T10" fmla="*/ 14 w 47"/>
                    <a:gd name="T11" fmla="*/ 22 h 41"/>
                    <a:gd name="T12" fmla="*/ 14 w 47"/>
                    <a:gd name="T13" fmla="*/ 34 h 41"/>
                    <a:gd name="T14" fmla="*/ 19 w 47"/>
                    <a:gd name="T15" fmla="*/ 39 h 41"/>
                    <a:gd name="T16" fmla="*/ 21 w 47"/>
                    <a:gd name="T17" fmla="*/ 39 h 41"/>
                    <a:gd name="T18" fmla="*/ 21 w 47"/>
                    <a:gd name="T19" fmla="*/ 41 h 41"/>
                    <a:gd name="T20" fmla="*/ 0 w 47"/>
                    <a:gd name="T21" fmla="*/ 41 h 41"/>
                    <a:gd name="T22" fmla="*/ 0 w 47"/>
                    <a:gd name="T23" fmla="*/ 39 h 41"/>
                    <a:gd name="T24" fmla="*/ 0 w 47"/>
                    <a:gd name="T25" fmla="*/ 39 h 41"/>
                    <a:gd name="T26" fmla="*/ 6 w 47"/>
                    <a:gd name="T27" fmla="*/ 34 h 41"/>
                    <a:gd name="T28" fmla="*/ 6 w 47"/>
                    <a:gd name="T29" fmla="*/ 9 h 41"/>
                    <a:gd name="T30" fmla="*/ 1 w 47"/>
                    <a:gd name="T31" fmla="*/ 4 h 41"/>
                    <a:gd name="T32" fmla="*/ 0 w 47"/>
                    <a:gd name="T33" fmla="*/ 4 h 41"/>
                    <a:gd name="T34" fmla="*/ 0 w 47"/>
                    <a:gd name="T35" fmla="*/ 2 h 41"/>
                    <a:gd name="T36" fmla="*/ 1 w 47"/>
                    <a:gd name="T37" fmla="*/ 1 h 41"/>
                    <a:gd name="T38" fmla="*/ 7 w 47"/>
                    <a:gd name="T39" fmla="*/ 1 h 41"/>
                    <a:gd name="T40" fmla="*/ 17 w 47"/>
                    <a:gd name="T41" fmla="*/ 1 h 41"/>
                    <a:gd name="T42" fmla="*/ 34 w 47"/>
                    <a:gd name="T43" fmla="*/ 5 h 41"/>
                    <a:gd name="T44" fmla="*/ 37 w 47"/>
                    <a:gd name="T45" fmla="*/ 12 h 41"/>
                    <a:gd name="T46" fmla="*/ 28 w 47"/>
                    <a:gd name="T47" fmla="*/ 23 h 41"/>
                    <a:gd name="T48" fmla="*/ 34 w 47"/>
                    <a:gd name="T49" fmla="*/ 29 h 41"/>
                    <a:gd name="T50" fmla="*/ 39 w 47"/>
                    <a:gd name="T51" fmla="*/ 36 h 41"/>
                    <a:gd name="T52" fmla="*/ 47 w 47"/>
                    <a:gd name="T53" fmla="*/ 39 h 41"/>
                    <a:gd name="T54" fmla="*/ 47 w 47"/>
                    <a:gd name="T55" fmla="*/ 41 h 41"/>
                    <a:gd name="T56" fmla="*/ 43 w 47"/>
                    <a:gd name="T57" fmla="*/ 41 h 41"/>
                    <a:gd name="T58" fmla="*/ 35 w 47"/>
                    <a:gd name="T59" fmla="*/ 41 h 41"/>
                    <a:gd name="T60" fmla="*/ 30 w 47"/>
                    <a:gd name="T61" fmla="*/ 38 h 41"/>
                    <a:gd name="T62" fmla="*/ 26 w 47"/>
                    <a:gd name="T63" fmla="*/ 32 h 41"/>
                    <a:gd name="T64" fmla="*/ 19 w 47"/>
                    <a:gd name="T65" fmla="*/ 24 h 41"/>
                    <a:gd name="T66" fmla="*/ 14 w 47"/>
                    <a:gd name="T67" fmla="*/ 24 h 41"/>
                    <a:gd name="T68" fmla="*/ 14 w 47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1">
                      <a:moveTo>
                        <a:pt x="14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24" y="22"/>
                        <a:pt x="28" y="19"/>
                        <a:pt x="28" y="13"/>
                      </a:cubicBezTo>
                      <a:cubicBezTo>
                        <a:pt x="28" y="7"/>
                        <a:pt x="24" y="4"/>
                        <a:pt x="17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lose/>
                      <a:moveTo>
                        <a:pt x="14" y="34"/>
                      </a:moveTo>
                      <a:cubicBezTo>
                        <a:pt x="14" y="37"/>
                        <a:pt x="16" y="39"/>
                        <a:pt x="19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" y="39"/>
                        <a:pt x="6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6"/>
                        <a:pt x="4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12" y="1"/>
                        <a:pt x="15" y="1"/>
                        <a:pt x="17" y="1"/>
                      </a:cubicBezTo>
                      <a:cubicBezTo>
                        <a:pt x="26" y="0"/>
                        <a:pt x="32" y="2"/>
                        <a:pt x="34" y="5"/>
                      </a:cubicBezTo>
                      <a:cubicBezTo>
                        <a:pt x="36" y="7"/>
                        <a:pt x="37" y="9"/>
                        <a:pt x="37" y="12"/>
                      </a:cubicBezTo>
                      <a:cubicBezTo>
                        <a:pt x="37" y="17"/>
                        <a:pt x="34" y="21"/>
                        <a:pt x="28" y="23"/>
                      </a:cubicBezTo>
                      <a:cubicBezTo>
                        <a:pt x="30" y="24"/>
                        <a:pt x="31" y="26"/>
                        <a:pt x="34" y="29"/>
                      </a:cubicBezTo>
                      <a:cubicBezTo>
                        <a:pt x="36" y="32"/>
                        <a:pt x="37" y="34"/>
                        <a:pt x="39" y="36"/>
                      </a:cubicBezTo>
                      <a:cubicBezTo>
                        <a:pt x="41" y="38"/>
                        <a:pt x="43" y="39"/>
                        <a:pt x="47" y="39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1"/>
                        <a:pt x="45" y="41"/>
                        <a:pt x="43" y="41"/>
                      </a:cubicBezTo>
                      <a:cubicBezTo>
                        <a:pt x="39" y="41"/>
                        <a:pt x="37" y="41"/>
                        <a:pt x="35" y="41"/>
                      </a:cubicBezTo>
                      <a:cubicBezTo>
                        <a:pt x="33" y="40"/>
                        <a:pt x="31" y="39"/>
                        <a:pt x="30" y="38"/>
                      </a:cubicBezTo>
                      <a:cubicBezTo>
                        <a:pt x="29" y="37"/>
                        <a:pt x="27" y="35"/>
                        <a:pt x="26" y="32"/>
                      </a:cubicBezTo>
                      <a:cubicBezTo>
                        <a:pt x="23" y="28"/>
                        <a:pt x="20" y="26"/>
                        <a:pt x="19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ŝļïḑe">
                  <a:extLst>
                    <a:ext uri="{FF2B5EF4-FFF2-40B4-BE49-F238E27FC236}">
                      <a16:creationId xmlns:a16="http://schemas.microsoft.com/office/drawing/2014/main" id="{82623809-C67E-4919-A548-4873C69AF5CF}"/>
                    </a:ext>
                  </a:extLst>
                </p:cNvPr>
                <p:cNvSpPr/>
                <p:nvPr/>
              </p:nvSpPr>
              <p:spPr bwMode="auto">
                <a:xfrm>
                  <a:off x="4538663" y="4430713"/>
                  <a:ext cx="122238" cy="128588"/>
                </a:xfrm>
                <a:custGeom>
                  <a:avLst/>
                  <a:gdLst>
                    <a:gd name="T0" fmla="*/ 15 w 37"/>
                    <a:gd name="T1" fmla="*/ 3 h 39"/>
                    <a:gd name="T2" fmla="*/ 15 w 37"/>
                    <a:gd name="T3" fmla="*/ 17 h 39"/>
                    <a:gd name="T4" fmla="*/ 25 w 37"/>
                    <a:gd name="T5" fmla="*/ 17 h 39"/>
                    <a:gd name="T6" fmla="*/ 30 w 37"/>
                    <a:gd name="T7" fmla="*/ 13 h 39"/>
                    <a:gd name="T8" fmla="*/ 32 w 37"/>
                    <a:gd name="T9" fmla="*/ 13 h 39"/>
                    <a:gd name="T10" fmla="*/ 32 w 37"/>
                    <a:gd name="T11" fmla="*/ 26 h 39"/>
                    <a:gd name="T12" fmla="*/ 30 w 37"/>
                    <a:gd name="T13" fmla="*/ 26 h 39"/>
                    <a:gd name="T14" fmla="*/ 24 w 37"/>
                    <a:gd name="T15" fmla="*/ 21 h 39"/>
                    <a:gd name="T16" fmla="*/ 15 w 37"/>
                    <a:gd name="T17" fmla="*/ 21 h 39"/>
                    <a:gd name="T18" fmla="*/ 15 w 37"/>
                    <a:gd name="T19" fmla="*/ 33 h 39"/>
                    <a:gd name="T20" fmla="*/ 18 w 37"/>
                    <a:gd name="T21" fmla="*/ 36 h 39"/>
                    <a:gd name="T22" fmla="*/ 28 w 37"/>
                    <a:gd name="T23" fmla="*/ 36 h 39"/>
                    <a:gd name="T24" fmla="*/ 35 w 37"/>
                    <a:gd name="T25" fmla="*/ 29 h 39"/>
                    <a:gd name="T26" fmla="*/ 37 w 37"/>
                    <a:gd name="T27" fmla="*/ 29 h 39"/>
                    <a:gd name="T28" fmla="*/ 37 w 37"/>
                    <a:gd name="T29" fmla="*/ 39 h 39"/>
                    <a:gd name="T30" fmla="*/ 0 w 37"/>
                    <a:gd name="T31" fmla="*/ 39 h 39"/>
                    <a:gd name="T32" fmla="*/ 0 w 37"/>
                    <a:gd name="T33" fmla="*/ 37 h 39"/>
                    <a:gd name="T34" fmla="*/ 2 w 37"/>
                    <a:gd name="T35" fmla="*/ 37 h 39"/>
                    <a:gd name="T36" fmla="*/ 7 w 37"/>
                    <a:gd name="T37" fmla="*/ 32 h 39"/>
                    <a:gd name="T38" fmla="*/ 7 w 37"/>
                    <a:gd name="T39" fmla="*/ 7 h 39"/>
                    <a:gd name="T40" fmla="*/ 2 w 37"/>
                    <a:gd name="T41" fmla="*/ 2 h 39"/>
                    <a:gd name="T42" fmla="*/ 1 w 37"/>
                    <a:gd name="T43" fmla="*/ 2 h 39"/>
                    <a:gd name="T44" fmla="*/ 1 w 37"/>
                    <a:gd name="T45" fmla="*/ 0 h 39"/>
                    <a:gd name="T46" fmla="*/ 35 w 37"/>
                    <a:gd name="T47" fmla="*/ 0 h 39"/>
                    <a:gd name="T48" fmla="*/ 35 w 37"/>
                    <a:gd name="T49" fmla="*/ 9 h 39"/>
                    <a:gd name="T50" fmla="*/ 33 w 37"/>
                    <a:gd name="T51" fmla="*/ 9 h 39"/>
                    <a:gd name="T52" fmla="*/ 29 w 37"/>
                    <a:gd name="T53" fmla="*/ 3 h 39"/>
                    <a:gd name="T54" fmla="*/ 15 w 37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7" h="39">
                      <a:moveTo>
                        <a:pt x="15" y="3"/>
                      </a:move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0" y="22"/>
                        <a:pt x="29" y="21"/>
                        <a:pt x="24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sḻîḑè">
                  <a:extLst>
                    <a:ext uri="{FF2B5EF4-FFF2-40B4-BE49-F238E27FC236}">
                      <a16:creationId xmlns:a16="http://schemas.microsoft.com/office/drawing/2014/main" id="{D58F1CCA-1A59-405F-9A58-D8E1C8C88E1D}"/>
                    </a:ext>
                  </a:extLst>
                </p:cNvPr>
                <p:cNvSpPr/>
                <p:nvPr/>
              </p:nvSpPr>
              <p:spPr bwMode="auto">
                <a:xfrm>
                  <a:off x="4673601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4 w 47"/>
                    <a:gd name="T3" fmla="*/ 37 h 39"/>
                    <a:gd name="T4" fmla="*/ 14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2 w 47"/>
                    <a:gd name="T21" fmla="*/ 0 h 39"/>
                    <a:gd name="T22" fmla="*/ 37 w 47"/>
                    <a:gd name="T23" fmla="*/ 27 h 39"/>
                    <a:gd name="T24" fmla="*/ 37 w 47"/>
                    <a:gd name="T25" fmla="*/ 8 h 39"/>
                    <a:gd name="T26" fmla="*/ 36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5"/>
                        <a:pt x="37" y="4"/>
                        <a:pt x="36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ïṥļiḑé">
                  <a:extLst>
                    <a:ext uri="{FF2B5EF4-FFF2-40B4-BE49-F238E27FC236}">
                      <a16:creationId xmlns:a16="http://schemas.microsoft.com/office/drawing/2014/main" id="{63A74B9C-E728-4F89-A51B-F68E8E04F2D4}"/>
                    </a:ext>
                  </a:extLst>
                </p:cNvPr>
                <p:cNvSpPr/>
                <p:nvPr/>
              </p:nvSpPr>
              <p:spPr bwMode="auto">
                <a:xfrm>
                  <a:off x="4835526" y="4430713"/>
                  <a:ext cx="177800" cy="128588"/>
                </a:xfrm>
                <a:custGeom>
                  <a:avLst/>
                  <a:gdLst>
                    <a:gd name="T0" fmla="*/ 10 w 54"/>
                    <a:gd name="T1" fmla="*/ 8 h 39"/>
                    <a:gd name="T2" fmla="*/ 9 w 54"/>
                    <a:gd name="T3" fmla="*/ 31 h 39"/>
                    <a:gd name="T4" fmla="*/ 9 w 54"/>
                    <a:gd name="T5" fmla="*/ 35 h 39"/>
                    <a:gd name="T6" fmla="*/ 14 w 54"/>
                    <a:gd name="T7" fmla="*/ 37 h 39"/>
                    <a:gd name="T8" fmla="*/ 14 w 54"/>
                    <a:gd name="T9" fmla="*/ 39 h 39"/>
                    <a:gd name="T10" fmla="*/ 0 w 54"/>
                    <a:gd name="T11" fmla="*/ 39 h 39"/>
                    <a:gd name="T12" fmla="*/ 0 w 54"/>
                    <a:gd name="T13" fmla="*/ 37 h 39"/>
                    <a:gd name="T14" fmla="*/ 4 w 54"/>
                    <a:gd name="T15" fmla="*/ 35 h 39"/>
                    <a:gd name="T16" fmla="*/ 5 w 54"/>
                    <a:gd name="T17" fmla="*/ 30 h 39"/>
                    <a:gd name="T18" fmla="*/ 7 w 54"/>
                    <a:gd name="T19" fmla="*/ 7 h 39"/>
                    <a:gd name="T20" fmla="*/ 6 w 54"/>
                    <a:gd name="T21" fmla="*/ 3 h 39"/>
                    <a:gd name="T22" fmla="*/ 2 w 54"/>
                    <a:gd name="T23" fmla="*/ 2 h 39"/>
                    <a:gd name="T24" fmla="*/ 2 w 54"/>
                    <a:gd name="T25" fmla="*/ 0 h 39"/>
                    <a:gd name="T26" fmla="*/ 15 w 54"/>
                    <a:gd name="T27" fmla="*/ 0 h 39"/>
                    <a:gd name="T28" fmla="*/ 27 w 54"/>
                    <a:gd name="T29" fmla="*/ 26 h 39"/>
                    <a:gd name="T30" fmla="*/ 39 w 54"/>
                    <a:gd name="T31" fmla="*/ 0 h 39"/>
                    <a:gd name="T32" fmla="*/ 52 w 54"/>
                    <a:gd name="T33" fmla="*/ 0 h 39"/>
                    <a:gd name="T34" fmla="*/ 52 w 54"/>
                    <a:gd name="T35" fmla="*/ 2 h 39"/>
                    <a:gd name="T36" fmla="*/ 48 w 54"/>
                    <a:gd name="T37" fmla="*/ 3 h 39"/>
                    <a:gd name="T38" fmla="*/ 48 w 54"/>
                    <a:gd name="T39" fmla="*/ 7 h 39"/>
                    <a:gd name="T40" fmla="*/ 49 w 54"/>
                    <a:gd name="T41" fmla="*/ 31 h 39"/>
                    <a:gd name="T42" fmla="*/ 50 w 54"/>
                    <a:gd name="T43" fmla="*/ 35 h 39"/>
                    <a:gd name="T44" fmla="*/ 54 w 54"/>
                    <a:gd name="T45" fmla="*/ 37 h 39"/>
                    <a:gd name="T46" fmla="*/ 54 w 54"/>
                    <a:gd name="T47" fmla="*/ 39 h 39"/>
                    <a:gd name="T48" fmla="*/ 35 w 54"/>
                    <a:gd name="T49" fmla="*/ 39 h 39"/>
                    <a:gd name="T50" fmla="*/ 35 w 54"/>
                    <a:gd name="T51" fmla="*/ 37 h 39"/>
                    <a:gd name="T52" fmla="*/ 36 w 54"/>
                    <a:gd name="T53" fmla="*/ 37 h 39"/>
                    <a:gd name="T54" fmla="*/ 41 w 54"/>
                    <a:gd name="T55" fmla="*/ 33 h 39"/>
                    <a:gd name="T56" fmla="*/ 41 w 54"/>
                    <a:gd name="T57" fmla="*/ 30 h 39"/>
                    <a:gd name="T58" fmla="*/ 39 w 54"/>
                    <a:gd name="T59" fmla="*/ 7 h 39"/>
                    <a:gd name="T60" fmla="*/ 26 w 54"/>
                    <a:gd name="T61" fmla="*/ 39 h 39"/>
                    <a:gd name="T62" fmla="*/ 24 w 54"/>
                    <a:gd name="T63" fmla="*/ 39 h 39"/>
                    <a:gd name="T64" fmla="*/ 10 w 54"/>
                    <a:gd name="T65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39">
                      <a:moveTo>
                        <a:pt x="10" y="8"/>
                      </a:move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3"/>
                        <a:pt x="9" y="35"/>
                        <a:pt x="9" y="35"/>
                      </a:cubicBezTo>
                      <a:cubicBezTo>
                        <a:pt x="10" y="36"/>
                        <a:pt x="11" y="37"/>
                        <a:pt x="14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6"/>
                        <a:pt x="4" y="35"/>
                      </a:cubicBezTo>
                      <a:cubicBezTo>
                        <a:pt x="5" y="35"/>
                        <a:pt x="5" y="33"/>
                        <a:pt x="5" y="30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5"/>
                        <a:pt x="7" y="4"/>
                        <a:pt x="6" y="3"/>
                      </a:cubicBezTo>
                      <a:cubicBezTo>
                        <a:pt x="6" y="3"/>
                        <a:pt x="4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2"/>
                        <a:pt x="48" y="2"/>
                        <a:pt x="48" y="3"/>
                      </a:cubicBezTo>
                      <a:cubicBezTo>
                        <a:pt x="47" y="3"/>
                        <a:pt x="47" y="5"/>
                        <a:pt x="48" y="7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9" y="33"/>
                        <a:pt x="49" y="35"/>
                        <a:pt x="50" y="35"/>
                      </a:cubicBezTo>
                      <a:cubicBezTo>
                        <a:pt x="51" y="36"/>
                        <a:pt x="52" y="37"/>
                        <a:pt x="54" y="37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40" y="37"/>
                        <a:pt x="41" y="36"/>
                        <a:pt x="41" y="33"/>
                      </a:cubicBezTo>
                      <a:cubicBezTo>
                        <a:pt x="41" y="32"/>
                        <a:pt x="41" y="31"/>
                        <a:pt x="41" y="30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ṧļïḋè">
                  <a:extLst>
                    <a:ext uri="{FF2B5EF4-FFF2-40B4-BE49-F238E27FC236}">
                      <a16:creationId xmlns:a16="http://schemas.microsoft.com/office/drawing/2014/main" id="{0A151397-81CA-406B-BC29-0F6D974D4367}"/>
                    </a:ext>
                  </a:extLst>
                </p:cNvPr>
                <p:cNvSpPr/>
                <p:nvPr/>
              </p:nvSpPr>
              <p:spPr bwMode="auto">
                <a:xfrm>
                  <a:off x="5024438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ŝlîḍê">
                  <a:extLst>
                    <a:ext uri="{FF2B5EF4-FFF2-40B4-BE49-F238E27FC236}">
                      <a16:creationId xmlns:a16="http://schemas.microsoft.com/office/drawing/2014/main" id="{B01E363A-21C7-4491-95F1-5B5CC6E240D8}"/>
                    </a:ext>
                  </a:extLst>
                </p:cNvPr>
                <p:cNvSpPr/>
                <p:nvPr/>
              </p:nvSpPr>
              <p:spPr bwMode="auto">
                <a:xfrm>
                  <a:off x="509587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ṣḻiḍê">
                  <a:extLst>
                    <a:ext uri="{FF2B5EF4-FFF2-40B4-BE49-F238E27FC236}">
                      <a16:creationId xmlns:a16="http://schemas.microsoft.com/office/drawing/2014/main" id="{859304DD-C647-4C88-86C1-2BCB58B30444}"/>
                    </a:ext>
                  </a:extLst>
                </p:cNvPr>
                <p:cNvSpPr/>
                <p:nvPr/>
              </p:nvSpPr>
              <p:spPr bwMode="auto">
                <a:xfrm>
                  <a:off x="5337176" y="4430713"/>
                  <a:ext cx="152400" cy="131763"/>
                </a:xfrm>
                <a:custGeom>
                  <a:avLst/>
                  <a:gdLst>
                    <a:gd name="T0" fmla="*/ 30 w 46"/>
                    <a:gd name="T1" fmla="*/ 0 h 40"/>
                    <a:gd name="T2" fmla="*/ 46 w 46"/>
                    <a:gd name="T3" fmla="*/ 0 h 40"/>
                    <a:gd name="T4" fmla="*/ 46 w 46"/>
                    <a:gd name="T5" fmla="*/ 2 h 40"/>
                    <a:gd name="T6" fmla="*/ 46 w 46"/>
                    <a:gd name="T7" fmla="*/ 2 h 40"/>
                    <a:gd name="T8" fmla="*/ 40 w 46"/>
                    <a:gd name="T9" fmla="*/ 7 h 40"/>
                    <a:gd name="T10" fmla="*/ 40 w 46"/>
                    <a:gd name="T11" fmla="*/ 23 h 40"/>
                    <a:gd name="T12" fmla="*/ 23 w 46"/>
                    <a:gd name="T13" fmla="*/ 40 h 40"/>
                    <a:gd name="T14" fmla="*/ 5 w 46"/>
                    <a:gd name="T15" fmla="*/ 25 h 40"/>
                    <a:gd name="T16" fmla="*/ 5 w 46"/>
                    <a:gd name="T17" fmla="*/ 6 h 40"/>
                    <a:gd name="T18" fmla="*/ 1 w 46"/>
                    <a:gd name="T19" fmla="*/ 2 h 40"/>
                    <a:gd name="T20" fmla="*/ 0 w 46"/>
                    <a:gd name="T21" fmla="*/ 2 h 40"/>
                    <a:gd name="T22" fmla="*/ 0 w 46"/>
                    <a:gd name="T23" fmla="*/ 0 h 40"/>
                    <a:gd name="T24" fmla="*/ 19 w 46"/>
                    <a:gd name="T25" fmla="*/ 0 h 40"/>
                    <a:gd name="T26" fmla="*/ 19 w 46"/>
                    <a:gd name="T27" fmla="*/ 2 h 40"/>
                    <a:gd name="T28" fmla="*/ 18 w 46"/>
                    <a:gd name="T29" fmla="*/ 2 h 40"/>
                    <a:gd name="T30" fmla="*/ 13 w 46"/>
                    <a:gd name="T31" fmla="*/ 6 h 40"/>
                    <a:gd name="T32" fmla="*/ 13 w 46"/>
                    <a:gd name="T33" fmla="*/ 25 h 40"/>
                    <a:gd name="T34" fmla="*/ 24 w 46"/>
                    <a:gd name="T35" fmla="*/ 36 h 40"/>
                    <a:gd name="T36" fmla="*/ 36 w 46"/>
                    <a:gd name="T37" fmla="*/ 24 h 40"/>
                    <a:gd name="T38" fmla="*/ 36 w 46"/>
                    <a:gd name="T39" fmla="*/ 9 h 40"/>
                    <a:gd name="T40" fmla="*/ 31 w 46"/>
                    <a:gd name="T41" fmla="*/ 2 h 40"/>
                    <a:gd name="T42" fmla="*/ 30 w 46"/>
                    <a:gd name="T43" fmla="*/ 2 h 40"/>
                    <a:gd name="T44" fmla="*/ 30 w 46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" h="40">
                      <a:moveTo>
                        <a:pt x="3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2" y="2"/>
                        <a:pt x="40" y="4"/>
                        <a:pt x="40" y="7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40" y="34"/>
                        <a:pt x="34" y="40"/>
                        <a:pt x="23" y="40"/>
                      </a:cubicBezTo>
                      <a:cubicBezTo>
                        <a:pt x="11" y="40"/>
                        <a:pt x="5" y="35"/>
                        <a:pt x="5" y="2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3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4" y="32"/>
                        <a:pt x="17" y="36"/>
                        <a:pt x="24" y="36"/>
                      </a:cubicBezTo>
                      <a:cubicBezTo>
                        <a:pt x="32" y="36"/>
                        <a:pt x="36" y="32"/>
                        <a:pt x="36" y="24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4"/>
                        <a:pt x="35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ŝlîdè">
                  <a:extLst>
                    <a:ext uri="{FF2B5EF4-FFF2-40B4-BE49-F238E27FC236}">
                      <a16:creationId xmlns:a16="http://schemas.microsoft.com/office/drawing/2014/main" id="{47713A6C-390A-4E76-B29F-CE201EA54B97}"/>
                    </a:ext>
                  </a:extLst>
                </p:cNvPr>
                <p:cNvSpPr/>
                <p:nvPr/>
              </p:nvSpPr>
              <p:spPr bwMode="auto">
                <a:xfrm>
                  <a:off x="5495926" y="4430713"/>
                  <a:ext cx="155575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0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6 w 47"/>
                    <a:gd name="T39" fmla="*/ 2 h 39"/>
                    <a:gd name="T40" fmla="*/ 41 w 47"/>
                    <a:gd name="T41" fmla="*/ 5 h 39"/>
                    <a:gd name="T42" fmla="*/ 41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8" y="35"/>
                        <a:pt x="10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7" y="4"/>
                        <a:pt x="37" y="3"/>
                      </a:cubicBezTo>
                      <a:cubicBezTo>
                        <a:pt x="36" y="2"/>
                        <a:pt x="34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3" y="2"/>
                        <a:pt x="41" y="3"/>
                        <a:pt x="41" y="5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ŝ1ide">
                  <a:extLst>
                    <a:ext uri="{FF2B5EF4-FFF2-40B4-BE49-F238E27FC236}">
                      <a16:creationId xmlns:a16="http://schemas.microsoft.com/office/drawing/2014/main" id="{44BD319D-6DA3-464D-BE32-A4E29C22BE45}"/>
                    </a:ext>
                  </a:extLst>
                </p:cNvPr>
                <p:cNvSpPr/>
                <p:nvPr/>
              </p:nvSpPr>
              <p:spPr bwMode="auto">
                <a:xfrm>
                  <a:off x="5661026" y="4430713"/>
                  <a:ext cx="63500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3 w 19"/>
                    <a:gd name="T9" fmla="*/ 7 h 39"/>
                    <a:gd name="T10" fmla="*/ 13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0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0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3" y="4"/>
                        <a:pt x="13" y="7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šľïḓé">
                  <a:extLst>
                    <a:ext uri="{FF2B5EF4-FFF2-40B4-BE49-F238E27FC236}">
                      <a16:creationId xmlns:a16="http://schemas.microsoft.com/office/drawing/2014/main" id="{E6B9441F-98FE-4431-8C36-58EFD04ACF2D}"/>
                    </a:ext>
                  </a:extLst>
                </p:cNvPr>
                <p:cNvSpPr/>
                <p:nvPr/>
              </p:nvSpPr>
              <p:spPr bwMode="auto">
                <a:xfrm>
                  <a:off x="5730876" y="4430713"/>
                  <a:ext cx="149225" cy="131763"/>
                </a:xfrm>
                <a:custGeom>
                  <a:avLst/>
                  <a:gdLst>
                    <a:gd name="T0" fmla="*/ 6 w 45"/>
                    <a:gd name="T1" fmla="*/ 7 h 40"/>
                    <a:gd name="T2" fmla="*/ 4 w 45"/>
                    <a:gd name="T3" fmla="*/ 3 h 40"/>
                    <a:gd name="T4" fmla="*/ 0 w 45"/>
                    <a:gd name="T5" fmla="*/ 2 h 40"/>
                    <a:gd name="T6" fmla="*/ 0 w 45"/>
                    <a:gd name="T7" fmla="*/ 2 h 40"/>
                    <a:gd name="T8" fmla="*/ 0 w 45"/>
                    <a:gd name="T9" fmla="*/ 0 h 40"/>
                    <a:gd name="T10" fmla="*/ 21 w 45"/>
                    <a:gd name="T11" fmla="*/ 0 h 40"/>
                    <a:gd name="T12" fmla="*/ 21 w 45"/>
                    <a:gd name="T13" fmla="*/ 2 h 40"/>
                    <a:gd name="T14" fmla="*/ 20 w 45"/>
                    <a:gd name="T15" fmla="*/ 2 h 40"/>
                    <a:gd name="T16" fmla="*/ 15 w 45"/>
                    <a:gd name="T17" fmla="*/ 3 h 40"/>
                    <a:gd name="T18" fmla="*/ 16 w 45"/>
                    <a:gd name="T19" fmla="*/ 8 h 40"/>
                    <a:gd name="T20" fmla="*/ 25 w 45"/>
                    <a:gd name="T21" fmla="*/ 29 h 40"/>
                    <a:gd name="T22" fmla="*/ 34 w 45"/>
                    <a:gd name="T23" fmla="*/ 6 h 40"/>
                    <a:gd name="T24" fmla="*/ 31 w 45"/>
                    <a:gd name="T25" fmla="*/ 2 h 40"/>
                    <a:gd name="T26" fmla="*/ 29 w 45"/>
                    <a:gd name="T27" fmla="*/ 2 h 40"/>
                    <a:gd name="T28" fmla="*/ 29 w 45"/>
                    <a:gd name="T29" fmla="*/ 0 h 40"/>
                    <a:gd name="T30" fmla="*/ 45 w 45"/>
                    <a:gd name="T31" fmla="*/ 0 h 40"/>
                    <a:gd name="T32" fmla="*/ 45 w 45"/>
                    <a:gd name="T33" fmla="*/ 2 h 40"/>
                    <a:gd name="T34" fmla="*/ 44 w 45"/>
                    <a:gd name="T35" fmla="*/ 2 h 40"/>
                    <a:gd name="T36" fmla="*/ 37 w 45"/>
                    <a:gd name="T37" fmla="*/ 9 h 40"/>
                    <a:gd name="T38" fmla="*/ 25 w 45"/>
                    <a:gd name="T39" fmla="*/ 40 h 40"/>
                    <a:gd name="T40" fmla="*/ 21 w 45"/>
                    <a:gd name="T41" fmla="*/ 40 h 40"/>
                    <a:gd name="T42" fmla="*/ 6 w 45"/>
                    <a:gd name="T43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" h="40">
                      <a:moveTo>
                        <a:pt x="6" y="7"/>
                      </a:move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7" y="2"/>
                        <a:pt x="16" y="3"/>
                        <a:pt x="15" y="3"/>
                      </a:cubicBezTo>
                      <a:cubicBezTo>
                        <a:pt x="14" y="4"/>
                        <a:pt x="15" y="6"/>
                        <a:pt x="16" y="8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5" y="3"/>
                        <a:pt x="34" y="2"/>
                        <a:pt x="31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1" y="2"/>
                        <a:pt x="39" y="4"/>
                        <a:pt x="37" y="9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Sļídê">
                  <a:extLst>
                    <a:ext uri="{FF2B5EF4-FFF2-40B4-BE49-F238E27FC236}">
                      <a16:creationId xmlns:a16="http://schemas.microsoft.com/office/drawing/2014/main" id="{D548A52B-A451-45E0-8352-EF158DFD79AE}"/>
                    </a:ext>
                  </a:extLst>
                </p:cNvPr>
                <p:cNvSpPr/>
                <p:nvPr/>
              </p:nvSpPr>
              <p:spPr bwMode="auto">
                <a:xfrm>
                  <a:off x="5880101" y="4430713"/>
                  <a:ext cx="125413" cy="128588"/>
                </a:xfrm>
                <a:custGeom>
                  <a:avLst/>
                  <a:gdLst>
                    <a:gd name="T0" fmla="*/ 16 w 38"/>
                    <a:gd name="T1" fmla="*/ 3 h 39"/>
                    <a:gd name="T2" fmla="*/ 16 w 38"/>
                    <a:gd name="T3" fmla="*/ 17 h 39"/>
                    <a:gd name="T4" fmla="*/ 26 w 38"/>
                    <a:gd name="T5" fmla="*/ 17 h 39"/>
                    <a:gd name="T6" fmla="*/ 30 w 38"/>
                    <a:gd name="T7" fmla="*/ 13 h 39"/>
                    <a:gd name="T8" fmla="*/ 33 w 38"/>
                    <a:gd name="T9" fmla="*/ 13 h 39"/>
                    <a:gd name="T10" fmla="*/ 33 w 38"/>
                    <a:gd name="T11" fmla="*/ 26 h 39"/>
                    <a:gd name="T12" fmla="*/ 30 w 38"/>
                    <a:gd name="T13" fmla="*/ 26 h 39"/>
                    <a:gd name="T14" fmla="*/ 25 w 38"/>
                    <a:gd name="T15" fmla="*/ 21 h 39"/>
                    <a:gd name="T16" fmla="*/ 16 w 38"/>
                    <a:gd name="T17" fmla="*/ 21 h 39"/>
                    <a:gd name="T18" fmla="*/ 16 w 38"/>
                    <a:gd name="T19" fmla="*/ 33 h 39"/>
                    <a:gd name="T20" fmla="*/ 18 w 38"/>
                    <a:gd name="T21" fmla="*/ 36 h 39"/>
                    <a:gd name="T22" fmla="*/ 28 w 38"/>
                    <a:gd name="T23" fmla="*/ 36 h 39"/>
                    <a:gd name="T24" fmla="*/ 35 w 38"/>
                    <a:gd name="T25" fmla="*/ 29 h 39"/>
                    <a:gd name="T26" fmla="*/ 38 w 38"/>
                    <a:gd name="T27" fmla="*/ 29 h 39"/>
                    <a:gd name="T28" fmla="*/ 37 w 38"/>
                    <a:gd name="T29" fmla="*/ 39 h 39"/>
                    <a:gd name="T30" fmla="*/ 0 w 38"/>
                    <a:gd name="T31" fmla="*/ 39 h 39"/>
                    <a:gd name="T32" fmla="*/ 0 w 38"/>
                    <a:gd name="T33" fmla="*/ 37 h 39"/>
                    <a:gd name="T34" fmla="*/ 3 w 38"/>
                    <a:gd name="T35" fmla="*/ 37 h 39"/>
                    <a:gd name="T36" fmla="*/ 7 w 38"/>
                    <a:gd name="T37" fmla="*/ 32 h 39"/>
                    <a:gd name="T38" fmla="*/ 7 w 38"/>
                    <a:gd name="T39" fmla="*/ 7 h 39"/>
                    <a:gd name="T40" fmla="*/ 2 w 38"/>
                    <a:gd name="T41" fmla="*/ 2 h 39"/>
                    <a:gd name="T42" fmla="*/ 1 w 38"/>
                    <a:gd name="T43" fmla="*/ 2 h 39"/>
                    <a:gd name="T44" fmla="*/ 1 w 38"/>
                    <a:gd name="T45" fmla="*/ 0 h 39"/>
                    <a:gd name="T46" fmla="*/ 35 w 38"/>
                    <a:gd name="T47" fmla="*/ 0 h 39"/>
                    <a:gd name="T48" fmla="*/ 36 w 38"/>
                    <a:gd name="T49" fmla="*/ 9 h 39"/>
                    <a:gd name="T50" fmla="*/ 33 w 38"/>
                    <a:gd name="T51" fmla="*/ 9 h 39"/>
                    <a:gd name="T52" fmla="*/ 29 w 38"/>
                    <a:gd name="T53" fmla="*/ 3 h 39"/>
                    <a:gd name="T54" fmla="*/ 16 w 38"/>
                    <a:gd name="T55" fmla="*/ 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8" h="39">
                      <a:moveTo>
                        <a:pt x="16" y="3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9" y="17"/>
                        <a:pt x="30" y="16"/>
                        <a:pt x="30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5"/>
                        <a:pt x="16" y="36"/>
                        <a:pt x="18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2" y="36"/>
                        <a:pt x="34" y="34"/>
                        <a:pt x="35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7"/>
                        <a:pt x="7" y="35"/>
                        <a:pt x="7" y="32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3"/>
                        <a:pt x="6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5"/>
                        <a:pt x="31" y="3"/>
                        <a:pt x="29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ṩḷiḑê">
                  <a:extLst>
                    <a:ext uri="{FF2B5EF4-FFF2-40B4-BE49-F238E27FC236}">
                      <a16:creationId xmlns:a16="http://schemas.microsoft.com/office/drawing/2014/main" id="{6707087C-4D9C-49E5-AE2D-E607A22E6DEB}"/>
                    </a:ext>
                  </a:extLst>
                </p:cNvPr>
                <p:cNvSpPr/>
                <p:nvPr/>
              </p:nvSpPr>
              <p:spPr bwMode="auto">
                <a:xfrm>
                  <a:off x="6011863" y="4424363"/>
                  <a:ext cx="158750" cy="134938"/>
                </a:xfrm>
                <a:custGeom>
                  <a:avLst/>
                  <a:gdLst>
                    <a:gd name="T0" fmla="*/ 15 w 48"/>
                    <a:gd name="T1" fmla="*/ 22 h 41"/>
                    <a:gd name="T2" fmla="*/ 17 w 48"/>
                    <a:gd name="T3" fmla="*/ 22 h 41"/>
                    <a:gd name="T4" fmla="*/ 29 w 48"/>
                    <a:gd name="T5" fmla="*/ 13 h 41"/>
                    <a:gd name="T6" fmla="*/ 18 w 48"/>
                    <a:gd name="T7" fmla="*/ 3 h 41"/>
                    <a:gd name="T8" fmla="*/ 15 w 48"/>
                    <a:gd name="T9" fmla="*/ 3 h 41"/>
                    <a:gd name="T10" fmla="*/ 15 w 48"/>
                    <a:gd name="T11" fmla="*/ 22 h 41"/>
                    <a:gd name="T12" fmla="*/ 15 w 48"/>
                    <a:gd name="T13" fmla="*/ 34 h 41"/>
                    <a:gd name="T14" fmla="*/ 20 w 48"/>
                    <a:gd name="T15" fmla="*/ 39 h 41"/>
                    <a:gd name="T16" fmla="*/ 22 w 48"/>
                    <a:gd name="T17" fmla="*/ 39 h 41"/>
                    <a:gd name="T18" fmla="*/ 22 w 48"/>
                    <a:gd name="T19" fmla="*/ 41 h 41"/>
                    <a:gd name="T20" fmla="*/ 0 w 48"/>
                    <a:gd name="T21" fmla="*/ 41 h 41"/>
                    <a:gd name="T22" fmla="*/ 0 w 48"/>
                    <a:gd name="T23" fmla="*/ 39 h 41"/>
                    <a:gd name="T24" fmla="*/ 1 w 48"/>
                    <a:gd name="T25" fmla="*/ 39 h 41"/>
                    <a:gd name="T26" fmla="*/ 6 w 48"/>
                    <a:gd name="T27" fmla="*/ 34 h 41"/>
                    <a:gd name="T28" fmla="*/ 6 w 48"/>
                    <a:gd name="T29" fmla="*/ 9 h 41"/>
                    <a:gd name="T30" fmla="*/ 1 w 48"/>
                    <a:gd name="T31" fmla="*/ 4 h 41"/>
                    <a:gd name="T32" fmla="*/ 0 w 48"/>
                    <a:gd name="T33" fmla="*/ 4 h 41"/>
                    <a:gd name="T34" fmla="*/ 0 w 48"/>
                    <a:gd name="T35" fmla="*/ 2 h 41"/>
                    <a:gd name="T36" fmla="*/ 2 w 48"/>
                    <a:gd name="T37" fmla="*/ 1 h 41"/>
                    <a:gd name="T38" fmla="*/ 8 w 48"/>
                    <a:gd name="T39" fmla="*/ 1 h 41"/>
                    <a:gd name="T40" fmla="*/ 18 w 48"/>
                    <a:gd name="T41" fmla="*/ 1 h 41"/>
                    <a:gd name="T42" fmla="*/ 35 w 48"/>
                    <a:gd name="T43" fmla="*/ 5 h 41"/>
                    <a:gd name="T44" fmla="*/ 38 w 48"/>
                    <a:gd name="T45" fmla="*/ 12 h 41"/>
                    <a:gd name="T46" fmla="*/ 29 w 48"/>
                    <a:gd name="T47" fmla="*/ 23 h 41"/>
                    <a:gd name="T48" fmla="*/ 34 w 48"/>
                    <a:gd name="T49" fmla="*/ 29 h 41"/>
                    <a:gd name="T50" fmla="*/ 39 w 48"/>
                    <a:gd name="T51" fmla="*/ 36 h 41"/>
                    <a:gd name="T52" fmla="*/ 48 w 48"/>
                    <a:gd name="T53" fmla="*/ 39 h 41"/>
                    <a:gd name="T54" fmla="*/ 48 w 48"/>
                    <a:gd name="T55" fmla="*/ 41 h 41"/>
                    <a:gd name="T56" fmla="*/ 44 w 48"/>
                    <a:gd name="T57" fmla="*/ 41 h 41"/>
                    <a:gd name="T58" fmla="*/ 35 w 48"/>
                    <a:gd name="T59" fmla="*/ 41 h 41"/>
                    <a:gd name="T60" fmla="*/ 30 w 48"/>
                    <a:gd name="T61" fmla="*/ 38 h 41"/>
                    <a:gd name="T62" fmla="*/ 26 w 48"/>
                    <a:gd name="T63" fmla="*/ 32 h 41"/>
                    <a:gd name="T64" fmla="*/ 20 w 48"/>
                    <a:gd name="T65" fmla="*/ 24 h 41"/>
                    <a:gd name="T66" fmla="*/ 15 w 48"/>
                    <a:gd name="T67" fmla="*/ 24 h 41"/>
                    <a:gd name="T68" fmla="*/ 15 w 48"/>
                    <a:gd name="T69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" h="41">
                      <a:moveTo>
                        <a:pt x="15" y="22"/>
                      </a:move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25" y="22"/>
                        <a:pt x="29" y="19"/>
                        <a:pt x="29" y="13"/>
                      </a:cubicBezTo>
                      <a:cubicBezTo>
                        <a:pt x="29" y="7"/>
                        <a:pt x="25" y="4"/>
                        <a:pt x="18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  <a:moveTo>
                        <a:pt x="15" y="34"/>
                      </a:moveTo>
                      <a:cubicBezTo>
                        <a:pt x="15" y="37"/>
                        <a:pt x="16" y="39"/>
                        <a:pt x="20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5" y="39"/>
                        <a:pt x="7" y="37"/>
                        <a:pt x="6" y="34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7" y="6"/>
                        <a:pt x="5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3" y="1"/>
                        <a:pt x="16" y="1"/>
                        <a:pt x="18" y="1"/>
                      </a:cubicBezTo>
                      <a:cubicBezTo>
                        <a:pt x="27" y="0"/>
                        <a:pt x="32" y="2"/>
                        <a:pt x="35" y="5"/>
                      </a:cubicBezTo>
                      <a:cubicBezTo>
                        <a:pt x="37" y="7"/>
                        <a:pt x="38" y="9"/>
                        <a:pt x="38" y="12"/>
                      </a:cubicBezTo>
                      <a:cubicBezTo>
                        <a:pt x="38" y="17"/>
                        <a:pt x="35" y="21"/>
                        <a:pt x="29" y="23"/>
                      </a:cubicBezTo>
                      <a:cubicBezTo>
                        <a:pt x="30" y="24"/>
                        <a:pt x="32" y="26"/>
                        <a:pt x="34" y="29"/>
                      </a:cubicBezTo>
                      <a:cubicBezTo>
                        <a:pt x="37" y="32"/>
                        <a:pt x="38" y="34"/>
                        <a:pt x="39" y="36"/>
                      </a:cubicBezTo>
                      <a:cubicBezTo>
                        <a:pt x="42" y="38"/>
                        <a:pt x="44" y="39"/>
                        <a:pt x="48" y="39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7" y="41"/>
                        <a:pt x="45" y="41"/>
                        <a:pt x="44" y="41"/>
                      </a:cubicBezTo>
                      <a:cubicBezTo>
                        <a:pt x="40" y="41"/>
                        <a:pt x="37" y="41"/>
                        <a:pt x="35" y="41"/>
                      </a:cubicBezTo>
                      <a:cubicBezTo>
                        <a:pt x="33" y="40"/>
                        <a:pt x="32" y="39"/>
                        <a:pt x="30" y="38"/>
                      </a:cubicBezTo>
                      <a:cubicBezTo>
                        <a:pt x="30" y="37"/>
                        <a:pt x="28" y="35"/>
                        <a:pt x="26" y="32"/>
                      </a:cubicBezTo>
                      <a:cubicBezTo>
                        <a:pt x="23" y="28"/>
                        <a:pt x="21" y="26"/>
                        <a:pt x="20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lnTo>
                        <a:pt x="1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ŝ1îḑê">
                  <a:extLst>
                    <a:ext uri="{FF2B5EF4-FFF2-40B4-BE49-F238E27FC236}">
                      <a16:creationId xmlns:a16="http://schemas.microsoft.com/office/drawing/2014/main" id="{D1FD2F8A-CD83-4707-9719-1980A665B51E}"/>
                    </a:ext>
                  </a:extLst>
                </p:cNvPr>
                <p:cNvSpPr/>
                <p:nvPr/>
              </p:nvSpPr>
              <p:spPr bwMode="auto">
                <a:xfrm>
                  <a:off x="6176963" y="4427538"/>
                  <a:ext cx="92075" cy="134938"/>
                </a:xfrm>
                <a:custGeom>
                  <a:avLst/>
                  <a:gdLst>
                    <a:gd name="T0" fmla="*/ 0 w 28"/>
                    <a:gd name="T1" fmla="*/ 29 h 41"/>
                    <a:gd name="T2" fmla="*/ 3 w 28"/>
                    <a:gd name="T3" fmla="*/ 29 h 41"/>
                    <a:gd name="T4" fmla="*/ 13 w 28"/>
                    <a:gd name="T5" fmla="*/ 38 h 41"/>
                    <a:gd name="T6" fmla="*/ 20 w 28"/>
                    <a:gd name="T7" fmla="*/ 32 h 41"/>
                    <a:gd name="T8" fmla="*/ 11 w 28"/>
                    <a:gd name="T9" fmla="*/ 23 h 41"/>
                    <a:gd name="T10" fmla="*/ 0 w 28"/>
                    <a:gd name="T11" fmla="*/ 10 h 41"/>
                    <a:gd name="T12" fmla="*/ 13 w 28"/>
                    <a:gd name="T13" fmla="*/ 0 h 41"/>
                    <a:gd name="T14" fmla="*/ 20 w 28"/>
                    <a:gd name="T15" fmla="*/ 1 h 41"/>
                    <a:gd name="T16" fmla="*/ 22 w 28"/>
                    <a:gd name="T17" fmla="*/ 1 h 41"/>
                    <a:gd name="T18" fmla="*/ 23 w 28"/>
                    <a:gd name="T19" fmla="*/ 1 h 41"/>
                    <a:gd name="T20" fmla="*/ 24 w 28"/>
                    <a:gd name="T21" fmla="*/ 1 h 41"/>
                    <a:gd name="T22" fmla="*/ 25 w 28"/>
                    <a:gd name="T23" fmla="*/ 1 h 41"/>
                    <a:gd name="T24" fmla="*/ 26 w 28"/>
                    <a:gd name="T25" fmla="*/ 11 h 41"/>
                    <a:gd name="T26" fmla="*/ 24 w 28"/>
                    <a:gd name="T27" fmla="*/ 11 h 41"/>
                    <a:gd name="T28" fmla="*/ 14 w 28"/>
                    <a:gd name="T29" fmla="*/ 2 h 41"/>
                    <a:gd name="T30" fmla="*/ 8 w 28"/>
                    <a:gd name="T31" fmla="*/ 7 h 41"/>
                    <a:gd name="T32" fmla="*/ 15 w 28"/>
                    <a:gd name="T33" fmla="*/ 14 h 41"/>
                    <a:gd name="T34" fmla="*/ 25 w 28"/>
                    <a:gd name="T35" fmla="*/ 21 h 41"/>
                    <a:gd name="T36" fmla="*/ 28 w 28"/>
                    <a:gd name="T37" fmla="*/ 29 h 41"/>
                    <a:gd name="T38" fmla="*/ 15 w 28"/>
                    <a:gd name="T39" fmla="*/ 41 h 41"/>
                    <a:gd name="T40" fmla="*/ 7 w 28"/>
                    <a:gd name="T41" fmla="*/ 39 h 41"/>
                    <a:gd name="T42" fmla="*/ 4 w 28"/>
                    <a:gd name="T43" fmla="*/ 39 h 41"/>
                    <a:gd name="T44" fmla="*/ 3 w 28"/>
                    <a:gd name="T45" fmla="*/ 40 h 41"/>
                    <a:gd name="T46" fmla="*/ 2 w 28"/>
                    <a:gd name="T47" fmla="*/ 40 h 41"/>
                    <a:gd name="T48" fmla="*/ 0 w 28"/>
                    <a:gd name="T4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41">
                      <a:moveTo>
                        <a:pt x="0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4" y="35"/>
                        <a:pt x="8" y="38"/>
                        <a:pt x="13" y="38"/>
                      </a:cubicBezTo>
                      <a:cubicBezTo>
                        <a:pt x="17" y="38"/>
                        <a:pt x="20" y="36"/>
                        <a:pt x="20" y="32"/>
                      </a:cubicBezTo>
                      <a:cubicBezTo>
                        <a:pt x="19" y="28"/>
                        <a:pt x="16" y="25"/>
                        <a:pt x="11" y="23"/>
                      </a:cubicBezTo>
                      <a:cubicBezTo>
                        <a:pt x="5" y="20"/>
                        <a:pt x="1" y="16"/>
                        <a:pt x="0" y="10"/>
                      </a:cubicBezTo>
                      <a:cubicBezTo>
                        <a:pt x="1" y="4"/>
                        <a:pt x="5" y="0"/>
                        <a:pt x="13" y="0"/>
                      </a:cubicBezTo>
                      <a:cubicBezTo>
                        <a:pt x="15" y="0"/>
                        <a:pt x="18" y="0"/>
                        <a:pt x="20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2" y="5"/>
                        <a:pt x="19" y="3"/>
                        <a:pt x="14" y="2"/>
                      </a:cubicBezTo>
                      <a:cubicBezTo>
                        <a:pt x="10" y="3"/>
                        <a:pt x="8" y="4"/>
                        <a:pt x="8" y="7"/>
                      </a:cubicBezTo>
                      <a:cubicBezTo>
                        <a:pt x="8" y="9"/>
                        <a:pt x="10" y="11"/>
                        <a:pt x="15" y="14"/>
                      </a:cubicBezTo>
                      <a:cubicBezTo>
                        <a:pt x="19" y="17"/>
                        <a:pt x="23" y="19"/>
                        <a:pt x="25" y="21"/>
                      </a:cubicBezTo>
                      <a:cubicBezTo>
                        <a:pt x="27" y="23"/>
                        <a:pt x="28" y="26"/>
                        <a:pt x="28" y="29"/>
                      </a:cubicBezTo>
                      <a:cubicBezTo>
                        <a:pt x="28" y="37"/>
                        <a:pt x="23" y="40"/>
                        <a:pt x="15" y="41"/>
                      </a:cubicBezTo>
                      <a:cubicBezTo>
                        <a:pt x="13" y="41"/>
                        <a:pt x="10" y="40"/>
                        <a:pt x="7" y="39"/>
                      </a:cubicBezTo>
                      <a:cubicBezTo>
                        <a:pt x="6" y="39"/>
                        <a:pt x="5" y="39"/>
                        <a:pt x="4" y="39"/>
                      </a:cubicBezTo>
                      <a:cubicBezTo>
                        <a:pt x="4" y="39"/>
                        <a:pt x="4" y="39"/>
                        <a:pt x="3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íšḷíḍè">
                  <a:extLst>
                    <a:ext uri="{FF2B5EF4-FFF2-40B4-BE49-F238E27FC236}">
                      <a16:creationId xmlns:a16="http://schemas.microsoft.com/office/drawing/2014/main" id="{2CBF194D-6A7B-4661-B2CE-C72A8FFA44C7}"/>
                    </a:ext>
                  </a:extLst>
                </p:cNvPr>
                <p:cNvSpPr/>
                <p:nvPr/>
              </p:nvSpPr>
              <p:spPr bwMode="auto">
                <a:xfrm>
                  <a:off x="6283326" y="4430713"/>
                  <a:ext cx="65088" cy="128588"/>
                </a:xfrm>
                <a:custGeom>
                  <a:avLst/>
                  <a:gdLst>
                    <a:gd name="T0" fmla="*/ 0 w 20"/>
                    <a:gd name="T1" fmla="*/ 0 h 39"/>
                    <a:gd name="T2" fmla="*/ 20 w 20"/>
                    <a:gd name="T3" fmla="*/ 0 h 39"/>
                    <a:gd name="T4" fmla="*/ 20 w 20"/>
                    <a:gd name="T5" fmla="*/ 2 h 39"/>
                    <a:gd name="T6" fmla="*/ 19 w 20"/>
                    <a:gd name="T7" fmla="*/ 2 h 39"/>
                    <a:gd name="T8" fmla="*/ 14 w 20"/>
                    <a:gd name="T9" fmla="*/ 7 h 39"/>
                    <a:gd name="T10" fmla="*/ 14 w 20"/>
                    <a:gd name="T11" fmla="*/ 32 h 39"/>
                    <a:gd name="T12" fmla="*/ 19 w 20"/>
                    <a:gd name="T13" fmla="*/ 37 h 39"/>
                    <a:gd name="T14" fmla="*/ 20 w 20"/>
                    <a:gd name="T15" fmla="*/ 37 h 39"/>
                    <a:gd name="T16" fmla="*/ 20 w 20"/>
                    <a:gd name="T17" fmla="*/ 39 h 39"/>
                    <a:gd name="T18" fmla="*/ 0 w 20"/>
                    <a:gd name="T19" fmla="*/ 39 h 39"/>
                    <a:gd name="T20" fmla="*/ 0 w 20"/>
                    <a:gd name="T21" fmla="*/ 37 h 39"/>
                    <a:gd name="T22" fmla="*/ 1 w 20"/>
                    <a:gd name="T23" fmla="*/ 37 h 39"/>
                    <a:gd name="T24" fmla="*/ 6 w 20"/>
                    <a:gd name="T25" fmla="*/ 32 h 39"/>
                    <a:gd name="T26" fmla="*/ 6 w 20"/>
                    <a:gd name="T27" fmla="*/ 7 h 39"/>
                    <a:gd name="T28" fmla="*/ 1 w 20"/>
                    <a:gd name="T29" fmla="*/ 2 h 39"/>
                    <a:gd name="T30" fmla="*/ 0 w 20"/>
                    <a:gd name="T31" fmla="*/ 2 h 39"/>
                    <a:gd name="T32" fmla="*/ 0 w 20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9">
                      <a:moveTo>
                        <a:pt x="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6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5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ṥļíďè">
                  <a:extLst>
                    <a:ext uri="{FF2B5EF4-FFF2-40B4-BE49-F238E27FC236}">
                      <a16:creationId xmlns:a16="http://schemas.microsoft.com/office/drawing/2014/main" id="{761E8C2B-4713-4648-B84E-D86FAD539BF9}"/>
                    </a:ext>
                  </a:extLst>
                </p:cNvPr>
                <p:cNvSpPr/>
                <p:nvPr/>
              </p:nvSpPr>
              <p:spPr bwMode="auto">
                <a:xfrm>
                  <a:off x="6359526" y="4424363"/>
                  <a:ext cx="134938" cy="134938"/>
                </a:xfrm>
                <a:custGeom>
                  <a:avLst/>
                  <a:gdLst>
                    <a:gd name="T0" fmla="*/ 25 w 41"/>
                    <a:gd name="T1" fmla="*/ 34 h 41"/>
                    <a:gd name="T2" fmla="*/ 30 w 41"/>
                    <a:gd name="T3" fmla="*/ 39 h 41"/>
                    <a:gd name="T4" fmla="*/ 31 w 41"/>
                    <a:gd name="T5" fmla="*/ 39 h 41"/>
                    <a:gd name="T6" fmla="*/ 31 w 41"/>
                    <a:gd name="T7" fmla="*/ 41 h 41"/>
                    <a:gd name="T8" fmla="*/ 9 w 41"/>
                    <a:gd name="T9" fmla="*/ 41 h 41"/>
                    <a:gd name="T10" fmla="*/ 9 w 41"/>
                    <a:gd name="T11" fmla="*/ 39 h 41"/>
                    <a:gd name="T12" fmla="*/ 12 w 41"/>
                    <a:gd name="T13" fmla="*/ 39 h 41"/>
                    <a:gd name="T14" fmla="*/ 16 w 41"/>
                    <a:gd name="T15" fmla="*/ 34 h 41"/>
                    <a:gd name="T16" fmla="*/ 16 w 41"/>
                    <a:gd name="T17" fmla="*/ 5 h 41"/>
                    <a:gd name="T18" fmla="*/ 9 w 41"/>
                    <a:gd name="T19" fmla="*/ 5 h 41"/>
                    <a:gd name="T20" fmla="*/ 4 w 41"/>
                    <a:gd name="T21" fmla="*/ 6 h 41"/>
                    <a:gd name="T22" fmla="*/ 3 w 41"/>
                    <a:gd name="T23" fmla="*/ 12 h 41"/>
                    <a:gd name="T24" fmla="*/ 0 w 41"/>
                    <a:gd name="T25" fmla="*/ 12 h 41"/>
                    <a:gd name="T26" fmla="*/ 1 w 41"/>
                    <a:gd name="T27" fmla="*/ 0 h 41"/>
                    <a:gd name="T28" fmla="*/ 3 w 41"/>
                    <a:gd name="T29" fmla="*/ 0 h 41"/>
                    <a:gd name="T30" fmla="*/ 4 w 41"/>
                    <a:gd name="T31" fmla="*/ 1 h 41"/>
                    <a:gd name="T32" fmla="*/ 6 w 41"/>
                    <a:gd name="T33" fmla="*/ 2 h 41"/>
                    <a:gd name="T34" fmla="*/ 35 w 41"/>
                    <a:gd name="T35" fmla="*/ 2 h 41"/>
                    <a:gd name="T36" fmla="*/ 38 w 41"/>
                    <a:gd name="T37" fmla="*/ 0 h 41"/>
                    <a:gd name="T38" fmla="*/ 40 w 41"/>
                    <a:gd name="T39" fmla="*/ 0 h 41"/>
                    <a:gd name="T40" fmla="*/ 41 w 41"/>
                    <a:gd name="T41" fmla="*/ 12 h 41"/>
                    <a:gd name="T42" fmla="*/ 39 w 41"/>
                    <a:gd name="T43" fmla="*/ 12 h 41"/>
                    <a:gd name="T44" fmla="*/ 37 w 41"/>
                    <a:gd name="T45" fmla="*/ 6 h 41"/>
                    <a:gd name="T46" fmla="*/ 32 w 41"/>
                    <a:gd name="T47" fmla="*/ 5 h 41"/>
                    <a:gd name="T48" fmla="*/ 25 w 41"/>
                    <a:gd name="T49" fmla="*/ 5 h 41"/>
                    <a:gd name="T50" fmla="*/ 25 w 41"/>
                    <a:gd name="T51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1" h="41">
                      <a:moveTo>
                        <a:pt x="25" y="34"/>
                      </a:moveTo>
                      <a:cubicBezTo>
                        <a:pt x="24" y="37"/>
                        <a:pt x="26" y="39"/>
                        <a:pt x="30" y="39"/>
                      </a:cubicBezTo>
                      <a:cubicBezTo>
                        <a:pt x="31" y="39"/>
                        <a:pt x="31" y="39"/>
                        <a:pt x="31" y="39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5" y="39"/>
                        <a:pt x="17" y="37"/>
                        <a:pt x="16" y="34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4" y="7"/>
                        <a:pt x="3" y="9"/>
                        <a:pt x="3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7" y="1"/>
                        <a:pt x="38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9"/>
                        <a:pt x="37" y="7"/>
                        <a:pt x="37" y="6"/>
                      </a:cubicBezTo>
                      <a:cubicBezTo>
                        <a:pt x="36" y="5"/>
                        <a:pt x="34" y="5"/>
                        <a:pt x="32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25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ḻiḍè">
                  <a:extLst>
                    <a:ext uri="{FF2B5EF4-FFF2-40B4-BE49-F238E27FC236}">
                      <a16:creationId xmlns:a16="http://schemas.microsoft.com/office/drawing/2014/main" id="{079E2A24-391F-41FF-9FD6-379C926C89FC}"/>
                    </a:ext>
                  </a:extLst>
                </p:cNvPr>
                <p:cNvSpPr/>
                <p:nvPr/>
              </p:nvSpPr>
              <p:spPr bwMode="auto">
                <a:xfrm>
                  <a:off x="6500813" y="4430713"/>
                  <a:ext cx="149225" cy="128588"/>
                </a:xfrm>
                <a:custGeom>
                  <a:avLst/>
                  <a:gdLst>
                    <a:gd name="T0" fmla="*/ 28 w 45"/>
                    <a:gd name="T1" fmla="*/ 32 h 39"/>
                    <a:gd name="T2" fmla="*/ 33 w 45"/>
                    <a:gd name="T3" fmla="*/ 37 h 39"/>
                    <a:gd name="T4" fmla="*/ 34 w 45"/>
                    <a:gd name="T5" fmla="*/ 37 h 39"/>
                    <a:gd name="T6" fmla="*/ 34 w 45"/>
                    <a:gd name="T7" fmla="*/ 39 h 39"/>
                    <a:gd name="T8" fmla="*/ 13 w 45"/>
                    <a:gd name="T9" fmla="*/ 39 h 39"/>
                    <a:gd name="T10" fmla="*/ 13 w 45"/>
                    <a:gd name="T11" fmla="*/ 37 h 39"/>
                    <a:gd name="T12" fmla="*/ 15 w 45"/>
                    <a:gd name="T13" fmla="*/ 37 h 39"/>
                    <a:gd name="T14" fmla="*/ 19 w 45"/>
                    <a:gd name="T15" fmla="*/ 32 h 39"/>
                    <a:gd name="T16" fmla="*/ 19 w 45"/>
                    <a:gd name="T17" fmla="*/ 23 h 39"/>
                    <a:gd name="T18" fmla="*/ 6 w 45"/>
                    <a:gd name="T19" fmla="*/ 5 h 39"/>
                    <a:gd name="T20" fmla="*/ 4 w 45"/>
                    <a:gd name="T21" fmla="*/ 3 h 39"/>
                    <a:gd name="T22" fmla="*/ 1 w 45"/>
                    <a:gd name="T23" fmla="*/ 2 h 39"/>
                    <a:gd name="T24" fmla="*/ 0 w 45"/>
                    <a:gd name="T25" fmla="*/ 2 h 39"/>
                    <a:gd name="T26" fmla="*/ 0 w 45"/>
                    <a:gd name="T27" fmla="*/ 0 h 39"/>
                    <a:gd name="T28" fmla="*/ 20 w 45"/>
                    <a:gd name="T29" fmla="*/ 0 h 39"/>
                    <a:gd name="T30" fmla="*/ 20 w 45"/>
                    <a:gd name="T31" fmla="*/ 2 h 39"/>
                    <a:gd name="T32" fmla="*/ 19 w 45"/>
                    <a:gd name="T33" fmla="*/ 2 h 39"/>
                    <a:gd name="T34" fmla="*/ 16 w 45"/>
                    <a:gd name="T35" fmla="*/ 3 h 39"/>
                    <a:gd name="T36" fmla="*/ 17 w 45"/>
                    <a:gd name="T37" fmla="*/ 5 h 39"/>
                    <a:gd name="T38" fmla="*/ 26 w 45"/>
                    <a:gd name="T39" fmla="*/ 19 h 39"/>
                    <a:gd name="T40" fmla="*/ 34 w 45"/>
                    <a:gd name="T41" fmla="*/ 7 h 39"/>
                    <a:gd name="T42" fmla="*/ 35 w 45"/>
                    <a:gd name="T43" fmla="*/ 3 h 39"/>
                    <a:gd name="T44" fmla="*/ 31 w 45"/>
                    <a:gd name="T45" fmla="*/ 2 h 39"/>
                    <a:gd name="T46" fmla="*/ 30 w 45"/>
                    <a:gd name="T47" fmla="*/ 2 h 39"/>
                    <a:gd name="T48" fmla="*/ 30 w 45"/>
                    <a:gd name="T49" fmla="*/ 0 h 39"/>
                    <a:gd name="T50" fmla="*/ 45 w 45"/>
                    <a:gd name="T51" fmla="*/ 0 h 39"/>
                    <a:gd name="T52" fmla="*/ 45 w 45"/>
                    <a:gd name="T53" fmla="*/ 2 h 39"/>
                    <a:gd name="T54" fmla="*/ 41 w 45"/>
                    <a:gd name="T55" fmla="*/ 3 h 39"/>
                    <a:gd name="T56" fmla="*/ 38 w 45"/>
                    <a:gd name="T57" fmla="*/ 7 h 39"/>
                    <a:gd name="T58" fmla="*/ 28 w 45"/>
                    <a:gd name="T59" fmla="*/ 23 h 39"/>
                    <a:gd name="T60" fmla="*/ 28 w 45"/>
                    <a:gd name="T61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39">
                      <a:moveTo>
                        <a:pt x="28" y="32"/>
                      </a:moveTo>
                      <a:cubicBezTo>
                        <a:pt x="27" y="35"/>
                        <a:pt x="29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8" y="37"/>
                        <a:pt x="19" y="35"/>
                        <a:pt x="19" y="3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6" y="4"/>
                        <a:pt x="16" y="4"/>
                        <a:pt x="17" y="5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5"/>
                        <a:pt x="35" y="4"/>
                        <a:pt x="35" y="3"/>
                      </a:cubicBezTo>
                      <a:cubicBezTo>
                        <a:pt x="34" y="3"/>
                        <a:pt x="33" y="2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2"/>
                        <a:pt x="42" y="3"/>
                        <a:pt x="41" y="3"/>
                      </a:cubicBezTo>
                      <a:cubicBezTo>
                        <a:pt x="40" y="4"/>
                        <a:pt x="39" y="5"/>
                        <a:pt x="38" y="7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lnTo>
                        <a:pt x="2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ṡļíḓé">
                  <a:extLst>
                    <a:ext uri="{FF2B5EF4-FFF2-40B4-BE49-F238E27FC236}">
                      <a16:creationId xmlns:a16="http://schemas.microsoft.com/office/drawing/2014/main" id="{3C5427E2-B761-41BC-8F1B-167B6DDCB952}"/>
                    </a:ext>
                  </a:extLst>
                </p:cNvPr>
                <p:cNvSpPr/>
                <p:nvPr/>
              </p:nvSpPr>
              <p:spPr bwMode="auto">
                <a:xfrm>
                  <a:off x="6729413" y="4424363"/>
                  <a:ext cx="147638" cy="138113"/>
                </a:xfrm>
                <a:custGeom>
                  <a:avLst/>
                  <a:gdLst>
                    <a:gd name="T0" fmla="*/ 24 w 45"/>
                    <a:gd name="T1" fmla="*/ 39 h 42"/>
                    <a:gd name="T2" fmla="*/ 36 w 45"/>
                    <a:gd name="T3" fmla="*/ 23 h 42"/>
                    <a:gd name="T4" fmla="*/ 22 w 45"/>
                    <a:gd name="T5" fmla="*/ 3 h 42"/>
                    <a:gd name="T6" fmla="*/ 9 w 45"/>
                    <a:gd name="T7" fmla="*/ 19 h 42"/>
                    <a:gd name="T8" fmla="*/ 24 w 45"/>
                    <a:gd name="T9" fmla="*/ 39 h 42"/>
                    <a:gd name="T10" fmla="*/ 23 w 45"/>
                    <a:gd name="T11" fmla="*/ 0 h 42"/>
                    <a:gd name="T12" fmla="*/ 45 w 45"/>
                    <a:gd name="T13" fmla="*/ 21 h 42"/>
                    <a:gd name="T14" fmla="*/ 22 w 45"/>
                    <a:gd name="T15" fmla="*/ 42 h 42"/>
                    <a:gd name="T16" fmla="*/ 0 w 45"/>
                    <a:gd name="T17" fmla="*/ 22 h 42"/>
                    <a:gd name="T18" fmla="*/ 23 w 45"/>
                    <a:gd name="T1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42">
                      <a:moveTo>
                        <a:pt x="24" y="39"/>
                      </a:moveTo>
                      <a:cubicBezTo>
                        <a:pt x="32" y="39"/>
                        <a:pt x="36" y="34"/>
                        <a:pt x="36" y="23"/>
                      </a:cubicBezTo>
                      <a:cubicBezTo>
                        <a:pt x="36" y="10"/>
                        <a:pt x="31" y="4"/>
                        <a:pt x="22" y="3"/>
                      </a:cubicBezTo>
                      <a:cubicBezTo>
                        <a:pt x="14" y="4"/>
                        <a:pt x="9" y="9"/>
                        <a:pt x="9" y="19"/>
                      </a:cubicBezTo>
                      <a:cubicBezTo>
                        <a:pt x="9" y="32"/>
                        <a:pt x="14" y="39"/>
                        <a:pt x="24" y="39"/>
                      </a:cubicBezTo>
                      <a:close/>
                      <a:moveTo>
                        <a:pt x="23" y="0"/>
                      </a:moveTo>
                      <a:cubicBezTo>
                        <a:pt x="37" y="1"/>
                        <a:pt x="44" y="8"/>
                        <a:pt x="45" y="21"/>
                      </a:cubicBezTo>
                      <a:cubicBezTo>
                        <a:pt x="44" y="34"/>
                        <a:pt x="37" y="41"/>
                        <a:pt x="22" y="42"/>
                      </a:cubicBezTo>
                      <a:cubicBezTo>
                        <a:pt x="8" y="41"/>
                        <a:pt x="1" y="35"/>
                        <a:pt x="0" y="22"/>
                      </a:cubicBezTo>
                      <a:cubicBezTo>
                        <a:pt x="1" y="8"/>
                        <a:pt x="9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ṣ1iḓè">
                  <a:extLst>
                    <a:ext uri="{FF2B5EF4-FFF2-40B4-BE49-F238E27FC236}">
                      <a16:creationId xmlns:a16="http://schemas.microsoft.com/office/drawing/2014/main" id="{961952E2-D255-40FC-8148-A04A2FBE9C15}"/>
                    </a:ext>
                  </a:extLst>
                </p:cNvPr>
                <p:cNvSpPr/>
                <p:nvPr/>
              </p:nvSpPr>
              <p:spPr bwMode="auto">
                <a:xfrm>
                  <a:off x="6897688" y="4430713"/>
                  <a:ext cx="101600" cy="128588"/>
                </a:xfrm>
                <a:custGeom>
                  <a:avLst/>
                  <a:gdLst>
                    <a:gd name="T0" fmla="*/ 13 w 31"/>
                    <a:gd name="T1" fmla="*/ 17 h 39"/>
                    <a:gd name="T2" fmla="*/ 21 w 31"/>
                    <a:gd name="T3" fmla="*/ 17 h 39"/>
                    <a:gd name="T4" fmla="*/ 27 w 31"/>
                    <a:gd name="T5" fmla="*/ 13 h 39"/>
                    <a:gd name="T6" fmla="*/ 29 w 31"/>
                    <a:gd name="T7" fmla="*/ 13 h 39"/>
                    <a:gd name="T8" fmla="*/ 29 w 31"/>
                    <a:gd name="T9" fmla="*/ 26 h 39"/>
                    <a:gd name="T10" fmla="*/ 27 w 31"/>
                    <a:gd name="T11" fmla="*/ 26 h 39"/>
                    <a:gd name="T12" fmla="*/ 22 w 31"/>
                    <a:gd name="T13" fmla="*/ 21 h 39"/>
                    <a:gd name="T14" fmla="*/ 13 w 31"/>
                    <a:gd name="T15" fmla="*/ 21 h 39"/>
                    <a:gd name="T16" fmla="*/ 13 w 31"/>
                    <a:gd name="T17" fmla="*/ 31 h 39"/>
                    <a:gd name="T18" fmla="*/ 17 w 31"/>
                    <a:gd name="T19" fmla="*/ 37 h 39"/>
                    <a:gd name="T20" fmla="*/ 18 w 31"/>
                    <a:gd name="T21" fmla="*/ 37 h 39"/>
                    <a:gd name="T22" fmla="*/ 18 w 31"/>
                    <a:gd name="T23" fmla="*/ 39 h 39"/>
                    <a:gd name="T24" fmla="*/ 0 w 31"/>
                    <a:gd name="T25" fmla="*/ 39 h 39"/>
                    <a:gd name="T26" fmla="*/ 0 w 31"/>
                    <a:gd name="T27" fmla="*/ 37 h 39"/>
                    <a:gd name="T28" fmla="*/ 1 w 31"/>
                    <a:gd name="T29" fmla="*/ 37 h 39"/>
                    <a:gd name="T30" fmla="*/ 4 w 31"/>
                    <a:gd name="T31" fmla="*/ 33 h 39"/>
                    <a:gd name="T32" fmla="*/ 4 w 31"/>
                    <a:gd name="T33" fmla="*/ 7 h 39"/>
                    <a:gd name="T34" fmla="*/ 0 w 31"/>
                    <a:gd name="T35" fmla="*/ 2 h 39"/>
                    <a:gd name="T36" fmla="*/ 0 w 31"/>
                    <a:gd name="T37" fmla="*/ 2 h 39"/>
                    <a:gd name="T38" fmla="*/ 0 w 31"/>
                    <a:gd name="T39" fmla="*/ 0 h 39"/>
                    <a:gd name="T40" fmla="*/ 31 w 31"/>
                    <a:gd name="T41" fmla="*/ 0 h 39"/>
                    <a:gd name="T42" fmla="*/ 31 w 31"/>
                    <a:gd name="T43" fmla="*/ 9 h 39"/>
                    <a:gd name="T44" fmla="*/ 28 w 31"/>
                    <a:gd name="T45" fmla="*/ 9 h 39"/>
                    <a:gd name="T46" fmla="*/ 25 w 31"/>
                    <a:gd name="T47" fmla="*/ 3 h 39"/>
                    <a:gd name="T48" fmla="*/ 13 w 31"/>
                    <a:gd name="T49" fmla="*/ 3 h 39"/>
                    <a:gd name="T50" fmla="*/ 13 w 31"/>
                    <a:gd name="T51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39">
                      <a:moveTo>
                        <a:pt x="13" y="17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5" y="18"/>
                        <a:pt x="27" y="16"/>
                        <a:pt x="27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2"/>
                        <a:pt x="25" y="21"/>
                        <a:pt x="22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2" y="35"/>
                        <a:pt x="14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3" y="37"/>
                        <a:pt x="4" y="36"/>
                        <a:pt x="4" y="33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3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5"/>
                        <a:pt x="27" y="3"/>
                        <a:pt x="25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lnTo>
                        <a:pt x="1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šľîḍê">
                  <a:extLst>
                    <a:ext uri="{FF2B5EF4-FFF2-40B4-BE49-F238E27FC236}">
                      <a16:creationId xmlns:a16="http://schemas.microsoft.com/office/drawing/2014/main" id="{1E6AAC83-4A2E-4FAB-A4B7-B63F5FE25FEE}"/>
                    </a:ext>
                  </a:extLst>
                </p:cNvPr>
                <p:cNvSpPr/>
                <p:nvPr/>
              </p:nvSpPr>
              <p:spPr bwMode="auto">
                <a:xfrm>
                  <a:off x="7115176" y="4427538"/>
                  <a:ext cx="131763" cy="134938"/>
                </a:xfrm>
                <a:custGeom>
                  <a:avLst/>
                  <a:gdLst>
                    <a:gd name="T0" fmla="*/ 40 w 40"/>
                    <a:gd name="T1" fmla="*/ 29 h 41"/>
                    <a:gd name="T2" fmla="*/ 36 w 40"/>
                    <a:gd name="T3" fmla="*/ 40 h 41"/>
                    <a:gd name="T4" fmla="*/ 32 w 40"/>
                    <a:gd name="T5" fmla="*/ 40 h 41"/>
                    <a:gd name="T6" fmla="*/ 28 w 40"/>
                    <a:gd name="T7" fmla="*/ 40 h 41"/>
                    <a:gd name="T8" fmla="*/ 22 w 40"/>
                    <a:gd name="T9" fmla="*/ 41 h 41"/>
                    <a:gd name="T10" fmla="*/ 0 w 40"/>
                    <a:gd name="T11" fmla="*/ 21 h 41"/>
                    <a:gd name="T12" fmla="*/ 23 w 40"/>
                    <a:gd name="T13" fmla="*/ 0 h 41"/>
                    <a:gd name="T14" fmla="*/ 33 w 40"/>
                    <a:gd name="T15" fmla="*/ 2 h 41"/>
                    <a:gd name="T16" fmla="*/ 35 w 40"/>
                    <a:gd name="T17" fmla="*/ 2 h 41"/>
                    <a:gd name="T18" fmla="*/ 36 w 40"/>
                    <a:gd name="T19" fmla="*/ 2 h 41"/>
                    <a:gd name="T20" fmla="*/ 38 w 40"/>
                    <a:gd name="T21" fmla="*/ 2 h 41"/>
                    <a:gd name="T22" fmla="*/ 38 w 40"/>
                    <a:gd name="T23" fmla="*/ 13 h 41"/>
                    <a:gd name="T24" fmla="*/ 36 w 40"/>
                    <a:gd name="T25" fmla="*/ 13 h 41"/>
                    <a:gd name="T26" fmla="*/ 24 w 40"/>
                    <a:gd name="T27" fmla="*/ 3 h 41"/>
                    <a:gd name="T28" fmla="*/ 9 w 40"/>
                    <a:gd name="T29" fmla="*/ 20 h 41"/>
                    <a:gd name="T30" fmla="*/ 24 w 40"/>
                    <a:gd name="T31" fmla="*/ 38 h 41"/>
                    <a:gd name="T32" fmla="*/ 37 w 40"/>
                    <a:gd name="T33" fmla="*/ 29 h 41"/>
                    <a:gd name="T34" fmla="*/ 40 w 40"/>
                    <a:gd name="T35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" h="41">
                      <a:moveTo>
                        <a:pt x="40" y="29"/>
                      </a:moveTo>
                      <a:cubicBezTo>
                        <a:pt x="39" y="33"/>
                        <a:pt x="38" y="37"/>
                        <a:pt x="36" y="40"/>
                      </a:cubicBezTo>
                      <a:cubicBezTo>
                        <a:pt x="35" y="40"/>
                        <a:pt x="34" y="40"/>
                        <a:pt x="32" y="40"/>
                      </a:cubicBezTo>
                      <a:cubicBezTo>
                        <a:pt x="32" y="40"/>
                        <a:pt x="30" y="40"/>
                        <a:pt x="28" y="40"/>
                      </a:cubicBezTo>
                      <a:cubicBezTo>
                        <a:pt x="26" y="41"/>
                        <a:pt x="24" y="41"/>
                        <a:pt x="22" y="41"/>
                      </a:cubicBezTo>
                      <a:cubicBezTo>
                        <a:pt x="8" y="40"/>
                        <a:pt x="1" y="33"/>
                        <a:pt x="0" y="21"/>
                      </a:cubicBezTo>
                      <a:cubicBezTo>
                        <a:pt x="1" y="8"/>
                        <a:pt x="9" y="1"/>
                        <a:pt x="23" y="0"/>
                      </a:cubicBezTo>
                      <a:cubicBezTo>
                        <a:pt x="26" y="0"/>
                        <a:pt x="29" y="0"/>
                        <a:pt x="33" y="2"/>
                      </a:cubicBezTo>
                      <a:cubicBezTo>
                        <a:pt x="34" y="2"/>
                        <a:pt x="34" y="2"/>
                        <a:pt x="35" y="2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4" y="6"/>
                        <a:pt x="30" y="3"/>
                        <a:pt x="24" y="3"/>
                      </a:cubicBezTo>
                      <a:cubicBezTo>
                        <a:pt x="14" y="4"/>
                        <a:pt x="9" y="9"/>
                        <a:pt x="9" y="20"/>
                      </a:cubicBezTo>
                      <a:cubicBezTo>
                        <a:pt x="10" y="31"/>
                        <a:pt x="15" y="37"/>
                        <a:pt x="24" y="38"/>
                      </a:cubicBezTo>
                      <a:cubicBezTo>
                        <a:pt x="30" y="38"/>
                        <a:pt x="34" y="35"/>
                        <a:pt x="37" y="29"/>
                      </a:cubicBezTo>
                      <a:lnTo>
                        <a:pt x="4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śḷiďé">
                  <a:extLst>
                    <a:ext uri="{FF2B5EF4-FFF2-40B4-BE49-F238E27FC236}">
                      <a16:creationId xmlns:a16="http://schemas.microsoft.com/office/drawing/2014/main" id="{4164E2F1-728F-4213-B357-DE1FB325EC29}"/>
                    </a:ext>
                  </a:extLst>
                </p:cNvPr>
                <p:cNvSpPr/>
                <p:nvPr/>
              </p:nvSpPr>
              <p:spPr bwMode="auto">
                <a:xfrm>
                  <a:off x="7258051" y="4430713"/>
                  <a:ext cx="157163" cy="128588"/>
                </a:xfrm>
                <a:custGeom>
                  <a:avLst/>
                  <a:gdLst>
                    <a:gd name="T0" fmla="*/ 30 w 48"/>
                    <a:gd name="T1" fmla="*/ 37 h 39"/>
                    <a:gd name="T2" fmla="*/ 34 w 48"/>
                    <a:gd name="T3" fmla="*/ 32 h 39"/>
                    <a:gd name="T4" fmla="*/ 34 w 48"/>
                    <a:gd name="T5" fmla="*/ 21 h 39"/>
                    <a:gd name="T6" fmla="*/ 14 w 48"/>
                    <a:gd name="T7" fmla="*/ 21 h 39"/>
                    <a:gd name="T8" fmla="*/ 14 w 48"/>
                    <a:gd name="T9" fmla="*/ 32 h 39"/>
                    <a:gd name="T10" fmla="*/ 19 w 48"/>
                    <a:gd name="T11" fmla="*/ 37 h 39"/>
                    <a:gd name="T12" fmla="*/ 20 w 48"/>
                    <a:gd name="T13" fmla="*/ 37 h 39"/>
                    <a:gd name="T14" fmla="*/ 20 w 48"/>
                    <a:gd name="T15" fmla="*/ 39 h 39"/>
                    <a:gd name="T16" fmla="*/ 0 w 48"/>
                    <a:gd name="T17" fmla="*/ 39 h 39"/>
                    <a:gd name="T18" fmla="*/ 0 w 48"/>
                    <a:gd name="T19" fmla="*/ 37 h 39"/>
                    <a:gd name="T20" fmla="*/ 1 w 48"/>
                    <a:gd name="T21" fmla="*/ 37 h 39"/>
                    <a:gd name="T22" fmla="*/ 6 w 48"/>
                    <a:gd name="T23" fmla="*/ 32 h 39"/>
                    <a:gd name="T24" fmla="*/ 6 w 48"/>
                    <a:gd name="T25" fmla="*/ 7 h 39"/>
                    <a:gd name="T26" fmla="*/ 1 w 48"/>
                    <a:gd name="T27" fmla="*/ 2 h 39"/>
                    <a:gd name="T28" fmla="*/ 0 w 48"/>
                    <a:gd name="T29" fmla="*/ 2 h 39"/>
                    <a:gd name="T30" fmla="*/ 0 w 48"/>
                    <a:gd name="T31" fmla="*/ 0 h 39"/>
                    <a:gd name="T32" fmla="*/ 20 w 48"/>
                    <a:gd name="T33" fmla="*/ 0 h 39"/>
                    <a:gd name="T34" fmla="*/ 20 w 48"/>
                    <a:gd name="T35" fmla="*/ 2 h 39"/>
                    <a:gd name="T36" fmla="*/ 19 w 48"/>
                    <a:gd name="T37" fmla="*/ 2 h 39"/>
                    <a:gd name="T38" fmla="*/ 14 w 48"/>
                    <a:gd name="T39" fmla="*/ 7 h 39"/>
                    <a:gd name="T40" fmla="*/ 14 w 48"/>
                    <a:gd name="T41" fmla="*/ 17 h 39"/>
                    <a:gd name="T42" fmla="*/ 34 w 48"/>
                    <a:gd name="T43" fmla="*/ 17 h 39"/>
                    <a:gd name="T44" fmla="*/ 34 w 48"/>
                    <a:gd name="T45" fmla="*/ 7 h 39"/>
                    <a:gd name="T46" fmla="*/ 29 w 48"/>
                    <a:gd name="T47" fmla="*/ 2 h 39"/>
                    <a:gd name="T48" fmla="*/ 29 w 48"/>
                    <a:gd name="T49" fmla="*/ 2 h 39"/>
                    <a:gd name="T50" fmla="*/ 29 w 48"/>
                    <a:gd name="T51" fmla="*/ 0 h 39"/>
                    <a:gd name="T52" fmla="*/ 48 w 48"/>
                    <a:gd name="T53" fmla="*/ 0 h 39"/>
                    <a:gd name="T54" fmla="*/ 48 w 48"/>
                    <a:gd name="T55" fmla="*/ 2 h 39"/>
                    <a:gd name="T56" fmla="*/ 47 w 48"/>
                    <a:gd name="T57" fmla="*/ 2 h 39"/>
                    <a:gd name="T58" fmla="*/ 43 w 48"/>
                    <a:gd name="T59" fmla="*/ 7 h 39"/>
                    <a:gd name="T60" fmla="*/ 43 w 48"/>
                    <a:gd name="T61" fmla="*/ 32 h 39"/>
                    <a:gd name="T62" fmla="*/ 47 w 48"/>
                    <a:gd name="T63" fmla="*/ 37 h 39"/>
                    <a:gd name="T64" fmla="*/ 48 w 48"/>
                    <a:gd name="T65" fmla="*/ 37 h 39"/>
                    <a:gd name="T66" fmla="*/ 48 w 48"/>
                    <a:gd name="T67" fmla="*/ 39 h 39"/>
                    <a:gd name="T68" fmla="*/ 29 w 48"/>
                    <a:gd name="T69" fmla="*/ 39 h 39"/>
                    <a:gd name="T70" fmla="*/ 29 w 48"/>
                    <a:gd name="T71" fmla="*/ 37 h 39"/>
                    <a:gd name="T72" fmla="*/ 30 w 48"/>
                    <a:gd name="T7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" h="39">
                      <a:moveTo>
                        <a:pt x="30" y="37"/>
                      </a:moveTo>
                      <a:cubicBezTo>
                        <a:pt x="33" y="37"/>
                        <a:pt x="34" y="35"/>
                        <a:pt x="34" y="32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5"/>
                        <a:pt x="16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6" y="35"/>
                        <a:pt x="6" y="32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5" y="2"/>
                        <a:pt x="14" y="3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4"/>
                        <a:pt x="33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4" y="2"/>
                        <a:pt x="42" y="3"/>
                        <a:pt x="43" y="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2" y="35"/>
                        <a:pt x="44" y="37"/>
                        <a:pt x="47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lnTo>
                        <a:pt x="3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ṣļíḓè">
                  <a:extLst>
                    <a:ext uri="{FF2B5EF4-FFF2-40B4-BE49-F238E27FC236}">
                      <a16:creationId xmlns:a16="http://schemas.microsoft.com/office/drawing/2014/main" id="{BB084B48-50BD-45E4-B1E5-A0B06EE80136}"/>
                    </a:ext>
                  </a:extLst>
                </p:cNvPr>
                <p:cNvSpPr/>
                <p:nvPr/>
              </p:nvSpPr>
              <p:spPr bwMode="auto">
                <a:xfrm>
                  <a:off x="7426326" y="4430713"/>
                  <a:ext cx="61913" cy="128588"/>
                </a:xfrm>
                <a:custGeom>
                  <a:avLst/>
                  <a:gdLst>
                    <a:gd name="T0" fmla="*/ 0 w 19"/>
                    <a:gd name="T1" fmla="*/ 0 h 39"/>
                    <a:gd name="T2" fmla="*/ 19 w 19"/>
                    <a:gd name="T3" fmla="*/ 0 h 39"/>
                    <a:gd name="T4" fmla="*/ 19 w 19"/>
                    <a:gd name="T5" fmla="*/ 2 h 39"/>
                    <a:gd name="T6" fmla="*/ 18 w 19"/>
                    <a:gd name="T7" fmla="*/ 2 h 39"/>
                    <a:gd name="T8" fmla="*/ 14 w 19"/>
                    <a:gd name="T9" fmla="*/ 7 h 39"/>
                    <a:gd name="T10" fmla="*/ 14 w 19"/>
                    <a:gd name="T11" fmla="*/ 32 h 39"/>
                    <a:gd name="T12" fmla="*/ 18 w 19"/>
                    <a:gd name="T13" fmla="*/ 37 h 39"/>
                    <a:gd name="T14" fmla="*/ 19 w 19"/>
                    <a:gd name="T15" fmla="*/ 37 h 39"/>
                    <a:gd name="T16" fmla="*/ 19 w 19"/>
                    <a:gd name="T17" fmla="*/ 39 h 39"/>
                    <a:gd name="T18" fmla="*/ 0 w 19"/>
                    <a:gd name="T19" fmla="*/ 39 h 39"/>
                    <a:gd name="T20" fmla="*/ 0 w 19"/>
                    <a:gd name="T21" fmla="*/ 37 h 39"/>
                    <a:gd name="T22" fmla="*/ 1 w 19"/>
                    <a:gd name="T23" fmla="*/ 37 h 39"/>
                    <a:gd name="T24" fmla="*/ 5 w 19"/>
                    <a:gd name="T25" fmla="*/ 32 h 39"/>
                    <a:gd name="T26" fmla="*/ 5 w 19"/>
                    <a:gd name="T27" fmla="*/ 7 h 39"/>
                    <a:gd name="T28" fmla="*/ 1 w 19"/>
                    <a:gd name="T29" fmla="*/ 2 h 39"/>
                    <a:gd name="T30" fmla="*/ 0 w 19"/>
                    <a:gd name="T31" fmla="*/ 2 h 39"/>
                    <a:gd name="T32" fmla="*/ 0 w 19"/>
                    <a:gd name="T3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39">
                      <a:moveTo>
                        <a:pt x="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5" y="2"/>
                        <a:pt x="14" y="4"/>
                        <a:pt x="14" y="7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5"/>
                        <a:pt x="15" y="37"/>
                        <a:pt x="18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4"/>
                        <a:pt x="4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iślîḍe">
                  <a:extLst>
                    <a:ext uri="{FF2B5EF4-FFF2-40B4-BE49-F238E27FC236}">
                      <a16:creationId xmlns:a16="http://schemas.microsoft.com/office/drawing/2014/main" id="{DE5D3C45-A6E3-4A66-9F8A-C8B2127C7201}"/>
                    </a:ext>
                  </a:extLst>
                </p:cNvPr>
                <p:cNvSpPr/>
                <p:nvPr/>
              </p:nvSpPr>
              <p:spPr bwMode="auto">
                <a:xfrm>
                  <a:off x="7499351" y="4430713"/>
                  <a:ext cx="153988" cy="128588"/>
                </a:xfrm>
                <a:custGeom>
                  <a:avLst/>
                  <a:gdLst>
                    <a:gd name="T0" fmla="*/ 9 w 47"/>
                    <a:gd name="T1" fmla="*/ 32 h 39"/>
                    <a:gd name="T2" fmla="*/ 15 w 47"/>
                    <a:gd name="T3" fmla="*/ 37 h 39"/>
                    <a:gd name="T4" fmla="*/ 15 w 47"/>
                    <a:gd name="T5" fmla="*/ 39 h 39"/>
                    <a:gd name="T6" fmla="*/ 0 w 47"/>
                    <a:gd name="T7" fmla="*/ 39 h 39"/>
                    <a:gd name="T8" fmla="*/ 0 w 47"/>
                    <a:gd name="T9" fmla="*/ 37 h 39"/>
                    <a:gd name="T10" fmla="*/ 1 w 47"/>
                    <a:gd name="T11" fmla="*/ 37 h 39"/>
                    <a:gd name="T12" fmla="*/ 5 w 47"/>
                    <a:gd name="T13" fmla="*/ 33 h 39"/>
                    <a:gd name="T14" fmla="*/ 5 w 47"/>
                    <a:gd name="T15" fmla="*/ 3 h 39"/>
                    <a:gd name="T16" fmla="*/ 0 w 47"/>
                    <a:gd name="T17" fmla="*/ 2 h 39"/>
                    <a:gd name="T18" fmla="*/ 0 w 47"/>
                    <a:gd name="T19" fmla="*/ 0 h 39"/>
                    <a:gd name="T20" fmla="*/ 13 w 47"/>
                    <a:gd name="T21" fmla="*/ 0 h 39"/>
                    <a:gd name="T22" fmla="*/ 38 w 47"/>
                    <a:gd name="T23" fmla="*/ 27 h 39"/>
                    <a:gd name="T24" fmla="*/ 38 w 47"/>
                    <a:gd name="T25" fmla="*/ 8 h 39"/>
                    <a:gd name="T26" fmla="*/ 37 w 47"/>
                    <a:gd name="T27" fmla="*/ 3 h 39"/>
                    <a:gd name="T28" fmla="*/ 32 w 47"/>
                    <a:gd name="T29" fmla="*/ 2 h 39"/>
                    <a:gd name="T30" fmla="*/ 31 w 47"/>
                    <a:gd name="T31" fmla="*/ 2 h 39"/>
                    <a:gd name="T32" fmla="*/ 31 w 47"/>
                    <a:gd name="T33" fmla="*/ 0 h 39"/>
                    <a:gd name="T34" fmla="*/ 47 w 47"/>
                    <a:gd name="T35" fmla="*/ 0 h 39"/>
                    <a:gd name="T36" fmla="*/ 47 w 47"/>
                    <a:gd name="T37" fmla="*/ 2 h 39"/>
                    <a:gd name="T38" fmla="*/ 47 w 47"/>
                    <a:gd name="T39" fmla="*/ 2 h 39"/>
                    <a:gd name="T40" fmla="*/ 42 w 47"/>
                    <a:gd name="T41" fmla="*/ 5 h 39"/>
                    <a:gd name="T42" fmla="*/ 42 w 47"/>
                    <a:gd name="T43" fmla="*/ 39 h 39"/>
                    <a:gd name="T44" fmla="*/ 38 w 47"/>
                    <a:gd name="T45" fmla="*/ 39 h 39"/>
                    <a:gd name="T46" fmla="*/ 9 w 47"/>
                    <a:gd name="T47" fmla="*/ 8 h 39"/>
                    <a:gd name="T48" fmla="*/ 9 w 47"/>
                    <a:gd name="T4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39">
                      <a:moveTo>
                        <a:pt x="9" y="32"/>
                      </a:moveTo>
                      <a:cubicBezTo>
                        <a:pt x="9" y="35"/>
                        <a:pt x="11" y="37"/>
                        <a:pt x="15" y="3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4" y="37"/>
                        <a:pt x="5" y="35"/>
                        <a:pt x="5" y="3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2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5"/>
                        <a:pt x="38" y="4"/>
                        <a:pt x="37" y="3"/>
                      </a:cubicBezTo>
                      <a:cubicBezTo>
                        <a:pt x="36" y="2"/>
                        <a:pt x="35" y="2"/>
                        <a:pt x="32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3" y="2"/>
                        <a:pt x="41" y="3"/>
                        <a:pt x="42" y="5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1iḓé">
                  <a:extLst>
                    <a:ext uri="{FF2B5EF4-FFF2-40B4-BE49-F238E27FC236}">
                      <a16:creationId xmlns:a16="http://schemas.microsoft.com/office/drawing/2014/main" id="{21741284-C833-42D8-BABC-164BF507BE18}"/>
                    </a:ext>
                  </a:extLst>
                </p:cNvPr>
                <p:cNvSpPr/>
                <p:nvPr/>
              </p:nvSpPr>
              <p:spPr bwMode="auto">
                <a:xfrm>
                  <a:off x="7661276" y="4427538"/>
                  <a:ext cx="144463" cy="131763"/>
                </a:xfrm>
                <a:custGeom>
                  <a:avLst/>
                  <a:gdLst>
                    <a:gd name="T0" fmla="*/ 19 w 44"/>
                    <a:gd name="T1" fmla="*/ 7 h 40"/>
                    <a:gd name="T2" fmla="*/ 14 w 44"/>
                    <a:gd name="T3" fmla="*/ 22 h 40"/>
                    <a:gd name="T4" fmla="*/ 25 w 44"/>
                    <a:gd name="T5" fmla="*/ 22 h 40"/>
                    <a:gd name="T6" fmla="*/ 19 w 44"/>
                    <a:gd name="T7" fmla="*/ 7 h 40"/>
                    <a:gd name="T8" fmla="*/ 13 w 44"/>
                    <a:gd name="T9" fmla="*/ 26 h 40"/>
                    <a:gd name="T10" fmla="*/ 11 w 44"/>
                    <a:gd name="T11" fmla="*/ 33 h 40"/>
                    <a:gd name="T12" fmla="*/ 10 w 44"/>
                    <a:gd name="T13" fmla="*/ 37 h 40"/>
                    <a:gd name="T14" fmla="*/ 15 w 44"/>
                    <a:gd name="T15" fmla="*/ 38 h 40"/>
                    <a:gd name="T16" fmla="*/ 16 w 44"/>
                    <a:gd name="T17" fmla="*/ 38 h 40"/>
                    <a:gd name="T18" fmla="*/ 16 w 44"/>
                    <a:gd name="T19" fmla="*/ 40 h 40"/>
                    <a:gd name="T20" fmla="*/ 0 w 44"/>
                    <a:gd name="T21" fmla="*/ 40 h 40"/>
                    <a:gd name="T22" fmla="*/ 0 w 44"/>
                    <a:gd name="T23" fmla="*/ 38 h 40"/>
                    <a:gd name="T24" fmla="*/ 1 w 44"/>
                    <a:gd name="T25" fmla="*/ 38 h 40"/>
                    <a:gd name="T26" fmla="*/ 7 w 44"/>
                    <a:gd name="T27" fmla="*/ 32 h 40"/>
                    <a:gd name="T28" fmla="*/ 17 w 44"/>
                    <a:gd name="T29" fmla="*/ 1 h 40"/>
                    <a:gd name="T30" fmla="*/ 17 w 44"/>
                    <a:gd name="T31" fmla="*/ 0 h 40"/>
                    <a:gd name="T32" fmla="*/ 26 w 44"/>
                    <a:gd name="T33" fmla="*/ 0 h 40"/>
                    <a:gd name="T34" fmla="*/ 38 w 44"/>
                    <a:gd name="T35" fmla="*/ 32 h 40"/>
                    <a:gd name="T36" fmla="*/ 44 w 44"/>
                    <a:gd name="T37" fmla="*/ 38 h 40"/>
                    <a:gd name="T38" fmla="*/ 44 w 44"/>
                    <a:gd name="T39" fmla="*/ 40 h 40"/>
                    <a:gd name="T40" fmla="*/ 24 w 44"/>
                    <a:gd name="T41" fmla="*/ 40 h 40"/>
                    <a:gd name="T42" fmla="*/ 24 w 44"/>
                    <a:gd name="T43" fmla="*/ 38 h 40"/>
                    <a:gd name="T44" fmla="*/ 26 w 44"/>
                    <a:gd name="T45" fmla="*/ 38 h 40"/>
                    <a:gd name="T46" fmla="*/ 30 w 44"/>
                    <a:gd name="T47" fmla="*/ 36 h 40"/>
                    <a:gd name="T48" fmla="*/ 29 w 44"/>
                    <a:gd name="T49" fmla="*/ 33 h 40"/>
                    <a:gd name="T50" fmla="*/ 26 w 44"/>
                    <a:gd name="T51" fmla="*/ 26 h 40"/>
                    <a:gd name="T52" fmla="*/ 13 w 44"/>
                    <a:gd name="T53" fmla="*/ 2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4" h="40">
                      <a:moveTo>
                        <a:pt x="19" y="7"/>
                      </a:move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19" y="7"/>
                        <a:pt x="19" y="7"/>
                        <a:pt x="19" y="7"/>
                      </a:cubicBezTo>
                      <a:close/>
                      <a:moveTo>
                        <a:pt x="13" y="26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5"/>
                        <a:pt x="10" y="36"/>
                        <a:pt x="10" y="37"/>
                      </a:cubicBezTo>
                      <a:cubicBezTo>
                        <a:pt x="11" y="37"/>
                        <a:pt x="13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4" y="38"/>
                        <a:pt x="6" y="36"/>
                        <a:pt x="7" y="3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9" y="36"/>
                        <a:pt x="41" y="38"/>
                        <a:pt x="44" y="38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8" y="38"/>
                        <a:pt x="29" y="37"/>
                        <a:pt x="30" y="36"/>
                      </a:cubicBezTo>
                      <a:cubicBezTo>
                        <a:pt x="30" y="36"/>
                        <a:pt x="30" y="35"/>
                        <a:pt x="29" y="33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6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2398271" y="2500667"/>
              <a:ext cx="1860952" cy="1863354"/>
              <a:chOff x="5492751" y="2298700"/>
              <a:chExt cx="1225550" cy="1227138"/>
            </a:xfrm>
            <a:grpFill/>
          </p:grpSpPr>
          <p:sp>
            <p:nvSpPr>
              <p:cNvPr id="57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1932893" y="1925075"/>
            <a:ext cx="8539315" cy="2894746"/>
            <a:chOff x="1964958" y="2090372"/>
            <a:chExt cx="8539315" cy="2894746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964958" y="2090372"/>
              <a:ext cx="8539315" cy="2891401"/>
              <a:chOff x="1964958" y="2132548"/>
              <a:chExt cx="8539315" cy="2891401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073699" y="2236603"/>
                <a:ext cx="8368314" cy="2679642"/>
                <a:chOff x="2047246" y="2195176"/>
                <a:chExt cx="8368314" cy="2679642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2047246" y="2195176"/>
                  <a:ext cx="8350717" cy="2679642"/>
                  <a:chOff x="2059683" y="1841451"/>
                  <a:chExt cx="8350717" cy="2679642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4075035" y="1841451"/>
                    <a:ext cx="6335365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2061314" y="3096110"/>
                    <a:ext cx="0" cy="1410915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2059683" y="4521093"/>
                    <a:ext cx="7445543" cy="0"/>
                  </a:xfrm>
                  <a:prstGeom prst="line">
                    <a:avLst/>
                  </a:prstGeom>
                  <a:ln w="38100" cap="rnd">
                    <a:solidFill>
                      <a:srgbClr val="4684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2" name="直接连接符 141"/>
                <p:cNvCxnSpPr/>
                <p:nvPr/>
              </p:nvCxnSpPr>
              <p:spPr>
                <a:xfrm>
                  <a:off x="10415560" y="2250189"/>
                  <a:ext cx="0" cy="1073582"/>
                </a:xfrm>
                <a:prstGeom prst="line">
                  <a:avLst/>
                </a:prstGeom>
                <a:ln w="38100" cap="rnd">
                  <a:solidFill>
                    <a:srgbClr val="4684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>
                <a:off x="1964958" y="2132548"/>
                <a:ext cx="8539315" cy="2891401"/>
                <a:chOff x="1964958" y="2132548"/>
                <a:chExt cx="8539315" cy="2891401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5784528" y="2132548"/>
                  <a:ext cx="4680000" cy="2160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1964958" y="3447149"/>
                  <a:ext cx="216000" cy="1576800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10288273" y="2132549"/>
                  <a:ext cx="216000" cy="1575717"/>
                </a:xfrm>
                <a:prstGeom prst="rect">
                  <a:avLst/>
                </a:prstGeom>
                <a:pattFill prst="wdDnDiag">
                  <a:fgClr>
                    <a:srgbClr val="46840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5" name="矩形 134"/>
            <p:cNvSpPr/>
            <p:nvPr/>
          </p:nvSpPr>
          <p:spPr>
            <a:xfrm>
              <a:off x="2078692" y="4769118"/>
              <a:ext cx="4680000" cy="216000"/>
            </a:xfrm>
            <a:prstGeom prst="rect">
              <a:avLst/>
            </a:prstGeom>
            <a:pattFill prst="wdDnDiag">
              <a:fgClr>
                <a:srgbClr val="4684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217" y="3395217"/>
            <a:ext cx="1670449" cy="205453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1932893" y="5064951"/>
            <a:ext cx="1025992" cy="167240"/>
            <a:chOff x="7366758" y="765331"/>
            <a:chExt cx="1025992" cy="167240"/>
          </a:xfrm>
        </p:grpSpPr>
        <p:grpSp>
          <p:nvGrpSpPr>
            <p:cNvPr id="115" name="组合 114"/>
            <p:cNvGrpSpPr/>
            <p:nvPr/>
          </p:nvGrpSpPr>
          <p:grpSpPr>
            <a:xfrm flipH="1">
              <a:off x="7366758" y="765331"/>
              <a:ext cx="167240" cy="167240"/>
              <a:chOff x="7155543" y="279753"/>
              <a:chExt cx="667657" cy="667658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flipH="1">
              <a:off x="7653009" y="765331"/>
              <a:ext cx="167240" cy="167240"/>
              <a:chOff x="7155543" y="279753"/>
              <a:chExt cx="667657" cy="667658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/>
            <p:cNvGrpSpPr/>
            <p:nvPr/>
          </p:nvGrpSpPr>
          <p:grpSpPr>
            <a:xfrm flipH="1">
              <a:off x="7939260" y="765331"/>
              <a:ext cx="167240" cy="167240"/>
              <a:chOff x="7155543" y="279753"/>
              <a:chExt cx="667657" cy="66765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>
              <a:off x="8225510" y="765331"/>
              <a:ext cx="167240" cy="167240"/>
              <a:chOff x="7155543" y="279753"/>
              <a:chExt cx="667657" cy="667658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7155543" y="279753"/>
                <a:ext cx="667657" cy="667657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V="1">
                <a:off x="7155543" y="279753"/>
                <a:ext cx="667657" cy="667658"/>
              </a:xfrm>
              <a:prstGeom prst="line">
                <a:avLst/>
              </a:prstGeom>
              <a:ln>
                <a:solidFill>
                  <a:srgbClr val="A63A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14968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2561" y="2963619"/>
            <a:ext cx="8670765" cy="3469838"/>
          </a:xfrm>
          <a:prstGeom prst="rect">
            <a:avLst/>
          </a:prstGeom>
          <a:solidFill>
            <a:srgbClr val="A63A22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394480" y="489858"/>
            <a:ext cx="2368800" cy="2392120"/>
            <a:chOff x="5781822" y="-40250"/>
            <a:chExt cx="618978" cy="633046"/>
          </a:xfrm>
        </p:grpSpPr>
        <p:sp>
          <p:nvSpPr>
            <p:cNvPr id="4" name="矩形 3"/>
            <p:cNvSpPr/>
            <p:nvPr/>
          </p:nvSpPr>
          <p:spPr>
            <a:xfrm>
              <a:off x="5781822" y="-40250"/>
              <a:ext cx="618978" cy="633046"/>
            </a:xfrm>
            <a:prstGeom prst="rect">
              <a:avLst/>
            </a:prstGeom>
            <a:solidFill>
              <a:srgbClr val="A63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íşḷíḑè">
              <a:extLst>
                <a:ext uri="{FF2B5EF4-FFF2-40B4-BE49-F238E27FC236}">
                  <a16:creationId xmlns:a16="http://schemas.microsoft.com/office/drawing/2014/main" id="{8913812B-4CD2-495D-8510-11A48838C7D5}"/>
                </a:ext>
              </a:extLst>
            </p:cNvPr>
            <p:cNvGrpSpPr/>
            <p:nvPr/>
          </p:nvGrpSpPr>
          <p:grpSpPr>
            <a:xfrm>
              <a:off x="5827371" y="11992"/>
              <a:ext cx="527880" cy="528561"/>
              <a:chOff x="5492751" y="2298700"/>
              <a:chExt cx="1225550" cy="1227138"/>
            </a:xfrm>
            <a:solidFill>
              <a:schemeClr val="bg1"/>
            </a:solidFill>
          </p:grpSpPr>
          <p:sp>
            <p:nvSpPr>
              <p:cNvPr id="24" name="í$ḻíḍe">
                <a:extLst>
                  <a:ext uri="{FF2B5EF4-FFF2-40B4-BE49-F238E27FC236}">
                    <a16:creationId xmlns:a16="http://schemas.microsoft.com/office/drawing/2014/main" id="{177806EF-C680-465E-939A-0C38ED091ABB}"/>
                  </a:ext>
                </a:extLst>
              </p:cNvPr>
              <p:cNvSpPr/>
              <p:nvPr/>
            </p:nvSpPr>
            <p:spPr bwMode="auto">
              <a:xfrm>
                <a:off x="5751513" y="3257550"/>
                <a:ext cx="703263" cy="201613"/>
              </a:xfrm>
              <a:custGeom>
                <a:avLst/>
                <a:gdLst>
                  <a:gd name="T0" fmla="*/ 134 w 213"/>
                  <a:gd name="T1" fmla="*/ 57 h 61"/>
                  <a:gd name="T2" fmla="*/ 128 w 213"/>
                  <a:gd name="T3" fmla="*/ 45 h 61"/>
                  <a:gd name="T4" fmla="*/ 130 w 213"/>
                  <a:gd name="T5" fmla="*/ 36 h 61"/>
                  <a:gd name="T6" fmla="*/ 126 w 213"/>
                  <a:gd name="T7" fmla="*/ 39 h 61"/>
                  <a:gd name="T8" fmla="*/ 119 w 213"/>
                  <a:gd name="T9" fmla="*/ 61 h 61"/>
                  <a:gd name="T10" fmla="*/ 139 w 213"/>
                  <a:gd name="T11" fmla="*/ 52 h 61"/>
                  <a:gd name="T12" fmla="*/ 165 w 213"/>
                  <a:gd name="T13" fmla="*/ 39 h 61"/>
                  <a:gd name="T14" fmla="*/ 168 w 213"/>
                  <a:gd name="T15" fmla="*/ 31 h 61"/>
                  <a:gd name="T16" fmla="*/ 157 w 213"/>
                  <a:gd name="T17" fmla="*/ 29 h 61"/>
                  <a:gd name="T18" fmla="*/ 155 w 213"/>
                  <a:gd name="T19" fmla="*/ 44 h 61"/>
                  <a:gd name="T20" fmla="*/ 160 w 213"/>
                  <a:gd name="T21" fmla="*/ 53 h 61"/>
                  <a:gd name="T22" fmla="*/ 167 w 213"/>
                  <a:gd name="T23" fmla="*/ 42 h 61"/>
                  <a:gd name="T24" fmla="*/ 194 w 213"/>
                  <a:gd name="T25" fmla="*/ 18 h 61"/>
                  <a:gd name="T26" fmla="*/ 197 w 213"/>
                  <a:gd name="T27" fmla="*/ 10 h 61"/>
                  <a:gd name="T28" fmla="*/ 199 w 213"/>
                  <a:gd name="T29" fmla="*/ 14 h 61"/>
                  <a:gd name="T30" fmla="*/ 197 w 213"/>
                  <a:gd name="T31" fmla="*/ 4 h 61"/>
                  <a:gd name="T32" fmla="*/ 196 w 213"/>
                  <a:gd name="T33" fmla="*/ 16 h 61"/>
                  <a:gd name="T34" fmla="*/ 209 w 213"/>
                  <a:gd name="T35" fmla="*/ 21 h 61"/>
                  <a:gd name="T36" fmla="*/ 203 w 213"/>
                  <a:gd name="T37" fmla="*/ 30 h 61"/>
                  <a:gd name="T38" fmla="*/ 201 w 213"/>
                  <a:gd name="T39" fmla="*/ 28 h 61"/>
                  <a:gd name="T40" fmla="*/ 199 w 213"/>
                  <a:gd name="T41" fmla="*/ 22 h 61"/>
                  <a:gd name="T42" fmla="*/ 204 w 213"/>
                  <a:gd name="T43" fmla="*/ 12 h 61"/>
                  <a:gd name="T44" fmla="*/ 194 w 213"/>
                  <a:gd name="T45" fmla="*/ 26 h 61"/>
                  <a:gd name="T46" fmla="*/ 192 w 213"/>
                  <a:gd name="T47" fmla="*/ 24 h 61"/>
                  <a:gd name="T48" fmla="*/ 191 w 213"/>
                  <a:gd name="T49" fmla="*/ 9 h 61"/>
                  <a:gd name="T50" fmla="*/ 193 w 213"/>
                  <a:gd name="T51" fmla="*/ 4 h 61"/>
                  <a:gd name="T52" fmla="*/ 196 w 213"/>
                  <a:gd name="T53" fmla="*/ 1 h 61"/>
                  <a:gd name="T54" fmla="*/ 209 w 213"/>
                  <a:gd name="T55" fmla="*/ 12 h 61"/>
                  <a:gd name="T56" fmla="*/ 206 w 213"/>
                  <a:gd name="T57" fmla="*/ 20 h 61"/>
                  <a:gd name="T58" fmla="*/ 209 w 213"/>
                  <a:gd name="T59" fmla="*/ 21 h 61"/>
                  <a:gd name="T60" fmla="*/ 88 w 213"/>
                  <a:gd name="T61" fmla="*/ 37 h 61"/>
                  <a:gd name="T62" fmla="*/ 73 w 213"/>
                  <a:gd name="T63" fmla="*/ 56 h 61"/>
                  <a:gd name="T64" fmla="*/ 102 w 213"/>
                  <a:gd name="T65" fmla="*/ 59 h 61"/>
                  <a:gd name="T66" fmla="*/ 91 w 213"/>
                  <a:gd name="T67" fmla="*/ 53 h 61"/>
                  <a:gd name="T68" fmla="*/ 21 w 213"/>
                  <a:gd name="T69" fmla="*/ 8 h 61"/>
                  <a:gd name="T70" fmla="*/ 13 w 213"/>
                  <a:gd name="T71" fmla="*/ 5 h 61"/>
                  <a:gd name="T72" fmla="*/ 8 w 213"/>
                  <a:gd name="T73" fmla="*/ 10 h 61"/>
                  <a:gd name="T74" fmla="*/ 10 w 213"/>
                  <a:gd name="T75" fmla="*/ 12 h 61"/>
                  <a:gd name="T76" fmla="*/ 4 w 213"/>
                  <a:gd name="T77" fmla="*/ 25 h 61"/>
                  <a:gd name="T78" fmla="*/ 23 w 213"/>
                  <a:gd name="T79" fmla="*/ 21 h 61"/>
                  <a:gd name="T80" fmla="*/ 24 w 213"/>
                  <a:gd name="T81" fmla="*/ 13 h 61"/>
                  <a:gd name="T82" fmla="*/ 61 w 213"/>
                  <a:gd name="T83" fmla="*/ 34 h 61"/>
                  <a:gd name="T84" fmla="*/ 49 w 213"/>
                  <a:gd name="T85" fmla="*/ 46 h 61"/>
                  <a:gd name="T86" fmla="*/ 43 w 213"/>
                  <a:gd name="T87" fmla="*/ 41 h 61"/>
                  <a:gd name="T88" fmla="*/ 47 w 213"/>
                  <a:gd name="T89" fmla="*/ 41 h 61"/>
                  <a:gd name="T90" fmla="*/ 39 w 213"/>
                  <a:gd name="T91" fmla="*/ 38 h 61"/>
                  <a:gd name="T92" fmla="*/ 42 w 213"/>
                  <a:gd name="T93" fmla="*/ 31 h 61"/>
                  <a:gd name="T94" fmla="*/ 45 w 213"/>
                  <a:gd name="T95" fmla="*/ 35 h 61"/>
                  <a:gd name="T96" fmla="*/ 45 w 213"/>
                  <a:gd name="T97" fmla="*/ 29 h 61"/>
                  <a:gd name="T98" fmla="*/ 51 w 213"/>
                  <a:gd name="T99" fmla="*/ 32 h 61"/>
                  <a:gd name="T100" fmla="*/ 52 w 213"/>
                  <a:gd name="T101" fmla="*/ 36 h 61"/>
                  <a:gd name="T102" fmla="*/ 53 w 213"/>
                  <a:gd name="T103" fmla="*/ 39 h 61"/>
                  <a:gd name="T104" fmla="*/ 59 w 213"/>
                  <a:gd name="T105" fmla="*/ 32 h 61"/>
                  <a:gd name="T106" fmla="*/ 50 w 213"/>
                  <a:gd name="T107" fmla="*/ 24 h 61"/>
                  <a:gd name="T108" fmla="*/ 192 w 213"/>
                  <a:gd name="T10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3" h="61">
                    <a:moveTo>
                      <a:pt x="51" y="35"/>
                    </a:move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5"/>
                      <a:pt x="51" y="35"/>
                      <a:pt x="51" y="35"/>
                    </a:cubicBezTo>
                    <a:close/>
                    <a:moveTo>
                      <a:pt x="139" y="50"/>
                    </a:moveTo>
                    <a:cubicBezTo>
                      <a:pt x="138" y="53"/>
                      <a:pt x="137" y="55"/>
                      <a:pt x="136" y="56"/>
                    </a:cubicBezTo>
                    <a:cubicBezTo>
                      <a:pt x="136" y="56"/>
                      <a:pt x="135" y="57"/>
                      <a:pt x="134" y="57"/>
                    </a:cubicBezTo>
                    <a:cubicBezTo>
                      <a:pt x="134" y="56"/>
                      <a:pt x="133" y="56"/>
                      <a:pt x="132" y="55"/>
                    </a:cubicBezTo>
                    <a:cubicBezTo>
                      <a:pt x="131" y="53"/>
                      <a:pt x="130" y="51"/>
                      <a:pt x="130" y="49"/>
                    </a:cubicBezTo>
                    <a:cubicBezTo>
                      <a:pt x="131" y="49"/>
                      <a:pt x="132" y="48"/>
                      <a:pt x="133" y="47"/>
                    </a:cubicBezTo>
                    <a:cubicBezTo>
                      <a:pt x="134" y="46"/>
                      <a:pt x="135" y="45"/>
                      <a:pt x="134" y="45"/>
                    </a:cubicBezTo>
                    <a:cubicBezTo>
                      <a:pt x="134" y="45"/>
                      <a:pt x="134" y="45"/>
                      <a:pt x="132" y="45"/>
                    </a:cubicBezTo>
                    <a:cubicBezTo>
                      <a:pt x="131" y="45"/>
                      <a:pt x="130" y="46"/>
                      <a:pt x="130" y="46"/>
                    </a:cubicBezTo>
                    <a:cubicBezTo>
                      <a:pt x="129" y="46"/>
                      <a:pt x="129" y="46"/>
                      <a:pt x="128" y="45"/>
                    </a:cubicBezTo>
                    <a:cubicBezTo>
                      <a:pt x="128" y="45"/>
                      <a:pt x="126" y="45"/>
                      <a:pt x="126" y="45"/>
                    </a:cubicBezTo>
                    <a:cubicBezTo>
                      <a:pt x="126" y="46"/>
                      <a:pt x="126" y="48"/>
                      <a:pt x="126" y="49"/>
                    </a:cubicBezTo>
                    <a:cubicBezTo>
                      <a:pt x="126" y="50"/>
                      <a:pt x="124" y="52"/>
                      <a:pt x="123" y="53"/>
                    </a:cubicBezTo>
                    <a:cubicBezTo>
                      <a:pt x="123" y="53"/>
                      <a:pt x="122" y="48"/>
                      <a:pt x="122" y="44"/>
                    </a:cubicBezTo>
                    <a:cubicBezTo>
                      <a:pt x="122" y="43"/>
                      <a:pt x="127" y="43"/>
                      <a:pt x="128" y="43"/>
                    </a:cubicBezTo>
                    <a:cubicBezTo>
                      <a:pt x="129" y="42"/>
                      <a:pt x="130" y="40"/>
                      <a:pt x="130" y="39"/>
                    </a:cubicBezTo>
                    <a:cubicBezTo>
                      <a:pt x="130" y="38"/>
                      <a:pt x="131" y="37"/>
                      <a:pt x="130" y="36"/>
                    </a:cubicBezTo>
                    <a:cubicBezTo>
                      <a:pt x="130" y="35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8" y="36"/>
                    </a:cubicBezTo>
                    <a:cubicBezTo>
                      <a:pt x="127" y="36"/>
                      <a:pt x="126" y="36"/>
                      <a:pt x="125" y="36"/>
                    </a:cubicBezTo>
                    <a:cubicBezTo>
                      <a:pt x="125" y="37"/>
                      <a:pt x="124" y="38"/>
                      <a:pt x="123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5" y="38"/>
                      <a:pt x="125" y="38"/>
                      <a:pt x="126" y="38"/>
                    </a:cubicBezTo>
                    <a:cubicBezTo>
                      <a:pt x="126" y="38"/>
                      <a:pt x="126" y="38"/>
                      <a:pt x="126" y="39"/>
                    </a:cubicBezTo>
                    <a:cubicBezTo>
                      <a:pt x="126" y="40"/>
                      <a:pt x="125" y="41"/>
                      <a:pt x="125" y="42"/>
                    </a:cubicBezTo>
                    <a:cubicBezTo>
                      <a:pt x="124" y="42"/>
                      <a:pt x="123" y="42"/>
                      <a:pt x="122" y="42"/>
                    </a:cubicBezTo>
                    <a:cubicBezTo>
                      <a:pt x="122" y="42"/>
                      <a:pt x="120" y="41"/>
                      <a:pt x="120" y="41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4"/>
                      <a:pt x="118" y="46"/>
                      <a:pt x="118" y="48"/>
                    </a:cubicBezTo>
                    <a:cubicBezTo>
                      <a:pt x="118" y="52"/>
                      <a:pt x="118" y="56"/>
                      <a:pt x="118" y="59"/>
                    </a:cubicBezTo>
                    <a:cubicBezTo>
                      <a:pt x="118" y="60"/>
                      <a:pt x="118" y="60"/>
                      <a:pt x="119" y="61"/>
                    </a:cubicBezTo>
                    <a:cubicBezTo>
                      <a:pt x="119" y="61"/>
                      <a:pt x="121" y="61"/>
                      <a:pt x="122" y="60"/>
                    </a:cubicBezTo>
                    <a:cubicBezTo>
                      <a:pt x="123" y="60"/>
                      <a:pt x="122" y="58"/>
                      <a:pt x="122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54"/>
                      <a:pt x="125" y="53"/>
                      <a:pt x="127" y="52"/>
                    </a:cubicBezTo>
                    <a:cubicBezTo>
                      <a:pt x="127" y="55"/>
                      <a:pt x="129" y="57"/>
                      <a:pt x="130" y="59"/>
                    </a:cubicBezTo>
                    <a:cubicBezTo>
                      <a:pt x="131" y="60"/>
                      <a:pt x="135" y="60"/>
                      <a:pt x="136" y="59"/>
                    </a:cubicBezTo>
                    <a:cubicBezTo>
                      <a:pt x="138" y="56"/>
                      <a:pt x="139" y="54"/>
                      <a:pt x="139" y="52"/>
                    </a:cubicBezTo>
                    <a:cubicBezTo>
                      <a:pt x="139" y="51"/>
                      <a:pt x="139" y="51"/>
                      <a:pt x="139" y="50"/>
                    </a:cubicBezTo>
                    <a:cubicBezTo>
                      <a:pt x="139" y="49"/>
                      <a:pt x="139" y="49"/>
                      <a:pt x="139" y="50"/>
                    </a:cubicBezTo>
                    <a:close/>
                    <a:moveTo>
                      <a:pt x="180" y="45"/>
                    </a:moveTo>
                    <a:cubicBezTo>
                      <a:pt x="179" y="44"/>
                      <a:pt x="178" y="45"/>
                      <a:pt x="177" y="45"/>
                    </a:cubicBezTo>
                    <a:cubicBezTo>
                      <a:pt x="174" y="44"/>
                      <a:pt x="173" y="43"/>
                      <a:pt x="170" y="42"/>
                    </a:cubicBezTo>
                    <a:cubicBezTo>
                      <a:pt x="170" y="41"/>
                      <a:pt x="169" y="41"/>
                      <a:pt x="168" y="41"/>
                    </a:cubicBezTo>
                    <a:cubicBezTo>
                      <a:pt x="167" y="40"/>
                      <a:pt x="166" y="39"/>
                      <a:pt x="165" y="39"/>
                    </a:cubicBezTo>
                    <a:cubicBezTo>
                      <a:pt x="165" y="39"/>
                      <a:pt x="164" y="38"/>
                      <a:pt x="165" y="37"/>
                    </a:cubicBezTo>
                    <a:cubicBezTo>
                      <a:pt x="166" y="36"/>
                      <a:pt x="167" y="35"/>
                      <a:pt x="168" y="34"/>
                    </a:cubicBezTo>
                    <a:cubicBezTo>
                      <a:pt x="169" y="33"/>
                      <a:pt x="170" y="33"/>
                      <a:pt x="171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1"/>
                      <a:pt x="171" y="31"/>
                    </a:cubicBezTo>
                    <a:cubicBezTo>
                      <a:pt x="171" y="31"/>
                      <a:pt x="170" y="31"/>
                      <a:pt x="170" y="31"/>
                    </a:cubicBezTo>
                    <a:cubicBezTo>
                      <a:pt x="169" y="31"/>
                      <a:pt x="168" y="31"/>
                      <a:pt x="168" y="31"/>
                    </a:cubicBezTo>
                    <a:cubicBezTo>
                      <a:pt x="166" y="32"/>
                      <a:pt x="166" y="33"/>
                      <a:pt x="165" y="34"/>
                    </a:cubicBezTo>
                    <a:cubicBezTo>
                      <a:pt x="164" y="34"/>
                      <a:pt x="164" y="35"/>
                      <a:pt x="163" y="35"/>
                    </a:cubicBezTo>
                    <a:cubicBezTo>
                      <a:pt x="163" y="36"/>
                      <a:pt x="162" y="36"/>
                      <a:pt x="162" y="36"/>
                    </a:cubicBezTo>
                    <a:cubicBezTo>
                      <a:pt x="162" y="34"/>
                      <a:pt x="161" y="32"/>
                      <a:pt x="161" y="30"/>
                    </a:cubicBezTo>
                    <a:cubicBezTo>
                      <a:pt x="161" y="30"/>
                      <a:pt x="161" y="29"/>
                      <a:pt x="161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8" y="28"/>
                      <a:pt x="157" y="28"/>
                      <a:pt x="157" y="29"/>
                    </a:cubicBezTo>
                    <a:cubicBezTo>
                      <a:pt x="157" y="31"/>
                      <a:pt x="158" y="32"/>
                      <a:pt x="158" y="34"/>
                    </a:cubicBezTo>
                    <a:cubicBezTo>
                      <a:pt x="159" y="35"/>
                      <a:pt x="160" y="37"/>
                      <a:pt x="159" y="38"/>
                    </a:cubicBezTo>
                    <a:cubicBezTo>
                      <a:pt x="159" y="39"/>
                      <a:pt x="158" y="40"/>
                      <a:pt x="156" y="41"/>
                    </a:cubicBezTo>
                    <a:cubicBezTo>
                      <a:pt x="156" y="41"/>
                      <a:pt x="156" y="42"/>
                      <a:pt x="155" y="42"/>
                    </a:cubicBezTo>
                    <a:cubicBezTo>
                      <a:pt x="155" y="42"/>
                      <a:pt x="154" y="42"/>
                      <a:pt x="154" y="42"/>
                    </a:cubicBezTo>
                    <a:cubicBezTo>
                      <a:pt x="154" y="42"/>
                      <a:pt x="153" y="43"/>
                      <a:pt x="154" y="43"/>
                    </a:cubicBezTo>
                    <a:cubicBezTo>
                      <a:pt x="154" y="44"/>
                      <a:pt x="154" y="44"/>
                      <a:pt x="155" y="44"/>
                    </a:cubicBezTo>
                    <a:cubicBezTo>
                      <a:pt x="156" y="44"/>
                      <a:pt x="157" y="43"/>
                      <a:pt x="157" y="43"/>
                    </a:cubicBezTo>
                    <a:cubicBezTo>
                      <a:pt x="158" y="43"/>
                      <a:pt x="159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1" y="45"/>
                      <a:pt x="161" y="46"/>
                      <a:pt x="160" y="48"/>
                    </a:cubicBezTo>
                    <a:cubicBezTo>
                      <a:pt x="160" y="50"/>
                      <a:pt x="160" y="52"/>
                      <a:pt x="159" y="53"/>
                    </a:cubicBezTo>
                    <a:cubicBezTo>
                      <a:pt x="159" y="54"/>
                      <a:pt x="159" y="55"/>
                      <a:pt x="159" y="55"/>
                    </a:cubicBezTo>
                    <a:cubicBezTo>
                      <a:pt x="160" y="55"/>
                      <a:pt x="160" y="54"/>
                      <a:pt x="160" y="53"/>
                    </a:cubicBezTo>
                    <a:cubicBezTo>
                      <a:pt x="161" y="53"/>
                      <a:pt x="162" y="52"/>
                      <a:pt x="162" y="51"/>
                    </a:cubicBezTo>
                    <a:cubicBezTo>
                      <a:pt x="163" y="50"/>
                      <a:pt x="163" y="49"/>
                      <a:pt x="163" y="47"/>
                    </a:cubicBezTo>
                    <a:cubicBezTo>
                      <a:pt x="163" y="46"/>
                      <a:pt x="163" y="45"/>
                      <a:pt x="163" y="41"/>
                    </a:cubicBezTo>
                    <a:cubicBezTo>
                      <a:pt x="163" y="41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39"/>
                      <a:pt x="163" y="39"/>
                      <a:pt x="164" y="39"/>
                    </a:cubicBezTo>
                    <a:cubicBezTo>
                      <a:pt x="165" y="40"/>
                      <a:pt x="166" y="41"/>
                      <a:pt x="167" y="42"/>
                    </a:cubicBezTo>
                    <a:cubicBezTo>
                      <a:pt x="167" y="43"/>
                      <a:pt x="168" y="43"/>
                      <a:pt x="169" y="43"/>
                    </a:cubicBezTo>
                    <a:cubicBezTo>
                      <a:pt x="171" y="45"/>
                      <a:pt x="173" y="47"/>
                      <a:pt x="176" y="48"/>
                    </a:cubicBezTo>
                    <a:cubicBezTo>
                      <a:pt x="177" y="48"/>
                      <a:pt x="179" y="47"/>
                      <a:pt x="181" y="47"/>
                    </a:cubicBezTo>
                    <a:cubicBezTo>
                      <a:pt x="181" y="47"/>
                      <a:pt x="181" y="46"/>
                      <a:pt x="182" y="46"/>
                    </a:cubicBezTo>
                    <a:cubicBezTo>
                      <a:pt x="181" y="45"/>
                      <a:pt x="181" y="45"/>
                      <a:pt x="180" y="45"/>
                    </a:cubicBezTo>
                    <a:close/>
                    <a:moveTo>
                      <a:pt x="193" y="19"/>
                    </a:moveTo>
                    <a:cubicBezTo>
                      <a:pt x="194" y="19"/>
                      <a:pt x="194" y="19"/>
                      <a:pt x="194" y="18"/>
                    </a:cubicBezTo>
                    <a:cubicBezTo>
                      <a:pt x="194" y="18"/>
                      <a:pt x="189" y="13"/>
                      <a:pt x="189" y="13"/>
                    </a:cubicBezTo>
                    <a:cubicBezTo>
                      <a:pt x="188" y="13"/>
                      <a:pt x="186" y="13"/>
                      <a:pt x="186" y="14"/>
                    </a:cubicBezTo>
                    <a:cubicBezTo>
                      <a:pt x="186" y="15"/>
                      <a:pt x="187" y="15"/>
                      <a:pt x="188" y="15"/>
                    </a:cubicBezTo>
                    <a:cubicBezTo>
                      <a:pt x="190" y="17"/>
                      <a:pt x="192" y="19"/>
                      <a:pt x="192" y="19"/>
                    </a:cubicBezTo>
                    <a:cubicBezTo>
                      <a:pt x="193" y="19"/>
                      <a:pt x="193" y="19"/>
                      <a:pt x="193" y="19"/>
                    </a:cubicBezTo>
                    <a:close/>
                    <a:moveTo>
                      <a:pt x="199" y="11"/>
                    </a:moveTo>
                    <a:cubicBezTo>
                      <a:pt x="199" y="11"/>
                      <a:pt x="198" y="10"/>
                      <a:pt x="197" y="10"/>
                    </a:cubicBezTo>
                    <a:cubicBezTo>
                      <a:pt x="197" y="9"/>
                      <a:pt x="197" y="8"/>
                      <a:pt x="197" y="8"/>
                    </a:cubicBezTo>
                    <a:cubicBezTo>
                      <a:pt x="198" y="8"/>
                      <a:pt x="199" y="7"/>
                      <a:pt x="199" y="7"/>
                    </a:cubicBezTo>
                    <a:cubicBezTo>
                      <a:pt x="200" y="8"/>
                      <a:pt x="200" y="9"/>
                      <a:pt x="200" y="9"/>
                    </a:cubicBezTo>
                    <a:cubicBezTo>
                      <a:pt x="200" y="11"/>
                      <a:pt x="200" y="12"/>
                      <a:pt x="199" y="11"/>
                    </a:cubicBezTo>
                    <a:close/>
                    <a:moveTo>
                      <a:pt x="199" y="14"/>
                    </a:move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ubicBezTo>
                      <a:pt x="199" y="14"/>
                      <a:pt x="199" y="13"/>
                      <a:pt x="200" y="14"/>
                    </a:cubicBezTo>
                    <a:cubicBezTo>
                      <a:pt x="200" y="14"/>
                      <a:pt x="199" y="14"/>
                      <a:pt x="199" y="14"/>
                    </a:cubicBezTo>
                    <a:close/>
                    <a:moveTo>
                      <a:pt x="197" y="4"/>
                    </a:moveTo>
                    <a:cubicBezTo>
                      <a:pt x="197" y="5"/>
                      <a:pt x="197" y="6"/>
                      <a:pt x="197" y="7"/>
                    </a:cubicBezTo>
                    <a:cubicBezTo>
                      <a:pt x="197" y="7"/>
                      <a:pt x="199" y="6"/>
                      <a:pt x="199" y="6"/>
                    </a:cubicBezTo>
                    <a:cubicBezTo>
                      <a:pt x="199" y="5"/>
                      <a:pt x="198" y="4"/>
                      <a:pt x="198" y="4"/>
                    </a:cubicBezTo>
                    <a:cubicBezTo>
                      <a:pt x="198" y="4"/>
                      <a:pt x="197" y="4"/>
                      <a:pt x="197" y="4"/>
                    </a:cubicBezTo>
                    <a:close/>
                    <a:moveTo>
                      <a:pt x="196" y="10"/>
                    </a:moveTo>
                    <a:cubicBezTo>
                      <a:pt x="195" y="10"/>
                      <a:pt x="194" y="10"/>
                      <a:pt x="193" y="10"/>
                    </a:cubicBezTo>
                    <a:cubicBezTo>
                      <a:pt x="193" y="9"/>
                      <a:pt x="194" y="8"/>
                      <a:pt x="194" y="7"/>
                    </a:cubicBezTo>
                    <a:cubicBezTo>
                      <a:pt x="194" y="6"/>
                      <a:pt x="195" y="6"/>
                      <a:pt x="195" y="6"/>
                    </a:cubicBezTo>
                    <a:cubicBezTo>
                      <a:pt x="195" y="5"/>
                      <a:pt x="196" y="6"/>
                      <a:pt x="196" y="6"/>
                    </a:cubicBezTo>
                    <a:cubicBezTo>
                      <a:pt x="196" y="7"/>
                      <a:pt x="196" y="10"/>
                      <a:pt x="196" y="10"/>
                    </a:cubicBezTo>
                    <a:close/>
                    <a:moveTo>
                      <a:pt x="196" y="16"/>
                    </a:move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5"/>
                      <a:pt x="194" y="14"/>
                      <a:pt x="193" y="13"/>
                    </a:cubicBezTo>
                    <a:cubicBezTo>
                      <a:pt x="193" y="12"/>
                      <a:pt x="193" y="12"/>
                      <a:pt x="193" y="11"/>
                    </a:cubicBezTo>
                    <a:cubicBezTo>
                      <a:pt x="193" y="11"/>
                      <a:pt x="193" y="11"/>
                      <a:pt x="195" y="11"/>
                    </a:cubicBezTo>
                    <a:cubicBezTo>
                      <a:pt x="195" y="11"/>
                      <a:pt x="195" y="11"/>
                      <a:pt x="196" y="11"/>
                    </a:cubicBezTo>
                    <a:cubicBezTo>
                      <a:pt x="196" y="14"/>
                      <a:pt x="196" y="15"/>
                      <a:pt x="196" y="16"/>
                    </a:cubicBezTo>
                    <a:close/>
                    <a:moveTo>
                      <a:pt x="209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10" y="23"/>
                      <a:pt x="211" y="24"/>
                      <a:pt x="211" y="25"/>
                    </a:cubicBezTo>
                    <a:cubicBezTo>
                      <a:pt x="211" y="27"/>
                      <a:pt x="210" y="28"/>
                      <a:pt x="210" y="28"/>
                    </a:cubicBezTo>
                    <a:cubicBezTo>
                      <a:pt x="209" y="29"/>
                      <a:pt x="208" y="28"/>
                      <a:pt x="207" y="29"/>
                    </a:cubicBezTo>
                    <a:cubicBezTo>
                      <a:pt x="206" y="29"/>
                      <a:pt x="205" y="30"/>
                      <a:pt x="204" y="30"/>
                    </a:cubicBezTo>
                    <a:cubicBezTo>
                      <a:pt x="204" y="30"/>
                      <a:pt x="203" y="30"/>
                      <a:pt x="203" y="30"/>
                    </a:cubicBezTo>
                    <a:cubicBezTo>
                      <a:pt x="203" y="30"/>
                      <a:pt x="204" y="29"/>
                      <a:pt x="205" y="29"/>
                    </a:cubicBezTo>
                    <a:cubicBezTo>
                      <a:pt x="206" y="28"/>
                      <a:pt x="207" y="27"/>
                      <a:pt x="207" y="26"/>
                    </a:cubicBezTo>
                    <a:cubicBezTo>
                      <a:pt x="207" y="25"/>
                      <a:pt x="207" y="25"/>
                      <a:pt x="207" y="24"/>
                    </a:cubicBezTo>
                    <a:cubicBezTo>
                      <a:pt x="206" y="23"/>
                      <a:pt x="205" y="24"/>
                      <a:pt x="205" y="24"/>
                    </a:cubicBezTo>
                    <a:cubicBezTo>
                      <a:pt x="205" y="25"/>
                      <a:pt x="204" y="27"/>
                      <a:pt x="204" y="28"/>
                    </a:cubicBezTo>
                    <a:cubicBezTo>
                      <a:pt x="203" y="29"/>
                      <a:pt x="202" y="31"/>
                      <a:pt x="201" y="31"/>
                    </a:cubicBezTo>
                    <a:cubicBezTo>
                      <a:pt x="200" y="30"/>
                      <a:pt x="200" y="29"/>
                      <a:pt x="201" y="28"/>
                    </a:cubicBezTo>
                    <a:cubicBezTo>
                      <a:pt x="202" y="26"/>
                      <a:pt x="203" y="26"/>
                      <a:pt x="204" y="24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4" y="21"/>
                      <a:pt x="204" y="21"/>
                    </a:cubicBezTo>
                    <a:cubicBezTo>
                      <a:pt x="204" y="21"/>
                      <a:pt x="204" y="20"/>
                      <a:pt x="203" y="19"/>
                    </a:cubicBezTo>
                    <a:cubicBezTo>
                      <a:pt x="203" y="18"/>
                      <a:pt x="202" y="20"/>
                      <a:pt x="202" y="20"/>
                    </a:cubicBezTo>
                    <a:cubicBezTo>
                      <a:pt x="202" y="21"/>
                      <a:pt x="202" y="22"/>
                      <a:pt x="201" y="22"/>
                    </a:cubicBezTo>
                    <a:cubicBezTo>
                      <a:pt x="201" y="22"/>
                      <a:pt x="199" y="23"/>
                      <a:pt x="199" y="22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200" y="20"/>
                      <a:pt x="201" y="19"/>
                      <a:pt x="202" y="18"/>
                    </a:cubicBezTo>
                    <a:cubicBezTo>
                      <a:pt x="202" y="18"/>
                      <a:pt x="203" y="17"/>
                      <a:pt x="203" y="17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3" y="14"/>
                      <a:pt x="204" y="13"/>
                      <a:pt x="205" y="12"/>
                    </a:cubicBezTo>
                    <a:cubicBezTo>
                      <a:pt x="205" y="12"/>
                      <a:pt x="205" y="11"/>
                      <a:pt x="204" y="11"/>
                    </a:cubicBezTo>
                    <a:cubicBezTo>
                      <a:pt x="204" y="11"/>
                      <a:pt x="204" y="12"/>
                      <a:pt x="204" y="12"/>
                    </a:cubicBezTo>
                    <a:cubicBezTo>
                      <a:pt x="203" y="12"/>
                      <a:pt x="203" y="12"/>
                      <a:pt x="203" y="13"/>
                    </a:cubicBezTo>
                    <a:cubicBezTo>
                      <a:pt x="202" y="13"/>
                      <a:pt x="202" y="14"/>
                      <a:pt x="202" y="14"/>
                    </a:cubicBezTo>
                    <a:cubicBezTo>
                      <a:pt x="201" y="15"/>
                      <a:pt x="200" y="15"/>
                      <a:pt x="200" y="16"/>
                    </a:cubicBezTo>
                    <a:cubicBezTo>
                      <a:pt x="199" y="16"/>
                      <a:pt x="200" y="17"/>
                      <a:pt x="199" y="18"/>
                    </a:cubicBezTo>
                    <a:cubicBezTo>
                      <a:pt x="198" y="19"/>
                      <a:pt x="197" y="20"/>
                      <a:pt x="197" y="21"/>
                    </a:cubicBezTo>
                    <a:cubicBezTo>
                      <a:pt x="195" y="23"/>
                      <a:pt x="196" y="23"/>
                      <a:pt x="195" y="24"/>
                    </a:cubicBezTo>
                    <a:cubicBezTo>
                      <a:pt x="195" y="24"/>
                      <a:pt x="194" y="25"/>
                      <a:pt x="194" y="26"/>
                    </a:cubicBezTo>
                    <a:cubicBezTo>
                      <a:pt x="194" y="27"/>
                      <a:pt x="196" y="29"/>
                      <a:pt x="196" y="31"/>
                    </a:cubicBezTo>
                    <a:cubicBezTo>
                      <a:pt x="196" y="32"/>
                      <a:pt x="195" y="32"/>
                      <a:pt x="195" y="33"/>
                    </a:cubicBezTo>
                    <a:cubicBezTo>
                      <a:pt x="194" y="33"/>
                      <a:pt x="194" y="32"/>
                      <a:pt x="194" y="32"/>
                    </a:cubicBezTo>
                    <a:cubicBezTo>
                      <a:pt x="193" y="32"/>
                      <a:pt x="192" y="27"/>
                      <a:pt x="191" y="27"/>
                    </a:cubicBezTo>
                    <a:cubicBezTo>
                      <a:pt x="191" y="26"/>
                      <a:pt x="190" y="25"/>
                      <a:pt x="190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4"/>
                      <a:pt x="191" y="24"/>
                      <a:pt x="192" y="24"/>
                    </a:cubicBezTo>
                    <a:cubicBezTo>
                      <a:pt x="192" y="24"/>
                      <a:pt x="193" y="24"/>
                      <a:pt x="193" y="24"/>
                    </a:cubicBezTo>
                    <a:cubicBezTo>
                      <a:pt x="194" y="24"/>
                      <a:pt x="194" y="24"/>
                      <a:pt x="194" y="23"/>
                    </a:cubicBezTo>
                    <a:cubicBezTo>
                      <a:pt x="195" y="22"/>
                      <a:pt x="195" y="21"/>
                      <a:pt x="196" y="19"/>
                    </a:cubicBezTo>
                    <a:cubicBezTo>
                      <a:pt x="195" y="18"/>
                      <a:pt x="194" y="16"/>
                      <a:pt x="193" y="14"/>
                    </a:cubicBezTo>
                    <a:cubicBezTo>
                      <a:pt x="191" y="11"/>
                      <a:pt x="188" y="9"/>
                      <a:pt x="189" y="8"/>
                    </a:cubicBezTo>
                    <a:cubicBezTo>
                      <a:pt x="189" y="8"/>
                      <a:pt x="190" y="8"/>
                      <a:pt x="190" y="8"/>
                    </a:cubicBezTo>
                    <a:cubicBezTo>
                      <a:pt x="191" y="8"/>
                      <a:pt x="191" y="8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1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0"/>
                      <a:pt x="192" y="9"/>
                      <a:pt x="192" y="9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3" y="7"/>
                      <a:pt x="193" y="6"/>
                    </a:cubicBezTo>
                    <a:cubicBezTo>
                      <a:pt x="193" y="5"/>
                      <a:pt x="193" y="4"/>
                      <a:pt x="193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3" y="4"/>
                      <a:pt x="193" y="5"/>
                      <a:pt x="194" y="6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5" y="5"/>
                      <a:pt x="195" y="5"/>
                      <a:pt x="196" y="5"/>
                    </a:cubicBezTo>
                    <a:cubicBezTo>
                      <a:pt x="196" y="4"/>
                      <a:pt x="197" y="3"/>
                      <a:pt x="197" y="3"/>
                    </a:cubicBezTo>
                    <a:cubicBezTo>
                      <a:pt x="197" y="2"/>
                      <a:pt x="197" y="2"/>
                      <a:pt x="196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9" y="0"/>
                      <a:pt x="199" y="1"/>
                      <a:pt x="200" y="2"/>
                    </a:cubicBezTo>
                    <a:cubicBezTo>
                      <a:pt x="201" y="3"/>
                      <a:pt x="201" y="4"/>
                      <a:pt x="201" y="5"/>
                    </a:cubicBezTo>
                    <a:cubicBezTo>
                      <a:pt x="202" y="7"/>
                      <a:pt x="204" y="9"/>
                      <a:pt x="204" y="9"/>
                    </a:cubicBezTo>
                    <a:cubicBezTo>
                      <a:pt x="205" y="9"/>
                      <a:pt x="207" y="9"/>
                      <a:pt x="208" y="10"/>
                    </a:cubicBezTo>
                    <a:cubicBezTo>
                      <a:pt x="209" y="11"/>
                      <a:pt x="210" y="11"/>
                      <a:pt x="209" y="12"/>
                    </a:cubicBezTo>
                    <a:cubicBezTo>
                      <a:pt x="208" y="12"/>
                      <a:pt x="207" y="12"/>
                      <a:pt x="207" y="13"/>
                    </a:cubicBezTo>
                    <a:cubicBezTo>
                      <a:pt x="206" y="13"/>
                      <a:pt x="206" y="12"/>
                      <a:pt x="206" y="13"/>
                    </a:cubicBezTo>
                    <a:cubicBezTo>
                      <a:pt x="205" y="13"/>
                      <a:pt x="205" y="13"/>
                      <a:pt x="204" y="14"/>
                    </a:cubicBezTo>
                    <a:cubicBezTo>
                      <a:pt x="204" y="15"/>
                      <a:pt x="204" y="15"/>
                      <a:pt x="204" y="16"/>
                    </a:cubicBezTo>
                    <a:cubicBezTo>
                      <a:pt x="204" y="16"/>
                      <a:pt x="205" y="16"/>
                      <a:pt x="205" y="17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6" y="19"/>
                      <a:pt x="206" y="20"/>
                      <a:pt x="206" y="20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7" y="20"/>
                      <a:pt x="207" y="20"/>
                      <a:pt x="208" y="19"/>
                    </a:cubicBezTo>
                    <a:cubicBezTo>
                      <a:pt x="209" y="18"/>
                      <a:pt x="210" y="17"/>
                      <a:pt x="210" y="17"/>
                    </a:cubicBezTo>
                    <a:cubicBezTo>
                      <a:pt x="211" y="17"/>
                      <a:pt x="212" y="18"/>
                      <a:pt x="212" y="18"/>
                    </a:cubicBezTo>
                    <a:cubicBezTo>
                      <a:pt x="212" y="18"/>
                      <a:pt x="213" y="19"/>
                      <a:pt x="212" y="19"/>
                    </a:cubicBezTo>
                    <a:cubicBezTo>
                      <a:pt x="212" y="19"/>
                      <a:pt x="211" y="19"/>
                      <a:pt x="210" y="20"/>
                    </a:cubicBezTo>
                    <a:cubicBezTo>
                      <a:pt x="210" y="20"/>
                      <a:pt x="209" y="20"/>
                      <a:pt x="209" y="21"/>
                    </a:cubicBezTo>
                    <a:close/>
                    <a:moveTo>
                      <a:pt x="196" y="1"/>
                    </a:move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6" y="1"/>
                      <a:pt x="194" y="3"/>
                      <a:pt x="193" y="3"/>
                    </a:cubicBezTo>
                    <a:cubicBezTo>
                      <a:pt x="193" y="3"/>
                      <a:pt x="194" y="4"/>
                      <a:pt x="194" y="4"/>
                    </a:cubicBezTo>
                    <a:cubicBezTo>
                      <a:pt x="195" y="3"/>
                      <a:pt x="196" y="2"/>
                      <a:pt x="196" y="1"/>
                    </a:cubicBezTo>
                    <a:close/>
                    <a:moveTo>
                      <a:pt x="88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5" y="39"/>
                      <a:pt x="84" y="41"/>
                      <a:pt x="82" y="42"/>
                    </a:cubicBezTo>
                    <a:cubicBezTo>
                      <a:pt x="81" y="44"/>
                      <a:pt x="80" y="46"/>
                      <a:pt x="79" y="47"/>
                    </a:cubicBezTo>
                    <a:cubicBezTo>
                      <a:pt x="77" y="50"/>
                      <a:pt x="76" y="52"/>
                      <a:pt x="73" y="55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6"/>
                      <a:pt x="72" y="56"/>
                      <a:pt x="73" y="56"/>
                    </a:cubicBezTo>
                    <a:cubicBezTo>
                      <a:pt x="73" y="56"/>
                      <a:pt x="73" y="56"/>
                      <a:pt x="74" y="56"/>
                    </a:cubicBezTo>
                    <a:cubicBezTo>
                      <a:pt x="74" y="56"/>
                      <a:pt x="76" y="55"/>
                      <a:pt x="77" y="55"/>
                    </a:cubicBezTo>
                    <a:cubicBezTo>
                      <a:pt x="78" y="53"/>
                      <a:pt x="80" y="50"/>
                      <a:pt x="82" y="47"/>
                    </a:cubicBezTo>
                    <a:cubicBezTo>
                      <a:pt x="83" y="46"/>
                      <a:pt x="85" y="44"/>
                      <a:pt x="86" y="42"/>
                    </a:cubicBezTo>
                    <a:cubicBezTo>
                      <a:pt x="87" y="40"/>
                      <a:pt x="88" y="38"/>
                      <a:pt x="88" y="37"/>
                    </a:cubicBezTo>
                    <a:close/>
                    <a:moveTo>
                      <a:pt x="100" y="58"/>
                    </a:moveTo>
                    <a:cubicBezTo>
                      <a:pt x="101" y="58"/>
                      <a:pt x="102" y="59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0" y="60"/>
                      <a:pt x="99" y="60"/>
                      <a:pt x="98" y="60"/>
                    </a:cubicBezTo>
                    <a:cubicBezTo>
                      <a:pt x="97" y="60"/>
                      <a:pt x="96" y="60"/>
                      <a:pt x="95" y="59"/>
                    </a:cubicBezTo>
                    <a:cubicBezTo>
                      <a:pt x="94" y="58"/>
                      <a:pt x="93" y="56"/>
                      <a:pt x="91" y="55"/>
                    </a:cubicBezTo>
                    <a:cubicBezTo>
                      <a:pt x="90" y="53"/>
                      <a:pt x="89" y="53"/>
                      <a:pt x="87" y="51"/>
                    </a:cubicBezTo>
                    <a:cubicBezTo>
                      <a:pt x="86" y="49"/>
                      <a:pt x="84" y="48"/>
                      <a:pt x="85" y="47"/>
                    </a:cubicBezTo>
                    <a:cubicBezTo>
                      <a:pt x="85" y="47"/>
                      <a:pt x="88" y="50"/>
                      <a:pt x="91" y="53"/>
                    </a:cubicBezTo>
                    <a:cubicBezTo>
                      <a:pt x="95" y="55"/>
                      <a:pt x="97" y="56"/>
                      <a:pt x="100" y="58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19" y="15"/>
                    </a:cubicBezTo>
                    <a:cubicBezTo>
                      <a:pt x="18" y="15"/>
                      <a:pt x="17" y="15"/>
                      <a:pt x="17" y="14"/>
                    </a:cubicBezTo>
                    <a:cubicBezTo>
                      <a:pt x="18" y="13"/>
                      <a:pt x="20" y="11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8"/>
                      <a:pt x="22" y="7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2" y="5"/>
                      <a:pt x="22" y="3"/>
                      <a:pt x="21" y="4"/>
                    </a:cubicBez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6" y="7"/>
                      <a:pt x="14" y="6"/>
                      <a:pt x="13" y="5"/>
                    </a:cubicBezTo>
                    <a:cubicBezTo>
                      <a:pt x="13" y="5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ubicBezTo>
                      <a:pt x="13" y="7"/>
                      <a:pt x="13" y="6"/>
                      <a:pt x="13" y="7"/>
                    </a:cubicBezTo>
                    <a:cubicBezTo>
                      <a:pt x="13" y="7"/>
                      <a:pt x="14" y="7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5" y="10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9" y="15"/>
                      <a:pt x="6" y="18"/>
                      <a:pt x="4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5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4" y="25"/>
                    </a:cubicBezTo>
                    <a:cubicBezTo>
                      <a:pt x="4" y="25"/>
                      <a:pt x="5" y="24"/>
                      <a:pt x="6" y="23"/>
                    </a:cubicBezTo>
                    <a:cubicBezTo>
                      <a:pt x="7" y="22"/>
                      <a:pt x="11" y="18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5" y="17"/>
                      <a:pt x="16" y="17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5" y="19"/>
                    </a:cubicBezTo>
                    <a:cubicBezTo>
                      <a:pt x="25" y="17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lose/>
                    <a:moveTo>
                      <a:pt x="22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3" y="12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4" y="14"/>
                      <a:pt x="23" y="13"/>
                      <a:pt x="22" y="12"/>
                    </a:cubicBezTo>
                    <a:close/>
                    <a:moveTo>
                      <a:pt x="59" y="25"/>
                    </a:moveTo>
                    <a:cubicBezTo>
                      <a:pt x="60" y="26"/>
                      <a:pt x="61" y="27"/>
                      <a:pt x="61" y="28"/>
                    </a:cubicBezTo>
                    <a:cubicBezTo>
                      <a:pt x="62" y="29"/>
                      <a:pt x="62" y="30"/>
                      <a:pt x="62" y="31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0" y="37"/>
                      <a:pt x="60" y="40"/>
                      <a:pt x="59" y="42"/>
                    </a:cubicBezTo>
                    <a:cubicBezTo>
                      <a:pt x="57" y="46"/>
                      <a:pt x="55" y="52"/>
                      <a:pt x="54" y="52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1" y="53"/>
                      <a:pt x="51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1" y="51"/>
                      <a:pt x="51" y="51"/>
                      <a:pt x="51" y="49"/>
                    </a:cubicBezTo>
                    <a:cubicBezTo>
                      <a:pt x="51" y="49"/>
                      <a:pt x="50" y="47"/>
                      <a:pt x="49" y="46"/>
                    </a:cubicBezTo>
                    <a:cubicBezTo>
                      <a:pt x="49" y="46"/>
                      <a:pt x="47" y="46"/>
                      <a:pt x="46" y="46"/>
                    </a:cubicBezTo>
                    <a:cubicBezTo>
                      <a:pt x="45" y="45"/>
                      <a:pt x="43" y="45"/>
                      <a:pt x="42" y="45"/>
                    </a:cubicBezTo>
                    <a:cubicBezTo>
                      <a:pt x="42" y="45"/>
                      <a:pt x="42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40" y="44"/>
                      <a:pt x="40" y="43"/>
                    </a:cubicBezTo>
                    <a:cubicBezTo>
                      <a:pt x="40" y="43"/>
                      <a:pt x="40" y="43"/>
                      <a:pt x="40" y="42"/>
                    </a:cubicBezTo>
                    <a:cubicBezTo>
                      <a:pt x="41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3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3"/>
                      <a:pt x="43" y="42"/>
                      <a:pt x="44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6" y="41"/>
                      <a:pt x="45" y="41"/>
                    </a:cubicBezTo>
                    <a:cubicBezTo>
                      <a:pt x="45" y="41"/>
                      <a:pt x="46" y="41"/>
                      <a:pt x="47" y="40"/>
                    </a:cubicBezTo>
                    <a:cubicBezTo>
                      <a:pt x="47" y="40"/>
                      <a:pt x="47" y="39"/>
                      <a:pt x="48" y="39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4" y="39"/>
                      <a:pt x="44" y="39"/>
                      <a:pt x="42" y="39"/>
                    </a:cubicBezTo>
                    <a:cubicBezTo>
                      <a:pt x="41" y="39"/>
                      <a:pt x="40" y="38"/>
                      <a:pt x="39" y="38"/>
                    </a:cubicBezTo>
                    <a:cubicBezTo>
                      <a:pt x="38" y="39"/>
                      <a:pt x="38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2"/>
                      <a:pt x="35" y="41"/>
                      <a:pt x="35" y="40"/>
                    </a:cubicBezTo>
                    <a:cubicBezTo>
                      <a:pt x="36" y="38"/>
                      <a:pt x="39" y="32"/>
                      <a:pt x="39" y="31"/>
                    </a:cubicBezTo>
                    <a:cubicBezTo>
                      <a:pt x="41" y="29"/>
                      <a:pt x="42" y="27"/>
                      <a:pt x="43" y="27"/>
                    </a:cubicBezTo>
                    <a:cubicBezTo>
                      <a:pt x="43" y="27"/>
                      <a:pt x="44" y="27"/>
                      <a:pt x="44" y="28"/>
                    </a:cubicBezTo>
                    <a:cubicBezTo>
                      <a:pt x="43" y="28"/>
                      <a:pt x="43" y="30"/>
                      <a:pt x="42" y="31"/>
                    </a:cubicBezTo>
                    <a:cubicBezTo>
                      <a:pt x="42" y="31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2" y="36"/>
                      <a:pt x="42" y="35"/>
                      <a:pt x="43" y="35"/>
                    </a:cubicBezTo>
                    <a:cubicBezTo>
                      <a:pt x="43" y="35"/>
                      <a:pt x="43" y="36"/>
                      <a:pt x="43" y="37"/>
                    </a:cubicBezTo>
                    <a:cubicBezTo>
                      <a:pt x="44" y="38"/>
                      <a:pt x="47" y="37"/>
                      <a:pt x="48" y="36"/>
                    </a:cubicBezTo>
                    <a:cubicBezTo>
                      <a:pt x="48" y="36"/>
                      <a:pt x="48" y="35"/>
                      <a:pt x="47" y="35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6" y="34"/>
                      <a:pt x="46" y="33"/>
                    </a:cubicBezTo>
                    <a:cubicBezTo>
                      <a:pt x="46" y="33"/>
                      <a:pt x="45" y="33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6" y="31"/>
                      <a:pt x="45" y="31"/>
                      <a:pt x="45" y="31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8" y="30"/>
                      <a:pt x="48" y="29"/>
                    </a:cubicBezTo>
                    <a:cubicBezTo>
                      <a:pt x="49" y="29"/>
                      <a:pt x="49" y="26"/>
                      <a:pt x="50" y="26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2" y="37"/>
                    </a:cubicBezTo>
                    <a:cubicBezTo>
                      <a:pt x="52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4"/>
                      <a:pt x="55" y="32"/>
                      <a:pt x="54" y="31"/>
                    </a:cubicBezTo>
                    <a:cubicBezTo>
                      <a:pt x="54" y="31"/>
                      <a:pt x="53" y="30"/>
                      <a:pt x="53" y="29"/>
                    </a:cubicBezTo>
                    <a:cubicBezTo>
                      <a:pt x="53" y="28"/>
                      <a:pt x="54" y="29"/>
                      <a:pt x="55" y="29"/>
                    </a:cubicBezTo>
                    <a:cubicBezTo>
                      <a:pt x="56" y="29"/>
                      <a:pt x="56" y="30"/>
                      <a:pt x="56" y="30"/>
                    </a:cubicBezTo>
                    <a:cubicBezTo>
                      <a:pt x="57" y="31"/>
                      <a:pt x="57" y="32"/>
                      <a:pt x="55" y="35"/>
                    </a:cubicBezTo>
                    <a:cubicBezTo>
                      <a:pt x="53" y="38"/>
                      <a:pt x="54" y="38"/>
                      <a:pt x="53" y="39"/>
                    </a:cubicBezTo>
                    <a:cubicBezTo>
                      <a:pt x="52" y="41"/>
                      <a:pt x="51" y="40"/>
                      <a:pt x="50" y="41"/>
                    </a:cubicBezTo>
                    <a:cubicBezTo>
                      <a:pt x="49" y="41"/>
                      <a:pt x="49" y="44"/>
                      <a:pt x="50" y="44"/>
                    </a:cubicBezTo>
                    <a:cubicBezTo>
                      <a:pt x="50" y="44"/>
                      <a:pt x="51" y="46"/>
                      <a:pt x="52" y="47"/>
                    </a:cubicBezTo>
                    <a:cubicBezTo>
                      <a:pt x="53" y="47"/>
                      <a:pt x="53" y="46"/>
                      <a:pt x="53" y="46"/>
                    </a:cubicBezTo>
                    <a:cubicBezTo>
                      <a:pt x="54" y="45"/>
                      <a:pt x="55" y="43"/>
                      <a:pt x="55" y="41"/>
                    </a:cubicBezTo>
                    <a:cubicBezTo>
                      <a:pt x="56" y="40"/>
                      <a:pt x="56" y="38"/>
                      <a:pt x="57" y="37"/>
                    </a:cubicBezTo>
                    <a:cubicBezTo>
                      <a:pt x="58" y="35"/>
                      <a:pt x="58" y="33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9"/>
                      <a:pt x="59" y="28"/>
                      <a:pt x="58" y="27"/>
                    </a:cubicBezTo>
                    <a:cubicBezTo>
                      <a:pt x="57" y="27"/>
                      <a:pt x="57" y="27"/>
                      <a:pt x="55" y="26"/>
                    </a:cubicBezTo>
                    <a:cubicBezTo>
                      <a:pt x="54" y="26"/>
                      <a:pt x="53" y="26"/>
                      <a:pt x="51" y="26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8" y="25"/>
                      <a:pt x="50" y="24"/>
                      <a:pt x="50" y="24"/>
                    </a:cubicBezTo>
                    <a:cubicBezTo>
                      <a:pt x="52" y="25"/>
                      <a:pt x="55" y="25"/>
                      <a:pt x="56" y="25"/>
                    </a:cubicBezTo>
                    <a:cubicBezTo>
                      <a:pt x="57" y="25"/>
                      <a:pt x="58" y="25"/>
                      <a:pt x="59" y="25"/>
                    </a:cubicBezTo>
                    <a:close/>
                    <a:moveTo>
                      <a:pt x="192" y="9"/>
                    </a:moveTo>
                    <a:cubicBezTo>
                      <a:pt x="192" y="9"/>
                      <a:pt x="192" y="8"/>
                      <a:pt x="192" y="8"/>
                    </a:cubicBezTo>
                    <a:cubicBezTo>
                      <a:pt x="192" y="8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ḷïḋe">
                <a:extLst>
                  <a:ext uri="{FF2B5EF4-FFF2-40B4-BE49-F238E27FC236}">
                    <a16:creationId xmlns:a16="http://schemas.microsoft.com/office/drawing/2014/main" id="{00C3E33B-8884-4D58-9D44-67C3E537A600}"/>
                  </a:ext>
                </a:extLst>
              </p:cNvPr>
              <p:cNvSpPr/>
              <p:nvPr/>
            </p:nvSpPr>
            <p:spPr bwMode="auto">
              <a:xfrm>
                <a:off x="6024563" y="3208338"/>
                <a:ext cx="26988" cy="61913"/>
              </a:xfrm>
              <a:custGeom>
                <a:avLst/>
                <a:gdLst>
                  <a:gd name="T0" fmla="*/ 0 w 8"/>
                  <a:gd name="T1" fmla="*/ 2 h 19"/>
                  <a:gd name="T2" fmla="*/ 4 w 8"/>
                  <a:gd name="T3" fmla="*/ 0 h 19"/>
                  <a:gd name="T4" fmla="*/ 8 w 8"/>
                  <a:gd name="T5" fmla="*/ 0 h 19"/>
                  <a:gd name="T6" fmla="*/ 8 w 8"/>
                  <a:gd name="T7" fmla="*/ 19 h 19"/>
                  <a:gd name="T8" fmla="*/ 4 w 8"/>
                  <a:gd name="T9" fmla="*/ 19 h 19"/>
                  <a:gd name="T10" fmla="*/ 4 w 8"/>
                  <a:gd name="T11" fmla="*/ 4 h 19"/>
                  <a:gd name="T12" fmla="*/ 0 w 8"/>
                  <a:gd name="T13" fmla="*/ 6 h 19"/>
                  <a:gd name="T14" fmla="*/ 0 w 8"/>
                  <a:gd name="T1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9">
                    <a:moveTo>
                      <a:pt x="0" y="2"/>
                    </a:moveTo>
                    <a:cubicBezTo>
                      <a:pt x="1" y="2"/>
                      <a:pt x="3" y="1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6"/>
                      <a:pt x="0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ľïďe">
                <a:extLst>
                  <a:ext uri="{FF2B5EF4-FFF2-40B4-BE49-F238E27FC236}">
                    <a16:creationId xmlns:a16="http://schemas.microsoft.com/office/drawing/2014/main" id="{1F4E4D69-54C8-40FD-ACEF-D1183107510D}"/>
                  </a:ext>
                </a:extLst>
              </p:cNvPr>
              <p:cNvSpPr/>
              <p:nvPr/>
            </p:nvSpPr>
            <p:spPr bwMode="auto">
              <a:xfrm>
                <a:off x="6067426" y="3205163"/>
                <a:ext cx="46038" cy="65088"/>
              </a:xfrm>
              <a:custGeom>
                <a:avLst/>
                <a:gdLst>
                  <a:gd name="T0" fmla="*/ 7 w 14"/>
                  <a:gd name="T1" fmla="*/ 10 h 20"/>
                  <a:gd name="T2" fmla="*/ 9 w 14"/>
                  <a:gd name="T3" fmla="*/ 6 h 20"/>
                  <a:gd name="T4" fmla="*/ 7 w 14"/>
                  <a:gd name="T5" fmla="*/ 3 h 20"/>
                  <a:gd name="T6" fmla="*/ 4 w 14"/>
                  <a:gd name="T7" fmla="*/ 6 h 20"/>
                  <a:gd name="T8" fmla="*/ 7 w 14"/>
                  <a:gd name="T9" fmla="*/ 10 h 20"/>
                  <a:gd name="T10" fmla="*/ 4 w 14"/>
                  <a:gd name="T11" fmla="*/ 15 h 20"/>
                  <a:gd name="T12" fmla="*/ 6 w 14"/>
                  <a:gd name="T13" fmla="*/ 17 h 20"/>
                  <a:gd name="T14" fmla="*/ 9 w 14"/>
                  <a:gd name="T15" fmla="*/ 11 h 20"/>
                  <a:gd name="T16" fmla="*/ 6 w 14"/>
                  <a:gd name="T17" fmla="*/ 12 h 20"/>
                  <a:gd name="T18" fmla="*/ 0 w 14"/>
                  <a:gd name="T19" fmla="*/ 7 h 20"/>
                  <a:gd name="T20" fmla="*/ 7 w 14"/>
                  <a:gd name="T21" fmla="*/ 0 h 20"/>
                  <a:gd name="T22" fmla="*/ 13 w 14"/>
                  <a:gd name="T23" fmla="*/ 9 h 20"/>
                  <a:gd name="T24" fmla="*/ 12 w 14"/>
                  <a:gd name="T25" fmla="*/ 17 h 20"/>
                  <a:gd name="T26" fmla="*/ 6 w 14"/>
                  <a:gd name="T27" fmla="*/ 20 h 20"/>
                  <a:gd name="T28" fmla="*/ 0 w 14"/>
                  <a:gd name="T29" fmla="*/ 15 h 20"/>
                  <a:gd name="T30" fmla="*/ 4 w 1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20">
                    <a:moveTo>
                      <a:pt x="7" y="10"/>
                    </a:moveTo>
                    <a:cubicBezTo>
                      <a:pt x="8" y="10"/>
                      <a:pt x="9" y="9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5" y="3"/>
                      <a:pt x="4" y="4"/>
                      <a:pt x="4" y="6"/>
                    </a:cubicBezTo>
                    <a:cubicBezTo>
                      <a:pt x="4" y="9"/>
                      <a:pt x="5" y="10"/>
                      <a:pt x="7" y="10"/>
                    </a:cubicBezTo>
                    <a:close/>
                    <a:moveTo>
                      <a:pt x="4" y="15"/>
                    </a:moveTo>
                    <a:cubicBezTo>
                      <a:pt x="5" y="17"/>
                      <a:pt x="5" y="17"/>
                      <a:pt x="6" y="17"/>
                    </a:cubicBezTo>
                    <a:cubicBezTo>
                      <a:pt x="9" y="17"/>
                      <a:pt x="9" y="15"/>
                      <a:pt x="9" y="11"/>
                    </a:cubicBezTo>
                    <a:cubicBezTo>
                      <a:pt x="8" y="12"/>
                      <a:pt x="7" y="13"/>
                      <a:pt x="6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1" y="0"/>
                      <a:pt x="14" y="3"/>
                      <a:pt x="13" y="9"/>
                    </a:cubicBezTo>
                    <a:cubicBezTo>
                      <a:pt x="14" y="13"/>
                      <a:pt x="13" y="16"/>
                      <a:pt x="12" y="17"/>
                    </a:cubicBezTo>
                    <a:cubicBezTo>
                      <a:pt x="11" y="19"/>
                      <a:pt x="9" y="20"/>
                      <a:pt x="6" y="20"/>
                    </a:cubicBezTo>
                    <a:cubicBezTo>
                      <a:pt x="2" y="20"/>
                      <a:pt x="0" y="18"/>
                      <a:pt x="0" y="15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śḻîdè">
                <a:extLst>
                  <a:ext uri="{FF2B5EF4-FFF2-40B4-BE49-F238E27FC236}">
                    <a16:creationId xmlns:a16="http://schemas.microsoft.com/office/drawing/2014/main" id="{E3D213AB-70D2-4793-ACA1-35BA61786807}"/>
                  </a:ext>
                </a:extLst>
              </p:cNvPr>
              <p:cNvSpPr/>
              <p:nvPr/>
            </p:nvSpPr>
            <p:spPr bwMode="auto">
              <a:xfrm>
                <a:off x="6118226" y="3205163"/>
                <a:ext cx="42863" cy="65088"/>
              </a:xfrm>
              <a:custGeom>
                <a:avLst/>
                <a:gdLst>
                  <a:gd name="T0" fmla="*/ 4 w 13"/>
                  <a:gd name="T1" fmla="*/ 14 h 20"/>
                  <a:gd name="T2" fmla="*/ 7 w 13"/>
                  <a:gd name="T3" fmla="*/ 17 h 20"/>
                  <a:gd name="T4" fmla="*/ 9 w 13"/>
                  <a:gd name="T5" fmla="*/ 14 h 20"/>
                  <a:gd name="T6" fmla="*/ 5 w 13"/>
                  <a:gd name="T7" fmla="*/ 11 h 20"/>
                  <a:gd name="T8" fmla="*/ 5 w 13"/>
                  <a:gd name="T9" fmla="*/ 9 h 20"/>
                  <a:gd name="T10" fmla="*/ 9 w 13"/>
                  <a:gd name="T11" fmla="*/ 6 h 20"/>
                  <a:gd name="T12" fmla="*/ 7 w 13"/>
                  <a:gd name="T13" fmla="*/ 3 h 20"/>
                  <a:gd name="T14" fmla="*/ 5 w 13"/>
                  <a:gd name="T15" fmla="*/ 6 h 20"/>
                  <a:gd name="T16" fmla="*/ 0 w 13"/>
                  <a:gd name="T17" fmla="*/ 6 h 20"/>
                  <a:gd name="T18" fmla="*/ 7 w 13"/>
                  <a:gd name="T19" fmla="*/ 0 h 20"/>
                  <a:gd name="T20" fmla="*/ 13 w 13"/>
                  <a:gd name="T21" fmla="*/ 5 h 20"/>
                  <a:gd name="T22" fmla="*/ 10 w 13"/>
                  <a:gd name="T23" fmla="*/ 10 h 20"/>
                  <a:gd name="T24" fmla="*/ 13 w 13"/>
                  <a:gd name="T25" fmla="*/ 15 h 20"/>
                  <a:gd name="T26" fmla="*/ 7 w 13"/>
                  <a:gd name="T27" fmla="*/ 20 h 20"/>
                  <a:gd name="T28" fmla="*/ 0 w 13"/>
                  <a:gd name="T29" fmla="*/ 14 h 20"/>
                  <a:gd name="T30" fmla="*/ 4 w 13"/>
                  <a:gd name="T3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0">
                    <a:moveTo>
                      <a:pt x="4" y="14"/>
                    </a:moveTo>
                    <a:cubicBezTo>
                      <a:pt x="4" y="16"/>
                      <a:pt x="5" y="17"/>
                      <a:pt x="7" y="17"/>
                    </a:cubicBezTo>
                    <a:cubicBezTo>
                      <a:pt x="8" y="17"/>
                      <a:pt x="9" y="16"/>
                      <a:pt x="9" y="14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9" y="8"/>
                      <a:pt x="9" y="6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4"/>
                      <a:pt x="5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8"/>
                      <a:pt x="12" y="9"/>
                      <a:pt x="10" y="10"/>
                    </a:cubicBezTo>
                    <a:cubicBezTo>
                      <a:pt x="12" y="11"/>
                      <a:pt x="13" y="12"/>
                      <a:pt x="13" y="15"/>
                    </a:cubicBezTo>
                    <a:cubicBezTo>
                      <a:pt x="13" y="18"/>
                      <a:pt x="11" y="20"/>
                      <a:pt x="7" y="20"/>
                    </a:cubicBezTo>
                    <a:cubicBezTo>
                      <a:pt x="2" y="20"/>
                      <a:pt x="0" y="18"/>
                      <a:pt x="0" y="14"/>
                    </a:cubicBez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$ľiḋe">
                <a:extLst>
                  <a:ext uri="{FF2B5EF4-FFF2-40B4-BE49-F238E27FC236}">
                    <a16:creationId xmlns:a16="http://schemas.microsoft.com/office/drawing/2014/main" id="{9130F1AF-F67A-4A81-B65B-AF978595D44D}"/>
                  </a:ext>
                </a:extLst>
              </p:cNvPr>
              <p:cNvSpPr/>
              <p:nvPr/>
            </p:nvSpPr>
            <p:spPr bwMode="auto">
              <a:xfrm>
                <a:off x="6170613" y="3208338"/>
                <a:ext cx="39688" cy="61913"/>
              </a:xfrm>
              <a:custGeom>
                <a:avLst/>
                <a:gdLst>
                  <a:gd name="T0" fmla="*/ 25 w 25"/>
                  <a:gd name="T1" fmla="*/ 0 h 39"/>
                  <a:gd name="T2" fmla="*/ 25 w 25"/>
                  <a:gd name="T3" fmla="*/ 6 h 39"/>
                  <a:gd name="T4" fmla="*/ 12 w 25"/>
                  <a:gd name="T5" fmla="*/ 39 h 39"/>
                  <a:gd name="T6" fmla="*/ 4 w 25"/>
                  <a:gd name="T7" fmla="*/ 39 h 39"/>
                  <a:gd name="T8" fmla="*/ 17 w 25"/>
                  <a:gd name="T9" fmla="*/ 6 h 39"/>
                  <a:gd name="T10" fmla="*/ 0 w 25"/>
                  <a:gd name="T11" fmla="*/ 6 h 39"/>
                  <a:gd name="T12" fmla="*/ 0 w 25"/>
                  <a:gd name="T13" fmla="*/ 0 h 39"/>
                  <a:gd name="T14" fmla="*/ 25 w 2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25" y="6"/>
                    </a:lnTo>
                    <a:lnTo>
                      <a:pt x="12" y="39"/>
                    </a:lnTo>
                    <a:lnTo>
                      <a:pt x="4" y="39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šļiḓê">
                <a:extLst>
                  <a:ext uri="{FF2B5EF4-FFF2-40B4-BE49-F238E27FC236}">
                    <a16:creationId xmlns:a16="http://schemas.microsoft.com/office/drawing/2014/main" id="{13E1FAE1-F3BF-4D17-93F3-9C0F36BC0151}"/>
                  </a:ext>
                </a:extLst>
              </p:cNvPr>
              <p:cNvSpPr/>
              <p:nvPr/>
            </p:nvSpPr>
            <p:spPr bwMode="auto">
              <a:xfrm>
                <a:off x="5803901" y="2566988"/>
                <a:ext cx="555625" cy="627063"/>
              </a:xfrm>
              <a:custGeom>
                <a:avLst/>
                <a:gdLst>
                  <a:gd name="T0" fmla="*/ 40 w 168"/>
                  <a:gd name="T1" fmla="*/ 1 h 190"/>
                  <a:gd name="T2" fmla="*/ 46 w 168"/>
                  <a:gd name="T3" fmla="*/ 3 h 190"/>
                  <a:gd name="T4" fmla="*/ 49 w 168"/>
                  <a:gd name="T5" fmla="*/ 7 h 190"/>
                  <a:gd name="T6" fmla="*/ 47 w 168"/>
                  <a:gd name="T7" fmla="*/ 34 h 190"/>
                  <a:gd name="T8" fmla="*/ 59 w 168"/>
                  <a:gd name="T9" fmla="*/ 69 h 190"/>
                  <a:gd name="T10" fmla="*/ 86 w 168"/>
                  <a:gd name="T11" fmla="*/ 38 h 190"/>
                  <a:gd name="T12" fmla="*/ 85 w 168"/>
                  <a:gd name="T13" fmla="*/ 18 h 190"/>
                  <a:gd name="T14" fmla="*/ 84 w 168"/>
                  <a:gd name="T15" fmla="*/ 5 h 190"/>
                  <a:gd name="T16" fmla="*/ 92 w 168"/>
                  <a:gd name="T17" fmla="*/ 1 h 190"/>
                  <a:gd name="T18" fmla="*/ 101 w 168"/>
                  <a:gd name="T19" fmla="*/ 6 h 190"/>
                  <a:gd name="T20" fmla="*/ 99 w 168"/>
                  <a:gd name="T21" fmla="*/ 30 h 190"/>
                  <a:gd name="T22" fmla="*/ 113 w 168"/>
                  <a:gd name="T23" fmla="*/ 69 h 190"/>
                  <a:gd name="T24" fmla="*/ 138 w 168"/>
                  <a:gd name="T25" fmla="*/ 38 h 190"/>
                  <a:gd name="T26" fmla="*/ 138 w 168"/>
                  <a:gd name="T27" fmla="*/ 3 h 190"/>
                  <a:gd name="T28" fmla="*/ 150 w 168"/>
                  <a:gd name="T29" fmla="*/ 3 h 190"/>
                  <a:gd name="T30" fmla="*/ 152 w 168"/>
                  <a:gd name="T31" fmla="*/ 6 h 190"/>
                  <a:gd name="T32" fmla="*/ 153 w 168"/>
                  <a:gd name="T33" fmla="*/ 12 h 190"/>
                  <a:gd name="T34" fmla="*/ 151 w 168"/>
                  <a:gd name="T35" fmla="*/ 21 h 190"/>
                  <a:gd name="T36" fmla="*/ 152 w 168"/>
                  <a:gd name="T37" fmla="*/ 41 h 190"/>
                  <a:gd name="T38" fmla="*/ 164 w 168"/>
                  <a:gd name="T39" fmla="*/ 88 h 190"/>
                  <a:gd name="T40" fmla="*/ 144 w 168"/>
                  <a:gd name="T41" fmla="*/ 136 h 190"/>
                  <a:gd name="T42" fmla="*/ 152 w 168"/>
                  <a:gd name="T43" fmla="*/ 183 h 190"/>
                  <a:gd name="T44" fmla="*/ 147 w 168"/>
                  <a:gd name="T45" fmla="*/ 189 h 190"/>
                  <a:gd name="T46" fmla="*/ 140 w 168"/>
                  <a:gd name="T47" fmla="*/ 188 h 190"/>
                  <a:gd name="T48" fmla="*/ 130 w 168"/>
                  <a:gd name="T49" fmla="*/ 134 h 190"/>
                  <a:gd name="T50" fmla="*/ 148 w 168"/>
                  <a:gd name="T51" fmla="*/ 92 h 190"/>
                  <a:gd name="T52" fmla="*/ 143 w 168"/>
                  <a:gd name="T53" fmla="*/ 57 h 190"/>
                  <a:gd name="T54" fmla="*/ 112 w 168"/>
                  <a:gd name="T55" fmla="*/ 84 h 190"/>
                  <a:gd name="T56" fmla="*/ 92 w 168"/>
                  <a:gd name="T57" fmla="*/ 133 h 190"/>
                  <a:gd name="T58" fmla="*/ 96 w 168"/>
                  <a:gd name="T59" fmla="*/ 163 h 190"/>
                  <a:gd name="T60" fmla="*/ 97 w 168"/>
                  <a:gd name="T61" fmla="*/ 188 h 190"/>
                  <a:gd name="T62" fmla="*/ 88 w 168"/>
                  <a:gd name="T63" fmla="*/ 188 h 190"/>
                  <a:gd name="T64" fmla="*/ 79 w 168"/>
                  <a:gd name="T65" fmla="*/ 168 h 190"/>
                  <a:gd name="T66" fmla="*/ 81 w 168"/>
                  <a:gd name="T67" fmla="*/ 117 h 190"/>
                  <a:gd name="T68" fmla="*/ 97 w 168"/>
                  <a:gd name="T69" fmla="*/ 72 h 190"/>
                  <a:gd name="T70" fmla="*/ 91 w 168"/>
                  <a:gd name="T71" fmla="*/ 57 h 190"/>
                  <a:gd name="T72" fmla="*/ 90 w 168"/>
                  <a:gd name="T73" fmla="*/ 58 h 190"/>
                  <a:gd name="T74" fmla="*/ 60 w 168"/>
                  <a:gd name="T75" fmla="*/ 84 h 190"/>
                  <a:gd name="T76" fmla="*/ 40 w 168"/>
                  <a:gd name="T77" fmla="*/ 134 h 190"/>
                  <a:gd name="T78" fmla="*/ 48 w 168"/>
                  <a:gd name="T79" fmla="*/ 183 h 190"/>
                  <a:gd name="T80" fmla="*/ 44 w 168"/>
                  <a:gd name="T81" fmla="*/ 189 h 190"/>
                  <a:gd name="T82" fmla="*/ 37 w 168"/>
                  <a:gd name="T83" fmla="*/ 189 h 190"/>
                  <a:gd name="T84" fmla="*/ 32 w 168"/>
                  <a:gd name="T85" fmla="*/ 111 h 190"/>
                  <a:gd name="T86" fmla="*/ 47 w 168"/>
                  <a:gd name="T87" fmla="*/ 85 h 190"/>
                  <a:gd name="T88" fmla="*/ 39 w 168"/>
                  <a:gd name="T89" fmla="*/ 57 h 190"/>
                  <a:gd name="T90" fmla="*/ 4 w 168"/>
                  <a:gd name="T91" fmla="*/ 84 h 190"/>
                  <a:gd name="T92" fmla="*/ 0 w 168"/>
                  <a:gd name="T93" fmla="*/ 78 h 190"/>
                  <a:gd name="T94" fmla="*/ 11 w 168"/>
                  <a:gd name="T95" fmla="*/ 67 h 190"/>
                  <a:gd name="T96" fmla="*/ 33 w 168"/>
                  <a:gd name="T97" fmla="*/ 42 h 190"/>
                  <a:gd name="T98" fmla="*/ 32 w 168"/>
                  <a:gd name="T99" fmla="*/ 6 h 190"/>
                  <a:gd name="T100" fmla="*/ 40 w 168"/>
                  <a:gd name="T10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190">
                    <a:moveTo>
                      <a:pt x="40" y="1"/>
                    </a:moveTo>
                    <a:cubicBezTo>
                      <a:pt x="43" y="2"/>
                      <a:pt x="45" y="2"/>
                      <a:pt x="46" y="3"/>
                    </a:cubicBezTo>
                    <a:cubicBezTo>
                      <a:pt x="47" y="3"/>
                      <a:pt x="49" y="6"/>
                      <a:pt x="49" y="7"/>
                    </a:cubicBezTo>
                    <a:cubicBezTo>
                      <a:pt x="50" y="18"/>
                      <a:pt x="45" y="24"/>
                      <a:pt x="47" y="34"/>
                    </a:cubicBezTo>
                    <a:cubicBezTo>
                      <a:pt x="50" y="47"/>
                      <a:pt x="56" y="57"/>
                      <a:pt x="59" y="69"/>
                    </a:cubicBezTo>
                    <a:cubicBezTo>
                      <a:pt x="70" y="66"/>
                      <a:pt x="84" y="50"/>
                      <a:pt x="86" y="38"/>
                    </a:cubicBezTo>
                    <a:cubicBezTo>
                      <a:pt x="87" y="31"/>
                      <a:pt x="86" y="24"/>
                      <a:pt x="85" y="18"/>
                    </a:cubicBezTo>
                    <a:cubicBezTo>
                      <a:pt x="84" y="13"/>
                      <a:pt x="83" y="9"/>
                      <a:pt x="84" y="5"/>
                    </a:cubicBezTo>
                    <a:cubicBezTo>
                      <a:pt x="85" y="2"/>
                      <a:pt x="89" y="1"/>
                      <a:pt x="92" y="1"/>
                    </a:cubicBezTo>
                    <a:cubicBezTo>
                      <a:pt x="98" y="2"/>
                      <a:pt x="99" y="3"/>
                      <a:pt x="101" y="6"/>
                    </a:cubicBezTo>
                    <a:cubicBezTo>
                      <a:pt x="103" y="13"/>
                      <a:pt x="97" y="17"/>
                      <a:pt x="99" y="30"/>
                    </a:cubicBezTo>
                    <a:cubicBezTo>
                      <a:pt x="100" y="43"/>
                      <a:pt x="107" y="64"/>
                      <a:pt x="113" y="69"/>
                    </a:cubicBezTo>
                    <a:cubicBezTo>
                      <a:pt x="122" y="62"/>
                      <a:pt x="135" y="51"/>
                      <a:pt x="138" y="38"/>
                    </a:cubicBezTo>
                    <a:cubicBezTo>
                      <a:pt x="141" y="27"/>
                      <a:pt x="129" y="8"/>
                      <a:pt x="138" y="3"/>
                    </a:cubicBezTo>
                    <a:cubicBezTo>
                      <a:pt x="142" y="0"/>
                      <a:pt x="147" y="1"/>
                      <a:pt x="150" y="3"/>
                    </a:cubicBezTo>
                    <a:cubicBezTo>
                      <a:pt x="151" y="4"/>
                      <a:pt x="152" y="5"/>
                      <a:pt x="152" y="6"/>
                    </a:cubicBezTo>
                    <a:cubicBezTo>
                      <a:pt x="153" y="6"/>
                      <a:pt x="153" y="9"/>
                      <a:pt x="153" y="12"/>
                    </a:cubicBezTo>
                    <a:cubicBezTo>
                      <a:pt x="152" y="15"/>
                      <a:pt x="151" y="18"/>
                      <a:pt x="151" y="21"/>
                    </a:cubicBezTo>
                    <a:cubicBezTo>
                      <a:pt x="150" y="28"/>
                      <a:pt x="150" y="35"/>
                      <a:pt x="152" y="41"/>
                    </a:cubicBezTo>
                    <a:cubicBezTo>
                      <a:pt x="156" y="54"/>
                      <a:pt x="168" y="69"/>
                      <a:pt x="164" y="88"/>
                    </a:cubicBezTo>
                    <a:cubicBezTo>
                      <a:pt x="160" y="105"/>
                      <a:pt x="147" y="109"/>
                      <a:pt x="144" y="136"/>
                    </a:cubicBezTo>
                    <a:cubicBezTo>
                      <a:pt x="142" y="152"/>
                      <a:pt x="153" y="174"/>
                      <a:pt x="152" y="183"/>
                    </a:cubicBezTo>
                    <a:cubicBezTo>
                      <a:pt x="151" y="185"/>
                      <a:pt x="151" y="188"/>
                      <a:pt x="147" y="189"/>
                    </a:cubicBezTo>
                    <a:cubicBezTo>
                      <a:pt x="144" y="190"/>
                      <a:pt x="141" y="189"/>
                      <a:pt x="140" y="188"/>
                    </a:cubicBezTo>
                    <a:cubicBezTo>
                      <a:pt x="132" y="183"/>
                      <a:pt x="127" y="153"/>
                      <a:pt x="130" y="134"/>
                    </a:cubicBezTo>
                    <a:cubicBezTo>
                      <a:pt x="132" y="118"/>
                      <a:pt x="137" y="110"/>
                      <a:pt x="148" y="92"/>
                    </a:cubicBezTo>
                    <a:cubicBezTo>
                      <a:pt x="152" y="81"/>
                      <a:pt x="152" y="70"/>
                      <a:pt x="143" y="57"/>
                    </a:cubicBezTo>
                    <a:cubicBezTo>
                      <a:pt x="134" y="67"/>
                      <a:pt x="125" y="76"/>
                      <a:pt x="112" y="84"/>
                    </a:cubicBezTo>
                    <a:cubicBezTo>
                      <a:pt x="112" y="102"/>
                      <a:pt x="94" y="113"/>
                      <a:pt x="92" y="133"/>
                    </a:cubicBezTo>
                    <a:cubicBezTo>
                      <a:pt x="91" y="140"/>
                      <a:pt x="92" y="152"/>
                      <a:pt x="96" y="163"/>
                    </a:cubicBezTo>
                    <a:cubicBezTo>
                      <a:pt x="100" y="176"/>
                      <a:pt x="102" y="184"/>
                      <a:pt x="97" y="188"/>
                    </a:cubicBezTo>
                    <a:cubicBezTo>
                      <a:pt x="94" y="189"/>
                      <a:pt x="91" y="190"/>
                      <a:pt x="88" y="188"/>
                    </a:cubicBezTo>
                    <a:cubicBezTo>
                      <a:pt x="85" y="187"/>
                      <a:pt x="82" y="179"/>
                      <a:pt x="79" y="168"/>
                    </a:cubicBezTo>
                    <a:cubicBezTo>
                      <a:pt x="76" y="152"/>
                      <a:pt x="76" y="131"/>
                      <a:pt x="81" y="117"/>
                    </a:cubicBezTo>
                    <a:cubicBezTo>
                      <a:pt x="87" y="102"/>
                      <a:pt x="103" y="92"/>
                      <a:pt x="97" y="72"/>
                    </a:cubicBezTo>
                    <a:cubicBezTo>
                      <a:pt x="96" y="68"/>
                      <a:pt x="94" y="62"/>
                      <a:pt x="91" y="57"/>
                    </a:cubicBezTo>
                    <a:cubicBezTo>
                      <a:pt x="91" y="57"/>
                      <a:pt x="90" y="58"/>
                      <a:pt x="90" y="58"/>
                    </a:cubicBezTo>
                    <a:cubicBezTo>
                      <a:pt x="85" y="68"/>
                      <a:pt x="71" y="79"/>
                      <a:pt x="60" y="84"/>
                    </a:cubicBezTo>
                    <a:cubicBezTo>
                      <a:pt x="60" y="101"/>
                      <a:pt x="41" y="113"/>
                      <a:pt x="40" y="134"/>
                    </a:cubicBezTo>
                    <a:cubicBezTo>
                      <a:pt x="38" y="158"/>
                      <a:pt x="48" y="169"/>
                      <a:pt x="48" y="183"/>
                    </a:cubicBezTo>
                    <a:cubicBezTo>
                      <a:pt x="47" y="186"/>
                      <a:pt x="46" y="188"/>
                      <a:pt x="44" y="189"/>
                    </a:cubicBezTo>
                    <a:cubicBezTo>
                      <a:pt x="41" y="190"/>
                      <a:pt x="40" y="190"/>
                      <a:pt x="37" y="189"/>
                    </a:cubicBezTo>
                    <a:cubicBezTo>
                      <a:pt x="28" y="186"/>
                      <a:pt x="18" y="144"/>
                      <a:pt x="32" y="111"/>
                    </a:cubicBezTo>
                    <a:cubicBezTo>
                      <a:pt x="36" y="102"/>
                      <a:pt x="44" y="96"/>
                      <a:pt x="47" y="85"/>
                    </a:cubicBezTo>
                    <a:cubicBezTo>
                      <a:pt x="49" y="74"/>
                      <a:pt x="39" y="57"/>
                      <a:pt x="39" y="57"/>
                    </a:cubicBezTo>
                    <a:cubicBezTo>
                      <a:pt x="39" y="57"/>
                      <a:pt x="16" y="86"/>
                      <a:pt x="4" y="84"/>
                    </a:cubicBezTo>
                    <a:cubicBezTo>
                      <a:pt x="1" y="82"/>
                      <a:pt x="0" y="82"/>
                      <a:pt x="0" y="78"/>
                    </a:cubicBezTo>
                    <a:cubicBezTo>
                      <a:pt x="0" y="74"/>
                      <a:pt x="7" y="71"/>
                      <a:pt x="11" y="67"/>
                    </a:cubicBezTo>
                    <a:cubicBezTo>
                      <a:pt x="20" y="60"/>
                      <a:pt x="28" y="54"/>
                      <a:pt x="33" y="42"/>
                    </a:cubicBezTo>
                    <a:cubicBezTo>
                      <a:pt x="38" y="31"/>
                      <a:pt x="31" y="20"/>
                      <a:pt x="32" y="6"/>
                    </a:cubicBezTo>
                    <a:cubicBezTo>
                      <a:pt x="32" y="3"/>
                      <a:pt x="36" y="2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lídê">
                <a:extLst>
                  <a:ext uri="{FF2B5EF4-FFF2-40B4-BE49-F238E27FC236}">
                    <a16:creationId xmlns:a16="http://schemas.microsoft.com/office/drawing/2014/main" id="{852444AC-2D9C-40AE-A3B4-887818CF4ED9}"/>
                  </a:ext>
                </a:extLst>
              </p:cNvPr>
              <p:cNvSpPr/>
              <p:nvPr/>
            </p:nvSpPr>
            <p:spPr bwMode="auto">
              <a:xfrm>
                <a:off x="5565776" y="2979738"/>
                <a:ext cx="88900" cy="82550"/>
              </a:xfrm>
              <a:custGeom>
                <a:avLst/>
                <a:gdLst>
                  <a:gd name="T0" fmla="*/ 12 w 27"/>
                  <a:gd name="T1" fmla="*/ 17 h 25"/>
                  <a:gd name="T2" fmla="*/ 11 w 27"/>
                  <a:gd name="T3" fmla="*/ 13 h 25"/>
                  <a:gd name="T4" fmla="*/ 7 w 27"/>
                  <a:gd name="T5" fmla="*/ 10 h 25"/>
                  <a:gd name="T6" fmla="*/ 5 w 27"/>
                  <a:gd name="T7" fmla="*/ 14 h 25"/>
                  <a:gd name="T8" fmla="*/ 6 w 27"/>
                  <a:gd name="T9" fmla="*/ 18 h 25"/>
                  <a:gd name="T10" fmla="*/ 12 w 27"/>
                  <a:gd name="T11" fmla="*/ 17 h 25"/>
                  <a:gd name="T12" fmla="*/ 26 w 27"/>
                  <a:gd name="T13" fmla="*/ 14 h 25"/>
                  <a:gd name="T14" fmla="*/ 27 w 27"/>
                  <a:gd name="T15" fmla="*/ 19 h 25"/>
                  <a:gd name="T16" fmla="*/ 3 w 27"/>
                  <a:gd name="T17" fmla="*/ 25 h 25"/>
                  <a:gd name="T18" fmla="*/ 1 w 27"/>
                  <a:gd name="T19" fmla="*/ 14 h 25"/>
                  <a:gd name="T20" fmla="*/ 5 w 27"/>
                  <a:gd name="T21" fmla="*/ 5 h 25"/>
                  <a:gd name="T22" fmla="*/ 12 w 27"/>
                  <a:gd name="T23" fmla="*/ 8 h 25"/>
                  <a:gd name="T24" fmla="*/ 12 w 27"/>
                  <a:gd name="T25" fmla="*/ 8 h 25"/>
                  <a:gd name="T26" fmla="*/ 16 w 27"/>
                  <a:gd name="T27" fmla="*/ 3 h 25"/>
                  <a:gd name="T28" fmla="*/ 17 w 27"/>
                  <a:gd name="T29" fmla="*/ 2 h 25"/>
                  <a:gd name="T30" fmla="*/ 23 w 27"/>
                  <a:gd name="T31" fmla="*/ 0 h 25"/>
                  <a:gd name="T32" fmla="*/ 24 w 27"/>
                  <a:gd name="T33" fmla="*/ 5 h 25"/>
                  <a:gd name="T34" fmla="*/ 18 w 27"/>
                  <a:gd name="T35" fmla="*/ 8 h 25"/>
                  <a:gd name="T36" fmla="*/ 15 w 27"/>
                  <a:gd name="T37" fmla="*/ 11 h 25"/>
                  <a:gd name="T38" fmla="*/ 16 w 27"/>
                  <a:gd name="T39" fmla="*/ 16 h 25"/>
                  <a:gd name="T40" fmla="*/ 26 w 27"/>
                  <a:gd name="T4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5">
                    <a:moveTo>
                      <a:pt x="12" y="1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9" y="9"/>
                      <a:pt x="7" y="10"/>
                    </a:cubicBezTo>
                    <a:cubicBezTo>
                      <a:pt x="5" y="10"/>
                      <a:pt x="4" y="12"/>
                      <a:pt x="5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2" y="17"/>
                      <a:pt x="12" y="17"/>
                      <a:pt x="12" y="17"/>
                    </a:cubicBezTo>
                    <a:close/>
                    <a:moveTo>
                      <a:pt x="2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1" y="6"/>
                      <a:pt x="5" y="5"/>
                    </a:cubicBezTo>
                    <a:cubicBezTo>
                      <a:pt x="8" y="4"/>
                      <a:pt x="11" y="5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3" y="4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20" y="2"/>
                      <a:pt x="22" y="1"/>
                      <a:pt x="23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6"/>
                      <a:pt x="20" y="7"/>
                      <a:pt x="18" y="8"/>
                    </a:cubicBezTo>
                    <a:cubicBezTo>
                      <a:pt x="16" y="8"/>
                      <a:pt x="15" y="9"/>
                      <a:pt x="15" y="11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s1ide">
                <a:extLst>
                  <a:ext uri="{FF2B5EF4-FFF2-40B4-BE49-F238E27FC236}">
                    <a16:creationId xmlns:a16="http://schemas.microsoft.com/office/drawing/2014/main" id="{0AEEADB2-F577-414A-9346-A9BB2D257B84}"/>
                  </a:ext>
                </a:extLst>
              </p:cNvPr>
              <p:cNvSpPr/>
              <p:nvPr/>
            </p:nvSpPr>
            <p:spPr bwMode="auto">
              <a:xfrm>
                <a:off x="5556251" y="2913063"/>
                <a:ext cx="82550" cy="60325"/>
              </a:xfrm>
              <a:custGeom>
                <a:avLst/>
                <a:gdLst>
                  <a:gd name="T0" fmla="*/ 2 w 52"/>
                  <a:gd name="T1" fmla="*/ 38 h 38"/>
                  <a:gd name="T2" fmla="*/ 0 w 52"/>
                  <a:gd name="T3" fmla="*/ 5 h 38"/>
                  <a:gd name="T4" fmla="*/ 8 w 52"/>
                  <a:gd name="T5" fmla="*/ 5 h 38"/>
                  <a:gd name="T6" fmla="*/ 10 w 52"/>
                  <a:gd name="T7" fmla="*/ 27 h 38"/>
                  <a:gd name="T8" fmla="*/ 21 w 52"/>
                  <a:gd name="T9" fmla="*/ 25 h 38"/>
                  <a:gd name="T10" fmla="*/ 21 w 52"/>
                  <a:gd name="T11" fmla="*/ 5 h 38"/>
                  <a:gd name="T12" fmla="*/ 29 w 52"/>
                  <a:gd name="T13" fmla="*/ 5 h 38"/>
                  <a:gd name="T14" fmla="*/ 29 w 52"/>
                  <a:gd name="T15" fmla="*/ 25 h 38"/>
                  <a:gd name="T16" fmla="*/ 43 w 52"/>
                  <a:gd name="T17" fmla="*/ 25 h 38"/>
                  <a:gd name="T18" fmla="*/ 41 w 52"/>
                  <a:gd name="T19" fmla="*/ 0 h 38"/>
                  <a:gd name="T20" fmla="*/ 50 w 52"/>
                  <a:gd name="T21" fmla="*/ 0 h 38"/>
                  <a:gd name="T22" fmla="*/ 52 w 52"/>
                  <a:gd name="T23" fmla="*/ 36 h 38"/>
                  <a:gd name="T24" fmla="*/ 2 w 52"/>
                  <a:gd name="T2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8">
                    <a:moveTo>
                      <a:pt x="2" y="38"/>
                    </a:moveTo>
                    <a:lnTo>
                      <a:pt x="0" y="5"/>
                    </a:lnTo>
                    <a:lnTo>
                      <a:pt x="8" y="5"/>
                    </a:lnTo>
                    <a:lnTo>
                      <a:pt x="10" y="27"/>
                    </a:lnTo>
                    <a:lnTo>
                      <a:pt x="21" y="25"/>
                    </a:lnTo>
                    <a:lnTo>
                      <a:pt x="21" y="5"/>
                    </a:lnTo>
                    <a:lnTo>
                      <a:pt x="29" y="5"/>
                    </a:lnTo>
                    <a:lnTo>
                      <a:pt x="29" y="25"/>
                    </a:lnTo>
                    <a:lnTo>
                      <a:pt x="43" y="25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2" y="36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ṩlïďè">
                <a:extLst>
                  <a:ext uri="{FF2B5EF4-FFF2-40B4-BE49-F238E27FC236}">
                    <a16:creationId xmlns:a16="http://schemas.microsoft.com/office/drawing/2014/main" id="{62FB75F9-1AAD-4F12-8944-5D170C377AC4}"/>
                  </a:ext>
                </a:extLst>
              </p:cNvPr>
              <p:cNvSpPr/>
              <p:nvPr/>
            </p:nvSpPr>
            <p:spPr bwMode="auto">
              <a:xfrm>
                <a:off x="5556251" y="2830513"/>
                <a:ext cx="85725" cy="79375"/>
              </a:xfrm>
              <a:custGeom>
                <a:avLst/>
                <a:gdLst>
                  <a:gd name="T0" fmla="*/ 52 w 54"/>
                  <a:gd name="T1" fmla="*/ 19 h 50"/>
                  <a:gd name="T2" fmla="*/ 8 w 54"/>
                  <a:gd name="T3" fmla="*/ 36 h 50"/>
                  <a:gd name="T4" fmla="*/ 8 w 54"/>
                  <a:gd name="T5" fmla="*/ 36 h 50"/>
                  <a:gd name="T6" fmla="*/ 50 w 54"/>
                  <a:gd name="T7" fmla="*/ 40 h 50"/>
                  <a:gd name="T8" fmla="*/ 50 w 54"/>
                  <a:gd name="T9" fmla="*/ 50 h 50"/>
                  <a:gd name="T10" fmla="*/ 0 w 54"/>
                  <a:gd name="T11" fmla="*/ 46 h 50"/>
                  <a:gd name="T12" fmla="*/ 0 w 54"/>
                  <a:gd name="T13" fmla="*/ 29 h 50"/>
                  <a:gd name="T14" fmla="*/ 41 w 54"/>
                  <a:gd name="T15" fmla="*/ 13 h 50"/>
                  <a:gd name="T16" fmla="*/ 41 w 54"/>
                  <a:gd name="T17" fmla="*/ 13 h 50"/>
                  <a:gd name="T18" fmla="*/ 2 w 54"/>
                  <a:gd name="T19" fmla="*/ 11 h 50"/>
                  <a:gd name="T20" fmla="*/ 2 w 54"/>
                  <a:gd name="T21" fmla="*/ 0 h 50"/>
                  <a:gd name="T22" fmla="*/ 54 w 54"/>
                  <a:gd name="T23" fmla="*/ 4 h 50"/>
                  <a:gd name="T24" fmla="*/ 52 w 54"/>
                  <a:gd name="T25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0">
                    <a:moveTo>
                      <a:pt x="52" y="19"/>
                    </a:moveTo>
                    <a:lnTo>
                      <a:pt x="8" y="36"/>
                    </a:lnTo>
                    <a:lnTo>
                      <a:pt x="8" y="36"/>
                    </a:lnTo>
                    <a:lnTo>
                      <a:pt x="50" y="40"/>
                    </a:lnTo>
                    <a:lnTo>
                      <a:pt x="50" y="50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2" y="11"/>
                    </a:lnTo>
                    <a:lnTo>
                      <a:pt x="2" y="0"/>
                    </a:lnTo>
                    <a:lnTo>
                      <a:pt x="54" y="4"/>
                    </a:lnTo>
                    <a:lnTo>
                      <a:pt x="5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ṣ1íḋe">
                <a:extLst>
                  <a:ext uri="{FF2B5EF4-FFF2-40B4-BE49-F238E27FC236}">
                    <a16:creationId xmlns:a16="http://schemas.microsoft.com/office/drawing/2014/main" id="{2F6B94F0-82D6-4E39-80D3-E404A726BC61}"/>
                  </a:ext>
                </a:extLst>
              </p:cNvPr>
              <p:cNvSpPr/>
              <p:nvPr/>
            </p:nvSpPr>
            <p:spPr bwMode="auto">
              <a:xfrm>
                <a:off x="5562601" y="2722563"/>
                <a:ext cx="101600" cy="107950"/>
              </a:xfrm>
              <a:custGeom>
                <a:avLst/>
                <a:gdLst>
                  <a:gd name="T0" fmla="*/ 58 w 64"/>
                  <a:gd name="T1" fmla="*/ 37 h 68"/>
                  <a:gd name="T2" fmla="*/ 56 w 64"/>
                  <a:gd name="T3" fmla="*/ 45 h 68"/>
                  <a:gd name="T4" fmla="*/ 10 w 64"/>
                  <a:gd name="T5" fmla="*/ 47 h 68"/>
                  <a:gd name="T6" fmla="*/ 10 w 64"/>
                  <a:gd name="T7" fmla="*/ 47 h 68"/>
                  <a:gd name="T8" fmla="*/ 52 w 64"/>
                  <a:gd name="T9" fmla="*/ 58 h 68"/>
                  <a:gd name="T10" fmla="*/ 50 w 64"/>
                  <a:gd name="T11" fmla="*/ 68 h 68"/>
                  <a:gd name="T12" fmla="*/ 0 w 64"/>
                  <a:gd name="T13" fmla="*/ 56 h 68"/>
                  <a:gd name="T14" fmla="*/ 6 w 64"/>
                  <a:gd name="T15" fmla="*/ 37 h 68"/>
                  <a:gd name="T16" fmla="*/ 44 w 64"/>
                  <a:gd name="T17" fmla="*/ 37 h 68"/>
                  <a:gd name="T18" fmla="*/ 44 w 64"/>
                  <a:gd name="T19" fmla="*/ 37 h 68"/>
                  <a:gd name="T20" fmla="*/ 10 w 64"/>
                  <a:gd name="T21" fmla="*/ 16 h 68"/>
                  <a:gd name="T22" fmla="*/ 17 w 64"/>
                  <a:gd name="T23" fmla="*/ 0 h 68"/>
                  <a:gd name="T24" fmla="*/ 64 w 64"/>
                  <a:gd name="T25" fmla="*/ 12 h 68"/>
                  <a:gd name="T26" fmla="*/ 62 w 64"/>
                  <a:gd name="T27" fmla="*/ 23 h 68"/>
                  <a:gd name="T28" fmla="*/ 21 w 64"/>
                  <a:gd name="T29" fmla="*/ 12 h 68"/>
                  <a:gd name="T30" fmla="*/ 21 w 64"/>
                  <a:gd name="T31" fmla="*/ 12 h 68"/>
                  <a:gd name="T32" fmla="*/ 58 w 64"/>
                  <a:gd name="T3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68">
                    <a:moveTo>
                      <a:pt x="58" y="37"/>
                    </a:moveTo>
                    <a:lnTo>
                      <a:pt x="56" y="45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52" y="58"/>
                    </a:lnTo>
                    <a:lnTo>
                      <a:pt x="50" y="68"/>
                    </a:lnTo>
                    <a:lnTo>
                      <a:pt x="0" y="56"/>
                    </a:lnTo>
                    <a:lnTo>
                      <a:pt x="6" y="37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10" y="16"/>
                    </a:lnTo>
                    <a:lnTo>
                      <a:pt x="17" y="0"/>
                    </a:lnTo>
                    <a:lnTo>
                      <a:pt x="64" y="12"/>
                    </a:lnTo>
                    <a:lnTo>
                      <a:pt x="62" y="23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5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šļîdè">
                <a:extLst>
                  <a:ext uri="{FF2B5EF4-FFF2-40B4-BE49-F238E27FC236}">
                    <a16:creationId xmlns:a16="http://schemas.microsoft.com/office/drawing/2014/main" id="{86C8A202-314A-4B5A-B03B-D0596D286FDE}"/>
                  </a:ext>
                </a:extLst>
              </p:cNvPr>
              <p:cNvSpPr/>
              <p:nvPr/>
            </p:nvSpPr>
            <p:spPr bwMode="auto">
              <a:xfrm>
                <a:off x="5599113" y="2679700"/>
                <a:ext cx="82550" cy="49213"/>
              </a:xfrm>
              <a:custGeom>
                <a:avLst/>
                <a:gdLst>
                  <a:gd name="T0" fmla="*/ 52 w 52"/>
                  <a:gd name="T1" fmla="*/ 20 h 31"/>
                  <a:gd name="T2" fmla="*/ 46 w 52"/>
                  <a:gd name="T3" fmla="*/ 31 h 31"/>
                  <a:gd name="T4" fmla="*/ 0 w 52"/>
                  <a:gd name="T5" fmla="*/ 10 h 31"/>
                  <a:gd name="T6" fmla="*/ 4 w 52"/>
                  <a:gd name="T7" fmla="*/ 0 h 31"/>
                  <a:gd name="T8" fmla="*/ 52 w 5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52" y="20"/>
                    </a:moveTo>
                    <a:lnTo>
                      <a:pt x="46" y="31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5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ľîdê">
                <a:extLst>
                  <a:ext uri="{FF2B5EF4-FFF2-40B4-BE49-F238E27FC236}">
                    <a16:creationId xmlns:a16="http://schemas.microsoft.com/office/drawing/2014/main" id="{A0A5D184-0DE0-4F1B-9ABE-525A30E0EF87}"/>
                  </a:ext>
                </a:extLst>
              </p:cNvPr>
              <p:cNvSpPr/>
              <p:nvPr/>
            </p:nvSpPr>
            <p:spPr bwMode="auto">
              <a:xfrm>
                <a:off x="5618163" y="2592388"/>
                <a:ext cx="106363" cy="106363"/>
              </a:xfrm>
              <a:custGeom>
                <a:avLst/>
                <a:gdLst>
                  <a:gd name="T0" fmla="*/ 59 w 67"/>
                  <a:gd name="T1" fmla="*/ 40 h 67"/>
                  <a:gd name="T2" fmla="*/ 13 w 67"/>
                  <a:gd name="T3" fmla="*/ 36 h 67"/>
                  <a:gd name="T4" fmla="*/ 13 w 67"/>
                  <a:gd name="T5" fmla="*/ 36 h 67"/>
                  <a:gd name="T6" fmla="*/ 48 w 67"/>
                  <a:gd name="T7" fmla="*/ 57 h 67"/>
                  <a:gd name="T8" fmla="*/ 42 w 67"/>
                  <a:gd name="T9" fmla="*/ 67 h 67"/>
                  <a:gd name="T10" fmla="*/ 0 w 67"/>
                  <a:gd name="T11" fmla="*/ 40 h 67"/>
                  <a:gd name="T12" fmla="*/ 9 w 67"/>
                  <a:gd name="T13" fmla="*/ 25 h 67"/>
                  <a:gd name="T14" fmla="*/ 52 w 67"/>
                  <a:gd name="T15" fmla="*/ 30 h 67"/>
                  <a:gd name="T16" fmla="*/ 52 w 67"/>
                  <a:gd name="T17" fmla="*/ 30 h 67"/>
                  <a:gd name="T18" fmla="*/ 19 w 67"/>
                  <a:gd name="T19" fmla="*/ 9 h 67"/>
                  <a:gd name="T20" fmla="*/ 23 w 67"/>
                  <a:gd name="T21" fmla="*/ 0 h 67"/>
                  <a:gd name="T22" fmla="*/ 67 w 67"/>
                  <a:gd name="T23" fmla="*/ 27 h 67"/>
                  <a:gd name="T24" fmla="*/ 59 w 67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7">
                    <a:moveTo>
                      <a:pt x="59" y="40"/>
                    </a:moveTo>
                    <a:lnTo>
                      <a:pt x="13" y="36"/>
                    </a:lnTo>
                    <a:lnTo>
                      <a:pt x="13" y="36"/>
                    </a:lnTo>
                    <a:lnTo>
                      <a:pt x="48" y="57"/>
                    </a:lnTo>
                    <a:lnTo>
                      <a:pt x="42" y="67"/>
                    </a:lnTo>
                    <a:lnTo>
                      <a:pt x="0" y="40"/>
                    </a:lnTo>
                    <a:lnTo>
                      <a:pt x="9" y="25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19" y="9"/>
                    </a:lnTo>
                    <a:lnTo>
                      <a:pt x="23" y="0"/>
                    </a:lnTo>
                    <a:lnTo>
                      <a:pt x="67" y="27"/>
                    </a:lnTo>
                    <a:lnTo>
                      <a:pt x="5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ŝ1iďê">
                <a:extLst>
                  <a:ext uri="{FF2B5EF4-FFF2-40B4-BE49-F238E27FC236}">
                    <a16:creationId xmlns:a16="http://schemas.microsoft.com/office/drawing/2014/main" id="{C3B905CA-4FC8-47B3-898C-7A7CE8B33304}"/>
                  </a:ext>
                </a:extLst>
              </p:cNvPr>
              <p:cNvSpPr/>
              <p:nvPr/>
            </p:nvSpPr>
            <p:spPr bwMode="auto">
              <a:xfrm>
                <a:off x="5700713" y="2490788"/>
                <a:ext cx="100013" cy="98425"/>
              </a:xfrm>
              <a:custGeom>
                <a:avLst/>
                <a:gdLst>
                  <a:gd name="T0" fmla="*/ 15 w 30"/>
                  <a:gd name="T1" fmla="*/ 0 h 30"/>
                  <a:gd name="T2" fmla="*/ 26 w 30"/>
                  <a:gd name="T3" fmla="*/ 11 h 30"/>
                  <a:gd name="T4" fmla="*/ 24 w 30"/>
                  <a:gd name="T5" fmla="*/ 25 h 30"/>
                  <a:gd name="T6" fmla="*/ 10 w 30"/>
                  <a:gd name="T7" fmla="*/ 26 h 30"/>
                  <a:gd name="T8" fmla="*/ 0 w 30"/>
                  <a:gd name="T9" fmla="*/ 15 h 30"/>
                  <a:gd name="T10" fmla="*/ 4 w 30"/>
                  <a:gd name="T11" fmla="*/ 11 h 30"/>
                  <a:gd name="T12" fmla="*/ 13 w 30"/>
                  <a:gd name="T13" fmla="*/ 21 h 30"/>
                  <a:gd name="T14" fmla="*/ 18 w 30"/>
                  <a:gd name="T15" fmla="*/ 24 h 30"/>
                  <a:gd name="T16" fmla="*/ 22 w 30"/>
                  <a:gd name="T17" fmla="*/ 23 h 30"/>
                  <a:gd name="T18" fmla="*/ 24 w 30"/>
                  <a:gd name="T19" fmla="*/ 18 h 30"/>
                  <a:gd name="T20" fmla="*/ 20 w 30"/>
                  <a:gd name="T21" fmla="*/ 13 h 30"/>
                  <a:gd name="T22" fmla="*/ 11 w 30"/>
                  <a:gd name="T23" fmla="*/ 4 h 30"/>
                  <a:gd name="T24" fmla="*/ 15 w 30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6"/>
                      <a:pt x="29" y="20"/>
                      <a:pt x="24" y="25"/>
                    </a:cubicBezTo>
                    <a:cubicBezTo>
                      <a:pt x="19" y="30"/>
                      <a:pt x="14" y="30"/>
                      <a:pt x="10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9" y="25"/>
                      <a:pt x="20" y="24"/>
                      <a:pt x="22" y="23"/>
                    </a:cubicBezTo>
                    <a:cubicBezTo>
                      <a:pt x="23" y="21"/>
                      <a:pt x="24" y="20"/>
                      <a:pt x="24" y="18"/>
                    </a:cubicBezTo>
                    <a:cubicBezTo>
                      <a:pt x="24" y="17"/>
                      <a:pt x="23" y="15"/>
                      <a:pt x="20" y="13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1iḑé">
                <a:extLst>
                  <a:ext uri="{FF2B5EF4-FFF2-40B4-BE49-F238E27FC236}">
                    <a16:creationId xmlns:a16="http://schemas.microsoft.com/office/drawing/2014/main" id="{1993FDAC-366F-4818-B3E5-BD4A5E8E78BB}"/>
                  </a:ext>
                </a:extLst>
              </p:cNvPr>
              <p:cNvSpPr/>
              <p:nvPr/>
            </p:nvSpPr>
            <p:spPr bwMode="auto">
              <a:xfrm>
                <a:off x="5767388" y="2438400"/>
                <a:ext cx="106363" cy="104775"/>
              </a:xfrm>
              <a:custGeom>
                <a:avLst/>
                <a:gdLst>
                  <a:gd name="T0" fmla="*/ 52 w 67"/>
                  <a:gd name="T1" fmla="*/ 50 h 66"/>
                  <a:gd name="T2" fmla="*/ 12 w 67"/>
                  <a:gd name="T3" fmla="*/ 27 h 66"/>
                  <a:gd name="T4" fmla="*/ 12 w 67"/>
                  <a:gd name="T5" fmla="*/ 27 h 66"/>
                  <a:gd name="T6" fmla="*/ 35 w 67"/>
                  <a:gd name="T7" fmla="*/ 62 h 66"/>
                  <a:gd name="T8" fmla="*/ 27 w 67"/>
                  <a:gd name="T9" fmla="*/ 66 h 66"/>
                  <a:gd name="T10" fmla="*/ 0 w 67"/>
                  <a:gd name="T11" fmla="*/ 25 h 66"/>
                  <a:gd name="T12" fmla="*/ 12 w 67"/>
                  <a:gd name="T13" fmla="*/ 16 h 66"/>
                  <a:gd name="T14" fmla="*/ 52 w 67"/>
                  <a:gd name="T15" fmla="*/ 39 h 66"/>
                  <a:gd name="T16" fmla="*/ 52 w 67"/>
                  <a:gd name="T17" fmla="*/ 39 h 66"/>
                  <a:gd name="T18" fmla="*/ 29 w 67"/>
                  <a:gd name="T19" fmla="*/ 6 h 66"/>
                  <a:gd name="T20" fmla="*/ 37 w 67"/>
                  <a:gd name="T21" fmla="*/ 0 h 66"/>
                  <a:gd name="T22" fmla="*/ 67 w 67"/>
                  <a:gd name="T23" fmla="*/ 41 h 66"/>
                  <a:gd name="T24" fmla="*/ 52 w 67"/>
                  <a:gd name="T2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6">
                    <a:moveTo>
                      <a:pt x="52" y="50"/>
                    </a:moveTo>
                    <a:lnTo>
                      <a:pt x="12" y="27"/>
                    </a:lnTo>
                    <a:lnTo>
                      <a:pt x="12" y="27"/>
                    </a:lnTo>
                    <a:lnTo>
                      <a:pt x="35" y="62"/>
                    </a:lnTo>
                    <a:lnTo>
                      <a:pt x="27" y="66"/>
                    </a:lnTo>
                    <a:lnTo>
                      <a:pt x="0" y="25"/>
                    </a:lnTo>
                    <a:lnTo>
                      <a:pt x="12" y="16"/>
                    </a:lnTo>
                    <a:lnTo>
                      <a:pt x="52" y="39"/>
                    </a:lnTo>
                    <a:lnTo>
                      <a:pt x="52" y="39"/>
                    </a:lnTo>
                    <a:lnTo>
                      <a:pt x="29" y="6"/>
                    </a:lnTo>
                    <a:lnTo>
                      <a:pt x="37" y="0"/>
                    </a:lnTo>
                    <a:lnTo>
                      <a:pt x="67" y="41"/>
                    </a:lnTo>
                    <a:lnTo>
                      <a:pt x="5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şḻiḋe">
                <a:extLst>
                  <a:ext uri="{FF2B5EF4-FFF2-40B4-BE49-F238E27FC236}">
                    <a16:creationId xmlns:a16="http://schemas.microsoft.com/office/drawing/2014/main" id="{98BF2D38-4A50-480C-8D46-F4330A8902B7}"/>
                  </a:ext>
                </a:extLst>
              </p:cNvPr>
              <p:cNvSpPr/>
              <p:nvPr/>
            </p:nvSpPr>
            <p:spPr bwMode="auto">
              <a:xfrm>
                <a:off x="5853113" y="2417763"/>
                <a:ext cx="49213" cy="79375"/>
              </a:xfrm>
              <a:custGeom>
                <a:avLst/>
                <a:gdLst>
                  <a:gd name="T0" fmla="*/ 31 w 31"/>
                  <a:gd name="T1" fmla="*/ 46 h 50"/>
                  <a:gd name="T2" fmla="*/ 23 w 31"/>
                  <a:gd name="T3" fmla="*/ 50 h 50"/>
                  <a:gd name="T4" fmla="*/ 0 w 31"/>
                  <a:gd name="T5" fmla="*/ 4 h 50"/>
                  <a:gd name="T6" fmla="*/ 10 w 31"/>
                  <a:gd name="T7" fmla="*/ 0 h 50"/>
                  <a:gd name="T8" fmla="*/ 31 w 31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46"/>
                    </a:moveTo>
                    <a:lnTo>
                      <a:pt x="23" y="5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ḷiḓe">
                <a:extLst>
                  <a:ext uri="{FF2B5EF4-FFF2-40B4-BE49-F238E27FC236}">
                    <a16:creationId xmlns:a16="http://schemas.microsoft.com/office/drawing/2014/main" id="{32909818-E3B6-488C-B4B6-5096F7E61459}"/>
                  </a:ext>
                </a:extLst>
              </p:cNvPr>
              <p:cNvSpPr/>
              <p:nvPr/>
            </p:nvSpPr>
            <p:spPr bwMode="auto">
              <a:xfrm>
                <a:off x="5892801" y="2381250"/>
                <a:ext cx="73025" cy="88900"/>
              </a:xfrm>
              <a:custGeom>
                <a:avLst/>
                <a:gdLst>
                  <a:gd name="T0" fmla="*/ 0 w 46"/>
                  <a:gd name="T1" fmla="*/ 15 h 56"/>
                  <a:gd name="T2" fmla="*/ 10 w 46"/>
                  <a:gd name="T3" fmla="*/ 11 h 56"/>
                  <a:gd name="T4" fmla="*/ 35 w 46"/>
                  <a:gd name="T5" fmla="*/ 44 h 56"/>
                  <a:gd name="T6" fmla="*/ 38 w 46"/>
                  <a:gd name="T7" fmla="*/ 44 h 56"/>
                  <a:gd name="T8" fmla="*/ 38 w 46"/>
                  <a:gd name="T9" fmla="*/ 2 h 56"/>
                  <a:gd name="T10" fmla="*/ 46 w 46"/>
                  <a:gd name="T11" fmla="*/ 0 h 56"/>
                  <a:gd name="T12" fmla="*/ 46 w 46"/>
                  <a:gd name="T13" fmla="*/ 52 h 56"/>
                  <a:gd name="T14" fmla="*/ 33 w 46"/>
                  <a:gd name="T15" fmla="*/ 56 h 56"/>
                  <a:gd name="T16" fmla="*/ 0 w 46"/>
                  <a:gd name="T17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6">
                    <a:moveTo>
                      <a:pt x="0" y="15"/>
                    </a:moveTo>
                    <a:lnTo>
                      <a:pt x="10" y="11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38" y="2"/>
                    </a:lnTo>
                    <a:lnTo>
                      <a:pt x="46" y="0"/>
                    </a:lnTo>
                    <a:lnTo>
                      <a:pt x="46" y="52"/>
                    </a:lnTo>
                    <a:lnTo>
                      <a:pt x="33" y="56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$ḻîḍè">
                <a:extLst>
                  <a:ext uri="{FF2B5EF4-FFF2-40B4-BE49-F238E27FC236}">
                    <a16:creationId xmlns:a16="http://schemas.microsoft.com/office/drawing/2014/main" id="{2589D3DC-AE8B-440B-8B1D-EE7CFEC1570B}"/>
                  </a:ext>
                </a:extLst>
              </p:cNvPr>
              <p:cNvSpPr/>
              <p:nvPr/>
            </p:nvSpPr>
            <p:spPr bwMode="auto">
              <a:xfrm>
                <a:off x="5988051" y="2368550"/>
                <a:ext cx="66675" cy="85725"/>
              </a:xfrm>
              <a:custGeom>
                <a:avLst/>
                <a:gdLst>
                  <a:gd name="T0" fmla="*/ 0 w 42"/>
                  <a:gd name="T1" fmla="*/ 4 h 54"/>
                  <a:gd name="T2" fmla="*/ 34 w 42"/>
                  <a:gd name="T3" fmla="*/ 0 h 54"/>
                  <a:gd name="T4" fmla="*/ 36 w 42"/>
                  <a:gd name="T5" fmla="*/ 8 h 54"/>
                  <a:gd name="T6" fmla="*/ 13 w 42"/>
                  <a:gd name="T7" fmla="*/ 10 h 54"/>
                  <a:gd name="T8" fmla="*/ 15 w 42"/>
                  <a:gd name="T9" fmla="*/ 23 h 54"/>
                  <a:gd name="T10" fmla="*/ 36 w 42"/>
                  <a:gd name="T11" fmla="*/ 19 h 54"/>
                  <a:gd name="T12" fmla="*/ 38 w 42"/>
                  <a:gd name="T13" fmla="*/ 27 h 54"/>
                  <a:gd name="T14" fmla="*/ 15 w 42"/>
                  <a:gd name="T15" fmla="*/ 31 h 54"/>
                  <a:gd name="T16" fmla="*/ 17 w 42"/>
                  <a:gd name="T17" fmla="*/ 44 h 54"/>
                  <a:gd name="T18" fmla="*/ 42 w 42"/>
                  <a:gd name="T19" fmla="*/ 41 h 54"/>
                  <a:gd name="T20" fmla="*/ 42 w 42"/>
                  <a:gd name="T21" fmla="*/ 50 h 54"/>
                  <a:gd name="T22" fmla="*/ 9 w 42"/>
                  <a:gd name="T23" fmla="*/ 54 h 54"/>
                  <a:gd name="T24" fmla="*/ 0 w 42"/>
                  <a:gd name="T2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4">
                    <a:moveTo>
                      <a:pt x="0" y="4"/>
                    </a:moveTo>
                    <a:lnTo>
                      <a:pt x="34" y="0"/>
                    </a:lnTo>
                    <a:lnTo>
                      <a:pt x="36" y="8"/>
                    </a:lnTo>
                    <a:lnTo>
                      <a:pt x="13" y="10"/>
                    </a:lnTo>
                    <a:lnTo>
                      <a:pt x="15" y="23"/>
                    </a:lnTo>
                    <a:lnTo>
                      <a:pt x="36" y="19"/>
                    </a:lnTo>
                    <a:lnTo>
                      <a:pt x="38" y="27"/>
                    </a:lnTo>
                    <a:lnTo>
                      <a:pt x="15" y="31"/>
                    </a:lnTo>
                    <a:lnTo>
                      <a:pt x="17" y="44"/>
                    </a:lnTo>
                    <a:lnTo>
                      <a:pt x="42" y="41"/>
                    </a:lnTo>
                    <a:lnTo>
                      <a:pt x="42" y="50"/>
                    </a:lnTo>
                    <a:lnTo>
                      <a:pt x="9" y="5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ľíďe">
                <a:extLst>
                  <a:ext uri="{FF2B5EF4-FFF2-40B4-BE49-F238E27FC236}">
                    <a16:creationId xmlns:a16="http://schemas.microsoft.com/office/drawing/2014/main" id="{37BF8596-6E97-46D2-9B1F-12B12D08F31C}"/>
                  </a:ext>
                </a:extLst>
              </p:cNvPr>
              <p:cNvSpPr/>
              <p:nvPr/>
            </p:nvSpPr>
            <p:spPr bwMode="auto">
              <a:xfrm>
                <a:off x="6064251" y="2365375"/>
                <a:ext cx="66675" cy="79375"/>
              </a:xfrm>
              <a:custGeom>
                <a:avLst/>
                <a:gdLst>
                  <a:gd name="T0" fmla="*/ 6 w 20"/>
                  <a:gd name="T1" fmla="*/ 10 h 24"/>
                  <a:gd name="T2" fmla="*/ 10 w 20"/>
                  <a:gd name="T3" fmla="*/ 10 h 24"/>
                  <a:gd name="T4" fmla="*/ 14 w 20"/>
                  <a:gd name="T5" fmla="*/ 7 h 24"/>
                  <a:gd name="T6" fmla="*/ 10 w 20"/>
                  <a:gd name="T7" fmla="*/ 4 h 24"/>
                  <a:gd name="T8" fmla="*/ 5 w 20"/>
                  <a:gd name="T9" fmla="*/ 4 h 24"/>
                  <a:gd name="T10" fmla="*/ 6 w 20"/>
                  <a:gd name="T11" fmla="*/ 10 h 24"/>
                  <a:gd name="T12" fmla="*/ 6 w 20"/>
                  <a:gd name="T13" fmla="*/ 24 h 24"/>
                  <a:gd name="T14" fmla="*/ 0 w 20"/>
                  <a:gd name="T15" fmla="*/ 24 h 24"/>
                  <a:gd name="T16" fmla="*/ 0 w 20"/>
                  <a:gd name="T17" fmla="*/ 0 h 24"/>
                  <a:gd name="T18" fmla="*/ 11 w 20"/>
                  <a:gd name="T19" fmla="*/ 0 h 24"/>
                  <a:gd name="T20" fmla="*/ 19 w 20"/>
                  <a:gd name="T21" fmla="*/ 6 h 24"/>
                  <a:gd name="T22" fmla="*/ 14 w 20"/>
                  <a:gd name="T23" fmla="*/ 12 h 24"/>
                  <a:gd name="T24" fmla="*/ 14 w 20"/>
                  <a:gd name="T25" fmla="*/ 12 h 24"/>
                  <a:gd name="T26" fmla="*/ 19 w 20"/>
                  <a:gd name="T27" fmla="*/ 17 h 24"/>
                  <a:gd name="T28" fmla="*/ 19 w 20"/>
                  <a:gd name="T29" fmla="*/ 18 h 24"/>
                  <a:gd name="T30" fmla="*/ 20 w 20"/>
                  <a:gd name="T31" fmla="*/ 24 h 24"/>
                  <a:gd name="T32" fmla="*/ 15 w 20"/>
                  <a:gd name="T33" fmla="*/ 24 h 24"/>
                  <a:gd name="T34" fmla="*/ 13 w 20"/>
                  <a:gd name="T35" fmla="*/ 17 h 24"/>
                  <a:gd name="T36" fmla="*/ 11 w 20"/>
                  <a:gd name="T37" fmla="*/ 14 h 24"/>
                  <a:gd name="T38" fmla="*/ 6 w 20"/>
                  <a:gd name="T39" fmla="*/ 14 h 24"/>
                  <a:gd name="T40" fmla="*/ 6 w 20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6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4" y="9"/>
                      <a:pt x="14" y="7"/>
                    </a:cubicBezTo>
                    <a:cubicBezTo>
                      <a:pt x="14" y="5"/>
                      <a:pt x="12" y="4"/>
                      <a:pt x="1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  <a:moveTo>
                      <a:pt x="6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0"/>
                      <a:pt x="19" y="2"/>
                      <a:pt x="19" y="6"/>
                    </a:cubicBezTo>
                    <a:cubicBezTo>
                      <a:pt x="19" y="9"/>
                      <a:pt x="17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7" y="12"/>
                      <a:pt x="18" y="14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1"/>
                      <a:pt x="20" y="23"/>
                      <a:pt x="20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2"/>
                      <a:pt x="14" y="20"/>
                      <a:pt x="13" y="17"/>
                    </a:cubicBezTo>
                    <a:cubicBezTo>
                      <a:pt x="13" y="15"/>
                      <a:pt x="12" y="14"/>
                      <a:pt x="11" y="14"/>
                    </a:cubicBezTo>
                    <a:cubicBezTo>
                      <a:pt x="6" y="14"/>
                      <a:pt x="6" y="14"/>
                      <a:pt x="6" y="14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ḷide">
                <a:extLst>
                  <a:ext uri="{FF2B5EF4-FFF2-40B4-BE49-F238E27FC236}">
                    <a16:creationId xmlns:a16="http://schemas.microsoft.com/office/drawing/2014/main" id="{7A67C1E3-EC02-4F81-A3A5-2484BEB73347}"/>
                  </a:ext>
                </a:extLst>
              </p:cNvPr>
              <p:cNvSpPr/>
              <p:nvPr/>
            </p:nvSpPr>
            <p:spPr bwMode="auto">
              <a:xfrm>
                <a:off x="6137276" y="2365375"/>
                <a:ext cx="69850" cy="85725"/>
              </a:xfrm>
              <a:custGeom>
                <a:avLst/>
                <a:gdLst>
                  <a:gd name="T0" fmla="*/ 16 w 21"/>
                  <a:gd name="T1" fmla="*/ 9 h 26"/>
                  <a:gd name="T2" fmla="*/ 12 w 21"/>
                  <a:gd name="T3" fmla="*/ 5 h 26"/>
                  <a:gd name="T4" fmla="*/ 8 w 21"/>
                  <a:gd name="T5" fmla="*/ 7 h 26"/>
                  <a:gd name="T6" fmla="*/ 12 w 21"/>
                  <a:gd name="T7" fmla="*/ 11 h 26"/>
                  <a:gd name="T8" fmla="*/ 12 w 21"/>
                  <a:gd name="T9" fmla="*/ 11 h 26"/>
                  <a:gd name="T10" fmla="*/ 20 w 21"/>
                  <a:gd name="T11" fmla="*/ 19 h 26"/>
                  <a:gd name="T12" fmla="*/ 9 w 21"/>
                  <a:gd name="T13" fmla="*/ 25 h 26"/>
                  <a:gd name="T14" fmla="*/ 0 w 21"/>
                  <a:gd name="T15" fmla="*/ 16 h 26"/>
                  <a:gd name="T16" fmla="*/ 6 w 21"/>
                  <a:gd name="T17" fmla="*/ 17 h 26"/>
                  <a:gd name="T18" fmla="*/ 9 w 21"/>
                  <a:gd name="T19" fmla="*/ 22 h 26"/>
                  <a:gd name="T20" fmla="*/ 14 w 21"/>
                  <a:gd name="T21" fmla="*/ 19 h 26"/>
                  <a:gd name="T22" fmla="*/ 10 w 21"/>
                  <a:gd name="T23" fmla="*/ 15 h 26"/>
                  <a:gd name="T24" fmla="*/ 9 w 21"/>
                  <a:gd name="T25" fmla="*/ 15 h 26"/>
                  <a:gd name="T26" fmla="*/ 2 w 21"/>
                  <a:gd name="T27" fmla="*/ 7 h 26"/>
                  <a:gd name="T28" fmla="*/ 13 w 21"/>
                  <a:gd name="T29" fmla="*/ 1 h 26"/>
                  <a:gd name="T30" fmla="*/ 21 w 21"/>
                  <a:gd name="T31" fmla="*/ 9 h 26"/>
                  <a:gd name="T32" fmla="*/ 16 w 21"/>
                  <a:gd name="T3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6">
                    <a:moveTo>
                      <a:pt x="16" y="9"/>
                    </a:moveTo>
                    <a:cubicBezTo>
                      <a:pt x="16" y="6"/>
                      <a:pt x="15" y="5"/>
                      <a:pt x="12" y="5"/>
                    </a:cubicBezTo>
                    <a:cubicBezTo>
                      <a:pt x="10" y="4"/>
                      <a:pt x="8" y="5"/>
                      <a:pt x="8" y="7"/>
                    </a:cubicBezTo>
                    <a:cubicBezTo>
                      <a:pt x="7" y="9"/>
                      <a:pt x="9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8" y="13"/>
                      <a:pt x="21" y="16"/>
                      <a:pt x="20" y="19"/>
                    </a:cubicBezTo>
                    <a:cubicBezTo>
                      <a:pt x="19" y="24"/>
                      <a:pt x="15" y="26"/>
                      <a:pt x="9" y="25"/>
                    </a:cubicBezTo>
                    <a:cubicBezTo>
                      <a:pt x="2" y="25"/>
                      <a:pt x="0" y="22"/>
                      <a:pt x="0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20"/>
                      <a:pt x="6" y="21"/>
                      <a:pt x="9" y="22"/>
                    </a:cubicBezTo>
                    <a:cubicBezTo>
                      <a:pt x="12" y="22"/>
                      <a:pt x="14" y="21"/>
                      <a:pt x="14" y="19"/>
                    </a:cubicBezTo>
                    <a:cubicBezTo>
                      <a:pt x="15" y="18"/>
                      <a:pt x="13" y="17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4" y="13"/>
                      <a:pt x="2" y="11"/>
                      <a:pt x="2" y="7"/>
                    </a:cubicBezTo>
                    <a:cubicBezTo>
                      <a:pt x="3" y="3"/>
                      <a:pt x="7" y="0"/>
                      <a:pt x="13" y="1"/>
                    </a:cubicBezTo>
                    <a:cubicBezTo>
                      <a:pt x="19" y="2"/>
                      <a:pt x="21" y="5"/>
                      <a:pt x="21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ṡľïḑe">
                <a:extLst>
                  <a:ext uri="{FF2B5EF4-FFF2-40B4-BE49-F238E27FC236}">
                    <a16:creationId xmlns:a16="http://schemas.microsoft.com/office/drawing/2014/main" id="{F94A4A44-877B-4AE2-96B1-20A41ED1FFA7}"/>
                  </a:ext>
                </a:extLst>
              </p:cNvPr>
              <p:cNvSpPr/>
              <p:nvPr/>
            </p:nvSpPr>
            <p:spPr bwMode="auto">
              <a:xfrm>
                <a:off x="6213476" y="2378075"/>
                <a:ext cx="36513" cy="82550"/>
              </a:xfrm>
              <a:custGeom>
                <a:avLst/>
                <a:gdLst>
                  <a:gd name="T0" fmla="*/ 10 w 23"/>
                  <a:gd name="T1" fmla="*/ 52 h 52"/>
                  <a:gd name="T2" fmla="*/ 0 w 23"/>
                  <a:gd name="T3" fmla="*/ 50 h 52"/>
                  <a:gd name="T4" fmla="*/ 12 w 23"/>
                  <a:gd name="T5" fmla="*/ 0 h 52"/>
                  <a:gd name="T6" fmla="*/ 23 w 23"/>
                  <a:gd name="T7" fmla="*/ 4 h 52"/>
                  <a:gd name="T8" fmla="*/ 10 w 2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2">
                    <a:moveTo>
                      <a:pt x="10" y="52"/>
                    </a:moveTo>
                    <a:lnTo>
                      <a:pt x="0" y="50"/>
                    </a:lnTo>
                    <a:lnTo>
                      <a:pt x="12" y="0"/>
                    </a:lnTo>
                    <a:lnTo>
                      <a:pt x="23" y="4"/>
                    </a:lnTo>
                    <a:lnTo>
                      <a:pt x="1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ľíďê">
                <a:extLst>
                  <a:ext uri="{FF2B5EF4-FFF2-40B4-BE49-F238E27FC236}">
                    <a16:creationId xmlns:a16="http://schemas.microsoft.com/office/drawing/2014/main" id="{499D1A7B-CD7D-417D-96D3-974BD4662598}"/>
                  </a:ext>
                </a:extLst>
              </p:cNvPr>
              <p:cNvSpPr/>
              <p:nvPr/>
            </p:nvSpPr>
            <p:spPr bwMode="auto">
              <a:xfrm>
                <a:off x="6272213" y="2390775"/>
                <a:ext cx="66675" cy="90488"/>
              </a:xfrm>
              <a:custGeom>
                <a:avLst/>
                <a:gdLst>
                  <a:gd name="T0" fmla="*/ 5 w 42"/>
                  <a:gd name="T1" fmla="*/ 0 h 57"/>
                  <a:gd name="T2" fmla="*/ 42 w 42"/>
                  <a:gd name="T3" fmla="*/ 15 h 57"/>
                  <a:gd name="T4" fmla="*/ 40 w 42"/>
                  <a:gd name="T5" fmla="*/ 23 h 57"/>
                  <a:gd name="T6" fmla="*/ 25 w 42"/>
                  <a:gd name="T7" fmla="*/ 17 h 57"/>
                  <a:gd name="T8" fmla="*/ 11 w 42"/>
                  <a:gd name="T9" fmla="*/ 57 h 57"/>
                  <a:gd name="T10" fmla="*/ 0 w 42"/>
                  <a:gd name="T11" fmla="*/ 52 h 57"/>
                  <a:gd name="T12" fmla="*/ 15 w 42"/>
                  <a:gd name="T13" fmla="*/ 13 h 57"/>
                  <a:gd name="T14" fmla="*/ 0 w 42"/>
                  <a:gd name="T15" fmla="*/ 9 h 57"/>
                  <a:gd name="T16" fmla="*/ 5 w 4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5" y="0"/>
                    </a:moveTo>
                    <a:lnTo>
                      <a:pt x="42" y="15"/>
                    </a:lnTo>
                    <a:lnTo>
                      <a:pt x="40" y="23"/>
                    </a:lnTo>
                    <a:lnTo>
                      <a:pt x="25" y="17"/>
                    </a:lnTo>
                    <a:lnTo>
                      <a:pt x="11" y="57"/>
                    </a:lnTo>
                    <a:lnTo>
                      <a:pt x="0" y="52"/>
                    </a:lnTo>
                    <a:lnTo>
                      <a:pt x="15" y="13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ŝḻïḓé">
                <a:extLst>
                  <a:ext uri="{FF2B5EF4-FFF2-40B4-BE49-F238E27FC236}">
                    <a16:creationId xmlns:a16="http://schemas.microsoft.com/office/drawing/2014/main" id="{1B8146EE-9AC9-4C53-AD8D-024668650C61}"/>
                  </a:ext>
                </a:extLst>
              </p:cNvPr>
              <p:cNvSpPr/>
              <p:nvPr/>
            </p:nvSpPr>
            <p:spPr bwMode="auto">
              <a:xfrm>
                <a:off x="6342063" y="2424113"/>
                <a:ext cx="79375" cy="93663"/>
              </a:xfrm>
              <a:custGeom>
                <a:avLst/>
                <a:gdLst>
                  <a:gd name="T0" fmla="*/ 8 w 50"/>
                  <a:gd name="T1" fmla="*/ 40 h 59"/>
                  <a:gd name="T2" fmla="*/ 13 w 50"/>
                  <a:gd name="T3" fmla="*/ 0 h 59"/>
                  <a:gd name="T4" fmla="*/ 23 w 50"/>
                  <a:gd name="T5" fmla="*/ 9 h 59"/>
                  <a:gd name="T6" fmla="*/ 21 w 50"/>
                  <a:gd name="T7" fmla="*/ 34 h 59"/>
                  <a:gd name="T8" fmla="*/ 42 w 50"/>
                  <a:gd name="T9" fmla="*/ 19 h 59"/>
                  <a:gd name="T10" fmla="*/ 50 w 50"/>
                  <a:gd name="T11" fmla="*/ 25 h 59"/>
                  <a:gd name="T12" fmla="*/ 19 w 50"/>
                  <a:gd name="T13" fmla="*/ 44 h 59"/>
                  <a:gd name="T14" fmla="*/ 11 w 50"/>
                  <a:gd name="T15" fmla="*/ 59 h 59"/>
                  <a:gd name="T16" fmla="*/ 0 w 50"/>
                  <a:gd name="T17" fmla="*/ 52 h 59"/>
                  <a:gd name="T18" fmla="*/ 8 w 50"/>
                  <a:gd name="T19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9">
                    <a:moveTo>
                      <a:pt x="8" y="40"/>
                    </a:moveTo>
                    <a:lnTo>
                      <a:pt x="13" y="0"/>
                    </a:lnTo>
                    <a:lnTo>
                      <a:pt x="23" y="9"/>
                    </a:lnTo>
                    <a:lnTo>
                      <a:pt x="21" y="34"/>
                    </a:lnTo>
                    <a:lnTo>
                      <a:pt x="42" y="19"/>
                    </a:lnTo>
                    <a:lnTo>
                      <a:pt x="50" y="25"/>
                    </a:lnTo>
                    <a:lnTo>
                      <a:pt x="19" y="44"/>
                    </a:lnTo>
                    <a:lnTo>
                      <a:pt x="11" y="59"/>
                    </a:lnTo>
                    <a:lnTo>
                      <a:pt x="0" y="52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ṧļïḍè">
                <a:extLst>
                  <a:ext uri="{FF2B5EF4-FFF2-40B4-BE49-F238E27FC236}">
                    <a16:creationId xmlns:a16="http://schemas.microsoft.com/office/drawing/2014/main" id="{66DAFD50-4534-4993-AA0A-87A56BE5093E}"/>
                  </a:ext>
                </a:extLst>
              </p:cNvPr>
              <p:cNvSpPr/>
              <p:nvPr/>
            </p:nvSpPr>
            <p:spPr bwMode="auto">
              <a:xfrm>
                <a:off x="6427788" y="2517775"/>
                <a:ext cx="96838" cy="92075"/>
              </a:xfrm>
              <a:custGeom>
                <a:avLst/>
                <a:gdLst>
                  <a:gd name="T0" fmla="*/ 10 w 29"/>
                  <a:gd name="T1" fmla="*/ 10 h 28"/>
                  <a:gd name="T2" fmla="*/ 8 w 29"/>
                  <a:gd name="T3" fmla="*/ 20 h 28"/>
                  <a:gd name="T4" fmla="*/ 19 w 29"/>
                  <a:gd name="T5" fmla="*/ 19 h 28"/>
                  <a:gd name="T6" fmla="*/ 21 w 29"/>
                  <a:gd name="T7" fmla="*/ 8 h 28"/>
                  <a:gd name="T8" fmla="*/ 10 w 29"/>
                  <a:gd name="T9" fmla="*/ 10 h 28"/>
                  <a:gd name="T10" fmla="*/ 6 w 29"/>
                  <a:gd name="T11" fmla="*/ 6 h 28"/>
                  <a:gd name="T12" fmla="*/ 24 w 29"/>
                  <a:gd name="T13" fmla="*/ 5 h 28"/>
                  <a:gd name="T14" fmla="*/ 22 w 29"/>
                  <a:gd name="T15" fmla="*/ 23 h 28"/>
                  <a:gd name="T16" fmla="*/ 6 w 29"/>
                  <a:gd name="T17" fmla="*/ 23 h 28"/>
                  <a:gd name="T18" fmla="*/ 6 w 29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0" y="10"/>
                    </a:moveTo>
                    <a:cubicBezTo>
                      <a:pt x="6" y="14"/>
                      <a:pt x="5" y="17"/>
                      <a:pt x="8" y="20"/>
                    </a:cubicBezTo>
                    <a:cubicBezTo>
                      <a:pt x="11" y="23"/>
                      <a:pt x="14" y="23"/>
                      <a:pt x="19" y="19"/>
                    </a:cubicBezTo>
                    <a:cubicBezTo>
                      <a:pt x="23" y="14"/>
                      <a:pt x="24" y="11"/>
                      <a:pt x="21" y="8"/>
                    </a:cubicBezTo>
                    <a:cubicBezTo>
                      <a:pt x="18" y="5"/>
                      <a:pt x="14" y="6"/>
                      <a:pt x="10" y="10"/>
                    </a:cubicBezTo>
                    <a:close/>
                    <a:moveTo>
                      <a:pt x="6" y="6"/>
                    </a:moveTo>
                    <a:cubicBezTo>
                      <a:pt x="13" y="0"/>
                      <a:pt x="18" y="0"/>
                      <a:pt x="24" y="5"/>
                    </a:cubicBezTo>
                    <a:cubicBezTo>
                      <a:pt x="29" y="11"/>
                      <a:pt x="28" y="17"/>
                      <a:pt x="22" y="23"/>
                    </a:cubicBezTo>
                    <a:cubicBezTo>
                      <a:pt x="16" y="28"/>
                      <a:pt x="11" y="28"/>
                      <a:pt x="6" y="23"/>
                    </a:cubicBezTo>
                    <a:cubicBezTo>
                      <a:pt x="0" y="17"/>
                      <a:pt x="1" y="11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ṥḻîďè">
                <a:extLst>
                  <a:ext uri="{FF2B5EF4-FFF2-40B4-BE49-F238E27FC236}">
                    <a16:creationId xmlns:a16="http://schemas.microsoft.com/office/drawing/2014/main" id="{CD641A46-84FC-4994-A535-7156A828B86A}"/>
                  </a:ext>
                </a:extLst>
              </p:cNvPr>
              <p:cNvSpPr/>
              <p:nvPr/>
            </p:nvSpPr>
            <p:spPr bwMode="auto">
              <a:xfrm>
                <a:off x="6481763" y="2582863"/>
                <a:ext cx="95250" cy="69850"/>
              </a:xfrm>
              <a:custGeom>
                <a:avLst/>
                <a:gdLst>
                  <a:gd name="T0" fmla="*/ 0 w 60"/>
                  <a:gd name="T1" fmla="*/ 29 h 44"/>
                  <a:gd name="T2" fmla="*/ 41 w 60"/>
                  <a:gd name="T3" fmla="*/ 0 h 44"/>
                  <a:gd name="T4" fmla="*/ 60 w 60"/>
                  <a:gd name="T5" fmla="*/ 27 h 44"/>
                  <a:gd name="T6" fmla="*/ 52 w 60"/>
                  <a:gd name="T7" fmla="*/ 33 h 44"/>
                  <a:gd name="T8" fmla="*/ 39 w 60"/>
                  <a:gd name="T9" fmla="*/ 15 h 44"/>
                  <a:gd name="T10" fmla="*/ 31 w 60"/>
                  <a:gd name="T11" fmla="*/ 21 h 44"/>
                  <a:gd name="T12" fmla="*/ 41 w 60"/>
                  <a:gd name="T13" fmla="*/ 38 h 44"/>
                  <a:gd name="T14" fmla="*/ 35 w 60"/>
                  <a:gd name="T15" fmla="*/ 44 h 44"/>
                  <a:gd name="T16" fmla="*/ 22 w 60"/>
                  <a:gd name="T17" fmla="*/ 25 h 44"/>
                  <a:gd name="T18" fmla="*/ 6 w 60"/>
                  <a:gd name="T19" fmla="*/ 38 h 44"/>
                  <a:gd name="T20" fmla="*/ 0 w 60"/>
                  <a:gd name="T21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44">
                    <a:moveTo>
                      <a:pt x="0" y="29"/>
                    </a:moveTo>
                    <a:lnTo>
                      <a:pt x="41" y="0"/>
                    </a:lnTo>
                    <a:lnTo>
                      <a:pt x="60" y="27"/>
                    </a:lnTo>
                    <a:lnTo>
                      <a:pt x="52" y="33"/>
                    </a:lnTo>
                    <a:lnTo>
                      <a:pt x="39" y="15"/>
                    </a:lnTo>
                    <a:lnTo>
                      <a:pt x="31" y="21"/>
                    </a:lnTo>
                    <a:lnTo>
                      <a:pt x="41" y="38"/>
                    </a:lnTo>
                    <a:lnTo>
                      <a:pt x="35" y="44"/>
                    </a:lnTo>
                    <a:lnTo>
                      <a:pt x="22" y="25"/>
                    </a:lnTo>
                    <a:lnTo>
                      <a:pt x="6" y="38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lîḋè">
                <a:extLst>
                  <a:ext uri="{FF2B5EF4-FFF2-40B4-BE49-F238E27FC236}">
                    <a16:creationId xmlns:a16="http://schemas.microsoft.com/office/drawing/2014/main" id="{B9EDECC5-B11E-4388-88CF-6641B6E70558}"/>
                  </a:ext>
                </a:extLst>
              </p:cNvPr>
              <p:cNvSpPr/>
              <p:nvPr/>
            </p:nvSpPr>
            <p:spPr bwMode="auto">
              <a:xfrm>
                <a:off x="6537326" y="2692400"/>
                <a:ext cx="92075" cy="82550"/>
              </a:xfrm>
              <a:custGeom>
                <a:avLst/>
                <a:gdLst>
                  <a:gd name="T0" fmla="*/ 19 w 28"/>
                  <a:gd name="T1" fmla="*/ 15 h 25"/>
                  <a:gd name="T2" fmla="*/ 22 w 28"/>
                  <a:gd name="T3" fmla="*/ 9 h 25"/>
                  <a:gd name="T4" fmla="*/ 12 w 28"/>
                  <a:gd name="T5" fmla="*/ 8 h 25"/>
                  <a:gd name="T6" fmla="*/ 5 w 28"/>
                  <a:gd name="T7" fmla="*/ 15 h 25"/>
                  <a:gd name="T8" fmla="*/ 11 w 28"/>
                  <a:gd name="T9" fmla="*/ 18 h 25"/>
                  <a:gd name="T10" fmla="*/ 13 w 28"/>
                  <a:gd name="T11" fmla="*/ 23 h 25"/>
                  <a:gd name="T12" fmla="*/ 2 w 28"/>
                  <a:gd name="T13" fmla="*/ 16 h 25"/>
                  <a:gd name="T14" fmla="*/ 10 w 28"/>
                  <a:gd name="T15" fmla="*/ 2 h 25"/>
                  <a:gd name="T16" fmla="*/ 25 w 28"/>
                  <a:gd name="T17" fmla="*/ 8 h 25"/>
                  <a:gd name="T18" fmla="*/ 21 w 28"/>
                  <a:gd name="T19" fmla="*/ 20 h 25"/>
                  <a:gd name="T20" fmla="*/ 19 w 28"/>
                  <a:gd name="T21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5">
                    <a:moveTo>
                      <a:pt x="19" y="15"/>
                    </a:moveTo>
                    <a:cubicBezTo>
                      <a:pt x="22" y="14"/>
                      <a:pt x="23" y="12"/>
                      <a:pt x="22" y="9"/>
                    </a:cubicBezTo>
                    <a:cubicBezTo>
                      <a:pt x="21" y="6"/>
                      <a:pt x="17" y="6"/>
                      <a:pt x="12" y="8"/>
                    </a:cubicBezTo>
                    <a:cubicBezTo>
                      <a:pt x="7" y="10"/>
                      <a:pt x="4" y="12"/>
                      <a:pt x="5" y="15"/>
                    </a:cubicBezTo>
                    <a:cubicBezTo>
                      <a:pt x="6" y="18"/>
                      <a:pt x="8" y="19"/>
                      <a:pt x="11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5"/>
                      <a:pt x="4" y="23"/>
                      <a:pt x="2" y="16"/>
                    </a:cubicBezTo>
                    <a:cubicBezTo>
                      <a:pt x="0" y="10"/>
                      <a:pt x="2" y="6"/>
                      <a:pt x="10" y="2"/>
                    </a:cubicBezTo>
                    <a:cubicBezTo>
                      <a:pt x="18" y="0"/>
                      <a:pt x="23" y="2"/>
                      <a:pt x="25" y="8"/>
                    </a:cubicBezTo>
                    <a:cubicBezTo>
                      <a:pt x="28" y="14"/>
                      <a:pt x="26" y="18"/>
                      <a:pt x="21" y="20"/>
                    </a:cubicBezTo>
                    <a:lnTo>
                      <a:pt x="1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:a16="http://schemas.microsoft.com/office/drawing/2014/main" id="{DFDA04F6-37A5-48BD-BDF3-0DB97172D9D4}"/>
                  </a:ext>
                </a:extLst>
              </p:cNvPr>
              <p:cNvSpPr/>
              <p:nvPr/>
            </p:nvSpPr>
            <p:spPr bwMode="auto">
              <a:xfrm>
                <a:off x="6559551" y="2771775"/>
                <a:ext cx="90488" cy="79375"/>
              </a:xfrm>
              <a:custGeom>
                <a:avLst/>
                <a:gdLst>
                  <a:gd name="T0" fmla="*/ 0 w 57"/>
                  <a:gd name="T1" fmla="*/ 10 h 50"/>
                  <a:gd name="T2" fmla="*/ 48 w 57"/>
                  <a:gd name="T3" fmla="*/ 0 h 50"/>
                  <a:gd name="T4" fmla="*/ 50 w 57"/>
                  <a:gd name="T5" fmla="*/ 10 h 50"/>
                  <a:gd name="T6" fmla="*/ 32 w 57"/>
                  <a:gd name="T7" fmla="*/ 14 h 50"/>
                  <a:gd name="T8" fmla="*/ 36 w 57"/>
                  <a:gd name="T9" fmla="*/ 33 h 50"/>
                  <a:gd name="T10" fmla="*/ 55 w 57"/>
                  <a:gd name="T11" fmla="*/ 29 h 50"/>
                  <a:gd name="T12" fmla="*/ 57 w 57"/>
                  <a:gd name="T13" fmla="*/ 39 h 50"/>
                  <a:gd name="T14" fmla="*/ 7 w 57"/>
                  <a:gd name="T15" fmla="*/ 50 h 50"/>
                  <a:gd name="T16" fmla="*/ 5 w 57"/>
                  <a:gd name="T17" fmla="*/ 39 h 50"/>
                  <a:gd name="T18" fmla="*/ 28 w 57"/>
                  <a:gd name="T19" fmla="*/ 35 h 50"/>
                  <a:gd name="T20" fmla="*/ 23 w 57"/>
                  <a:gd name="T21" fmla="*/ 16 h 50"/>
                  <a:gd name="T22" fmla="*/ 3 w 57"/>
                  <a:gd name="T23" fmla="*/ 21 h 50"/>
                  <a:gd name="T24" fmla="*/ 0 w 57"/>
                  <a:gd name="T25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50">
                    <a:moveTo>
                      <a:pt x="0" y="10"/>
                    </a:moveTo>
                    <a:lnTo>
                      <a:pt x="48" y="0"/>
                    </a:lnTo>
                    <a:lnTo>
                      <a:pt x="50" y="10"/>
                    </a:lnTo>
                    <a:lnTo>
                      <a:pt x="32" y="14"/>
                    </a:lnTo>
                    <a:lnTo>
                      <a:pt x="36" y="33"/>
                    </a:lnTo>
                    <a:lnTo>
                      <a:pt x="55" y="29"/>
                    </a:lnTo>
                    <a:lnTo>
                      <a:pt x="57" y="39"/>
                    </a:lnTo>
                    <a:lnTo>
                      <a:pt x="7" y="50"/>
                    </a:lnTo>
                    <a:lnTo>
                      <a:pt x="5" y="39"/>
                    </a:lnTo>
                    <a:lnTo>
                      <a:pt x="28" y="35"/>
                    </a:lnTo>
                    <a:lnTo>
                      <a:pt x="23" y="16"/>
                    </a:lnTo>
                    <a:lnTo>
                      <a:pt x="3" y="2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ṩ1îḋè">
                <a:extLst>
                  <a:ext uri="{FF2B5EF4-FFF2-40B4-BE49-F238E27FC236}">
                    <a16:creationId xmlns:a16="http://schemas.microsoft.com/office/drawing/2014/main" id="{63E750F2-DB21-4137-A3A9-B4D2D5AFA9B4}"/>
                  </a:ext>
                </a:extLst>
              </p:cNvPr>
              <p:cNvSpPr/>
              <p:nvPr/>
            </p:nvSpPr>
            <p:spPr bwMode="auto">
              <a:xfrm>
                <a:off x="6573838" y="2863850"/>
                <a:ext cx="79375" cy="23813"/>
              </a:xfrm>
              <a:custGeom>
                <a:avLst/>
                <a:gdLst>
                  <a:gd name="T0" fmla="*/ 0 w 50"/>
                  <a:gd name="T1" fmla="*/ 15 h 15"/>
                  <a:gd name="T2" fmla="*/ 0 w 50"/>
                  <a:gd name="T3" fmla="*/ 4 h 15"/>
                  <a:gd name="T4" fmla="*/ 50 w 50"/>
                  <a:gd name="T5" fmla="*/ 0 h 15"/>
                  <a:gd name="T6" fmla="*/ 50 w 50"/>
                  <a:gd name="T7" fmla="*/ 11 h 15"/>
                  <a:gd name="T8" fmla="*/ 0 w 50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lnTo>
                      <a:pt x="0" y="4"/>
                    </a:lnTo>
                    <a:lnTo>
                      <a:pt x="50" y="0"/>
                    </a:lnTo>
                    <a:lnTo>
                      <a:pt x="5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śḻïdè">
                <a:extLst>
                  <a:ext uri="{FF2B5EF4-FFF2-40B4-BE49-F238E27FC236}">
                    <a16:creationId xmlns:a16="http://schemas.microsoft.com/office/drawing/2014/main" id="{B7F756D5-BA08-41A5-831A-E25D00C9B38C}"/>
                  </a:ext>
                </a:extLst>
              </p:cNvPr>
              <p:cNvSpPr/>
              <p:nvPr/>
            </p:nvSpPr>
            <p:spPr bwMode="auto">
              <a:xfrm>
                <a:off x="6570663" y="2906713"/>
                <a:ext cx="85725" cy="76200"/>
              </a:xfrm>
              <a:custGeom>
                <a:avLst/>
                <a:gdLst>
                  <a:gd name="T0" fmla="*/ 2 w 54"/>
                  <a:gd name="T1" fmla="*/ 29 h 48"/>
                  <a:gd name="T2" fmla="*/ 43 w 54"/>
                  <a:gd name="T3" fmla="*/ 13 h 48"/>
                  <a:gd name="T4" fmla="*/ 43 w 54"/>
                  <a:gd name="T5" fmla="*/ 13 h 48"/>
                  <a:gd name="T6" fmla="*/ 2 w 54"/>
                  <a:gd name="T7" fmla="*/ 9 h 48"/>
                  <a:gd name="T8" fmla="*/ 4 w 54"/>
                  <a:gd name="T9" fmla="*/ 0 h 48"/>
                  <a:gd name="T10" fmla="*/ 54 w 54"/>
                  <a:gd name="T11" fmla="*/ 2 h 48"/>
                  <a:gd name="T12" fmla="*/ 52 w 54"/>
                  <a:gd name="T13" fmla="*/ 19 h 48"/>
                  <a:gd name="T14" fmla="*/ 10 w 54"/>
                  <a:gd name="T15" fmla="*/ 36 h 48"/>
                  <a:gd name="T16" fmla="*/ 12 w 54"/>
                  <a:gd name="T17" fmla="*/ 36 h 48"/>
                  <a:gd name="T18" fmla="*/ 52 w 54"/>
                  <a:gd name="T19" fmla="*/ 38 h 48"/>
                  <a:gd name="T20" fmla="*/ 50 w 54"/>
                  <a:gd name="T21" fmla="*/ 48 h 48"/>
                  <a:gd name="T22" fmla="*/ 0 w 54"/>
                  <a:gd name="T23" fmla="*/ 46 h 48"/>
                  <a:gd name="T24" fmla="*/ 2 w 54"/>
                  <a:gd name="T25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8">
                    <a:moveTo>
                      <a:pt x="2" y="29"/>
                    </a:moveTo>
                    <a:lnTo>
                      <a:pt x="43" y="13"/>
                    </a:lnTo>
                    <a:lnTo>
                      <a:pt x="43" y="13"/>
                    </a:lnTo>
                    <a:lnTo>
                      <a:pt x="2" y="9"/>
                    </a:lnTo>
                    <a:lnTo>
                      <a:pt x="4" y="0"/>
                    </a:lnTo>
                    <a:lnTo>
                      <a:pt x="54" y="2"/>
                    </a:lnTo>
                    <a:lnTo>
                      <a:pt x="52" y="19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52" y="38"/>
                    </a:lnTo>
                    <a:lnTo>
                      <a:pt x="50" y="48"/>
                    </a:lnTo>
                    <a:lnTo>
                      <a:pt x="0" y="46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$ḻïḑe">
                <a:extLst>
                  <a:ext uri="{FF2B5EF4-FFF2-40B4-BE49-F238E27FC236}">
                    <a16:creationId xmlns:a16="http://schemas.microsoft.com/office/drawing/2014/main" id="{CCE03486-3EA7-4E11-A518-B9C7B21CA8BF}"/>
                  </a:ext>
                </a:extLst>
              </p:cNvPr>
              <p:cNvSpPr/>
              <p:nvPr/>
            </p:nvSpPr>
            <p:spPr bwMode="auto">
              <a:xfrm>
                <a:off x="6546851" y="2989263"/>
                <a:ext cx="92075" cy="76200"/>
              </a:xfrm>
              <a:custGeom>
                <a:avLst/>
                <a:gdLst>
                  <a:gd name="T0" fmla="*/ 23 w 58"/>
                  <a:gd name="T1" fmla="*/ 36 h 48"/>
                  <a:gd name="T2" fmla="*/ 46 w 58"/>
                  <a:gd name="T3" fmla="*/ 36 h 48"/>
                  <a:gd name="T4" fmla="*/ 46 w 58"/>
                  <a:gd name="T5" fmla="*/ 34 h 48"/>
                  <a:gd name="T6" fmla="*/ 27 w 58"/>
                  <a:gd name="T7" fmla="*/ 21 h 48"/>
                  <a:gd name="T8" fmla="*/ 23 w 58"/>
                  <a:gd name="T9" fmla="*/ 36 h 48"/>
                  <a:gd name="T10" fmla="*/ 23 w 58"/>
                  <a:gd name="T11" fmla="*/ 36 h 48"/>
                  <a:gd name="T12" fmla="*/ 13 w 58"/>
                  <a:gd name="T13" fmla="*/ 0 h 48"/>
                  <a:gd name="T14" fmla="*/ 58 w 58"/>
                  <a:gd name="T15" fmla="*/ 31 h 48"/>
                  <a:gd name="T16" fmla="*/ 54 w 58"/>
                  <a:gd name="T17" fmla="*/ 44 h 48"/>
                  <a:gd name="T18" fmla="*/ 0 w 58"/>
                  <a:gd name="T19" fmla="*/ 48 h 48"/>
                  <a:gd name="T20" fmla="*/ 4 w 58"/>
                  <a:gd name="T21" fmla="*/ 38 h 48"/>
                  <a:gd name="T22" fmla="*/ 15 w 58"/>
                  <a:gd name="T23" fmla="*/ 36 h 48"/>
                  <a:gd name="T24" fmla="*/ 21 w 58"/>
                  <a:gd name="T25" fmla="*/ 17 h 48"/>
                  <a:gd name="T26" fmla="*/ 11 w 58"/>
                  <a:gd name="T27" fmla="*/ 11 h 48"/>
                  <a:gd name="T28" fmla="*/ 13 w 58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8">
                    <a:moveTo>
                      <a:pt x="23" y="36"/>
                    </a:moveTo>
                    <a:lnTo>
                      <a:pt x="46" y="36"/>
                    </a:lnTo>
                    <a:lnTo>
                      <a:pt x="46" y="34"/>
                    </a:lnTo>
                    <a:lnTo>
                      <a:pt x="27" y="21"/>
                    </a:lnTo>
                    <a:lnTo>
                      <a:pt x="23" y="36"/>
                    </a:lnTo>
                    <a:lnTo>
                      <a:pt x="23" y="36"/>
                    </a:lnTo>
                    <a:close/>
                    <a:moveTo>
                      <a:pt x="13" y="0"/>
                    </a:moveTo>
                    <a:lnTo>
                      <a:pt x="58" y="31"/>
                    </a:lnTo>
                    <a:lnTo>
                      <a:pt x="54" y="44"/>
                    </a:lnTo>
                    <a:lnTo>
                      <a:pt x="0" y="48"/>
                    </a:lnTo>
                    <a:lnTo>
                      <a:pt x="4" y="38"/>
                    </a:lnTo>
                    <a:lnTo>
                      <a:pt x="15" y="36"/>
                    </a:lnTo>
                    <a:lnTo>
                      <a:pt x="21" y="17"/>
                    </a:lnTo>
                    <a:lnTo>
                      <a:pt x="11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šľïďè">
                <a:extLst>
                  <a:ext uri="{FF2B5EF4-FFF2-40B4-BE49-F238E27FC236}">
                    <a16:creationId xmlns:a16="http://schemas.microsoft.com/office/drawing/2014/main" id="{8830D6E6-AA0F-4524-8EDF-D5B7C7ED41A6}"/>
                  </a:ext>
                </a:extLst>
              </p:cNvPr>
              <p:cNvSpPr/>
              <p:nvPr/>
            </p:nvSpPr>
            <p:spPr bwMode="auto">
              <a:xfrm>
                <a:off x="5657851" y="2463800"/>
                <a:ext cx="895350" cy="895350"/>
              </a:xfrm>
              <a:custGeom>
                <a:avLst/>
                <a:gdLst>
                  <a:gd name="T0" fmla="*/ 135 w 271"/>
                  <a:gd name="T1" fmla="*/ 263 h 271"/>
                  <a:gd name="T2" fmla="*/ 8 w 271"/>
                  <a:gd name="T3" fmla="*/ 135 h 271"/>
                  <a:gd name="T4" fmla="*/ 135 w 271"/>
                  <a:gd name="T5" fmla="*/ 8 h 271"/>
                  <a:gd name="T6" fmla="*/ 263 w 271"/>
                  <a:gd name="T7" fmla="*/ 135 h 271"/>
                  <a:gd name="T8" fmla="*/ 135 w 271"/>
                  <a:gd name="T9" fmla="*/ 263 h 271"/>
                  <a:gd name="T10" fmla="*/ 135 w 271"/>
                  <a:gd name="T11" fmla="*/ 0 h 271"/>
                  <a:gd name="T12" fmla="*/ 0 w 271"/>
                  <a:gd name="T13" fmla="*/ 135 h 271"/>
                  <a:gd name="T14" fmla="*/ 135 w 271"/>
                  <a:gd name="T15" fmla="*/ 271 h 271"/>
                  <a:gd name="T16" fmla="*/ 271 w 271"/>
                  <a:gd name="T17" fmla="*/ 135 h 271"/>
                  <a:gd name="T18" fmla="*/ 135 w 271"/>
                  <a:gd name="T1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263"/>
                    </a:moveTo>
                    <a:cubicBezTo>
                      <a:pt x="65" y="263"/>
                      <a:pt x="8" y="206"/>
                      <a:pt x="8" y="135"/>
                    </a:cubicBezTo>
                    <a:cubicBezTo>
                      <a:pt x="8" y="65"/>
                      <a:pt x="65" y="8"/>
                      <a:pt x="135" y="8"/>
                    </a:cubicBezTo>
                    <a:cubicBezTo>
                      <a:pt x="206" y="8"/>
                      <a:pt x="263" y="65"/>
                      <a:pt x="263" y="135"/>
                    </a:cubicBezTo>
                    <a:cubicBezTo>
                      <a:pt x="263" y="206"/>
                      <a:pt x="206" y="263"/>
                      <a:pt x="135" y="263"/>
                    </a:cubicBezTo>
                    <a:close/>
                    <a:moveTo>
                      <a:pt x="135" y="0"/>
                    </a:moveTo>
                    <a:cubicBezTo>
                      <a:pt x="61" y="0"/>
                      <a:pt x="0" y="61"/>
                      <a:pt x="0" y="135"/>
                    </a:cubicBezTo>
                    <a:cubicBezTo>
                      <a:pt x="0" y="210"/>
                      <a:pt x="61" y="271"/>
                      <a:pt x="135" y="271"/>
                    </a:cubicBezTo>
                    <a:cubicBezTo>
                      <a:pt x="210" y="271"/>
                      <a:pt x="271" y="210"/>
                      <a:pt x="271" y="135"/>
                    </a:cubicBezTo>
                    <a:cubicBezTo>
                      <a:pt x="271" y="61"/>
                      <a:pt x="210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ṩļídè">
                <a:extLst>
                  <a:ext uri="{FF2B5EF4-FFF2-40B4-BE49-F238E27FC236}">
                    <a16:creationId xmlns:a16="http://schemas.microsoft.com/office/drawing/2014/main" id="{B33C6281-3E78-4FDA-A421-5A6D7CF3D13B}"/>
                  </a:ext>
                </a:extLst>
              </p:cNvPr>
              <p:cNvSpPr/>
              <p:nvPr/>
            </p:nvSpPr>
            <p:spPr bwMode="auto">
              <a:xfrm>
                <a:off x="5519738" y="2325688"/>
                <a:ext cx="1169988" cy="1169988"/>
              </a:xfrm>
              <a:custGeom>
                <a:avLst/>
                <a:gdLst>
                  <a:gd name="T0" fmla="*/ 177 w 354"/>
                  <a:gd name="T1" fmla="*/ 350 h 354"/>
                  <a:gd name="T2" fmla="*/ 5 w 354"/>
                  <a:gd name="T3" fmla="*/ 177 h 354"/>
                  <a:gd name="T4" fmla="*/ 177 w 354"/>
                  <a:gd name="T5" fmla="*/ 5 h 354"/>
                  <a:gd name="T6" fmla="*/ 350 w 354"/>
                  <a:gd name="T7" fmla="*/ 177 h 354"/>
                  <a:gd name="T8" fmla="*/ 177 w 354"/>
                  <a:gd name="T9" fmla="*/ 350 h 354"/>
                  <a:gd name="T10" fmla="*/ 177 w 354"/>
                  <a:gd name="T11" fmla="*/ 0 h 354"/>
                  <a:gd name="T12" fmla="*/ 0 w 354"/>
                  <a:gd name="T13" fmla="*/ 177 h 354"/>
                  <a:gd name="T14" fmla="*/ 177 w 354"/>
                  <a:gd name="T15" fmla="*/ 354 h 354"/>
                  <a:gd name="T16" fmla="*/ 354 w 354"/>
                  <a:gd name="T17" fmla="*/ 177 h 354"/>
                  <a:gd name="T18" fmla="*/ 177 w 354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0"/>
                    </a:moveTo>
                    <a:cubicBezTo>
                      <a:pt x="82" y="350"/>
                      <a:pt x="5" y="272"/>
                      <a:pt x="5" y="177"/>
                    </a:cubicBezTo>
                    <a:cubicBezTo>
                      <a:pt x="5" y="82"/>
                      <a:pt x="82" y="5"/>
                      <a:pt x="177" y="5"/>
                    </a:cubicBezTo>
                    <a:cubicBezTo>
                      <a:pt x="272" y="5"/>
                      <a:pt x="350" y="82"/>
                      <a:pt x="350" y="177"/>
                    </a:cubicBezTo>
                    <a:cubicBezTo>
                      <a:pt x="350" y="272"/>
                      <a:pt x="272" y="350"/>
                      <a:pt x="177" y="350"/>
                    </a:cubicBezTo>
                    <a:close/>
                    <a:moveTo>
                      <a:pt x="177" y="0"/>
                    </a:moveTo>
                    <a:cubicBezTo>
                      <a:pt x="79" y="0"/>
                      <a:pt x="0" y="79"/>
                      <a:pt x="0" y="177"/>
                    </a:cubicBezTo>
                    <a:cubicBezTo>
                      <a:pt x="0" y="275"/>
                      <a:pt x="79" y="354"/>
                      <a:pt x="177" y="354"/>
                    </a:cubicBezTo>
                    <a:cubicBezTo>
                      <a:pt x="275" y="354"/>
                      <a:pt x="354" y="275"/>
                      <a:pt x="354" y="177"/>
                    </a:cubicBezTo>
                    <a:cubicBezTo>
                      <a:pt x="354" y="79"/>
                      <a:pt x="275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sḷíḓê">
                <a:extLst>
                  <a:ext uri="{FF2B5EF4-FFF2-40B4-BE49-F238E27FC236}">
                    <a16:creationId xmlns:a16="http://schemas.microsoft.com/office/drawing/2014/main" id="{F8119465-1BA8-4EA9-86A5-43A2FBA54C17}"/>
                  </a:ext>
                </a:extLst>
              </p:cNvPr>
              <p:cNvSpPr/>
              <p:nvPr/>
            </p:nvSpPr>
            <p:spPr bwMode="auto">
              <a:xfrm>
                <a:off x="5492751" y="2298700"/>
                <a:ext cx="1225550" cy="1227138"/>
              </a:xfrm>
              <a:custGeom>
                <a:avLst/>
                <a:gdLst>
                  <a:gd name="T0" fmla="*/ 185 w 371"/>
                  <a:gd name="T1" fmla="*/ 366 h 371"/>
                  <a:gd name="T2" fmla="*/ 4 w 371"/>
                  <a:gd name="T3" fmla="*/ 185 h 371"/>
                  <a:gd name="T4" fmla="*/ 185 w 371"/>
                  <a:gd name="T5" fmla="*/ 4 h 371"/>
                  <a:gd name="T6" fmla="*/ 366 w 371"/>
                  <a:gd name="T7" fmla="*/ 185 h 371"/>
                  <a:gd name="T8" fmla="*/ 185 w 371"/>
                  <a:gd name="T9" fmla="*/ 366 h 371"/>
                  <a:gd name="T10" fmla="*/ 185 w 371"/>
                  <a:gd name="T11" fmla="*/ 0 h 371"/>
                  <a:gd name="T12" fmla="*/ 0 w 371"/>
                  <a:gd name="T13" fmla="*/ 185 h 371"/>
                  <a:gd name="T14" fmla="*/ 185 w 371"/>
                  <a:gd name="T15" fmla="*/ 371 h 371"/>
                  <a:gd name="T16" fmla="*/ 371 w 371"/>
                  <a:gd name="T17" fmla="*/ 185 h 371"/>
                  <a:gd name="T18" fmla="*/ 185 w 371"/>
                  <a:gd name="T19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371">
                    <a:moveTo>
                      <a:pt x="185" y="366"/>
                    </a:moveTo>
                    <a:cubicBezTo>
                      <a:pt x="85" y="366"/>
                      <a:pt x="4" y="285"/>
                      <a:pt x="4" y="185"/>
                    </a:cubicBezTo>
                    <a:cubicBezTo>
                      <a:pt x="4" y="85"/>
                      <a:pt x="85" y="4"/>
                      <a:pt x="185" y="4"/>
                    </a:cubicBezTo>
                    <a:cubicBezTo>
                      <a:pt x="285" y="4"/>
                      <a:pt x="366" y="85"/>
                      <a:pt x="366" y="185"/>
                    </a:cubicBezTo>
                    <a:cubicBezTo>
                      <a:pt x="366" y="285"/>
                      <a:pt x="285" y="366"/>
                      <a:pt x="185" y="366"/>
                    </a:cubicBezTo>
                    <a:close/>
                    <a:moveTo>
                      <a:pt x="185" y="0"/>
                    </a:moveTo>
                    <a:cubicBezTo>
                      <a:pt x="83" y="0"/>
                      <a:pt x="0" y="83"/>
                      <a:pt x="0" y="185"/>
                    </a:cubicBezTo>
                    <a:cubicBezTo>
                      <a:pt x="0" y="288"/>
                      <a:pt x="83" y="371"/>
                      <a:pt x="185" y="371"/>
                    </a:cubicBezTo>
                    <a:cubicBezTo>
                      <a:pt x="288" y="371"/>
                      <a:pt x="371" y="288"/>
                      <a:pt x="371" y="185"/>
                    </a:cubicBezTo>
                    <a:cubicBezTo>
                      <a:pt x="371" y="83"/>
                      <a:pt x="288" y="0"/>
                      <a:pt x="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3419086" y="3707761"/>
            <a:ext cx="2757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60300" y="4290411"/>
            <a:ext cx="727528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点击此添加文字。标题数字等都可以通过点击和重新输入进行更改，顶部“开始”面板中可以对字体、字号、颜色等进行修改。建议正文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16-18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1-1.3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倍字间距。更换图片方法：点击图片后右键，选择“更改图片”即可。</a:t>
            </a:r>
          </a:p>
          <a:p>
            <a:pPr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9394480" y="2963619"/>
            <a:ext cx="2368800" cy="3469838"/>
          </a:xfrm>
          <a:prstGeom prst="rect">
            <a:avLst/>
          </a:prstGeom>
          <a:solidFill>
            <a:srgbClr val="A6A6A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9577718" y="4300707"/>
            <a:ext cx="1952606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16-18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13279" y="3707761"/>
            <a:ext cx="163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1937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13"/>
          <a:stretch/>
        </p:blipFill>
        <p:spPr>
          <a:xfrm>
            <a:off x="462562" y="489858"/>
            <a:ext cx="8670765" cy="236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2562" y="2860477"/>
            <a:ext cx="11300718" cy="103142"/>
          </a:xfrm>
          <a:prstGeom prst="rect">
            <a:avLst/>
          </a:prstGeom>
          <a:pattFill prst="wdUpDiag">
            <a:fgClr>
              <a:srgbClr val="A63A2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25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1571476" y="2028904"/>
            <a:ext cx="889640" cy="90233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688290" y="4005065"/>
            <a:ext cx="768084" cy="60006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456375" y="3083198"/>
            <a:ext cx="1440159" cy="11618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9607" y="1301721"/>
            <a:ext cx="1533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rgbClr val="A63A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3996"/>
            <a:ext cx="12192000" cy="44060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998440" y="2382904"/>
            <a:ext cx="76185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点击此处添加正文，建议正文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18-20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1-1.3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倍字间距。内容，关键词等都可以通过点击和重新输入进行更改，顶部“开始”面板中可以对字体、字号、颜色等进行修改。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——《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206423" y="-48000"/>
            <a:ext cx="2283323" cy="3595188"/>
            <a:chOff x="185097" y="-404642"/>
            <a:chExt cx="2283323" cy="3595188"/>
          </a:xfrm>
        </p:grpSpPr>
        <p:sp>
          <p:nvSpPr>
            <p:cNvPr id="25" name="任意多边形 24"/>
            <p:cNvSpPr/>
            <p:nvPr/>
          </p:nvSpPr>
          <p:spPr>
            <a:xfrm>
              <a:off x="792768" y="-331601"/>
              <a:ext cx="154815" cy="236649"/>
            </a:xfrm>
            <a:custGeom>
              <a:avLst/>
              <a:gdLst/>
              <a:ahLst/>
              <a:cxnLst/>
              <a:rect l="l" t="t" r="r" b="b"/>
              <a:pathLst>
                <a:path w="154815" h="236649">
                  <a:moveTo>
                    <a:pt x="88083" y="10"/>
                  </a:moveTo>
                  <a:cubicBezTo>
                    <a:pt x="102767" y="-387"/>
                    <a:pt x="117749" y="11519"/>
                    <a:pt x="133029" y="35729"/>
                  </a:cubicBezTo>
                  <a:cubicBezTo>
                    <a:pt x="148308" y="59938"/>
                    <a:pt x="155551" y="81766"/>
                    <a:pt x="154757" y="101213"/>
                  </a:cubicBezTo>
                  <a:cubicBezTo>
                    <a:pt x="154361" y="108754"/>
                    <a:pt x="152079" y="119668"/>
                    <a:pt x="147911" y="133955"/>
                  </a:cubicBezTo>
                  <a:cubicBezTo>
                    <a:pt x="143744" y="148243"/>
                    <a:pt x="139478" y="160348"/>
                    <a:pt x="135112" y="170269"/>
                  </a:cubicBezTo>
                  <a:cubicBezTo>
                    <a:pt x="130747" y="180191"/>
                    <a:pt x="124694" y="191006"/>
                    <a:pt x="116955" y="202714"/>
                  </a:cubicBezTo>
                  <a:cubicBezTo>
                    <a:pt x="109216" y="214422"/>
                    <a:pt x="98997" y="224145"/>
                    <a:pt x="86297" y="231884"/>
                  </a:cubicBezTo>
                  <a:cubicBezTo>
                    <a:pt x="73597" y="239623"/>
                    <a:pt x="53951" y="237937"/>
                    <a:pt x="27361" y="226824"/>
                  </a:cubicBezTo>
                  <a:cubicBezTo>
                    <a:pt x="12676" y="221268"/>
                    <a:pt x="3945" y="213926"/>
                    <a:pt x="1167" y="204798"/>
                  </a:cubicBezTo>
                  <a:cubicBezTo>
                    <a:pt x="-1611" y="195669"/>
                    <a:pt x="572" y="182969"/>
                    <a:pt x="7715" y="166698"/>
                  </a:cubicBezTo>
                  <a:lnTo>
                    <a:pt x="29742" y="121454"/>
                  </a:lnTo>
                  <a:cubicBezTo>
                    <a:pt x="40061" y="99229"/>
                    <a:pt x="47006" y="77103"/>
                    <a:pt x="50578" y="55076"/>
                  </a:cubicBezTo>
                  <a:cubicBezTo>
                    <a:pt x="54150" y="33050"/>
                    <a:pt x="58813" y="18564"/>
                    <a:pt x="64568" y="11619"/>
                  </a:cubicBezTo>
                  <a:cubicBezTo>
                    <a:pt x="70322" y="4673"/>
                    <a:pt x="78161" y="804"/>
                    <a:pt x="88083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112898" y="357853"/>
              <a:ext cx="177648" cy="179777"/>
            </a:xfrm>
            <a:custGeom>
              <a:avLst/>
              <a:gdLst/>
              <a:ahLst/>
              <a:cxnLst/>
              <a:rect l="l" t="t" r="r" b="b"/>
              <a:pathLst>
                <a:path w="177648" h="179777">
                  <a:moveTo>
                    <a:pt x="36256" y="127"/>
                  </a:moveTo>
                  <a:cubicBezTo>
                    <a:pt x="53322" y="-866"/>
                    <a:pt x="74753" y="3996"/>
                    <a:pt x="100550" y="14712"/>
                  </a:cubicBezTo>
                  <a:cubicBezTo>
                    <a:pt x="126347" y="25427"/>
                    <a:pt x="145595" y="37830"/>
                    <a:pt x="158295" y="51919"/>
                  </a:cubicBezTo>
                  <a:cubicBezTo>
                    <a:pt x="170995" y="66008"/>
                    <a:pt x="177444" y="83272"/>
                    <a:pt x="177643" y="103711"/>
                  </a:cubicBezTo>
                  <a:cubicBezTo>
                    <a:pt x="177841" y="124150"/>
                    <a:pt x="172186" y="141513"/>
                    <a:pt x="160676" y="155801"/>
                  </a:cubicBezTo>
                  <a:cubicBezTo>
                    <a:pt x="149167" y="170088"/>
                    <a:pt x="138451" y="178026"/>
                    <a:pt x="128530" y="179613"/>
                  </a:cubicBezTo>
                  <a:cubicBezTo>
                    <a:pt x="118608" y="181201"/>
                    <a:pt x="103923" y="171279"/>
                    <a:pt x="84476" y="149848"/>
                  </a:cubicBezTo>
                  <a:cubicBezTo>
                    <a:pt x="33676" y="94682"/>
                    <a:pt x="6391" y="59062"/>
                    <a:pt x="2621" y="42989"/>
                  </a:cubicBezTo>
                  <a:cubicBezTo>
                    <a:pt x="-1149" y="26916"/>
                    <a:pt x="-852" y="16101"/>
                    <a:pt x="3514" y="10545"/>
                  </a:cubicBezTo>
                  <a:cubicBezTo>
                    <a:pt x="8276" y="4591"/>
                    <a:pt x="19190" y="1119"/>
                    <a:pt x="36256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5097" y="-404642"/>
              <a:ext cx="2283323" cy="3595188"/>
              <a:chOff x="185097" y="-404642"/>
              <a:chExt cx="2283323" cy="3595188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745653" y="-404642"/>
                <a:ext cx="866185" cy="1112351"/>
              </a:xfrm>
              <a:custGeom>
                <a:avLst/>
                <a:gdLst/>
                <a:ahLst/>
                <a:cxnLst/>
                <a:rect l="l" t="t" r="r" b="b"/>
                <a:pathLst>
                  <a:path w="866185" h="1112351">
                    <a:moveTo>
                      <a:pt x="367332" y="14"/>
                    </a:moveTo>
                    <a:cubicBezTo>
                      <a:pt x="374005" y="-110"/>
                      <a:pt x="381359" y="621"/>
                      <a:pt x="389396" y="2209"/>
                    </a:cubicBezTo>
                    <a:cubicBezTo>
                      <a:pt x="406858" y="6178"/>
                      <a:pt x="422337" y="13321"/>
                      <a:pt x="435830" y="23640"/>
                    </a:cubicBezTo>
                    <a:lnTo>
                      <a:pt x="457262" y="43285"/>
                    </a:lnTo>
                    <a:lnTo>
                      <a:pt x="487623" y="69479"/>
                    </a:lnTo>
                    <a:cubicBezTo>
                      <a:pt x="561441" y="68289"/>
                      <a:pt x="613829" y="67594"/>
                      <a:pt x="644785" y="67396"/>
                    </a:cubicBezTo>
                    <a:cubicBezTo>
                      <a:pt x="675741" y="67197"/>
                      <a:pt x="696478" y="65907"/>
                      <a:pt x="706995" y="63526"/>
                    </a:cubicBezTo>
                    <a:cubicBezTo>
                      <a:pt x="717512" y="61145"/>
                      <a:pt x="726343" y="58267"/>
                      <a:pt x="733487" y="54894"/>
                    </a:cubicBezTo>
                    <a:cubicBezTo>
                      <a:pt x="740630" y="51521"/>
                      <a:pt x="745393" y="49635"/>
                      <a:pt x="747774" y="49239"/>
                    </a:cubicBezTo>
                    <a:cubicBezTo>
                      <a:pt x="751346" y="49239"/>
                      <a:pt x="757597" y="51818"/>
                      <a:pt x="766526" y="56978"/>
                    </a:cubicBezTo>
                    <a:cubicBezTo>
                      <a:pt x="775456" y="62137"/>
                      <a:pt x="786767" y="73547"/>
                      <a:pt x="800459" y="91208"/>
                    </a:cubicBezTo>
                    <a:cubicBezTo>
                      <a:pt x="814151" y="108869"/>
                      <a:pt x="822883" y="123256"/>
                      <a:pt x="826653" y="134368"/>
                    </a:cubicBezTo>
                    <a:cubicBezTo>
                      <a:pt x="830423" y="145481"/>
                      <a:pt x="830919" y="157883"/>
                      <a:pt x="828141" y="171575"/>
                    </a:cubicBezTo>
                    <a:cubicBezTo>
                      <a:pt x="825363" y="185267"/>
                      <a:pt x="819509" y="195388"/>
                      <a:pt x="810580" y="201936"/>
                    </a:cubicBezTo>
                    <a:cubicBezTo>
                      <a:pt x="801650" y="208485"/>
                      <a:pt x="793018" y="211560"/>
                      <a:pt x="784683" y="211164"/>
                    </a:cubicBezTo>
                    <a:cubicBezTo>
                      <a:pt x="773968" y="211164"/>
                      <a:pt x="761169" y="204814"/>
                      <a:pt x="746286" y="192114"/>
                    </a:cubicBezTo>
                    <a:cubicBezTo>
                      <a:pt x="731403" y="179414"/>
                      <a:pt x="720588" y="172667"/>
                      <a:pt x="713841" y="171873"/>
                    </a:cubicBezTo>
                    <a:cubicBezTo>
                      <a:pt x="707094" y="171476"/>
                      <a:pt x="696280" y="174949"/>
                      <a:pt x="681397" y="182291"/>
                    </a:cubicBezTo>
                    <a:cubicBezTo>
                      <a:pt x="666514" y="189633"/>
                      <a:pt x="655501" y="190129"/>
                      <a:pt x="648357" y="183779"/>
                    </a:cubicBezTo>
                    <a:cubicBezTo>
                      <a:pt x="647166" y="182985"/>
                      <a:pt x="655501" y="171278"/>
                      <a:pt x="673360" y="148656"/>
                    </a:cubicBezTo>
                    <a:lnTo>
                      <a:pt x="700149" y="118890"/>
                    </a:lnTo>
                    <a:cubicBezTo>
                      <a:pt x="621965" y="119287"/>
                      <a:pt x="580094" y="119684"/>
                      <a:pt x="574538" y="120081"/>
                    </a:cubicBezTo>
                    <a:lnTo>
                      <a:pt x="502505" y="127224"/>
                    </a:lnTo>
                    <a:cubicBezTo>
                      <a:pt x="503299" y="135559"/>
                      <a:pt x="503597" y="143199"/>
                      <a:pt x="503398" y="150144"/>
                    </a:cubicBezTo>
                    <a:cubicBezTo>
                      <a:pt x="503200" y="157089"/>
                      <a:pt x="499330" y="171079"/>
                      <a:pt x="491790" y="192114"/>
                    </a:cubicBezTo>
                    <a:cubicBezTo>
                      <a:pt x="507268" y="187748"/>
                      <a:pt x="520067" y="185466"/>
                      <a:pt x="530187" y="185267"/>
                    </a:cubicBezTo>
                    <a:cubicBezTo>
                      <a:pt x="540308" y="185069"/>
                      <a:pt x="546558" y="184573"/>
                      <a:pt x="548940" y="183779"/>
                    </a:cubicBezTo>
                    <a:lnTo>
                      <a:pt x="567990" y="170087"/>
                    </a:lnTo>
                    <a:cubicBezTo>
                      <a:pt x="575927" y="164928"/>
                      <a:pt x="583666" y="163142"/>
                      <a:pt x="591207" y="164729"/>
                    </a:cubicBezTo>
                    <a:cubicBezTo>
                      <a:pt x="596366" y="165920"/>
                      <a:pt x="605197" y="172667"/>
                      <a:pt x="617698" y="184970"/>
                    </a:cubicBezTo>
                    <a:cubicBezTo>
                      <a:pt x="630200" y="197273"/>
                      <a:pt x="637840" y="204913"/>
                      <a:pt x="640618" y="207889"/>
                    </a:cubicBezTo>
                    <a:cubicBezTo>
                      <a:pt x="643396" y="210866"/>
                      <a:pt x="647067" y="216521"/>
                      <a:pt x="651631" y="224856"/>
                    </a:cubicBezTo>
                    <a:cubicBezTo>
                      <a:pt x="656195" y="233190"/>
                      <a:pt x="658279" y="238151"/>
                      <a:pt x="657882" y="239739"/>
                    </a:cubicBezTo>
                    <a:lnTo>
                      <a:pt x="648357" y="290340"/>
                    </a:lnTo>
                    <a:cubicBezTo>
                      <a:pt x="675344" y="289149"/>
                      <a:pt x="698065" y="288356"/>
                      <a:pt x="716520" y="287959"/>
                    </a:cubicBezTo>
                    <a:cubicBezTo>
                      <a:pt x="734975" y="287562"/>
                      <a:pt x="747973" y="286967"/>
                      <a:pt x="755513" y="286173"/>
                    </a:cubicBezTo>
                    <a:cubicBezTo>
                      <a:pt x="792026" y="283395"/>
                      <a:pt x="818914" y="284982"/>
                      <a:pt x="836178" y="290935"/>
                    </a:cubicBezTo>
                    <a:cubicBezTo>
                      <a:pt x="853442" y="296889"/>
                      <a:pt x="863165" y="307803"/>
                      <a:pt x="865348" y="323678"/>
                    </a:cubicBezTo>
                    <a:cubicBezTo>
                      <a:pt x="867531" y="339553"/>
                      <a:pt x="865447" y="350467"/>
                      <a:pt x="859097" y="356420"/>
                    </a:cubicBezTo>
                    <a:cubicBezTo>
                      <a:pt x="852748" y="362373"/>
                      <a:pt x="835483" y="361976"/>
                      <a:pt x="807305" y="355229"/>
                    </a:cubicBezTo>
                    <a:cubicBezTo>
                      <a:pt x="776349" y="348482"/>
                      <a:pt x="717413" y="346696"/>
                      <a:pt x="630498" y="349871"/>
                    </a:cubicBezTo>
                    <a:lnTo>
                      <a:pt x="593588" y="417737"/>
                    </a:lnTo>
                    <a:cubicBezTo>
                      <a:pt x="611844" y="419325"/>
                      <a:pt x="630200" y="421011"/>
                      <a:pt x="648655" y="422797"/>
                    </a:cubicBezTo>
                    <a:cubicBezTo>
                      <a:pt x="667109" y="424583"/>
                      <a:pt x="679512" y="432620"/>
                      <a:pt x="685862" y="446907"/>
                    </a:cubicBezTo>
                    <a:cubicBezTo>
                      <a:pt x="692212" y="461195"/>
                      <a:pt x="686060" y="471117"/>
                      <a:pt x="667407" y="476673"/>
                    </a:cubicBezTo>
                    <a:lnTo>
                      <a:pt x="610257" y="474887"/>
                    </a:lnTo>
                    <a:lnTo>
                      <a:pt x="567990" y="473101"/>
                    </a:lnTo>
                    <a:cubicBezTo>
                      <a:pt x="592596" y="479848"/>
                      <a:pt x="608769" y="487686"/>
                      <a:pt x="616508" y="496616"/>
                    </a:cubicBezTo>
                    <a:cubicBezTo>
                      <a:pt x="624247" y="505546"/>
                      <a:pt x="628811" y="517253"/>
                      <a:pt x="630200" y="531739"/>
                    </a:cubicBezTo>
                    <a:cubicBezTo>
                      <a:pt x="631589" y="546225"/>
                      <a:pt x="633375" y="568847"/>
                      <a:pt x="635558" y="599605"/>
                    </a:cubicBezTo>
                    <a:cubicBezTo>
                      <a:pt x="637740" y="630363"/>
                      <a:pt x="638733" y="651397"/>
                      <a:pt x="638534" y="662708"/>
                    </a:cubicBezTo>
                    <a:cubicBezTo>
                      <a:pt x="638336" y="674019"/>
                      <a:pt x="636649" y="712119"/>
                      <a:pt x="633474" y="777008"/>
                    </a:cubicBezTo>
                    <a:cubicBezTo>
                      <a:pt x="630299" y="841897"/>
                      <a:pt x="627918" y="877318"/>
                      <a:pt x="626330" y="883271"/>
                    </a:cubicBezTo>
                    <a:lnTo>
                      <a:pt x="610257" y="950542"/>
                    </a:lnTo>
                    <a:cubicBezTo>
                      <a:pt x="640023" y="963242"/>
                      <a:pt x="660561" y="976438"/>
                      <a:pt x="671872" y="990130"/>
                    </a:cubicBezTo>
                    <a:cubicBezTo>
                      <a:pt x="683183" y="1003822"/>
                      <a:pt x="688441" y="1020987"/>
                      <a:pt x="687648" y="1041625"/>
                    </a:cubicBezTo>
                    <a:cubicBezTo>
                      <a:pt x="686457" y="1059881"/>
                      <a:pt x="680305" y="1074962"/>
                      <a:pt x="669193" y="1086868"/>
                    </a:cubicBezTo>
                    <a:cubicBezTo>
                      <a:pt x="658080" y="1098775"/>
                      <a:pt x="645678" y="1105323"/>
                      <a:pt x="631986" y="1106514"/>
                    </a:cubicBezTo>
                    <a:cubicBezTo>
                      <a:pt x="618294" y="1107704"/>
                      <a:pt x="596366" y="1095203"/>
                      <a:pt x="566204" y="1069009"/>
                    </a:cubicBezTo>
                    <a:lnTo>
                      <a:pt x="491790" y="1010668"/>
                    </a:lnTo>
                    <a:cubicBezTo>
                      <a:pt x="467183" y="991618"/>
                      <a:pt x="449523" y="975743"/>
                      <a:pt x="438807" y="963043"/>
                    </a:cubicBezTo>
                    <a:cubicBezTo>
                      <a:pt x="428091" y="950343"/>
                      <a:pt x="418566" y="940421"/>
                      <a:pt x="410232" y="933278"/>
                    </a:cubicBezTo>
                    <a:cubicBezTo>
                      <a:pt x="382848" y="960662"/>
                      <a:pt x="359432" y="983681"/>
                      <a:pt x="339985" y="1002334"/>
                    </a:cubicBezTo>
                    <a:cubicBezTo>
                      <a:pt x="320538" y="1020987"/>
                      <a:pt x="301290" y="1036862"/>
                      <a:pt x="282240" y="1049959"/>
                    </a:cubicBezTo>
                    <a:lnTo>
                      <a:pt x="231638" y="1082106"/>
                    </a:lnTo>
                    <a:cubicBezTo>
                      <a:pt x="212191" y="1094806"/>
                      <a:pt x="198400" y="1103339"/>
                      <a:pt x="190264" y="1107704"/>
                    </a:cubicBezTo>
                    <a:cubicBezTo>
                      <a:pt x="182128" y="1112070"/>
                      <a:pt x="177167" y="1113360"/>
                      <a:pt x="175381" y="1111574"/>
                    </a:cubicBezTo>
                    <a:cubicBezTo>
                      <a:pt x="173595" y="1109788"/>
                      <a:pt x="174687" y="1103934"/>
                      <a:pt x="178655" y="1094012"/>
                    </a:cubicBezTo>
                    <a:cubicBezTo>
                      <a:pt x="182624" y="1084090"/>
                      <a:pt x="190462" y="1073573"/>
                      <a:pt x="202170" y="1062461"/>
                    </a:cubicBezTo>
                    <a:cubicBezTo>
                      <a:pt x="213878" y="1051348"/>
                      <a:pt x="234615" y="1028726"/>
                      <a:pt x="264380" y="994595"/>
                    </a:cubicBezTo>
                    <a:lnTo>
                      <a:pt x="316173" y="939826"/>
                    </a:lnTo>
                    <a:lnTo>
                      <a:pt x="377490" y="867198"/>
                    </a:lnTo>
                    <a:cubicBezTo>
                      <a:pt x="359630" y="873151"/>
                      <a:pt x="348220" y="878112"/>
                      <a:pt x="343259" y="882081"/>
                    </a:cubicBezTo>
                    <a:cubicBezTo>
                      <a:pt x="338298" y="886050"/>
                      <a:pt x="330063" y="896368"/>
                      <a:pt x="318554" y="913037"/>
                    </a:cubicBezTo>
                    <a:cubicBezTo>
                      <a:pt x="307044" y="929706"/>
                      <a:pt x="297122" y="937048"/>
                      <a:pt x="288788" y="935064"/>
                    </a:cubicBezTo>
                    <a:cubicBezTo>
                      <a:pt x="275691" y="932285"/>
                      <a:pt x="268250" y="914327"/>
                      <a:pt x="266464" y="881188"/>
                    </a:cubicBezTo>
                    <a:cubicBezTo>
                      <a:pt x="264678" y="848049"/>
                      <a:pt x="263983" y="830487"/>
                      <a:pt x="264380" y="828503"/>
                    </a:cubicBezTo>
                    <a:lnTo>
                      <a:pt x="270333" y="760637"/>
                    </a:lnTo>
                    <a:cubicBezTo>
                      <a:pt x="270730" y="752303"/>
                      <a:pt x="271524" y="733451"/>
                      <a:pt x="272715" y="704082"/>
                    </a:cubicBezTo>
                    <a:lnTo>
                      <a:pt x="275691" y="616571"/>
                    </a:lnTo>
                    <a:cubicBezTo>
                      <a:pt x="276088" y="587203"/>
                      <a:pt x="280156" y="561703"/>
                      <a:pt x="287895" y="540074"/>
                    </a:cubicBezTo>
                    <a:cubicBezTo>
                      <a:pt x="295634" y="518444"/>
                      <a:pt x="306449" y="508225"/>
                      <a:pt x="320340" y="509415"/>
                    </a:cubicBezTo>
                    <a:cubicBezTo>
                      <a:pt x="325896" y="510209"/>
                      <a:pt x="334627" y="516162"/>
                      <a:pt x="346533" y="527275"/>
                    </a:cubicBezTo>
                    <a:cubicBezTo>
                      <a:pt x="358440" y="538387"/>
                      <a:pt x="363004" y="550095"/>
                      <a:pt x="360226" y="562398"/>
                    </a:cubicBezTo>
                    <a:lnTo>
                      <a:pt x="355463" y="598117"/>
                    </a:lnTo>
                    <a:cubicBezTo>
                      <a:pt x="372926" y="595339"/>
                      <a:pt x="390388" y="590775"/>
                      <a:pt x="407851" y="584425"/>
                    </a:cubicBezTo>
                    <a:cubicBezTo>
                      <a:pt x="425313" y="578075"/>
                      <a:pt x="444760" y="577578"/>
                      <a:pt x="466191" y="582936"/>
                    </a:cubicBezTo>
                    <a:cubicBezTo>
                      <a:pt x="487623" y="588294"/>
                      <a:pt x="495362" y="597918"/>
                      <a:pt x="489408" y="611809"/>
                    </a:cubicBezTo>
                    <a:cubicBezTo>
                      <a:pt x="483455" y="625700"/>
                      <a:pt x="471152" y="635026"/>
                      <a:pt x="452499" y="639789"/>
                    </a:cubicBezTo>
                    <a:lnTo>
                      <a:pt x="396540" y="650504"/>
                    </a:lnTo>
                    <a:lnTo>
                      <a:pt x="348915" y="660029"/>
                    </a:lnTo>
                    <a:lnTo>
                      <a:pt x="344152" y="705273"/>
                    </a:lnTo>
                    <a:cubicBezTo>
                      <a:pt x="362012" y="702098"/>
                      <a:pt x="380764" y="697236"/>
                      <a:pt x="400409" y="690688"/>
                    </a:cubicBezTo>
                    <a:cubicBezTo>
                      <a:pt x="420055" y="684139"/>
                      <a:pt x="436326" y="682056"/>
                      <a:pt x="449225" y="684437"/>
                    </a:cubicBezTo>
                    <a:cubicBezTo>
                      <a:pt x="462123" y="686818"/>
                      <a:pt x="470855" y="695550"/>
                      <a:pt x="475419" y="710631"/>
                    </a:cubicBezTo>
                    <a:cubicBezTo>
                      <a:pt x="479983" y="725712"/>
                      <a:pt x="479983" y="735733"/>
                      <a:pt x="475419" y="740694"/>
                    </a:cubicBezTo>
                    <a:cubicBezTo>
                      <a:pt x="470855" y="745655"/>
                      <a:pt x="459048" y="748036"/>
                      <a:pt x="439998" y="747838"/>
                    </a:cubicBezTo>
                    <a:cubicBezTo>
                      <a:pt x="420948" y="747639"/>
                      <a:pt x="388205" y="755875"/>
                      <a:pt x="341771" y="772543"/>
                    </a:cubicBezTo>
                    <a:lnTo>
                      <a:pt x="337604" y="817787"/>
                    </a:lnTo>
                    <a:cubicBezTo>
                      <a:pt x="367766" y="811437"/>
                      <a:pt x="387908" y="805484"/>
                      <a:pt x="398028" y="799928"/>
                    </a:cubicBezTo>
                    <a:cubicBezTo>
                      <a:pt x="408148" y="794371"/>
                      <a:pt x="416780" y="788418"/>
                      <a:pt x="423924" y="782068"/>
                    </a:cubicBezTo>
                    <a:cubicBezTo>
                      <a:pt x="431068" y="775718"/>
                      <a:pt x="439204" y="769964"/>
                      <a:pt x="448332" y="764804"/>
                    </a:cubicBezTo>
                    <a:cubicBezTo>
                      <a:pt x="457460" y="759645"/>
                      <a:pt x="468176" y="763018"/>
                      <a:pt x="480479" y="774925"/>
                    </a:cubicBezTo>
                    <a:lnTo>
                      <a:pt x="497148" y="799928"/>
                    </a:lnTo>
                    <a:lnTo>
                      <a:pt x="504887" y="805285"/>
                    </a:lnTo>
                    <a:cubicBezTo>
                      <a:pt x="507665" y="739801"/>
                      <a:pt x="508458" y="690688"/>
                      <a:pt x="507268" y="657946"/>
                    </a:cubicBezTo>
                    <a:cubicBezTo>
                      <a:pt x="506077" y="625203"/>
                      <a:pt x="507169" y="597819"/>
                      <a:pt x="510542" y="575793"/>
                    </a:cubicBezTo>
                    <a:cubicBezTo>
                      <a:pt x="513915" y="553766"/>
                      <a:pt x="512824" y="541364"/>
                      <a:pt x="507268" y="538585"/>
                    </a:cubicBezTo>
                    <a:cubicBezTo>
                      <a:pt x="503696" y="537395"/>
                      <a:pt x="496751" y="537990"/>
                      <a:pt x="486432" y="540371"/>
                    </a:cubicBezTo>
                    <a:lnTo>
                      <a:pt x="417376" y="560612"/>
                    </a:lnTo>
                    <a:cubicBezTo>
                      <a:pt x="411423" y="562200"/>
                      <a:pt x="406858" y="562795"/>
                      <a:pt x="403683" y="562398"/>
                    </a:cubicBezTo>
                    <a:cubicBezTo>
                      <a:pt x="394158" y="562398"/>
                      <a:pt x="386122" y="559620"/>
                      <a:pt x="379573" y="554064"/>
                    </a:cubicBezTo>
                    <a:cubicBezTo>
                      <a:pt x="373025" y="548507"/>
                      <a:pt x="369155" y="542951"/>
                      <a:pt x="367965" y="537395"/>
                    </a:cubicBezTo>
                    <a:cubicBezTo>
                      <a:pt x="365980" y="530648"/>
                      <a:pt x="388007" y="517551"/>
                      <a:pt x="434044" y="498104"/>
                    </a:cubicBezTo>
                    <a:lnTo>
                      <a:pt x="509649" y="470720"/>
                    </a:lnTo>
                    <a:cubicBezTo>
                      <a:pt x="406065" y="483420"/>
                      <a:pt x="346633" y="491357"/>
                      <a:pt x="331353" y="494532"/>
                    </a:cubicBezTo>
                    <a:cubicBezTo>
                      <a:pt x="316073" y="497707"/>
                      <a:pt x="304266" y="502073"/>
                      <a:pt x="295932" y="507629"/>
                    </a:cubicBezTo>
                    <a:lnTo>
                      <a:pt x="271524" y="524893"/>
                    </a:lnTo>
                    <a:cubicBezTo>
                      <a:pt x="259618" y="530450"/>
                      <a:pt x="248803" y="530747"/>
                      <a:pt x="239080" y="525786"/>
                    </a:cubicBezTo>
                    <a:cubicBezTo>
                      <a:pt x="229356" y="520825"/>
                      <a:pt x="221716" y="511598"/>
                      <a:pt x="216160" y="498104"/>
                    </a:cubicBezTo>
                    <a:cubicBezTo>
                      <a:pt x="210604" y="484611"/>
                      <a:pt x="207925" y="474093"/>
                      <a:pt x="208123" y="466553"/>
                    </a:cubicBezTo>
                    <a:cubicBezTo>
                      <a:pt x="208322" y="459012"/>
                      <a:pt x="212588" y="450479"/>
                      <a:pt x="220922" y="440954"/>
                    </a:cubicBezTo>
                    <a:lnTo>
                      <a:pt x="251283" y="402259"/>
                    </a:lnTo>
                    <a:cubicBezTo>
                      <a:pt x="194133" y="419721"/>
                      <a:pt x="150676" y="436192"/>
                      <a:pt x="120910" y="451670"/>
                    </a:cubicBezTo>
                    <a:cubicBezTo>
                      <a:pt x="91144" y="467148"/>
                      <a:pt x="71896" y="474490"/>
                      <a:pt x="63165" y="473696"/>
                    </a:cubicBezTo>
                    <a:cubicBezTo>
                      <a:pt x="49671" y="472903"/>
                      <a:pt x="35582" y="466453"/>
                      <a:pt x="20898" y="454349"/>
                    </a:cubicBezTo>
                    <a:cubicBezTo>
                      <a:pt x="6213" y="442244"/>
                      <a:pt x="-732" y="431429"/>
                      <a:pt x="62" y="421904"/>
                    </a:cubicBezTo>
                    <a:cubicBezTo>
                      <a:pt x="458" y="415554"/>
                      <a:pt x="4626" y="408807"/>
                      <a:pt x="12563" y="401664"/>
                    </a:cubicBezTo>
                    <a:cubicBezTo>
                      <a:pt x="20501" y="394520"/>
                      <a:pt x="35185" y="389261"/>
                      <a:pt x="56616" y="385888"/>
                    </a:cubicBezTo>
                    <a:cubicBezTo>
                      <a:pt x="78047" y="382514"/>
                      <a:pt x="112774" y="374676"/>
                      <a:pt x="160796" y="362373"/>
                    </a:cubicBezTo>
                    <a:lnTo>
                      <a:pt x="235210" y="346895"/>
                    </a:lnTo>
                    <a:lnTo>
                      <a:pt x="281644" y="334989"/>
                    </a:lnTo>
                    <a:cubicBezTo>
                      <a:pt x="294741" y="306017"/>
                      <a:pt x="304068" y="281510"/>
                      <a:pt x="309624" y="261467"/>
                    </a:cubicBezTo>
                    <a:cubicBezTo>
                      <a:pt x="315180" y="241425"/>
                      <a:pt x="321233" y="228428"/>
                      <a:pt x="327781" y="222474"/>
                    </a:cubicBezTo>
                    <a:cubicBezTo>
                      <a:pt x="334330" y="216521"/>
                      <a:pt x="359630" y="210171"/>
                      <a:pt x="403683" y="203424"/>
                    </a:cubicBezTo>
                    <a:cubicBezTo>
                      <a:pt x="397730" y="195090"/>
                      <a:pt x="391876" y="185962"/>
                      <a:pt x="386122" y="176040"/>
                    </a:cubicBezTo>
                    <a:cubicBezTo>
                      <a:pt x="380367" y="166118"/>
                      <a:pt x="377490" y="160959"/>
                      <a:pt x="377490" y="160562"/>
                    </a:cubicBezTo>
                    <a:lnTo>
                      <a:pt x="366179" y="146274"/>
                    </a:lnTo>
                    <a:cubicBezTo>
                      <a:pt x="343557" y="149053"/>
                      <a:pt x="324705" y="152823"/>
                      <a:pt x="309624" y="157585"/>
                    </a:cubicBezTo>
                    <a:cubicBezTo>
                      <a:pt x="294543" y="162348"/>
                      <a:pt x="282041" y="165424"/>
                      <a:pt x="272119" y="166813"/>
                    </a:cubicBezTo>
                    <a:cubicBezTo>
                      <a:pt x="262197" y="168202"/>
                      <a:pt x="252176" y="164134"/>
                      <a:pt x="242056" y="154609"/>
                    </a:cubicBezTo>
                    <a:cubicBezTo>
                      <a:pt x="231936" y="145084"/>
                      <a:pt x="226975" y="136849"/>
                      <a:pt x="227173" y="129903"/>
                    </a:cubicBezTo>
                    <a:cubicBezTo>
                      <a:pt x="227372" y="122958"/>
                      <a:pt x="229654" y="116906"/>
                      <a:pt x="234019" y="111746"/>
                    </a:cubicBezTo>
                    <a:cubicBezTo>
                      <a:pt x="238385" y="106587"/>
                      <a:pt x="260808" y="98848"/>
                      <a:pt x="301290" y="88529"/>
                    </a:cubicBezTo>
                    <a:lnTo>
                      <a:pt x="339390" y="80195"/>
                    </a:lnTo>
                    <a:cubicBezTo>
                      <a:pt x="330262" y="70670"/>
                      <a:pt x="324209" y="61839"/>
                      <a:pt x="321233" y="53703"/>
                    </a:cubicBezTo>
                    <a:cubicBezTo>
                      <a:pt x="318256" y="45567"/>
                      <a:pt x="319744" y="35745"/>
                      <a:pt x="325698" y="24235"/>
                    </a:cubicBezTo>
                    <a:cubicBezTo>
                      <a:pt x="333437" y="8460"/>
                      <a:pt x="347315" y="386"/>
                      <a:pt x="367332" y="14"/>
                    </a:cubicBezTo>
                    <a:close/>
                    <a:moveTo>
                      <a:pt x="567990" y="230809"/>
                    </a:moveTo>
                    <a:lnTo>
                      <a:pt x="478098" y="240929"/>
                    </a:lnTo>
                    <a:cubicBezTo>
                      <a:pt x="486432" y="249264"/>
                      <a:pt x="490401" y="254026"/>
                      <a:pt x="490004" y="255217"/>
                    </a:cubicBezTo>
                    <a:lnTo>
                      <a:pt x="485241" y="304032"/>
                    </a:lnTo>
                    <a:lnTo>
                      <a:pt x="544773" y="296889"/>
                    </a:lnTo>
                    <a:cubicBezTo>
                      <a:pt x="552313" y="275457"/>
                      <a:pt x="560052" y="253431"/>
                      <a:pt x="567990" y="230809"/>
                    </a:cubicBezTo>
                    <a:close/>
                    <a:moveTo>
                      <a:pt x="427496" y="246882"/>
                    </a:moveTo>
                    <a:cubicBezTo>
                      <a:pt x="403683" y="249660"/>
                      <a:pt x="388602" y="253927"/>
                      <a:pt x="382252" y="259681"/>
                    </a:cubicBezTo>
                    <a:cubicBezTo>
                      <a:pt x="375902" y="265436"/>
                      <a:pt x="369155" y="277839"/>
                      <a:pt x="362012" y="296889"/>
                    </a:cubicBezTo>
                    <a:lnTo>
                      <a:pt x="351891" y="323082"/>
                    </a:lnTo>
                    <a:lnTo>
                      <a:pt x="403683" y="312962"/>
                    </a:lnTo>
                    <a:lnTo>
                      <a:pt x="427496" y="246882"/>
                    </a:lnTo>
                    <a:close/>
                    <a:moveTo>
                      <a:pt x="525723" y="357015"/>
                    </a:moveTo>
                    <a:lnTo>
                      <a:pt x="466787" y="363564"/>
                    </a:lnTo>
                    <a:lnTo>
                      <a:pt x="438807" y="418928"/>
                    </a:lnTo>
                    <a:lnTo>
                      <a:pt x="502505" y="414165"/>
                    </a:lnTo>
                    <a:lnTo>
                      <a:pt x="525723" y="357015"/>
                    </a:lnTo>
                    <a:close/>
                    <a:moveTo>
                      <a:pt x="392373" y="370112"/>
                    </a:moveTo>
                    <a:lnTo>
                      <a:pt x="332841" y="380828"/>
                    </a:lnTo>
                    <a:lnTo>
                      <a:pt x="297718" y="437978"/>
                    </a:lnTo>
                    <a:lnTo>
                      <a:pt x="379871" y="423690"/>
                    </a:lnTo>
                    <a:lnTo>
                      <a:pt x="392373" y="370112"/>
                    </a:lnTo>
                    <a:close/>
                    <a:moveTo>
                      <a:pt x="502505" y="835051"/>
                    </a:moveTo>
                    <a:lnTo>
                      <a:pt x="439402" y="905298"/>
                    </a:lnTo>
                    <a:lnTo>
                      <a:pt x="507268" y="921967"/>
                    </a:lnTo>
                    <a:lnTo>
                      <a:pt x="502505" y="83505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530029" y="295543"/>
                <a:ext cx="917680" cy="1099235"/>
              </a:xfrm>
              <a:custGeom>
                <a:avLst/>
                <a:gdLst/>
                <a:ahLst/>
                <a:cxnLst/>
                <a:rect l="l" t="t" r="r" b="b"/>
                <a:pathLst>
                  <a:path w="917680" h="1099235">
                    <a:moveTo>
                      <a:pt x="330529" y="189"/>
                    </a:moveTo>
                    <a:cubicBezTo>
                      <a:pt x="343291" y="-1374"/>
                      <a:pt x="361801" y="6775"/>
                      <a:pt x="386060" y="24634"/>
                    </a:cubicBezTo>
                    <a:cubicBezTo>
                      <a:pt x="418406" y="48447"/>
                      <a:pt x="437456" y="69679"/>
                      <a:pt x="443210" y="88333"/>
                    </a:cubicBezTo>
                    <a:cubicBezTo>
                      <a:pt x="448965" y="106986"/>
                      <a:pt x="451445" y="128417"/>
                      <a:pt x="450652" y="152626"/>
                    </a:cubicBezTo>
                    <a:lnTo>
                      <a:pt x="448270" y="225255"/>
                    </a:lnTo>
                    <a:cubicBezTo>
                      <a:pt x="504627" y="215333"/>
                      <a:pt x="541536" y="213745"/>
                      <a:pt x="558998" y="220492"/>
                    </a:cubicBezTo>
                    <a:cubicBezTo>
                      <a:pt x="576461" y="227239"/>
                      <a:pt x="592435" y="238848"/>
                      <a:pt x="606921" y="255318"/>
                    </a:cubicBezTo>
                    <a:cubicBezTo>
                      <a:pt x="621407" y="271788"/>
                      <a:pt x="626864" y="284290"/>
                      <a:pt x="623292" y="292822"/>
                    </a:cubicBezTo>
                    <a:cubicBezTo>
                      <a:pt x="619720" y="301355"/>
                      <a:pt x="613966" y="308698"/>
                      <a:pt x="606028" y="314849"/>
                    </a:cubicBezTo>
                    <a:cubicBezTo>
                      <a:pt x="598091" y="321001"/>
                      <a:pt x="575866" y="330030"/>
                      <a:pt x="539353" y="341936"/>
                    </a:cubicBezTo>
                    <a:lnTo>
                      <a:pt x="450652" y="369915"/>
                    </a:lnTo>
                    <a:cubicBezTo>
                      <a:pt x="446683" y="429844"/>
                      <a:pt x="444698" y="465761"/>
                      <a:pt x="444698" y="477667"/>
                    </a:cubicBezTo>
                    <a:lnTo>
                      <a:pt x="441722" y="582442"/>
                    </a:lnTo>
                    <a:cubicBezTo>
                      <a:pt x="473472" y="553867"/>
                      <a:pt x="504230" y="525987"/>
                      <a:pt x="533995" y="498801"/>
                    </a:cubicBezTo>
                    <a:cubicBezTo>
                      <a:pt x="563761" y="471615"/>
                      <a:pt x="582315" y="444925"/>
                      <a:pt x="589657" y="418731"/>
                    </a:cubicBezTo>
                    <a:cubicBezTo>
                      <a:pt x="596999" y="392537"/>
                      <a:pt x="604143" y="375769"/>
                      <a:pt x="611088" y="368427"/>
                    </a:cubicBezTo>
                    <a:cubicBezTo>
                      <a:pt x="618034" y="361085"/>
                      <a:pt x="626864" y="358208"/>
                      <a:pt x="637580" y="359795"/>
                    </a:cubicBezTo>
                    <a:cubicBezTo>
                      <a:pt x="648295" y="361383"/>
                      <a:pt x="662980" y="373487"/>
                      <a:pt x="681633" y="396109"/>
                    </a:cubicBezTo>
                    <a:cubicBezTo>
                      <a:pt x="700286" y="418731"/>
                      <a:pt x="708323" y="438773"/>
                      <a:pt x="705743" y="456236"/>
                    </a:cubicBezTo>
                    <a:cubicBezTo>
                      <a:pt x="703163" y="473698"/>
                      <a:pt x="699195" y="485208"/>
                      <a:pt x="693837" y="490764"/>
                    </a:cubicBezTo>
                    <a:cubicBezTo>
                      <a:pt x="688479" y="496320"/>
                      <a:pt x="674291" y="502968"/>
                      <a:pt x="651272" y="510707"/>
                    </a:cubicBezTo>
                    <a:cubicBezTo>
                      <a:pt x="628253" y="518446"/>
                      <a:pt x="573881" y="549303"/>
                      <a:pt x="488156" y="603278"/>
                    </a:cubicBezTo>
                    <a:cubicBezTo>
                      <a:pt x="608013" y="682256"/>
                      <a:pt x="683716" y="730873"/>
                      <a:pt x="715268" y="749130"/>
                    </a:cubicBezTo>
                    <a:cubicBezTo>
                      <a:pt x="746820" y="767386"/>
                      <a:pt x="785614" y="785841"/>
                      <a:pt x="831652" y="804494"/>
                    </a:cubicBezTo>
                    <a:lnTo>
                      <a:pt x="878086" y="823544"/>
                    </a:lnTo>
                    <a:lnTo>
                      <a:pt x="904280" y="832473"/>
                    </a:lnTo>
                    <a:cubicBezTo>
                      <a:pt x="913408" y="837633"/>
                      <a:pt x="917873" y="843090"/>
                      <a:pt x="917674" y="848844"/>
                    </a:cubicBezTo>
                    <a:cubicBezTo>
                      <a:pt x="917476" y="854599"/>
                      <a:pt x="913805" y="859262"/>
                      <a:pt x="906661" y="862834"/>
                    </a:cubicBezTo>
                    <a:cubicBezTo>
                      <a:pt x="901502" y="865612"/>
                      <a:pt x="890984" y="866406"/>
                      <a:pt x="875109" y="865215"/>
                    </a:cubicBezTo>
                    <a:cubicBezTo>
                      <a:pt x="859235" y="864025"/>
                      <a:pt x="846336" y="866009"/>
                      <a:pt x="836414" y="871169"/>
                    </a:cubicBezTo>
                    <a:cubicBezTo>
                      <a:pt x="826492" y="876328"/>
                      <a:pt x="814586" y="886349"/>
                      <a:pt x="800695" y="901232"/>
                    </a:cubicBezTo>
                    <a:cubicBezTo>
                      <a:pt x="786805" y="916115"/>
                      <a:pt x="776089" y="925937"/>
                      <a:pt x="768549" y="930700"/>
                    </a:cubicBezTo>
                    <a:cubicBezTo>
                      <a:pt x="761008" y="935462"/>
                      <a:pt x="750094" y="938439"/>
                      <a:pt x="735806" y="939630"/>
                    </a:cubicBezTo>
                    <a:cubicBezTo>
                      <a:pt x="719534" y="941217"/>
                      <a:pt x="701576" y="938439"/>
                      <a:pt x="681931" y="931295"/>
                    </a:cubicBezTo>
                    <a:cubicBezTo>
                      <a:pt x="662285" y="924151"/>
                      <a:pt x="636588" y="905895"/>
                      <a:pt x="604838" y="876526"/>
                    </a:cubicBezTo>
                    <a:lnTo>
                      <a:pt x="525661" y="799731"/>
                    </a:lnTo>
                    <a:lnTo>
                      <a:pt x="436364" y="712815"/>
                    </a:lnTo>
                    <a:cubicBezTo>
                      <a:pt x="434777" y="763615"/>
                      <a:pt x="433784" y="803204"/>
                      <a:pt x="433388" y="831580"/>
                    </a:cubicBezTo>
                    <a:cubicBezTo>
                      <a:pt x="432991" y="859957"/>
                      <a:pt x="432891" y="893493"/>
                      <a:pt x="433090" y="932188"/>
                    </a:cubicBezTo>
                    <a:cubicBezTo>
                      <a:pt x="433288" y="970883"/>
                      <a:pt x="428030" y="1000550"/>
                      <a:pt x="417314" y="1021187"/>
                    </a:cubicBezTo>
                    <a:cubicBezTo>
                      <a:pt x="397867" y="1058494"/>
                      <a:pt x="370483" y="1080719"/>
                      <a:pt x="335161" y="1087862"/>
                    </a:cubicBezTo>
                    <a:cubicBezTo>
                      <a:pt x="299839" y="1095006"/>
                      <a:pt x="275134" y="1098776"/>
                      <a:pt x="261045" y="1099173"/>
                    </a:cubicBezTo>
                    <a:cubicBezTo>
                      <a:pt x="246955" y="1099570"/>
                      <a:pt x="237927" y="1098082"/>
                      <a:pt x="233958" y="1094708"/>
                    </a:cubicBezTo>
                    <a:cubicBezTo>
                      <a:pt x="229989" y="1091335"/>
                      <a:pt x="229195" y="1083695"/>
                      <a:pt x="231577" y="1071789"/>
                    </a:cubicBezTo>
                    <a:lnTo>
                      <a:pt x="237530" y="1048572"/>
                    </a:lnTo>
                    <a:cubicBezTo>
                      <a:pt x="238323" y="1040634"/>
                      <a:pt x="236538" y="1031407"/>
                      <a:pt x="232172" y="1020890"/>
                    </a:cubicBezTo>
                    <a:cubicBezTo>
                      <a:pt x="227806" y="1010373"/>
                      <a:pt x="215900" y="993406"/>
                      <a:pt x="196453" y="969991"/>
                    </a:cubicBezTo>
                    <a:lnTo>
                      <a:pt x="182761" y="953917"/>
                    </a:lnTo>
                    <a:cubicBezTo>
                      <a:pt x="175220" y="945583"/>
                      <a:pt x="170656" y="939332"/>
                      <a:pt x="169069" y="935165"/>
                    </a:cubicBezTo>
                    <a:cubicBezTo>
                      <a:pt x="167481" y="930998"/>
                      <a:pt x="167878" y="927128"/>
                      <a:pt x="170259" y="923556"/>
                    </a:cubicBezTo>
                    <a:cubicBezTo>
                      <a:pt x="172641" y="919984"/>
                      <a:pt x="175518" y="918397"/>
                      <a:pt x="178891" y="918794"/>
                    </a:cubicBezTo>
                    <a:cubicBezTo>
                      <a:pt x="182265" y="919190"/>
                      <a:pt x="188912" y="921572"/>
                      <a:pt x="198834" y="925937"/>
                    </a:cubicBezTo>
                    <a:lnTo>
                      <a:pt x="222052" y="937248"/>
                    </a:lnTo>
                    <a:lnTo>
                      <a:pt x="251222" y="952131"/>
                    </a:lnTo>
                    <a:cubicBezTo>
                      <a:pt x="265509" y="956894"/>
                      <a:pt x="276423" y="955901"/>
                      <a:pt x="283964" y="949155"/>
                    </a:cubicBezTo>
                    <a:cubicBezTo>
                      <a:pt x="287933" y="945583"/>
                      <a:pt x="291108" y="934768"/>
                      <a:pt x="293489" y="916710"/>
                    </a:cubicBezTo>
                    <a:cubicBezTo>
                      <a:pt x="295870" y="898652"/>
                      <a:pt x="297259" y="867200"/>
                      <a:pt x="297656" y="822353"/>
                    </a:cubicBezTo>
                    <a:lnTo>
                      <a:pt x="298252" y="694361"/>
                    </a:lnTo>
                    <a:cubicBezTo>
                      <a:pt x="280789" y="709839"/>
                      <a:pt x="265708" y="724126"/>
                      <a:pt x="253008" y="737223"/>
                    </a:cubicBezTo>
                    <a:cubicBezTo>
                      <a:pt x="240308" y="750320"/>
                      <a:pt x="219472" y="779391"/>
                      <a:pt x="190500" y="824437"/>
                    </a:cubicBezTo>
                    <a:cubicBezTo>
                      <a:pt x="161528" y="869482"/>
                      <a:pt x="144363" y="904605"/>
                      <a:pt x="139005" y="929807"/>
                    </a:cubicBezTo>
                    <a:cubicBezTo>
                      <a:pt x="133648" y="955008"/>
                      <a:pt x="128191" y="969494"/>
                      <a:pt x="122634" y="973265"/>
                    </a:cubicBezTo>
                    <a:cubicBezTo>
                      <a:pt x="117078" y="977035"/>
                      <a:pt x="108148" y="977333"/>
                      <a:pt x="95845" y="974158"/>
                    </a:cubicBezTo>
                    <a:cubicBezTo>
                      <a:pt x="81955" y="971380"/>
                      <a:pt x="67072" y="963541"/>
                      <a:pt x="51197" y="950643"/>
                    </a:cubicBezTo>
                    <a:cubicBezTo>
                      <a:pt x="35322" y="937744"/>
                      <a:pt x="22820" y="925144"/>
                      <a:pt x="13692" y="912841"/>
                    </a:cubicBezTo>
                    <a:cubicBezTo>
                      <a:pt x="4564" y="900537"/>
                      <a:pt x="0" y="888433"/>
                      <a:pt x="0" y="876526"/>
                    </a:cubicBezTo>
                    <a:cubicBezTo>
                      <a:pt x="0" y="864620"/>
                      <a:pt x="8533" y="845173"/>
                      <a:pt x="25598" y="818186"/>
                    </a:cubicBezTo>
                    <a:cubicBezTo>
                      <a:pt x="35917" y="802311"/>
                      <a:pt x="44252" y="786733"/>
                      <a:pt x="50602" y="771454"/>
                    </a:cubicBezTo>
                    <a:cubicBezTo>
                      <a:pt x="56952" y="756174"/>
                      <a:pt x="62409" y="735140"/>
                      <a:pt x="66973" y="708351"/>
                    </a:cubicBezTo>
                    <a:cubicBezTo>
                      <a:pt x="71537" y="681562"/>
                      <a:pt x="74017" y="661023"/>
                      <a:pt x="74414" y="646736"/>
                    </a:cubicBezTo>
                    <a:lnTo>
                      <a:pt x="75009" y="612803"/>
                    </a:lnTo>
                    <a:cubicBezTo>
                      <a:pt x="56356" y="592562"/>
                      <a:pt x="42366" y="574505"/>
                      <a:pt x="33040" y="558630"/>
                    </a:cubicBezTo>
                    <a:cubicBezTo>
                      <a:pt x="23713" y="542755"/>
                      <a:pt x="21034" y="529360"/>
                      <a:pt x="25003" y="518446"/>
                    </a:cubicBezTo>
                    <a:cubicBezTo>
                      <a:pt x="28972" y="507532"/>
                      <a:pt x="36314" y="499892"/>
                      <a:pt x="47030" y="495526"/>
                    </a:cubicBezTo>
                    <a:cubicBezTo>
                      <a:pt x="55364" y="492351"/>
                      <a:pt x="71140" y="493939"/>
                      <a:pt x="94357" y="500289"/>
                    </a:cubicBezTo>
                    <a:cubicBezTo>
                      <a:pt x="117574" y="506639"/>
                      <a:pt x="137319" y="514973"/>
                      <a:pt x="153591" y="525292"/>
                    </a:cubicBezTo>
                    <a:cubicBezTo>
                      <a:pt x="169862" y="535611"/>
                      <a:pt x="185440" y="550791"/>
                      <a:pt x="200323" y="570833"/>
                    </a:cubicBezTo>
                    <a:cubicBezTo>
                      <a:pt x="215205" y="590876"/>
                      <a:pt x="223242" y="610025"/>
                      <a:pt x="224433" y="628281"/>
                    </a:cubicBezTo>
                    <a:cubicBezTo>
                      <a:pt x="225623" y="646537"/>
                      <a:pt x="219968" y="662214"/>
                      <a:pt x="207466" y="675311"/>
                    </a:cubicBezTo>
                    <a:cubicBezTo>
                      <a:pt x="194965" y="688408"/>
                      <a:pt x="182959" y="695155"/>
                      <a:pt x="171450" y="695551"/>
                    </a:cubicBezTo>
                    <a:cubicBezTo>
                      <a:pt x="159941" y="695948"/>
                      <a:pt x="151209" y="693369"/>
                      <a:pt x="145256" y="687812"/>
                    </a:cubicBezTo>
                    <a:lnTo>
                      <a:pt x="123825" y="666381"/>
                    </a:lnTo>
                    <a:lnTo>
                      <a:pt x="119063" y="665786"/>
                    </a:lnTo>
                    <a:cubicBezTo>
                      <a:pt x="110728" y="694361"/>
                      <a:pt x="106164" y="711030"/>
                      <a:pt x="105370" y="715792"/>
                    </a:cubicBezTo>
                    <a:lnTo>
                      <a:pt x="91083" y="775919"/>
                    </a:lnTo>
                    <a:cubicBezTo>
                      <a:pt x="116483" y="759250"/>
                      <a:pt x="136922" y="745359"/>
                      <a:pt x="152400" y="734247"/>
                    </a:cubicBezTo>
                    <a:lnTo>
                      <a:pt x="240506" y="669358"/>
                    </a:lnTo>
                    <a:lnTo>
                      <a:pt x="300633" y="631258"/>
                    </a:lnTo>
                    <a:cubicBezTo>
                      <a:pt x="301823" y="580061"/>
                      <a:pt x="302617" y="549898"/>
                      <a:pt x="303014" y="540770"/>
                    </a:cubicBezTo>
                    <a:lnTo>
                      <a:pt x="304800" y="423494"/>
                    </a:lnTo>
                    <a:cubicBezTo>
                      <a:pt x="261144" y="442941"/>
                      <a:pt x="232172" y="452267"/>
                      <a:pt x="217884" y="451473"/>
                    </a:cubicBezTo>
                    <a:cubicBezTo>
                      <a:pt x="201613" y="450680"/>
                      <a:pt x="184448" y="442345"/>
                      <a:pt x="166390" y="426470"/>
                    </a:cubicBezTo>
                    <a:cubicBezTo>
                      <a:pt x="148332" y="410595"/>
                      <a:pt x="133846" y="393629"/>
                      <a:pt x="122932" y="375571"/>
                    </a:cubicBezTo>
                    <a:cubicBezTo>
                      <a:pt x="112018" y="357513"/>
                      <a:pt x="106759" y="342928"/>
                      <a:pt x="107156" y="331815"/>
                    </a:cubicBezTo>
                    <a:cubicBezTo>
                      <a:pt x="107156" y="319909"/>
                      <a:pt x="110430" y="309987"/>
                      <a:pt x="116979" y="302050"/>
                    </a:cubicBezTo>
                    <a:cubicBezTo>
                      <a:pt x="123527" y="294112"/>
                      <a:pt x="148431" y="284190"/>
                      <a:pt x="191691" y="272284"/>
                    </a:cubicBezTo>
                    <a:lnTo>
                      <a:pt x="305395" y="245495"/>
                    </a:lnTo>
                    <a:cubicBezTo>
                      <a:pt x="306189" y="221286"/>
                      <a:pt x="307082" y="197374"/>
                      <a:pt x="308074" y="173760"/>
                    </a:cubicBezTo>
                    <a:cubicBezTo>
                      <a:pt x="309066" y="150146"/>
                      <a:pt x="307578" y="124448"/>
                      <a:pt x="303609" y="96667"/>
                    </a:cubicBezTo>
                    <a:cubicBezTo>
                      <a:pt x="299641" y="68886"/>
                      <a:pt x="298351" y="49340"/>
                      <a:pt x="299740" y="38029"/>
                    </a:cubicBezTo>
                    <a:cubicBezTo>
                      <a:pt x="301129" y="26718"/>
                      <a:pt x="307777" y="15705"/>
                      <a:pt x="319683" y="4989"/>
                    </a:cubicBezTo>
                    <a:cubicBezTo>
                      <a:pt x="322659" y="2310"/>
                      <a:pt x="326275" y="710"/>
                      <a:pt x="330529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85097" y="800907"/>
                <a:ext cx="1243300" cy="1587656"/>
              </a:xfrm>
              <a:custGeom>
                <a:avLst/>
                <a:gdLst/>
                <a:ahLst/>
                <a:cxnLst/>
                <a:rect l="l" t="t" r="r" b="b"/>
                <a:pathLst>
                  <a:path w="1243300" h="1587656">
                    <a:moveTo>
                      <a:pt x="554412" y="0"/>
                    </a:moveTo>
                    <a:cubicBezTo>
                      <a:pt x="569245" y="0"/>
                      <a:pt x="583080" y="3993"/>
                      <a:pt x="595916" y="11980"/>
                    </a:cubicBezTo>
                    <a:cubicBezTo>
                      <a:pt x="608753" y="19967"/>
                      <a:pt x="626866" y="35656"/>
                      <a:pt x="650257" y="59047"/>
                    </a:cubicBezTo>
                    <a:cubicBezTo>
                      <a:pt x="673648" y="82438"/>
                      <a:pt x="685343" y="94989"/>
                      <a:pt x="685343" y="96701"/>
                    </a:cubicBezTo>
                    <a:lnTo>
                      <a:pt x="697324" y="180565"/>
                    </a:lnTo>
                    <a:cubicBezTo>
                      <a:pt x="790317" y="170867"/>
                      <a:pt x="862771" y="163878"/>
                      <a:pt x="914688" y="159599"/>
                    </a:cubicBezTo>
                    <a:cubicBezTo>
                      <a:pt x="966604" y="155320"/>
                      <a:pt x="1009820" y="150043"/>
                      <a:pt x="1044335" y="143768"/>
                    </a:cubicBezTo>
                    <a:cubicBezTo>
                      <a:pt x="1078851" y="137492"/>
                      <a:pt x="1100103" y="134069"/>
                      <a:pt x="1108090" y="133498"/>
                    </a:cubicBezTo>
                    <a:cubicBezTo>
                      <a:pt x="1132621" y="133498"/>
                      <a:pt x="1155727" y="139631"/>
                      <a:pt x="1177406" y="151897"/>
                    </a:cubicBezTo>
                    <a:cubicBezTo>
                      <a:pt x="1199086" y="164163"/>
                      <a:pt x="1212778" y="177713"/>
                      <a:pt x="1218483" y="192546"/>
                    </a:cubicBezTo>
                    <a:lnTo>
                      <a:pt x="1223618" y="207094"/>
                    </a:lnTo>
                    <a:lnTo>
                      <a:pt x="1243300" y="238757"/>
                    </a:lnTo>
                    <a:cubicBezTo>
                      <a:pt x="1242730" y="243892"/>
                      <a:pt x="1235456" y="252592"/>
                      <a:pt x="1221478" y="264858"/>
                    </a:cubicBezTo>
                    <a:cubicBezTo>
                      <a:pt x="1207501" y="277124"/>
                      <a:pt x="1191099" y="284113"/>
                      <a:pt x="1172272" y="285824"/>
                    </a:cubicBezTo>
                    <a:cubicBezTo>
                      <a:pt x="1170560" y="286395"/>
                      <a:pt x="1151876" y="283257"/>
                      <a:pt x="1116219" y="276411"/>
                    </a:cubicBezTo>
                    <a:cubicBezTo>
                      <a:pt x="1080563" y="269565"/>
                      <a:pt x="1055032" y="266142"/>
                      <a:pt x="1039629" y="266142"/>
                    </a:cubicBezTo>
                    <a:cubicBezTo>
                      <a:pt x="1034494" y="266712"/>
                      <a:pt x="1015382" y="267996"/>
                      <a:pt x="982293" y="269993"/>
                    </a:cubicBezTo>
                    <a:cubicBezTo>
                      <a:pt x="949203" y="271989"/>
                      <a:pt x="924529" y="272560"/>
                      <a:pt x="908269" y="271704"/>
                    </a:cubicBezTo>
                    <a:cubicBezTo>
                      <a:pt x="892010" y="270848"/>
                      <a:pt x="881883" y="270420"/>
                      <a:pt x="877890" y="270420"/>
                    </a:cubicBezTo>
                    <a:cubicBezTo>
                      <a:pt x="875037" y="270991"/>
                      <a:pt x="854499" y="273701"/>
                      <a:pt x="816275" y="278550"/>
                    </a:cubicBezTo>
                    <a:cubicBezTo>
                      <a:pt x="778051" y="283399"/>
                      <a:pt x="739827" y="286965"/>
                      <a:pt x="701603" y="289247"/>
                    </a:cubicBezTo>
                    <a:lnTo>
                      <a:pt x="705026" y="344016"/>
                    </a:lnTo>
                    <a:cubicBezTo>
                      <a:pt x="735833" y="343445"/>
                      <a:pt x="763646" y="342590"/>
                      <a:pt x="788463" y="341449"/>
                    </a:cubicBezTo>
                    <a:cubicBezTo>
                      <a:pt x="813280" y="340308"/>
                      <a:pt x="831964" y="335173"/>
                      <a:pt x="844515" y="326045"/>
                    </a:cubicBezTo>
                    <a:lnTo>
                      <a:pt x="863342" y="309785"/>
                    </a:lnTo>
                    <a:cubicBezTo>
                      <a:pt x="895861" y="284683"/>
                      <a:pt x="933229" y="290959"/>
                      <a:pt x="975447" y="328612"/>
                    </a:cubicBezTo>
                    <a:cubicBezTo>
                      <a:pt x="1017664" y="366266"/>
                      <a:pt x="1036491" y="406487"/>
                      <a:pt x="1031927" y="449275"/>
                    </a:cubicBezTo>
                    <a:cubicBezTo>
                      <a:pt x="1030215" y="460685"/>
                      <a:pt x="1025081" y="475518"/>
                      <a:pt x="1016523" y="493774"/>
                    </a:cubicBezTo>
                    <a:cubicBezTo>
                      <a:pt x="1007966" y="512030"/>
                      <a:pt x="977729" y="539272"/>
                      <a:pt x="925812" y="575499"/>
                    </a:cubicBezTo>
                    <a:cubicBezTo>
                      <a:pt x="873896" y="611727"/>
                      <a:pt x="838810" y="628985"/>
                      <a:pt x="820554" y="627273"/>
                    </a:cubicBezTo>
                    <a:cubicBezTo>
                      <a:pt x="818272" y="627273"/>
                      <a:pt x="804152" y="625419"/>
                      <a:pt x="778193" y="621711"/>
                    </a:cubicBezTo>
                    <a:cubicBezTo>
                      <a:pt x="752235" y="618002"/>
                      <a:pt x="736404" y="617289"/>
                      <a:pt x="730699" y="619571"/>
                    </a:cubicBezTo>
                    <a:lnTo>
                      <a:pt x="701603" y="629840"/>
                    </a:lnTo>
                    <a:lnTo>
                      <a:pt x="702459" y="712849"/>
                    </a:lnTo>
                    <a:cubicBezTo>
                      <a:pt x="713869" y="712849"/>
                      <a:pt x="722712" y="712564"/>
                      <a:pt x="728987" y="711993"/>
                    </a:cubicBezTo>
                    <a:lnTo>
                      <a:pt x="824832" y="701724"/>
                    </a:lnTo>
                    <a:cubicBezTo>
                      <a:pt x="870473" y="700583"/>
                      <a:pt x="897858" y="698872"/>
                      <a:pt x="906986" y="696590"/>
                    </a:cubicBezTo>
                    <a:cubicBezTo>
                      <a:pt x="916114" y="694308"/>
                      <a:pt x="921248" y="691170"/>
                      <a:pt x="922389" y="687176"/>
                    </a:cubicBezTo>
                    <a:lnTo>
                      <a:pt x="930091" y="667494"/>
                    </a:lnTo>
                    <a:cubicBezTo>
                      <a:pt x="936367" y="661218"/>
                      <a:pt x="943926" y="655656"/>
                      <a:pt x="952769" y="650806"/>
                    </a:cubicBezTo>
                    <a:cubicBezTo>
                      <a:pt x="961612" y="645957"/>
                      <a:pt x="988853" y="662074"/>
                      <a:pt x="1034494" y="699157"/>
                    </a:cubicBezTo>
                    <a:lnTo>
                      <a:pt x="1055032" y="715416"/>
                    </a:lnTo>
                    <a:cubicBezTo>
                      <a:pt x="1106378" y="757064"/>
                      <a:pt x="1132194" y="789725"/>
                      <a:pt x="1132479" y="813401"/>
                    </a:cubicBezTo>
                    <a:cubicBezTo>
                      <a:pt x="1132764" y="837077"/>
                      <a:pt x="1112368" y="877155"/>
                      <a:pt x="1071292" y="933636"/>
                    </a:cubicBezTo>
                    <a:lnTo>
                      <a:pt x="1015667" y="1016645"/>
                    </a:lnTo>
                    <a:lnTo>
                      <a:pt x="938649" y="1108211"/>
                    </a:lnTo>
                    <a:cubicBezTo>
                      <a:pt x="931803" y="1121903"/>
                      <a:pt x="926526" y="1129605"/>
                      <a:pt x="922817" y="1131317"/>
                    </a:cubicBezTo>
                    <a:cubicBezTo>
                      <a:pt x="919109" y="1133028"/>
                      <a:pt x="907128" y="1134169"/>
                      <a:pt x="886875" y="1134740"/>
                    </a:cubicBezTo>
                    <a:cubicBezTo>
                      <a:pt x="866622" y="1135310"/>
                      <a:pt x="847225" y="1135453"/>
                      <a:pt x="828683" y="1135168"/>
                    </a:cubicBezTo>
                    <a:cubicBezTo>
                      <a:pt x="810142" y="1134882"/>
                      <a:pt x="798304" y="1134740"/>
                      <a:pt x="793169" y="1134740"/>
                    </a:cubicBezTo>
                    <a:cubicBezTo>
                      <a:pt x="772631" y="1135881"/>
                      <a:pt x="740968" y="1141300"/>
                      <a:pt x="698180" y="1150999"/>
                    </a:cubicBezTo>
                    <a:cubicBezTo>
                      <a:pt x="695898" y="1201774"/>
                      <a:pt x="694044" y="1249412"/>
                      <a:pt x="692617" y="1293911"/>
                    </a:cubicBezTo>
                    <a:cubicBezTo>
                      <a:pt x="691191" y="1338411"/>
                      <a:pt x="689052" y="1374211"/>
                      <a:pt x="686199" y="1401310"/>
                    </a:cubicBezTo>
                    <a:cubicBezTo>
                      <a:pt x="683346" y="1428409"/>
                      <a:pt x="676643" y="1453796"/>
                      <a:pt x="666089" y="1477472"/>
                    </a:cubicBezTo>
                    <a:cubicBezTo>
                      <a:pt x="655534" y="1501148"/>
                      <a:pt x="635709" y="1522400"/>
                      <a:pt x="606613" y="1541227"/>
                    </a:cubicBezTo>
                    <a:cubicBezTo>
                      <a:pt x="577517" y="1560053"/>
                      <a:pt x="546710" y="1573318"/>
                      <a:pt x="514191" y="1581020"/>
                    </a:cubicBezTo>
                    <a:cubicBezTo>
                      <a:pt x="481672" y="1588721"/>
                      <a:pt x="461134" y="1589720"/>
                      <a:pt x="452576" y="1584015"/>
                    </a:cubicBezTo>
                    <a:cubicBezTo>
                      <a:pt x="441166" y="1577169"/>
                      <a:pt x="435461" y="1565188"/>
                      <a:pt x="435461" y="1548073"/>
                    </a:cubicBezTo>
                    <a:lnTo>
                      <a:pt x="438884" y="1493304"/>
                    </a:lnTo>
                    <a:cubicBezTo>
                      <a:pt x="433179" y="1481894"/>
                      <a:pt x="414780" y="1470911"/>
                      <a:pt x="383687" y="1460357"/>
                    </a:cubicBezTo>
                    <a:cubicBezTo>
                      <a:pt x="352595" y="1449803"/>
                      <a:pt x="335622" y="1438250"/>
                      <a:pt x="332770" y="1425699"/>
                    </a:cubicBezTo>
                    <a:cubicBezTo>
                      <a:pt x="329917" y="1413148"/>
                      <a:pt x="339616" y="1407157"/>
                      <a:pt x="361865" y="1407728"/>
                    </a:cubicBezTo>
                    <a:cubicBezTo>
                      <a:pt x="378410" y="1408869"/>
                      <a:pt x="394384" y="1411436"/>
                      <a:pt x="409788" y="1415430"/>
                    </a:cubicBezTo>
                    <a:cubicBezTo>
                      <a:pt x="425192" y="1419423"/>
                      <a:pt x="435176" y="1421135"/>
                      <a:pt x="439740" y="1420564"/>
                    </a:cubicBezTo>
                    <a:cubicBezTo>
                      <a:pt x="455143" y="1419994"/>
                      <a:pt x="466554" y="1414574"/>
                      <a:pt x="473970" y="1404305"/>
                    </a:cubicBezTo>
                    <a:cubicBezTo>
                      <a:pt x="481387" y="1394036"/>
                      <a:pt x="485666" y="1376635"/>
                      <a:pt x="486807" y="1352103"/>
                    </a:cubicBezTo>
                    <a:lnTo>
                      <a:pt x="491085" y="1279363"/>
                    </a:lnTo>
                    <a:lnTo>
                      <a:pt x="488518" y="1182662"/>
                    </a:lnTo>
                    <a:cubicBezTo>
                      <a:pt x="467409" y="1185515"/>
                      <a:pt x="451720" y="1187797"/>
                      <a:pt x="441451" y="1189508"/>
                    </a:cubicBezTo>
                    <a:lnTo>
                      <a:pt x="380692" y="1204912"/>
                    </a:lnTo>
                    <a:lnTo>
                      <a:pt x="347317" y="1211758"/>
                    </a:lnTo>
                    <a:lnTo>
                      <a:pt x="274578" y="1235720"/>
                    </a:lnTo>
                    <a:cubicBezTo>
                      <a:pt x="255751" y="1240284"/>
                      <a:pt x="240775" y="1240569"/>
                      <a:pt x="229650" y="1236575"/>
                    </a:cubicBezTo>
                    <a:cubicBezTo>
                      <a:pt x="218525" y="1232582"/>
                      <a:pt x="210396" y="1228303"/>
                      <a:pt x="205261" y="1223739"/>
                    </a:cubicBezTo>
                    <a:cubicBezTo>
                      <a:pt x="200126" y="1219175"/>
                      <a:pt x="186434" y="1205768"/>
                      <a:pt x="164184" y="1183518"/>
                    </a:cubicBezTo>
                    <a:cubicBezTo>
                      <a:pt x="141935" y="1161268"/>
                      <a:pt x="131951" y="1143582"/>
                      <a:pt x="134233" y="1130461"/>
                    </a:cubicBezTo>
                    <a:cubicBezTo>
                      <a:pt x="135374" y="1120762"/>
                      <a:pt x="140651" y="1111919"/>
                      <a:pt x="150064" y="1103932"/>
                    </a:cubicBezTo>
                    <a:cubicBezTo>
                      <a:pt x="159478" y="1095945"/>
                      <a:pt x="168035" y="1091096"/>
                      <a:pt x="175737" y="1089384"/>
                    </a:cubicBezTo>
                    <a:cubicBezTo>
                      <a:pt x="183439" y="1087673"/>
                      <a:pt x="208684" y="1086247"/>
                      <a:pt x="251472" y="1085106"/>
                    </a:cubicBezTo>
                    <a:lnTo>
                      <a:pt x="331914" y="1076548"/>
                    </a:lnTo>
                    <a:cubicBezTo>
                      <a:pt x="434605" y="1067420"/>
                      <a:pt x="487092" y="1061287"/>
                      <a:pt x="489374" y="1058149"/>
                    </a:cubicBezTo>
                    <a:cubicBezTo>
                      <a:pt x="491656" y="1055011"/>
                      <a:pt x="493225" y="1045740"/>
                      <a:pt x="494081" y="1030337"/>
                    </a:cubicBezTo>
                    <a:cubicBezTo>
                      <a:pt x="494936" y="1014933"/>
                      <a:pt x="495079" y="1006375"/>
                      <a:pt x="494508" y="1004664"/>
                    </a:cubicBezTo>
                    <a:cubicBezTo>
                      <a:pt x="489944" y="996677"/>
                      <a:pt x="468836" y="1000243"/>
                      <a:pt x="431182" y="1015361"/>
                    </a:cubicBezTo>
                    <a:cubicBezTo>
                      <a:pt x="393529" y="1030479"/>
                      <a:pt x="370708" y="1037468"/>
                      <a:pt x="362721" y="1036327"/>
                    </a:cubicBezTo>
                    <a:cubicBezTo>
                      <a:pt x="346747" y="1035186"/>
                      <a:pt x="326066" y="1024632"/>
                      <a:pt x="300678" y="1004664"/>
                    </a:cubicBezTo>
                    <a:cubicBezTo>
                      <a:pt x="275291" y="984696"/>
                      <a:pt x="264594" y="968151"/>
                      <a:pt x="268587" y="955030"/>
                    </a:cubicBezTo>
                    <a:cubicBezTo>
                      <a:pt x="273151" y="938485"/>
                      <a:pt x="299252" y="923794"/>
                      <a:pt x="346890" y="910958"/>
                    </a:cubicBezTo>
                    <a:cubicBezTo>
                      <a:pt x="394527" y="898122"/>
                      <a:pt x="432180" y="890134"/>
                      <a:pt x="459850" y="886997"/>
                    </a:cubicBezTo>
                    <a:cubicBezTo>
                      <a:pt x="487520" y="883859"/>
                      <a:pt x="501069" y="879152"/>
                      <a:pt x="500499" y="872877"/>
                    </a:cubicBezTo>
                    <a:lnTo>
                      <a:pt x="503922" y="831800"/>
                    </a:lnTo>
                    <a:cubicBezTo>
                      <a:pt x="431467" y="839217"/>
                      <a:pt x="380835" y="848915"/>
                      <a:pt x="352024" y="860896"/>
                    </a:cubicBezTo>
                    <a:cubicBezTo>
                      <a:pt x="323214" y="872877"/>
                      <a:pt x="305670" y="882290"/>
                      <a:pt x="299395" y="889136"/>
                    </a:cubicBezTo>
                    <a:lnTo>
                      <a:pt x="287414" y="902828"/>
                    </a:lnTo>
                    <a:cubicBezTo>
                      <a:pt x="277716" y="911386"/>
                      <a:pt x="266305" y="915094"/>
                      <a:pt x="253184" y="913953"/>
                    </a:cubicBezTo>
                    <a:cubicBezTo>
                      <a:pt x="244056" y="913383"/>
                      <a:pt x="234927" y="909960"/>
                      <a:pt x="225799" y="903684"/>
                    </a:cubicBezTo>
                    <a:lnTo>
                      <a:pt x="194136" y="877155"/>
                    </a:lnTo>
                    <a:cubicBezTo>
                      <a:pt x="177591" y="864604"/>
                      <a:pt x="166039" y="851625"/>
                      <a:pt x="159478" y="838218"/>
                    </a:cubicBezTo>
                    <a:cubicBezTo>
                      <a:pt x="152917" y="824811"/>
                      <a:pt x="182155" y="809835"/>
                      <a:pt x="247193" y="793291"/>
                    </a:cubicBezTo>
                    <a:lnTo>
                      <a:pt x="292549" y="786445"/>
                    </a:lnTo>
                    <a:lnTo>
                      <a:pt x="390961" y="765906"/>
                    </a:lnTo>
                    <a:cubicBezTo>
                      <a:pt x="463416" y="760772"/>
                      <a:pt x="502210" y="753355"/>
                      <a:pt x="507345" y="743657"/>
                    </a:cubicBezTo>
                    <a:cubicBezTo>
                      <a:pt x="510768" y="736811"/>
                      <a:pt x="512194" y="718269"/>
                      <a:pt x="511624" y="688032"/>
                    </a:cubicBezTo>
                    <a:lnTo>
                      <a:pt x="510768" y="661503"/>
                    </a:lnTo>
                    <a:cubicBezTo>
                      <a:pt x="489659" y="668920"/>
                      <a:pt x="471973" y="674625"/>
                      <a:pt x="457711" y="678619"/>
                    </a:cubicBezTo>
                    <a:cubicBezTo>
                      <a:pt x="443448" y="682612"/>
                      <a:pt x="433749" y="686891"/>
                      <a:pt x="428615" y="691455"/>
                    </a:cubicBezTo>
                    <a:lnTo>
                      <a:pt x="408076" y="719695"/>
                    </a:lnTo>
                    <a:cubicBezTo>
                      <a:pt x="378410" y="752785"/>
                      <a:pt x="350883" y="749647"/>
                      <a:pt x="325496" y="710282"/>
                    </a:cubicBezTo>
                    <a:cubicBezTo>
                      <a:pt x="300108" y="670917"/>
                      <a:pt x="287557" y="636401"/>
                      <a:pt x="287842" y="606735"/>
                    </a:cubicBezTo>
                    <a:cubicBezTo>
                      <a:pt x="288127" y="577068"/>
                      <a:pt x="288270" y="561665"/>
                      <a:pt x="288270" y="560524"/>
                    </a:cubicBezTo>
                    <a:lnTo>
                      <a:pt x="280568" y="517736"/>
                    </a:lnTo>
                    <a:cubicBezTo>
                      <a:pt x="272010" y="494915"/>
                      <a:pt x="264594" y="476374"/>
                      <a:pt x="258318" y="462111"/>
                    </a:cubicBezTo>
                    <a:cubicBezTo>
                      <a:pt x="252043" y="447848"/>
                      <a:pt x="249475" y="433158"/>
                      <a:pt x="250616" y="418039"/>
                    </a:cubicBezTo>
                    <a:cubicBezTo>
                      <a:pt x="251757" y="402921"/>
                      <a:pt x="266733" y="393793"/>
                      <a:pt x="295544" y="390655"/>
                    </a:cubicBezTo>
                    <a:cubicBezTo>
                      <a:pt x="324354" y="387517"/>
                      <a:pt x="352737" y="397073"/>
                      <a:pt x="380692" y="419323"/>
                    </a:cubicBezTo>
                    <a:cubicBezTo>
                      <a:pt x="409217" y="401637"/>
                      <a:pt x="426903" y="392224"/>
                      <a:pt x="433749" y="391083"/>
                    </a:cubicBezTo>
                    <a:lnTo>
                      <a:pt x="497931" y="378246"/>
                    </a:lnTo>
                    <a:cubicBezTo>
                      <a:pt x="497931" y="373112"/>
                      <a:pt x="498787" y="362985"/>
                      <a:pt x="500499" y="347867"/>
                    </a:cubicBezTo>
                    <a:cubicBezTo>
                      <a:pt x="502210" y="332748"/>
                      <a:pt x="501497" y="322907"/>
                      <a:pt x="498359" y="318343"/>
                    </a:cubicBezTo>
                    <a:cubicBezTo>
                      <a:pt x="495222" y="313779"/>
                      <a:pt x="475396" y="317487"/>
                      <a:pt x="438884" y="329468"/>
                    </a:cubicBezTo>
                    <a:cubicBezTo>
                      <a:pt x="422910" y="334603"/>
                      <a:pt x="395668" y="340878"/>
                      <a:pt x="357159" y="348295"/>
                    </a:cubicBezTo>
                    <a:cubicBezTo>
                      <a:pt x="318649" y="355711"/>
                      <a:pt x="277430" y="366979"/>
                      <a:pt x="233501" y="382097"/>
                    </a:cubicBezTo>
                    <a:cubicBezTo>
                      <a:pt x="189572" y="397216"/>
                      <a:pt x="161617" y="404490"/>
                      <a:pt x="149636" y="403919"/>
                    </a:cubicBezTo>
                    <a:cubicBezTo>
                      <a:pt x="139938" y="403919"/>
                      <a:pt x="129383" y="400781"/>
                      <a:pt x="117973" y="394506"/>
                    </a:cubicBezTo>
                    <a:cubicBezTo>
                      <a:pt x="106563" y="388230"/>
                      <a:pt x="93727" y="379958"/>
                      <a:pt x="79464" y="369689"/>
                    </a:cubicBezTo>
                    <a:cubicBezTo>
                      <a:pt x="65201" y="359420"/>
                      <a:pt x="52650" y="351432"/>
                      <a:pt x="41810" y="345727"/>
                    </a:cubicBezTo>
                    <a:cubicBezTo>
                      <a:pt x="30971" y="340022"/>
                      <a:pt x="23126" y="335316"/>
                      <a:pt x="18277" y="331607"/>
                    </a:cubicBezTo>
                    <a:cubicBezTo>
                      <a:pt x="13428" y="327899"/>
                      <a:pt x="8864" y="318771"/>
                      <a:pt x="4585" y="304223"/>
                    </a:cubicBezTo>
                    <a:cubicBezTo>
                      <a:pt x="306" y="289675"/>
                      <a:pt x="-978" y="278693"/>
                      <a:pt x="734" y="271276"/>
                    </a:cubicBezTo>
                    <a:cubicBezTo>
                      <a:pt x="4727" y="258725"/>
                      <a:pt x="22984" y="249312"/>
                      <a:pt x="55503" y="243036"/>
                    </a:cubicBezTo>
                    <a:lnTo>
                      <a:pt x="163329" y="231055"/>
                    </a:lnTo>
                    <a:lnTo>
                      <a:pt x="224088" y="222498"/>
                    </a:lnTo>
                    <a:cubicBezTo>
                      <a:pt x="273722" y="218504"/>
                      <a:pt x="304102" y="215224"/>
                      <a:pt x="315226" y="212656"/>
                    </a:cubicBezTo>
                    <a:cubicBezTo>
                      <a:pt x="326351" y="210089"/>
                      <a:pt x="332484" y="208520"/>
                      <a:pt x="333625" y="207950"/>
                    </a:cubicBezTo>
                    <a:cubicBezTo>
                      <a:pt x="337048" y="207950"/>
                      <a:pt x="349172" y="208378"/>
                      <a:pt x="369995" y="209233"/>
                    </a:cubicBezTo>
                    <a:cubicBezTo>
                      <a:pt x="390819" y="210089"/>
                      <a:pt x="407791" y="209091"/>
                      <a:pt x="420913" y="206238"/>
                    </a:cubicBezTo>
                    <a:lnTo>
                      <a:pt x="463701" y="196825"/>
                    </a:lnTo>
                    <a:cubicBezTo>
                      <a:pt x="483669" y="196254"/>
                      <a:pt x="495935" y="194543"/>
                      <a:pt x="500499" y="191690"/>
                    </a:cubicBezTo>
                    <a:cubicBezTo>
                      <a:pt x="498787" y="170581"/>
                      <a:pt x="498217" y="154607"/>
                      <a:pt x="498787" y="143768"/>
                    </a:cubicBezTo>
                    <a:lnTo>
                      <a:pt x="500499" y="88999"/>
                    </a:lnTo>
                    <a:cubicBezTo>
                      <a:pt x="498217" y="54768"/>
                      <a:pt x="500499" y="31663"/>
                      <a:pt x="507345" y="19682"/>
                    </a:cubicBezTo>
                    <a:cubicBezTo>
                      <a:pt x="514191" y="7701"/>
                      <a:pt x="529880" y="1141"/>
                      <a:pt x="554412" y="0"/>
                    </a:cubicBezTo>
                    <a:close/>
                    <a:moveTo>
                      <a:pt x="811140" y="410765"/>
                    </a:moveTo>
                    <a:cubicBezTo>
                      <a:pt x="808288" y="410765"/>
                      <a:pt x="803011" y="411621"/>
                      <a:pt x="795309" y="413333"/>
                    </a:cubicBezTo>
                    <a:cubicBezTo>
                      <a:pt x="787607" y="415044"/>
                      <a:pt x="778479" y="416042"/>
                      <a:pt x="767924" y="416328"/>
                    </a:cubicBezTo>
                    <a:cubicBezTo>
                      <a:pt x="757370" y="416613"/>
                      <a:pt x="750096" y="418467"/>
                      <a:pt x="746102" y="421890"/>
                    </a:cubicBezTo>
                    <a:lnTo>
                      <a:pt x="711016" y="433015"/>
                    </a:lnTo>
                    <a:cubicBezTo>
                      <a:pt x="709875" y="434156"/>
                      <a:pt x="707878" y="449845"/>
                      <a:pt x="705026" y="480082"/>
                    </a:cubicBezTo>
                    <a:lnTo>
                      <a:pt x="703314" y="495486"/>
                    </a:lnTo>
                    <a:cubicBezTo>
                      <a:pt x="703314" y="496627"/>
                      <a:pt x="703885" y="500050"/>
                      <a:pt x="705026" y="505755"/>
                    </a:cubicBezTo>
                    <a:lnTo>
                      <a:pt x="705026" y="547687"/>
                    </a:lnTo>
                    <a:cubicBezTo>
                      <a:pt x="705026" y="548258"/>
                      <a:pt x="720002" y="544977"/>
                      <a:pt x="749953" y="537846"/>
                    </a:cubicBezTo>
                    <a:cubicBezTo>
                      <a:pt x="779905" y="530715"/>
                      <a:pt x="799017" y="522442"/>
                      <a:pt x="807289" y="513029"/>
                    </a:cubicBezTo>
                    <a:cubicBezTo>
                      <a:pt x="815562" y="503615"/>
                      <a:pt x="820268" y="493061"/>
                      <a:pt x="821409" y="481366"/>
                    </a:cubicBezTo>
                    <a:cubicBezTo>
                      <a:pt x="822550" y="469670"/>
                      <a:pt x="824547" y="457262"/>
                      <a:pt x="827400" y="444140"/>
                    </a:cubicBezTo>
                    <a:cubicBezTo>
                      <a:pt x="830252" y="431018"/>
                      <a:pt x="830680" y="422461"/>
                      <a:pt x="828683" y="418467"/>
                    </a:cubicBezTo>
                    <a:cubicBezTo>
                      <a:pt x="826687" y="414474"/>
                      <a:pt x="820839" y="411906"/>
                      <a:pt x="811140" y="410765"/>
                    </a:cubicBezTo>
                    <a:close/>
                    <a:moveTo>
                      <a:pt x="402086" y="486072"/>
                    </a:moveTo>
                    <a:cubicBezTo>
                      <a:pt x="409503" y="533995"/>
                      <a:pt x="414067" y="561094"/>
                      <a:pt x="415778" y="567370"/>
                    </a:cubicBezTo>
                    <a:lnTo>
                      <a:pt x="420057" y="586196"/>
                    </a:lnTo>
                    <a:cubicBezTo>
                      <a:pt x="442307" y="578780"/>
                      <a:pt x="469977" y="574216"/>
                      <a:pt x="503066" y="572504"/>
                    </a:cubicBezTo>
                    <a:lnTo>
                      <a:pt x="499643" y="492918"/>
                    </a:lnTo>
                    <a:cubicBezTo>
                      <a:pt x="476823" y="502047"/>
                      <a:pt x="463701" y="505755"/>
                      <a:pt x="460278" y="504043"/>
                    </a:cubicBezTo>
                    <a:lnTo>
                      <a:pt x="402086" y="486072"/>
                    </a:lnTo>
                    <a:close/>
                    <a:moveTo>
                      <a:pt x="902707" y="791579"/>
                    </a:moveTo>
                    <a:cubicBezTo>
                      <a:pt x="877034" y="792150"/>
                      <a:pt x="853215" y="793291"/>
                      <a:pt x="831251" y="795002"/>
                    </a:cubicBezTo>
                    <a:cubicBezTo>
                      <a:pt x="809286" y="796714"/>
                      <a:pt x="781046" y="796999"/>
                      <a:pt x="746530" y="795858"/>
                    </a:cubicBezTo>
                    <a:cubicBezTo>
                      <a:pt x="712015" y="794717"/>
                      <a:pt x="695612" y="798425"/>
                      <a:pt x="697324" y="806983"/>
                    </a:cubicBezTo>
                    <a:lnTo>
                      <a:pt x="699036" y="848060"/>
                    </a:lnTo>
                    <a:cubicBezTo>
                      <a:pt x="745247" y="842925"/>
                      <a:pt x="774628" y="846063"/>
                      <a:pt x="787179" y="857473"/>
                    </a:cubicBezTo>
                    <a:cubicBezTo>
                      <a:pt x="799730" y="868883"/>
                      <a:pt x="807289" y="885856"/>
                      <a:pt x="809857" y="908391"/>
                    </a:cubicBezTo>
                    <a:cubicBezTo>
                      <a:pt x="812424" y="930926"/>
                      <a:pt x="805720" y="947328"/>
                      <a:pt x="789746" y="957597"/>
                    </a:cubicBezTo>
                    <a:lnTo>
                      <a:pt x="736689" y="966155"/>
                    </a:lnTo>
                    <a:lnTo>
                      <a:pt x="702459" y="974712"/>
                    </a:lnTo>
                    <a:lnTo>
                      <a:pt x="702459" y="1036327"/>
                    </a:lnTo>
                    <a:cubicBezTo>
                      <a:pt x="729843" y="1031763"/>
                      <a:pt x="754660" y="1027912"/>
                      <a:pt x="776910" y="1024774"/>
                    </a:cubicBezTo>
                    <a:cubicBezTo>
                      <a:pt x="799160" y="1021637"/>
                      <a:pt x="813422" y="1016930"/>
                      <a:pt x="819698" y="1010654"/>
                    </a:cubicBezTo>
                    <a:cubicBezTo>
                      <a:pt x="825974" y="1004379"/>
                      <a:pt x="833390" y="983555"/>
                      <a:pt x="841948" y="948184"/>
                    </a:cubicBezTo>
                    <a:lnTo>
                      <a:pt x="885592" y="846348"/>
                    </a:lnTo>
                    <a:lnTo>
                      <a:pt x="902707" y="79157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954097" y="1651948"/>
                <a:ext cx="1514323" cy="1538598"/>
              </a:xfrm>
              <a:custGeom>
                <a:avLst/>
                <a:gdLst/>
                <a:ahLst/>
                <a:cxnLst/>
                <a:rect l="l" t="t" r="r" b="b"/>
                <a:pathLst>
                  <a:path w="1514323" h="1538598">
                    <a:moveTo>
                      <a:pt x="875467" y="132"/>
                    </a:moveTo>
                    <a:cubicBezTo>
                      <a:pt x="880779" y="-189"/>
                      <a:pt x="885718" y="79"/>
                      <a:pt x="890282" y="935"/>
                    </a:cubicBezTo>
                    <a:cubicBezTo>
                      <a:pt x="908538" y="4928"/>
                      <a:pt x="928934" y="20332"/>
                      <a:pt x="951469" y="47146"/>
                    </a:cubicBezTo>
                    <a:cubicBezTo>
                      <a:pt x="974004" y="73960"/>
                      <a:pt x="991975" y="97350"/>
                      <a:pt x="1005382" y="117318"/>
                    </a:cubicBezTo>
                    <a:cubicBezTo>
                      <a:pt x="1018789" y="137286"/>
                      <a:pt x="1025778" y="152832"/>
                      <a:pt x="1026348" y="163957"/>
                    </a:cubicBezTo>
                    <a:cubicBezTo>
                      <a:pt x="1026919" y="175082"/>
                      <a:pt x="1022925" y="195193"/>
                      <a:pt x="1014367" y="224288"/>
                    </a:cubicBezTo>
                    <a:cubicBezTo>
                      <a:pt x="1006380" y="248820"/>
                      <a:pt x="1001103" y="281624"/>
                      <a:pt x="998536" y="322701"/>
                    </a:cubicBezTo>
                    <a:cubicBezTo>
                      <a:pt x="995969" y="363778"/>
                      <a:pt x="992260" y="410702"/>
                      <a:pt x="987411" y="463474"/>
                    </a:cubicBezTo>
                    <a:cubicBezTo>
                      <a:pt x="982562" y="516246"/>
                      <a:pt x="977142" y="555183"/>
                      <a:pt x="971151" y="580285"/>
                    </a:cubicBezTo>
                    <a:cubicBezTo>
                      <a:pt x="965161" y="605388"/>
                      <a:pt x="958172" y="621647"/>
                      <a:pt x="950185" y="629064"/>
                    </a:cubicBezTo>
                    <a:lnTo>
                      <a:pt x="926224" y="654737"/>
                    </a:lnTo>
                    <a:cubicBezTo>
                      <a:pt x="965589" y="645609"/>
                      <a:pt x="997395" y="637907"/>
                      <a:pt x="1021641" y="631631"/>
                    </a:cubicBezTo>
                    <a:cubicBezTo>
                      <a:pt x="1045888" y="625356"/>
                      <a:pt x="1067282" y="622931"/>
                      <a:pt x="1085824" y="624357"/>
                    </a:cubicBezTo>
                    <a:cubicBezTo>
                      <a:pt x="1104365" y="625783"/>
                      <a:pt x="1123335" y="637621"/>
                      <a:pt x="1142732" y="659871"/>
                    </a:cubicBezTo>
                    <a:cubicBezTo>
                      <a:pt x="1162129" y="682121"/>
                      <a:pt x="1169546" y="700948"/>
                      <a:pt x="1164982" y="716352"/>
                    </a:cubicBezTo>
                    <a:cubicBezTo>
                      <a:pt x="1160418" y="731755"/>
                      <a:pt x="1139309" y="744306"/>
                      <a:pt x="1101655" y="754005"/>
                    </a:cubicBezTo>
                    <a:lnTo>
                      <a:pt x="919378" y="781389"/>
                    </a:lnTo>
                    <a:lnTo>
                      <a:pt x="811552" y="807062"/>
                    </a:lnTo>
                    <a:cubicBezTo>
                      <a:pt x="825244" y="822466"/>
                      <a:pt x="833516" y="834161"/>
                      <a:pt x="836369" y="842149"/>
                    </a:cubicBezTo>
                    <a:cubicBezTo>
                      <a:pt x="839222" y="850136"/>
                      <a:pt x="838651" y="872956"/>
                      <a:pt x="834657" y="910609"/>
                    </a:cubicBezTo>
                    <a:lnTo>
                      <a:pt x="826956" y="967090"/>
                    </a:lnTo>
                    <a:cubicBezTo>
                      <a:pt x="859475" y="951116"/>
                      <a:pt x="888143" y="935284"/>
                      <a:pt x="912960" y="919595"/>
                    </a:cubicBezTo>
                    <a:cubicBezTo>
                      <a:pt x="937777" y="903906"/>
                      <a:pt x="963022" y="884366"/>
                      <a:pt x="988695" y="860975"/>
                    </a:cubicBezTo>
                    <a:cubicBezTo>
                      <a:pt x="1014367" y="837584"/>
                      <a:pt x="1032481" y="824178"/>
                      <a:pt x="1043036" y="820754"/>
                    </a:cubicBezTo>
                    <a:cubicBezTo>
                      <a:pt x="1053590" y="817331"/>
                      <a:pt x="1066284" y="821895"/>
                      <a:pt x="1081117" y="834447"/>
                    </a:cubicBezTo>
                    <a:cubicBezTo>
                      <a:pt x="1098232" y="849850"/>
                      <a:pt x="1108644" y="879374"/>
                      <a:pt x="1112352" y="923018"/>
                    </a:cubicBezTo>
                    <a:cubicBezTo>
                      <a:pt x="1116061" y="966662"/>
                      <a:pt x="1113636" y="992763"/>
                      <a:pt x="1105078" y="1001320"/>
                    </a:cubicBezTo>
                    <a:cubicBezTo>
                      <a:pt x="1096521" y="1009878"/>
                      <a:pt x="1082543" y="1015012"/>
                      <a:pt x="1063146" y="1016724"/>
                    </a:cubicBezTo>
                    <a:cubicBezTo>
                      <a:pt x="1043749" y="1019006"/>
                      <a:pt x="1010659" y="1017437"/>
                      <a:pt x="963877" y="1012017"/>
                    </a:cubicBezTo>
                    <a:cubicBezTo>
                      <a:pt x="917096" y="1006597"/>
                      <a:pt x="870599" y="1007311"/>
                      <a:pt x="824388" y="1014157"/>
                    </a:cubicBezTo>
                    <a:cubicBezTo>
                      <a:pt x="819824" y="1066643"/>
                      <a:pt x="817542" y="1097451"/>
                      <a:pt x="817542" y="1106579"/>
                    </a:cubicBezTo>
                    <a:lnTo>
                      <a:pt x="811552" y="1218684"/>
                    </a:lnTo>
                    <a:cubicBezTo>
                      <a:pt x="976429" y="1259190"/>
                      <a:pt x="1130323" y="1281439"/>
                      <a:pt x="1273236" y="1285433"/>
                    </a:cubicBezTo>
                    <a:cubicBezTo>
                      <a:pt x="1416148" y="1289427"/>
                      <a:pt x="1494307" y="1294846"/>
                      <a:pt x="1507714" y="1301693"/>
                    </a:cubicBezTo>
                    <a:cubicBezTo>
                      <a:pt x="1521121" y="1308539"/>
                      <a:pt x="1514132" y="1319378"/>
                      <a:pt x="1486748" y="1334211"/>
                    </a:cubicBezTo>
                    <a:cubicBezTo>
                      <a:pt x="1483895" y="1335923"/>
                      <a:pt x="1469775" y="1340772"/>
                      <a:pt x="1444388" y="1348759"/>
                    </a:cubicBezTo>
                    <a:cubicBezTo>
                      <a:pt x="1419000" y="1356746"/>
                      <a:pt x="1398319" y="1368014"/>
                      <a:pt x="1382345" y="1382562"/>
                    </a:cubicBezTo>
                    <a:cubicBezTo>
                      <a:pt x="1366371" y="1397110"/>
                      <a:pt x="1351395" y="1418789"/>
                      <a:pt x="1337418" y="1447600"/>
                    </a:cubicBezTo>
                    <a:cubicBezTo>
                      <a:pt x="1323440" y="1476411"/>
                      <a:pt x="1310176" y="1497805"/>
                      <a:pt x="1297625" y="1511782"/>
                    </a:cubicBezTo>
                    <a:cubicBezTo>
                      <a:pt x="1285074" y="1525760"/>
                      <a:pt x="1256548" y="1534460"/>
                      <a:pt x="1212049" y="1537883"/>
                    </a:cubicBezTo>
                    <a:cubicBezTo>
                      <a:pt x="1160703" y="1542447"/>
                      <a:pt x="1074271" y="1525189"/>
                      <a:pt x="952753" y="1486109"/>
                    </a:cubicBezTo>
                    <a:cubicBezTo>
                      <a:pt x="831234" y="1447029"/>
                      <a:pt x="747084" y="1416365"/>
                      <a:pt x="700303" y="1394115"/>
                    </a:cubicBezTo>
                    <a:lnTo>
                      <a:pt x="570227" y="1327365"/>
                    </a:lnTo>
                    <a:cubicBezTo>
                      <a:pt x="501196" y="1293705"/>
                      <a:pt x="463257" y="1274023"/>
                      <a:pt x="456411" y="1268318"/>
                    </a:cubicBezTo>
                    <a:lnTo>
                      <a:pt x="401642" y="1230664"/>
                    </a:lnTo>
                    <a:cubicBezTo>
                      <a:pt x="369123" y="1264895"/>
                      <a:pt x="342309" y="1291423"/>
                      <a:pt x="321200" y="1310250"/>
                    </a:cubicBezTo>
                    <a:cubicBezTo>
                      <a:pt x="300092" y="1329077"/>
                      <a:pt x="273706" y="1348902"/>
                      <a:pt x="242043" y="1369726"/>
                    </a:cubicBezTo>
                    <a:cubicBezTo>
                      <a:pt x="210379" y="1390549"/>
                      <a:pt x="177147" y="1408092"/>
                      <a:pt x="142346" y="1422355"/>
                    </a:cubicBezTo>
                    <a:lnTo>
                      <a:pt x="54203" y="1456585"/>
                    </a:lnTo>
                    <a:cubicBezTo>
                      <a:pt x="38229" y="1463432"/>
                      <a:pt x="25963" y="1466427"/>
                      <a:pt x="17405" y="1465571"/>
                    </a:cubicBezTo>
                    <a:cubicBezTo>
                      <a:pt x="8847" y="1464715"/>
                      <a:pt x="3142" y="1462433"/>
                      <a:pt x="290" y="1458725"/>
                    </a:cubicBezTo>
                    <a:cubicBezTo>
                      <a:pt x="-2563" y="1455016"/>
                      <a:pt x="15694" y="1438614"/>
                      <a:pt x="55059" y="1409519"/>
                    </a:cubicBezTo>
                    <a:cubicBezTo>
                      <a:pt x="94424" y="1380423"/>
                      <a:pt x="136213" y="1333356"/>
                      <a:pt x="180428" y="1268318"/>
                    </a:cubicBezTo>
                    <a:cubicBezTo>
                      <a:pt x="224642" y="1203280"/>
                      <a:pt x="263009" y="1143091"/>
                      <a:pt x="295528" y="1087752"/>
                    </a:cubicBezTo>
                    <a:cubicBezTo>
                      <a:pt x="328047" y="1032413"/>
                      <a:pt x="347729" y="994759"/>
                      <a:pt x="354575" y="974792"/>
                    </a:cubicBezTo>
                    <a:lnTo>
                      <a:pt x="370835" y="927725"/>
                    </a:lnTo>
                    <a:cubicBezTo>
                      <a:pt x="346303" y="931718"/>
                      <a:pt x="326050" y="932431"/>
                      <a:pt x="310076" y="929864"/>
                    </a:cubicBezTo>
                    <a:cubicBezTo>
                      <a:pt x="294101" y="927297"/>
                      <a:pt x="273991" y="915031"/>
                      <a:pt x="249744" y="893066"/>
                    </a:cubicBezTo>
                    <a:cubicBezTo>
                      <a:pt x="225498" y="871102"/>
                      <a:pt x="213945" y="850421"/>
                      <a:pt x="215086" y="831024"/>
                    </a:cubicBezTo>
                    <a:cubicBezTo>
                      <a:pt x="215657" y="811626"/>
                      <a:pt x="223929" y="796365"/>
                      <a:pt x="239903" y="785240"/>
                    </a:cubicBezTo>
                    <a:cubicBezTo>
                      <a:pt x="255877" y="774115"/>
                      <a:pt x="276416" y="767697"/>
                      <a:pt x="301518" y="765986"/>
                    </a:cubicBezTo>
                    <a:cubicBezTo>
                      <a:pt x="326620" y="764274"/>
                      <a:pt x="366556" y="759140"/>
                      <a:pt x="421325" y="750582"/>
                    </a:cubicBezTo>
                    <a:lnTo>
                      <a:pt x="531718" y="736034"/>
                    </a:lnTo>
                    <a:cubicBezTo>
                      <a:pt x="538564" y="735464"/>
                      <a:pt x="569942" y="729188"/>
                      <a:pt x="625852" y="717207"/>
                    </a:cubicBezTo>
                    <a:lnTo>
                      <a:pt x="737956" y="694957"/>
                    </a:lnTo>
                    <a:lnTo>
                      <a:pt x="831234" y="671852"/>
                    </a:lnTo>
                    <a:cubicBezTo>
                      <a:pt x="820395" y="659301"/>
                      <a:pt x="814975" y="651599"/>
                      <a:pt x="814975" y="648746"/>
                    </a:cubicBezTo>
                    <a:lnTo>
                      <a:pt x="808129" y="604247"/>
                    </a:lnTo>
                    <a:cubicBezTo>
                      <a:pt x="757924" y="612234"/>
                      <a:pt x="706293" y="616513"/>
                      <a:pt x="653236" y="617083"/>
                    </a:cubicBezTo>
                    <a:cubicBezTo>
                      <a:pt x="645819" y="659871"/>
                      <a:pt x="635836" y="683262"/>
                      <a:pt x="623284" y="687256"/>
                    </a:cubicBezTo>
                    <a:cubicBezTo>
                      <a:pt x="610733" y="691249"/>
                      <a:pt x="597326" y="688397"/>
                      <a:pt x="583064" y="678698"/>
                    </a:cubicBezTo>
                    <a:cubicBezTo>
                      <a:pt x="563096" y="666147"/>
                      <a:pt x="550259" y="648604"/>
                      <a:pt x="544554" y="626069"/>
                    </a:cubicBezTo>
                    <a:cubicBezTo>
                      <a:pt x="538849" y="603534"/>
                      <a:pt x="535711" y="579858"/>
                      <a:pt x="535141" y="555040"/>
                    </a:cubicBezTo>
                    <a:cubicBezTo>
                      <a:pt x="534570" y="530223"/>
                      <a:pt x="533429" y="494281"/>
                      <a:pt x="531718" y="447214"/>
                    </a:cubicBezTo>
                    <a:cubicBezTo>
                      <a:pt x="530006" y="400147"/>
                      <a:pt x="528723" y="348802"/>
                      <a:pt x="527867" y="293177"/>
                    </a:cubicBezTo>
                    <a:cubicBezTo>
                      <a:pt x="527011" y="237553"/>
                      <a:pt x="525585" y="187776"/>
                      <a:pt x="523588" y="143847"/>
                    </a:cubicBezTo>
                    <a:cubicBezTo>
                      <a:pt x="521591" y="99918"/>
                      <a:pt x="537993" y="74815"/>
                      <a:pt x="572794" y="68540"/>
                    </a:cubicBezTo>
                    <a:lnTo>
                      <a:pt x="629275" y="81376"/>
                    </a:lnTo>
                    <a:cubicBezTo>
                      <a:pt x="640685" y="83658"/>
                      <a:pt x="665502" y="78238"/>
                      <a:pt x="703726" y="65117"/>
                    </a:cubicBezTo>
                    <a:lnTo>
                      <a:pt x="767908" y="44578"/>
                    </a:lnTo>
                    <a:lnTo>
                      <a:pt x="817542" y="18906"/>
                    </a:lnTo>
                    <a:cubicBezTo>
                      <a:pt x="840220" y="7353"/>
                      <a:pt x="859528" y="1095"/>
                      <a:pt x="875467" y="132"/>
                    </a:cubicBezTo>
                    <a:close/>
                    <a:moveTo>
                      <a:pt x="817542" y="177222"/>
                    </a:moveTo>
                    <a:cubicBezTo>
                      <a:pt x="774184" y="187491"/>
                      <a:pt x="730825" y="192625"/>
                      <a:pt x="687466" y="192625"/>
                    </a:cubicBezTo>
                    <a:cubicBezTo>
                      <a:pt x="682902" y="227426"/>
                      <a:pt x="680620" y="248250"/>
                      <a:pt x="680620" y="255096"/>
                    </a:cubicBezTo>
                    <a:lnTo>
                      <a:pt x="676342" y="314143"/>
                    </a:lnTo>
                    <a:cubicBezTo>
                      <a:pt x="708861" y="306156"/>
                      <a:pt x="727973" y="302733"/>
                      <a:pt x="733678" y="303874"/>
                    </a:cubicBezTo>
                    <a:lnTo>
                      <a:pt x="811552" y="314143"/>
                    </a:lnTo>
                    <a:cubicBezTo>
                      <a:pt x="813263" y="275919"/>
                      <a:pt x="814404" y="252814"/>
                      <a:pt x="814975" y="244827"/>
                    </a:cubicBezTo>
                    <a:lnTo>
                      <a:pt x="817542" y="177222"/>
                    </a:lnTo>
                    <a:close/>
                    <a:moveTo>
                      <a:pt x="814975" y="380893"/>
                    </a:moveTo>
                    <a:cubicBezTo>
                      <a:pt x="771046" y="398008"/>
                      <a:pt x="743947" y="407136"/>
                      <a:pt x="733678" y="408277"/>
                    </a:cubicBezTo>
                    <a:lnTo>
                      <a:pt x="670351" y="419402"/>
                    </a:lnTo>
                    <a:cubicBezTo>
                      <a:pt x="668069" y="445646"/>
                      <a:pt x="665787" y="471033"/>
                      <a:pt x="663505" y="495565"/>
                    </a:cubicBezTo>
                    <a:cubicBezTo>
                      <a:pt x="710287" y="491571"/>
                      <a:pt x="759636" y="488719"/>
                      <a:pt x="811552" y="487007"/>
                    </a:cubicBezTo>
                    <a:lnTo>
                      <a:pt x="814975" y="380893"/>
                    </a:lnTo>
                    <a:close/>
                    <a:moveTo>
                      <a:pt x="666928" y="846427"/>
                    </a:moveTo>
                    <a:cubicBezTo>
                      <a:pt x="616723" y="861831"/>
                      <a:pt x="560814" y="879232"/>
                      <a:pt x="499199" y="898629"/>
                    </a:cubicBezTo>
                    <a:cubicBezTo>
                      <a:pt x="504904" y="915744"/>
                      <a:pt x="509611" y="931148"/>
                      <a:pt x="513319" y="944840"/>
                    </a:cubicBezTo>
                    <a:cubicBezTo>
                      <a:pt x="517027" y="958532"/>
                      <a:pt x="518739" y="976931"/>
                      <a:pt x="518454" y="1000037"/>
                    </a:cubicBezTo>
                    <a:cubicBezTo>
                      <a:pt x="518168" y="1023142"/>
                      <a:pt x="514888" y="1040971"/>
                      <a:pt x="508612" y="1053522"/>
                    </a:cubicBezTo>
                    <a:lnTo>
                      <a:pt x="486362" y="1104012"/>
                    </a:lnTo>
                    <a:cubicBezTo>
                      <a:pt x="529721" y="1123409"/>
                      <a:pt x="591906" y="1148226"/>
                      <a:pt x="672919" y="1178463"/>
                    </a:cubicBezTo>
                    <a:cubicBezTo>
                      <a:pt x="676342" y="1134534"/>
                      <a:pt x="678624" y="1099447"/>
                      <a:pt x="679765" y="1073204"/>
                    </a:cubicBezTo>
                    <a:cubicBezTo>
                      <a:pt x="680906" y="1046961"/>
                      <a:pt x="680906" y="1018150"/>
                      <a:pt x="679765" y="986772"/>
                    </a:cubicBezTo>
                    <a:cubicBezTo>
                      <a:pt x="678053" y="950260"/>
                      <a:pt x="675771" y="919738"/>
                      <a:pt x="672919" y="895206"/>
                    </a:cubicBezTo>
                    <a:lnTo>
                      <a:pt x="666928" y="84642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íṥľïḑe">
            <a:extLst>
              <a:ext uri="{FF2B5EF4-FFF2-40B4-BE49-F238E27FC236}">
                <a16:creationId xmlns:a16="http://schemas.microsoft.com/office/drawing/2014/main" id="{7D2D6009-6AC8-48FD-B2C4-53A82165D965}"/>
              </a:ext>
            </a:extLst>
          </p:cNvPr>
          <p:cNvSpPr/>
          <p:nvPr/>
        </p:nvSpPr>
        <p:spPr bwMode="auto">
          <a:xfrm>
            <a:off x="0" y="5765809"/>
            <a:ext cx="4112192" cy="808892"/>
          </a:xfrm>
          <a:custGeom>
            <a:avLst/>
            <a:gdLst>
              <a:gd name="T0" fmla="*/ 468 w 1021"/>
              <a:gd name="T1" fmla="*/ 163 h 201"/>
              <a:gd name="T2" fmla="*/ 642 w 1021"/>
              <a:gd name="T3" fmla="*/ 148 h 201"/>
              <a:gd name="T4" fmla="*/ 624 w 1021"/>
              <a:gd name="T5" fmla="*/ 83 h 201"/>
              <a:gd name="T6" fmla="*/ 566 w 1021"/>
              <a:gd name="T7" fmla="*/ 72 h 201"/>
              <a:gd name="T8" fmla="*/ 587 w 1021"/>
              <a:gd name="T9" fmla="*/ 29 h 201"/>
              <a:gd name="T10" fmla="*/ 566 w 1021"/>
              <a:gd name="T11" fmla="*/ 62 h 201"/>
              <a:gd name="T12" fmla="*/ 558 w 1021"/>
              <a:gd name="T13" fmla="*/ 169 h 201"/>
              <a:gd name="T14" fmla="*/ 663 w 1021"/>
              <a:gd name="T15" fmla="*/ 124 h 201"/>
              <a:gd name="T16" fmla="*/ 351 w 1021"/>
              <a:gd name="T17" fmla="*/ 147 h 201"/>
              <a:gd name="T18" fmla="*/ 378 w 1021"/>
              <a:gd name="T19" fmla="*/ 67 h 201"/>
              <a:gd name="T20" fmla="*/ 785 w 1021"/>
              <a:gd name="T21" fmla="*/ 119 h 201"/>
              <a:gd name="T22" fmla="*/ 812 w 1021"/>
              <a:gd name="T23" fmla="*/ 68 h 201"/>
              <a:gd name="T24" fmla="*/ 753 w 1021"/>
              <a:gd name="T25" fmla="*/ 69 h 201"/>
              <a:gd name="T26" fmla="*/ 733 w 1021"/>
              <a:gd name="T27" fmla="*/ 77 h 201"/>
              <a:gd name="T28" fmla="*/ 709 w 1021"/>
              <a:gd name="T29" fmla="*/ 100 h 201"/>
              <a:gd name="T30" fmla="*/ 707 w 1021"/>
              <a:gd name="T31" fmla="*/ 162 h 201"/>
              <a:gd name="T32" fmla="*/ 754 w 1021"/>
              <a:gd name="T33" fmla="*/ 87 h 201"/>
              <a:gd name="T34" fmla="*/ 832 w 1021"/>
              <a:gd name="T35" fmla="*/ 153 h 201"/>
              <a:gd name="T36" fmla="*/ 995 w 1021"/>
              <a:gd name="T37" fmla="*/ 13 h 201"/>
              <a:gd name="T38" fmla="*/ 994 w 1021"/>
              <a:gd name="T39" fmla="*/ 33 h 201"/>
              <a:gd name="T40" fmla="*/ 990 w 1021"/>
              <a:gd name="T41" fmla="*/ 53 h 201"/>
              <a:gd name="T42" fmla="*/ 953 w 1021"/>
              <a:gd name="T43" fmla="*/ 44 h 201"/>
              <a:gd name="T44" fmla="*/ 962 w 1021"/>
              <a:gd name="T45" fmla="*/ 79 h 201"/>
              <a:gd name="T46" fmla="*/ 956 w 1021"/>
              <a:gd name="T47" fmla="*/ 60 h 201"/>
              <a:gd name="T48" fmla="*/ 940 w 1021"/>
              <a:gd name="T49" fmla="*/ 32 h 201"/>
              <a:gd name="T50" fmla="*/ 998 w 1021"/>
              <a:gd name="T51" fmla="*/ 8 h 201"/>
              <a:gd name="T52" fmla="*/ 939 w 1021"/>
              <a:gd name="T53" fmla="*/ 15 h 201"/>
              <a:gd name="T54" fmla="*/ 888 w 1021"/>
              <a:gd name="T55" fmla="*/ 98 h 201"/>
              <a:gd name="T56" fmla="*/ 882 w 1021"/>
              <a:gd name="T57" fmla="*/ 147 h 201"/>
              <a:gd name="T58" fmla="*/ 974 w 1021"/>
              <a:gd name="T59" fmla="*/ 88 h 201"/>
              <a:gd name="T60" fmla="*/ 967 w 1021"/>
              <a:gd name="T61" fmla="*/ 105 h 201"/>
              <a:gd name="T62" fmla="*/ 960 w 1021"/>
              <a:gd name="T63" fmla="*/ 118 h 201"/>
              <a:gd name="T64" fmla="*/ 930 w 1021"/>
              <a:gd name="T65" fmla="*/ 161 h 201"/>
              <a:gd name="T66" fmla="*/ 926 w 1021"/>
              <a:gd name="T67" fmla="*/ 173 h 201"/>
              <a:gd name="T68" fmla="*/ 980 w 1021"/>
              <a:gd name="T69" fmla="*/ 145 h 201"/>
              <a:gd name="T70" fmla="*/ 975 w 1021"/>
              <a:gd name="T71" fmla="*/ 135 h 201"/>
              <a:gd name="T72" fmla="*/ 995 w 1021"/>
              <a:gd name="T73" fmla="*/ 96 h 201"/>
              <a:gd name="T74" fmla="*/ 244 w 1021"/>
              <a:gd name="T75" fmla="*/ 100 h 201"/>
              <a:gd name="T76" fmla="*/ 262 w 1021"/>
              <a:gd name="T77" fmla="*/ 17 h 201"/>
              <a:gd name="T78" fmla="*/ 241 w 1021"/>
              <a:gd name="T79" fmla="*/ 30 h 201"/>
              <a:gd name="T80" fmla="*/ 273 w 1021"/>
              <a:gd name="T81" fmla="*/ 142 h 201"/>
              <a:gd name="T82" fmla="*/ 253 w 1021"/>
              <a:gd name="T83" fmla="*/ 48 h 201"/>
              <a:gd name="T84" fmla="*/ 231 w 1021"/>
              <a:gd name="T85" fmla="*/ 78 h 201"/>
              <a:gd name="T86" fmla="*/ 211 w 1021"/>
              <a:gd name="T87" fmla="*/ 61 h 201"/>
              <a:gd name="T88" fmla="*/ 201 w 1021"/>
              <a:gd name="T89" fmla="*/ 87 h 201"/>
              <a:gd name="T90" fmla="*/ 196 w 1021"/>
              <a:gd name="T91" fmla="*/ 114 h 201"/>
              <a:gd name="T92" fmla="*/ 178 w 1021"/>
              <a:gd name="T93" fmla="*/ 59 h 201"/>
              <a:gd name="T94" fmla="*/ 199 w 1021"/>
              <a:gd name="T95" fmla="*/ 126 h 201"/>
              <a:gd name="T96" fmla="*/ 231 w 1021"/>
              <a:gd name="T97" fmla="*/ 129 h 201"/>
              <a:gd name="T98" fmla="*/ 207 w 1021"/>
              <a:gd name="T99" fmla="*/ 142 h 201"/>
              <a:gd name="T100" fmla="*/ 211 w 1021"/>
              <a:gd name="T101" fmla="*/ 159 h 201"/>
              <a:gd name="T102" fmla="*/ 284 w 1021"/>
              <a:gd name="T103" fmla="*/ 183 h 201"/>
              <a:gd name="T104" fmla="*/ 69 w 1021"/>
              <a:gd name="T105" fmla="*/ 56 h 201"/>
              <a:gd name="T106" fmla="*/ 71 w 1021"/>
              <a:gd name="T107" fmla="*/ 43 h 201"/>
              <a:gd name="T108" fmla="*/ 50 w 1021"/>
              <a:gd name="T109" fmla="*/ 27 h 201"/>
              <a:gd name="T110" fmla="*/ 5 w 1021"/>
              <a:gd name="T111" fmla="*/ 64 h 201"/>
              <a:gd name="T112" fmla="*/ 26 w 1021"/>
              <a:gd name="T113" fmla="*/ 61 h 201"/>
              <a:gd name="T114" fmla="*/ 46 w 1021"/>
              <a:gd name="T115" fmla="*/ 161 h 201"/>
              <a:gd name="T116" fmla="*/ 67 w 1021"/>
              <a:gd name="T117" fmla="*/ 163 h 201"/>
              <a:gd name="T118" fmla="*/ 133 w 1021"/>
              <a:gd name="T119" fmla="*/ 78 h 201"/>
              <a:gd name="T120" fmla="*/ 916 w 1021"/>
              <a:gd name="T121" fmla="*/ 33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1" h="201">
                <a:moveTo>
                  <a:pt x="500" y="150"/>
                </a:moveTo>
                <a:cubicBezTo>
                  <a:pt x="480" y="145"/>
                  <a:pt x="463" y="137"/>
                  <a:pt x="441" y="124"/>
                </a:cubicBezTo>
                <a:cubicBezTo>
                  <a:pt x="416" y="109"/>
                  <a:pt x="399" y="90"/>
                  <a:pt x="395" y="94"/>
                </a:cubicBezTo>
                <a:cubicBezTo>
                  <a:pt x="393" y="97"/>
                  <a:pt x="405" y="106"/>
                  <a:pt x="414" y="115"/>
                </a:cubicBezTo>
                <a:cubicBezTo>
                  <a:pt x="427" y="128"/>
                  <a:pt x="432" y="131"/>
                  <a:pt x="442" y="138"/>
                </a:cubicBezTo>
                <a:cubicBezTo>
                  <a:pt x="452" y="148"/>
                  <a:pt x="459" y="159"/>
                  <a:pt x="468" y="163"/>
                </a:cubicBezTo>
                <a:cubicBezTo>
                  <a:pt x="476" y="166"/>
                  <a:pt x="483" y="167"/>
                  <a:pt x="489" y="167"/>
                </a:cubicBezTo>
                <a:cubicBezTo>
                  <a:pt x="495" y="167"/>
                  <a:pt x="499" y="167"/>
                  <a:pt x="507" y="166"/>
                </a:cubicBezTo>
                <a:cubicBezTo>
                  <a:pt x="513" y="164"/>
                  <a:pt x="512" y="161"/>
                  <a:pt x="510" y="158"/>
                </a:cubicBezTo>
                <a:cubicBezTo>
                  <a:pt x="508" y="155"/>
                  <a:pt x="506" y="152"/>
                  <a:pt x="500" y="150"/>
                </a:cubicBezTo>
                <a:close/>
                <a:moveTo>
                  <a:pt x="660" y="115"/>
                </a:moveTo>
                <a:cubicBezTo>
                  <a:pt x="657" y="129"/>
                  <a:pt x="652" y="141"/>
                  <a:pt x="642" y="148"/>
                </a:cubicBezTo>
                <a:cubicBezTo>
                  <a:pt x="640" y="150"/>
                  <a:pt x="636" y="152"/>
                  <a:pt x="633" y="151"/>
                </a:cubicBezTo>
                <a:cubicBezTo>
                  <a:pt x="629" y="151"/>
                  <a:pt x="625" y="147"/>
                  <a:pt x="622" y="141"/>
                </a:cubicBezTo>
                <a:cubicBezTo>
                  <a:pt x="615" y="129"/>
                  <a:pt x="611" y="117"/>
                  <a:pt x="612" y="107"/>
                </a:cubicBezTo>
                <a:cubicBezTo>
                  <a:pt x="617" y="105"/>
                  <a:pt x="623" y="101"/>
                  <a:pt x="630" y="96"/>
                </a:cubicBezTo>
                <a:cubicBezTo>
                  <a:pt x="635" y="91"/>
                  <a:pt x="639" y="85"/>
                  <a:pt x="638" y="82"/>
                </a:cubicBezTo>
                <a:cubicBezTo>
                  <a:pt x="636" y="81"/>
                  <a:pt x="635" y="80"/>
                  <a:pt x="624" y="83"/>
                </a:cubicBezTo>
                <a:cubicBezTo>
                  <a:pt x="618" y="85"/>
                  <a:pt x="611" y="90"/>
                  <a:pt x="609" y="90"/>
                </a:cubicBezTo>
                <a:cubicBezTo>
                  <a:pt x="606" y="89"/>
                  <a:pt x="604" y="84"/>
                  <a:pt x="601" y="82"/>
                </a:cubicBezTo>
                <a:cubicBezTo>
                  <a:pt x="598" y="80"/>
                  <a:pt x="590" y="80"/>
                  <a:pt x="589" y="82"/>
                </a:cubicBezTo>
                <a:cubicBezTo>
                  <a:pt x="586" y="86"/>
                  <a:pt x="588" y="99"/>
                  <a:pt x="588" y="106"/>
                </a:cubicBezTo>
                <a:cubicBezTo>
                  <a:pt x="586" y="109"/>
                  <a:pt x="572" y="121"/>
                  <a:pt x="566" y="126"/>
                </a:cubicBezTo>
                <a:cubicBezTo>
                  <a:pt x="565" y="127"/>
                  <a:pt x="565" y="96"/>
                  <a:pt x="566" y="72"/>
                </a:cubicBezTo>
                <a:cubicBezTo>
                  <a:pt x="565" y="68"/>
                  <a:pt x="597" y="72"/>
                  <a:pt x="600" y="69"/>
                </a:cubicBezTo>
                <a:cubicBezTo>
                  <a:pt x="604" y="66"/>
                  <a:pt x="610" y="54"/>
                  <a:pt x="614" y="47"/>
                </a:cubicBezTo>
                <a:cubicBezTo>
                  <a:pt x="617" y="41"/>
                  <a:pt x="620" y="34"/>
                  <a:pt x="617" y="27"/>
                </a:cubicBezTo>
                <a:cubicBezTo>
                  <a:pt x="616" y="24"/>
                  <a:pt x="616" y="23"/>
                  <a:pt x="611" y="22"/>
                </a:cubicBezTo>
                <a:cubicBezTo>
                  <a:pt x="605" y="22"/>
                  <a:pt x="603" y="26"/>
                  <a:pt x="601" y="27"/>
                </a:cubicBezTo>
                <a:cubicBezTo>
                  <a:pt x="598" y="28"/>
                  <a:pt x="590" y="27"/>
                  <a:pt x="587" y="29"/>
                </a:cubicBezTo>
                <a:cubicBezTo>
                  <a:pt x="582" y="32"/>
                  <a:pt x="576" y="36"/>
                  <a:pt x="571" y="38"/>
                </a:cubicBezTo>
                <a:cubicBezTo>
                  <a:pt x="566" y="41"/>
                  <a:pt x="565" y="45"/>
                  <a:pt x="566" y="46"/>
                </a:cubicBezTo>
                <a:cubicBezTo>
                  <a:pt x="583" y="40"/>
                  <a:pt x="586" y="40"/>
                  <a:pt x="590" y="39"/>
                </a:cubicBezTo>
                <a:cubicBezTo>
                  <a:pt x="591" y="39"/>
                  <a:pt x="590" y="41"/>
                  <a:pt x="590" y="43"/>
                </a:cubicBezTo>
                <a:cubicBezTo>
                  <a:pt x="589" y="51"/>
                  <a:pt x="585" y="56"/>
                  <a:pt x="583" y="62"/>
                </a:cubicBezTo>
                <a:cubicBezTo>
                  <a:pt x="577" y="63"/>
                  <a:pt x="572" y="63"/>
                  <a:pt x="566" y="62"/>
                </a:cubicBezTo>
                <a:cubicBezTo>
                  <a:pt x="562" y="61"/>
                  <a:pt x="556" y="57"/>
                  <a:pt x="552" y="57"/>
                </a:cubicBezTo>
                <a:cubicBezTo>
                  <a:pt x="550" y="56"/>
                  <a:pt x="542" y="58"/>
                  <a:pt x="541" y="64"/>
                </a:cubicBezTo>
                <a:cubicBezTo>
                  <a:pt x="539" y="74"/>
                  <a:pt x="541" y="83"/>
                  <a:pt x="540" y="96"/>
                </a:cubicBezTo>
                <a:cubicBezTo>
                  <a:pt x="540" y="118"/>
                  <a:pt x="537" y="145"/>
                  <a:pt x="537" y="161"/>
                </a:cubicBezTo>
                <a:cubicBezTo>
                  <a:pt x="537" y="164"/>
                  <a:pt x="537" y="169"/>
                  <a:pt x="538" y="170"/>
                </a:cubicBezTo>
                <a:cubicBezTo>
                  <a:pt x="540" y="171"/>
                  <a:pt x="553" y="172"/>
                  <a:pt x="558" y="169"/>
                </a:cubicBezTo>
                <a:cubicBezTo>
                  <a:pt x="562" y="166"/>
                  <a:pt x="561" y="158"/>
                  <a:pt x="563" y="142"/>
                </a:cubicBezTo>
                <a:cubicBezTo>
                  <a:pt x="563" y="141"/>
                  <a:pt x="564" y="140"/>
                  <a:pt x="565" y="138"/>
                </a:cubicBezTo>
                <a:cubicBezTo>
                  <a:pt x="570" y="132"/>
                  <a:pt x="578" y="126"/>
                  <a:pt x="588" y="121"/>
                </a:cubicBezTo>
                <a:cubicBezTo>
                  <a:pt x="593" y="137"/>
                  <a:pt x="600" y="152"/>
                  <a:pt x="609" y="163"/>
                </a:cubicBezTo>
                <a:cubicBezTo>
                  <a:pt x="614" y="168"/>
                  <a:pt x="633" y="174"/>
                  <a:pt x="641" y="166"/>
                </a:cubicBezTo>
                <a:cubicBezTo>
                  <a:pt x="657" y="151"/>
                  <a:pt x="660" y="140"/>
                  <a:pt x="663" y="124"/>
                </a:cubicBezTo>
                <a:cubicBezTo>
                  <a:pt x="664" y="121"/>
                  <a:pt x="664" y="120"/>
                  <a:pt x="664" y="113"/>
                </a:cubicBezTo>
                <a:cubicBezTo>
                  <a:pt x="664" y="110"/>
                  <a:pt x="662" y="110"/>
                  <a:pt x="660" y="115"/>
                </a:cubicBezTo>
                <a:close/>
                <a:moveTo>
                  <a:pt x="410" y="31"/>
                </a:moveTo>
                <a:cubicBezTo>
                  <a:pt x="411" y="35"/>
                  <a:pt x="408" y="47"/>
                  <a:pt x="399" y="65"/>
                </a:cubicBezTo>
                <a:cubicBezTo>
                  <a:pt x="394" y="74"/>
                  <a:pt x="385" y="87"/>
                  <a:pt x="378" y="98"/>
                </a:cubicBezTo>
                <a:cubicBezTo>
                  <a:pt x="368" y="115"/>
                  <a:pt x="357" y="138"/>
                  <a:pt x="351" y="147"/>
                </a:cubicBezTo>
                <a:cubicBezTo>
                  <a:pt x="346" y="152"/>
                  <a:pt x="336" y="158"/>
                  <a:pt x="332" y="159"/>
                </a:cubicBezTo>
                <a:cubicBezTo>
                  <a:pt x="330" y="160"/>
                  <a:pt x="328" y="160"/>
                  <a:pt x="325" y="160"/>
                </a:cubicBezTo>
                <a:cubicBezTo>
                  <a:pt x="322" y="160"/>
                  <a:pt x="324" y="155"/>
                  <a:pt x="324" y="153"/>
                </a:cubicBezTo>
                <a:cubicBezTo>
                  <a:pt x="325" y="151"/>
                  <a:pt x="326" y="149"/>
                  <a:pt x="327" y="148"/>
                </a:cubicBezTo>
                <a:cubicBezTo>
                  <a:pt x="341" y="129"/>
                  <a:pt x="348" y="116"/>
                  <a:pt x="359" y="98"/>
                </a:cubicBezTo>
                <a:cubicBezTo>
                  <a:pt x="365" y="89"/>
                  <a:pt x="370" y="78"/>
                  <a:pt x="378" y="67"/>
                </a:cubicBezTo>
                <a:cubicBezTo>
                  <a:pt x="387" y="54"/>
                  <a:pt x="395" y="45"/>
                  <a:pt x="403" y="31"/>
                </a:cubicBezTo>
                <a:cubicBezTo>
                  <a:pt x="404" y="30"/>
                  <a:pt x="406" y="30"/>
                  <a:pt x="407" y="30"/>
                </a:cubicBezTo>
                <a:cubicBezTo>
                  <a:pt x="408" y="30"/>
                  <a:pt x="409" y="30"/>
                  <a:pt x="410" y="31"/>
                </a:cubicBezTo>
                <a:close/>
                <a:moveTo>
                  <a:pt x="832" y="153"/>
                </a:moveTo>
                <a:cubicBezTo>
                  <a:pt x="828" y="151"/>
                  <a:pt x="821" y="151"/>
                  <a:pt x="813" y="147"/>
                </a:cubicBezTo>
                <a:cubicBezTo>
                  <a:pt x="802" y="140"/>
                  <a:pt x="799" y="134"/>
                  <a:pt x="785" y="119"/>
                </a:cubicBezTo>
                <a:cubicBezTo>
                  <a:pt x="781" y="115"/>
                  <a:pt x="778" y="112"/>
                  <a:pt x="775" y="108"/>
                </a:cubicBezTo>
                <a:cubicBezTo>
                  <a:pt x="770" y="101"/>
                  <a:pt x="766" y="97"/>
                  <a:pt x="763" y="92"/>
                </a:cubicBezTo>
                <a:cubicBezTo>
                  <a:pt x="762" y="90"/>
                  <a:pt x="759" y="86"/>
                  <a:pt x="763" y="83"/>
                </a:cubicBezTo>
                <a:cubicBezTo>
                  <a:pt x="773" y="79"/>
                  <a:pt x="782" y="73"/>
                  <a:pt x="790" y="70"/>
                </a:cubicBezTo>
                <a:cubicBezTo>
                  <a:pt x="796" y="69"/>
                  <a:pt x="802" y="70"/>
                  <a:pt x="810" y="70"/>
                </a:cubicBezTo>
                <a:cubicBezTo>
                  <a:pt x="811" y="70"/>
                  <a:pt x="811" y="69"/>
                  <a:pt x="812" y="68"/>
                </a:cubicBezTo>
                <a:cubicBezTo>
                  <a:pt x="813" y="65"/>
                  <a:pt x="813" y="63"/>
                  <a:pt x="811" y="61"/>
                </a:cubicBezTo>
                <a:cubicBezTo>
                  <a:pt x="808" y="58"/>
                  <a:pt x="807" y="58"/>
                  <a:pt x="804" y="56"/>
                </a:cubicBezTo>
                <a:cubicBezTo>
                  <a:pt x="800" y="54"/>
                  <a:pt x="796" y="54"/>
                  <a:pt x="792" y="54"/>
                </a:cubicBezTo>
                <a:cubicBezTo>
                  <a:pt x="784" y="55"/>
                  <a:pt x="777" y="60"/>
                  <a:pt x="770" y="64"/>
                </a:cubicBezTo>
                <a:cubicBezTo>
                  <a:pt x="766" y="66"/>
                  <a:pt x="761" y="67"/>
                  <a:pt x="758" y="69"/>
                </a:cubicBezTo>
                <a:cubicBezTo>
                  <a:pt x="756" y="70"/>
                  <a:pt x="753" y="70"/>
                  <a:pt x="753" y="69"/>
                </a:cubicBezTo>
                <a:cubicBezTo>
                  <a:pt x="751" y="60"/>
                  <a:pt x="754" y="46"/>
                  <a:pt x="758" y="35"/>
                </a:cubicBezTo>
                <a:cubicBezTo>
                  <a:pt x="758" y="35"/>
                  <a:pt x="759" y="30"/>
                  <a:pt x="757" y="28"/>
                </a:cubicBezTo>
                <a:cubicBezTo>
                  <a:pt x="756" y="25"/>
                  <a:pt x="753" y="25"/>
                  <a:pt x="752" y="24"/>
                </a:cubicBezTo>
                <a:cubicBezTo>
                  <a:pt x="746" y="20"/>
                  <a:pt x="741" y="19"/>
                  <a:pt x="738" y="22"/>
                </a:cubicBezTo>
                <a:cubicBezTo>
                  <a:pt x="736" y="32"/>
                  <a:pt x="737" y="41"/>
                  <a:pt x="737" y="49"/>
                </a:cubicBezTo>
                <a:cubicBezTo>
                  <a:pt x="736" y="60"/>
                  <a:pt x="736" y="71"/>
                  <a:pt x="733" y="77"/>
                </a:cubicBezTo>
                <a:cubicBezTo>
                  <a:pt x="729" y="80"/>
                  <a:pt x="721" y="85"/>
                  <a:pt x="710" y="87"/>
                </a:cubicBezTo>
                <a:cubicBezTo>
                  <a:pt x="706" y="87"/>
                  <a:pt x="704" y="87"/>
                  <a:pt x="701" y="87"/>
                </a:cubicBezTo>
                <a:cubicBezTo>
                  <a:pt x="698" y="87"/>
                  <a:pt x="696" y="87"/>
                  <a:pt x="695" y="87"/>
                </a:cubicBezTo>
                <a:cubicBezTo>
                  <a:pt x="692" y="88"/>
                  <a:pt x="690" y="89"/>
                  <a:pt x="691" y="92"/>
                </a:cubicBezTo>
                <a:cubicBezTo>
                  <a:pt x="692" y="98"/>
                  <a:pt x="693" y="97"/>
                  <a:pt x="698" y="99"/>
                </a:cubicBezTo>
                <a:cubicBezTo>
                  <a:pt x="703" y="101"/>
                  <a:pt x="707" y="100"/>
                  <a:pt x="709" y="100"/>
                </a:cubicBezTo>
                <a:cubicBezTo>
                  <a:pt x="716" y="98"/>
                  <a:pt x="719" y="97"/>
                  <a:pt x="727" y="96"/>
                </a:cubicBezTo>
                <a:cubicBezTo>
                  <a:pt x="729" y="96"/>
                  <a:pt x="730" y="99"/>
                  <a:pt x="729" y="101"/>
                </a:cubicBezTo>
                <a:cubicBezTo>
                  <a:pt x="726" y="115"/>
                  <a:pt x="723" y="122"/>
                  <a:pt x="718" y="132"/>
                </a:cubicBezTo>
                <a:cubicBezTo>
                  <a:pt x="713" y="143"/>
                  <a:pt x="709" y="151"/>
                  <a:pt x="701" y="158"/>
                </a:cubicBezTo>
                <a:cubicBezTo>
                  <a:pt x="697" y="163"/>
                  <a:pt x="697" y="165"/>
                  <a:pt x="699" y="166"/>
                </a:cubicBezTo>
                <a:cubicBezTo>
                  <a:pt x="700" y="167"/>
                  <a:pt x="701" y="165"/>
                  <a:pt x="707" y="162"/>
                </a:cubicBezTo>
                <a:cubicBezTo>
                  <a:pt x="712" y="159"/>
                  <a:pt x="720" y="156"/>
                  <a:pt x="722" y="154"/>
                </a:cubicBezTo>
                <a:cubicBezTo>
                  <a:pt x="727" y="150"/>
                  <a:pt x="729" y="144"/>
                  <a:pt x="735" y="134"/>
                </a:cubicBezTo>
                <a:cubicBezTo>
                  <a:pt x="738" y="127"/>
                  <a:pt x="740" y="122"/>
                  <a:pt x="745" y="97"/>
                </a:cubicBezTo>
                <a:cubicBezTo>
                  <a:pt x="745" y="96"/>
                  <a:pt x="745" y="95"/>
                  <a:pt x="745" y="94"/>
                </a:cubicBezTo>
                <a:cubicBezTo>
                  <a:pt x="746" y="93"/>
                  <a:pt x="746" y="93"/>
                  <a:pt x="748" y="91"/>
                </a:cubicBezTo>
                <a:cubicBezTo>
                  <a:pt x="750" y="89"/>
                  <a:pt x="751" y="88"/>
                  <a:pt x="754" y="87"/>
                </a:cubicBezTo>
                <a:cubicBezTo>
                  <a:pt x="759" y="99"/>
                  <a:pt x="761" y="106"/>
                  <a:pt x="765" y="112"/>
                </a:cubicBezTo>
                <a:cubicBezTo>
                  <a:pt x="767" y="116"/>
                  <a:pt x="770" y="119"/>
                  <a:pt x="772" y="123"/>
                </a:cubicBezTo>
                <a:cubicBezTo>
                  <a:pt x="782" y="138"/>
                  <a:pt x="792" y="151"/>
                  <a:pt x="802" y="162"/>
                </a:cubicBezTo>
                <a:cubicBezTo>
                  <a:pt x="808" y="168"/>
                  <a:pt x="820" y="167"/>
                  <a:pt x="831" y="167"/>
                </a:cubicBezTo>
                <a:cubicBezTo>
                  <a:pt x="833" y="167"/>
                  <a:pt x="837" y="165"/>
                  <a:pt x="838" y="163"/>
                </a:cubicBezTo>
                <a:cubicBezTo>
                  <a:pt x="839" y="160"/>
                  <a:pt x="839" y="159"/>
                  <a:pt x="832" y="153"/>
                </a:cubicBezTo>
                <a:close/>
                <a:moveTo>
                  <a:pt x="995" y="23"/>
                </a:moveTo>
                <a:cubicBezTo>
                  <a:pt x="992" y="24"/>
                  <a:pt x="985" y="23"/>
                  <a:pt x="981" y="28"/>
                </a:cubicBezTo>
                <a:cubicBezTo>
                  <a:pt x="977" y="28"/>
                  <a:pt x="973" y="28"/>
                  <a:pt x="970" y="28"/>
                </a:cubicBezTo>
                <a:cubicBezTo>
                  <a:pt x="968" y="28"/>
                  <a:pt x="967" y="27"/>
                  <a:pt x="966" y="27"/>
                </a:cubicBezTo>
                <a:cubicBezTo>
                  <a:pt x="967" y="24"/>
                  <a:pt x="972" y="16"/>
                  <a:pt x="972" y="13"/>
                </a:cubicBezTo>
                <a:cubicBezTo>
                  <a:pt x="976" y="12"/>
                  <a:pt x="995" y="13"/>
                  <a:pt x="995" y="13"/>
                </a:cubicBezTo>
                <a:cubicBezTo>
                  <a:pt x="997" y="12"/>
                  <a:pt x="997" y="12"/>
                  <a:pt x="997" y="16"/>
                </a:cubicBezTo>
                <a:cubicBezTo>
                  <a:pt x="997" y="20"/>
                  <a:pt x="996" y="23"/>
                  <a:pt x="995" y="23"/>
                </a:cubicBezTo>
                <a:close/>
                <a:moveTo>
                  <a:pt x="992" y="45"/>
                </a:moveTo>
                <a:cubicBezTo>
                  <a:pt x="990" y="46"/>
                  <a:pt x="982" y="45"/>
                  <a:pt x="981" y="45"/>
                </a:cubicBezTo>
                <a:cubicBezTo>
                  <a:pt x="983" y="41"/>
                  <a:pt x="985" y="34"/>
                  <a:pt x="988" y="32"/>
                </a:cubicBezTo>
                <a:cubicBezTo>
                  <a:pt x="989" y="32"/>
                  <a:pt x="993" y="31"/>
                  <a:pt x="994" y="33"/>
                </a:cubicBezTo>
                <a:cubicBezTo>
                  <a:pt x="995" y="35"/>
                  <a:pt x="993" y="42"/>
                  <a:pt x="992" y="45"/>
                </a:cubicBezTo>
                <a:close/>
                <a:moveTo>
                  <a:pt x="986" y="68"/>
                </a:moveTo>
                <a:cubicBezTo>
                  <a:pt x="980" y="75"/>
                  <a:pt x="976" y="77"/>
                  <a:pt x="973" y="70"/>
                </a:cubicBezTo>
                <a:cubicBezTo>
                  <a:pt x="973" y="67"/>
                  <a:pt x="969" y="63"/>
                  <a:pt x="968" y="60"/>
                </a:cubicBezTo>
                <a:cubicBezTo>
                  <a:pt x="972" y="54"/>
                  <a:pt x="975" y="52"/>
                  <a:pt x="976" y="52"/>
                </a:cubicBezTo>
                <a:cubicBezTo>
                  <a:pt x="980" y="52"/>
                  <a:pt x="990" y="51"/>
                  <a:pt x="990" y="53"/>
                </a:cubicBezTo>
                <a:cubicBezTo>
                  <a:pt x="988" y="60"/>
                  <a:pt x="986" y="64"/>
                  <a:pt x="986" y="68"/>
                </a:cubicBezTo>
                <a:close/>
                <a:moveTo>
                  <a:pt x="962" y="53"/>
                </a:moveTo>
                <a:cubicBezTo>
                  <a:pt x="964" y="52"/>
                  <a:pt x="975" y="39"/>
                  <a:pt x="977" y="36"/>
                </a:cubicBezTo>
                <a:cubicBezTo>
                  <a:pt x="978" y="34"/>
                  <a:pt x="976" y="31"/>
                  <a:pt x="975" y="30"/>
                </a:cubicBezTo>
                <a:cubicBezTo>
                  <a:pt x="972" y="30"/>
                  <a:pt x="967" y="31"/>
                  <a:pt x="964" y="31"/>
                </a:cubicBezTo>
                <a:cubicBezTo>
                  <a:pt x="961" y="35"/>
                  <a:pt x="956" y="39"/>
                  <a:pt x="953" y="44"/>
                </a:cubicBezTo>
                <a:cubicBezTo>
                  <a:pt x="955" y="48"/>
                  <a:pt x="958" y="49"/>
                  <a:pt x="962" y="53"/>
                </a:cubicBezTo>
                <a:close/>
                <a:moveTo>
                  <a:pt x="962" y="79"/>
                </a:moveTo>
                <a:cubicBezTo>
                  <a:pt x="961" y="81"/>
                  <a:pt x="960" y="81"/>
                  <a:pt x="959" y="81"/>
                </a:cubicBezTo>
                <a:cubicBezTo>
                  <a:pt x="958" y="81"/>
                  <a:pt x="957" y="80"/>
                  <a:pt x="957" y="80"/>
                </a:cubicBezTo>
                <a:cubicBezTo>
                  <a:pt x="957" y="80"/>
                  <a:pt x="957" y="77"/>
                  <a:pt x="960" y="76"/>
                </a:cubicBezTo>
                <a:cubicBezTo>
                  <a:pt x="960" y="76"/>
                  <a:pt x="963" y="77"/>
                  <a:pt x="962" y="79"/>
                </a:cubicBezTo>
                <a:close/>
                <a:moveTo>
                  <a:pt x="940" y="81"/>
                </a:moveTo>
                <a:cubicBezTo>
                  <a:pt x="940" y="81"/>
                  <a:pt x="938" y="80"/>
                  <a:pt x="938" y="78"/>
                </a:cubicBezTo>
                <a:cubicBezTo>
                  <a:pt x="937" y="74"/>
                  <a:pt x="937" y="65"/>
                  <a:pt x="938" y="55"/>
                </a:cubicBezTo>
                <a:cubicBezTo>
                  <a:pt x="940" y="53"/>
                  <a:pt x="944" y="51"/>
                  <a:pt x="946" y="50"/>
                </a:cubicBezTo>
                <a:cubicBezTo>
                  <a:pt x="947" y="49"/>
                  <a:pt x="948" y="48"/>
                  <a:pt x="952" y="54"/>
                </a:cubicBezTo>
                <a:cubicBezTo>
                  <a:pt x="954" y="56"/>
                  <a:pt x="955" y="57"/>
                  <a:pt x="956" y="60"/>
                </a:cubicBezTo>
                <a:cubicBezTo>
                  <a:pt x="947" y="73"/>
                  <a:pt x="944" y="79"/>
                  <a:pt x="940" y="81"/>
                </a:cubicBezTo>
                <a:close/>
                <a:moveTo>
                  <a:pt x="940" y="32"/>
                </a:moveTo>
                <a:cubicBezTo>
                  <a:pt x="942" y="33"/>
                  <a:pt x="950" y="32"/>
                  <a:pt x="952" y="32"/>
                </a:cubicBezTo>
                <a:cubicBezTo>
                  <a:pt x="952" y="35"/>
                  <a:pt x="945" y="43"/>
                  <a:pt x="944" y="44"/>
                </a:cubicBezTo>
                <a:cubicBezTo>
                  <a:pt x="943" y="44"/>
                  <a:pt x="942" y="45"/>
                  <a:pt x="939" y="45"/>
                </a:cubicBezTo>
                <a:cubicBezTo>
                  <a:pt x="939" y="42"/>
                  <a:pt x="940" y="34"/>
                  <a:pt x="940" y="32"/>
                </a:cubicBezTo>
                <a:close/>
                <a:moveTo>
                  <a:pt x="1020" y="92"/>
                </a:moveTo>
                <a:cubicBezTo>
                  <a:pt x="1018" y="83"/>
                  <a:pt x="1010" y="75"/>
                  <a:pt x="1003" y="72"/>
                </a:cubicBezTo>
                <a:cubicBezTo>
                  <a:pt x="1000" y="71"/>
                  <a:pt x="1001" y="57"/>
                  <a:pt x="1004" y="43"/>
                </a:cubicBezTo>
                <a:cubicBezTo>
                  <a:pt x="1005" y="38"/>
                  <a:pt x="1007" y="33"/>
                  <a:pt x="1009" y="27"/>
                </a:cubicBezTo>
                <a:cubicBezTo>
                  <a:pt x="1011" y="14"/>
                  <a:pt x="1009" y="10"/>
                  <a:pt x="1007" y="9"/>
                </a:cubicBezTo>
                <a:cubicBezTo>
                  <a:pt x="1004" y="7"/>
                  <a:pt x="1002" y="8"/>
                  <a:pt x="998" y="8"/>
                </a:cubicBezTo>
                <a:cubicBezTo>
                  <a:pt x="991" y="8"/>
                  <a:pt x="984" y="8"/>
                  <a:pt x="973" y="9"/>
                </a:cubicBezTo>
                <a:cubicBezTo>
                  <a:pt x="973" y="7"/>
                  <a:pt x="969" y="0"/>
                  <a:pt x="967" y="6"/>
                </a:cubicBezTo>
                <a:cubicBezTo>
                  <a:pt x="966" y="8"/>
                  <a:pt x="964" y="13"/>
                  <a:pt x="962" y="17"/>
                </a:cubicBezTo>
                <a:cubicBezTo>
                  <a:pt x="960" y="22"/>
                  <a:pt x="957" y="27"/>
                  <a:pt x="956" y="28"/>
                </a:cubicBezTo>
                <a:cubicBezTo>
                  <a:pt x="952" y="29"/>
                  <a:pt x="944" y="27"/>
                  <a:pt x="941" y="27"/>
                </a:cubicBezTo>
                <a:cubicBezTo>
                  <a:pt x="941" y="23"/>
                  <a:pt x="941" y="18"/>
                  <a:pt x="939" y="15"/>
                </a:cubicBezTo>
                <a:cubicBezTo>
                  <a:pt x="937" y="13"/>
                  <a:pt x="933" y="12"/>
                  <a:pt x="931" y="12"/>
                </a:cubicBezTo>
                <a:cubicBezTo>
                  <a:pt x="928" y="13"/>
                  <a:pt x="930" y="32"/>
                  <a:pt x="929" y="53"/>
                </a:cubicBezTo>
                <a:cubicBezTo>
                  <a:pt x="929" y="67"/>
                  <a:pt x="925" y="85"/>
                  <a:pt x="924" y="92"/>
                </a:cubicBezTo>
                <a:cubicBezTo>
                  <a:pt x="916" y="97"/>
                  <a:pt x="909" y="100"/>
                  <a:pt x="901" y="105"/>
                </a:cubicBezTo>
                <a:cubicBezTo>
                  <a:pt x="898" y="107"/>
                  <a:pt x="894" y="107"/>
                  <a:pt x="892" y="106"/>
                </a:cubicBezTo>
                <a:cubicBezTo>
                  <a:pt x="891" y="102"/>
                  <a:pt x="890" y="100"/>
                  <a:pt x="888" y="98"/>
                </a:cubicBezTo>
                <a:cubicBezTo>
                  <a:pt x="886" y="95"/>
                  <a:pt x="884" y="93"/>
                  <a:pt x="881" y="93"/>
                </a:cubicBezTo>
                <a:cubicBezTo>
                  <a:pt x="880" y="93"/>
                  <a:pt x="876" y="92"/>
                  <a:pt x="876" y="95"/>
                </a:cubicBezTo>
                <a:cubicBezTo>
                  <a:pt x="875" y="99"/>
                  <a:pt x="875" y="105"/>
                  <a:pt x="874" y="111"/>
                </a:cubicBezTo>
                <a:cubicBezTo>
                  <a:pt x="873" y="114"/>
                  <a:pt x="864" y="143"/>
                  <a:pt x="864" y="144"/>
                </a:cubicBezTo>
                <a:cubicBezTo>
                  <a:pt x="867" y="147"/>
                  <a:pt x="867" y="150"/>
                  <a:pt x="870" y="150"/>
                </a:cubicBezTo>
                <a:cubicBezTo>
                  <a:pt x="874" y="151"/>
                  <a:pt x="878" y="152"/>
                  <a:pt x="882" y="147"/>
                </a:cubicBezTo>
                <a:cubicBezTo>
                  <a:pt x="889" y="141"/>
                  <a:pt x="888" y="120"/>
                  <a:pt x="892" y="115"/>
                </a:cubicBezTo>
                <a:cubicBezTo>
                  <a:pt x="895" y="114"/>
                  <a:pt x="901" y="113"/>
                  <a:pt x="903" y="112"/>
                </a:cubicBezTo>
                <a:cubicBezTo>
                  <a:pt x="908" y="111"/>
                  <a:pt x="908" y="108"/>
                  <a:pt x="921" y="103"/>
                </a:cubicBezTo>
                <a:cubicBezTo>
                  <a:pt x="928" y="100"/>
                  <a:pt x="934" y="99"/>
                  <a:pt x="941" y="97"/>
                </a:cubicBezTo>
                <a:cubicBezTo>
                  <a:pt x="951" y="94"/>
                  <a:pt x="952" y="91"/>
                  <a:pt x="957" y="89"/>
                </a:cubicBezTo>
                <a:cubicBezTo>
                  <a:pt x="961" y="88"/>
                  <a:pt x="967" y="89"/>
                  <a:pt x="974" y="88"/>
                </a:cubicBezTo>
                <a:cubicBezTo>
                  <a:pt x="976" y="88"/>
                  <a:pt x="979" y="86"/>
                  <a:pt x="981" y="85"/>
                </a:cubicBezTo>
                <a:cubicBezTo>
                  <a:pt x="983" y="84"/>
                  <a:pt x="986" y="85"/>
                  <a:pt x="989" y="84"/>
                </a:cubicBezTo>
                <a:cubicBezTo>
                  <a:pt x="990" y="83"/>
                  <a:pt x="992" y="84"/>
                  <a:pt x="993" y="84"/>
                </a:cubicBezTo>
                <a:cubicBezTo>
                  <a:pt x="996" y="87"/>
                  <a:pt x="997" y="88"/>
                  <a:pt x="993" y="90"/>
                </a:cubicBezTo>
                <a:cubicBezTo>
                  <a:pt x="986" y="93"/>
                  <a:pt x="979" y="96"/>
                  <a:pt x="974" y="103"/>
                </a:cubicBezTo>
                <a:cubicBezTo>
                  <a:pt x="972" y="104"/>
                  <a:pt x="972" y="103"/>
                  <a:pt x="967" y="105"/>
                </a:cubicBezTo>
                <a:cubicBezTo>
                  <a:pt x="965" y="105"/>
                  <a:pt x="962" y="107"/>
                  <a:pt x="959" y="108"/>
                </a:cubicBezTo>
                <a:cubicBezTo>
                  <a:pt x="950" y="110"/>
                  <a:pt x="939" y="111"/>
                  <a:pt x="929" y="113"/>
                </a:cubicBezTo>
                <a:cubicBezTo>
                  <a:pt x="927" y="114"/>
                  <a:pt x="927" y="116"/>
                  <a:pt x="927" y="118"/>
                </a:cubicBezTo>
                <a:cubicBezTo>
                  <a:pt x="928" y="120"/>
                  <a:pt x="935" y="124"/>
                  <a:pt x="941" y="124"/>
                </a:cubicBezTo>
                <a:cubicBezTo>
                  <a:pt x="944" y="124"/>
                  <a:pt x="947" y="121"/>
                  <a:pt x="949" y="120"/>
                </a:cubicBezTo>
                <a:cubicBezTo>
                  <a:pt x="952" y="119"/>
                  <a:pt x="961" y="112"/>
                  <a:pt x="960" y="118"/>
                </a:cubicBezTo>
                <a:cubicBezTo>
                  <a:pt x="959" y="123"/>
                  <a:pt x="958" y="127"/>
                  <a:pt x="958" y="130"/>
                </a:cubicBezTo>
                <a:cubicBezTo>
                  <a:pt x="958" y="133"/>
                  <a:pt x="958" y="137"/>
                  <a:pt x="957" y="140"/>
                </a:cubicBezTo>
                <a:cubicBezTo>
                  <a:pt x="953" y="142"/>
                  <a:pt x="948" y="144"/>
                  <a:pt x="943" y="146"/>
                </a:cubicBezTo>
                <a:cubicBezTo>
                  <a:pt x="935" y="148"/>
                  <a:pt x="927" y="148"/>
                  <a:pt x="917" y="151"/>
                </a:cubicBezTo>
                <a:cubicBezTo>
                  <a:pt x="909" y="154"/>
                  <a:pt x="904" y="162"/>
                  <a:pt x="905" y="163"/>
                </a:cubicBezTo>
                <a:cubicBezTo>
                  <a:pt x="909" y="166"/>
                  <a:pt x="919" y="165"/>
                  <a:pt x="930" y="161"/>
                </a:cubicBezTo>
                <a:cubicBezTo>
                  <a:pt x="938" y="158"/>
                  <a:pt x="944" y="154"/>
                  <a:pt x="951" y="150"/>
                </a:cubicBezTo>
                <a:cubicBezTo>
                  <a:pt x="953" y="149"/>
                  <a:pt x="958" y="149"/>
                  <a:pt x="958" y="154"/>
                </a:cubicBezTo>
                <a:cubicBezTo>
                  <a:pt x="957" y="161"/>
                  <a:pt x="954" y="162"/>
                  <a:pt x="953" y="166"/>
                </a:cubicBezTo>
                <a:cubicBezTo>
                  <a:pt x="952" y="171"/>
                  <a:pt x="943" y="170"/>
                  <a:pt x="933" y="169"/>
                </a:cubicBezTo>
                <a:cubicBezTo>
                  <a:pt x="928" y="169"/>
                  <a:pt x="920" y="169"/>
                  <a:pt x="918" y="168"/>
                </a:cubicBezTo>
                <a:cubicBezTo>
                  <a:pt x="915" y="169"/>
                  <a:pt x="923" y="172"/>
                  <a:pt x="926" y="173"/>
                </a:cubicBezTo>
                <a:cubicBezTo>
                  <a:pt x="929" y="175"/>
                  <a:pt x="933" y="175"/>
                  <a:pt x="940" y="178"/>
                </a:cubicBezTo>
                <a:cubicBezTo>
                  <a:pt x="949" y="181"/>
                  <a:pt x="952" y="185"/>
                  <a:pt x="958" y="186"/>
                </a:cubicBezTo>
                <a:cubicBezTo>
                  <a:pt x="962" y="187"/>
                  <a:pt x="970" y="184"/>
                  <a:pt x="974" y="177"/>
                </a:cubicBezTo>
                <a:cubicBezTo>
                  <a:pt x="977" y="170"/>
                  <a:pt x="976" y="161"/>
                  <a:pt x="975" y="147"/>
                </a:cubicBezTo>
                <a:cubicBezTo>
                  <a:pt x="976" y="145"/>
                  <a:pt x="976" y="145"/>
                  <a:pt x="977" y="145"/>
                </a:cubicBezTo>
                <a:cubicBezTo>
                  <a:pt x="978" y="145"/>
                  <a:pt x="979" y="145"/>
                  <a:pt x="980" y="145"/>
                </a:cubicBezTo>
                <a:cubicBezTo>
                  <a:pt x="986" y="146"/>
                  <a:pt x="990" y="147"/>
                  <a:pt x="992" y="147"/>
                </a:cubicBezTo>
                <a:cubicBezTo>
                  <a:pt x="996" y="148"/>
                  <a:pt x="1000" y="151"/>
                  <a:pt x="1003" y="151"/>
                </a:cubicBezTo>
                <a:cubicBezTo>
                  <a:pt x="1008" y="152"/>
                  <a:pt x="1008" y="146"/>
                  <a:pt x="1007" y="145"/>
                </a:cubicBezTo>
                <a:cubicBezTo>
                  <a:pt x="1006" y="142"/>
                  <a:pt x="1003" y="137"/>
                  <a:pt x="1002" y="136"/>
                </a:cubicBezTo>
                <a:cubicBezTo>
                  <a:pt x="1000" y="135"/>
                  <a:pt x="990" y="135"/>
                  <a:pt x="980" y="136"/>
                </a:cubicBezTo>
                <a:cubicBezTo>
                  <a:pt x="978" y="136"/>
                  <a:pt x="978" y="136"/>
                  <a:pt x="975" y="135"/>
                </a:cubicBezTo>
                <a:cubicBezTo>
                  <a:pt x="973" y="135"/>
                  <a:pt x="973" y="136"/>
                  <a:pt x="972" y="134"/>
                </a:cubicBezTo>
                <a:cubicBezTo>
                  <a:pt x="971" y="131"/>
                  <a:pt x="971" y="127"/>
                  <a:pt x="972" y="124"/>
                </a:cubicBezTo>
                <a:cubicBezTo>
                  <a:pt x="974" y="121"/>
                  <a:pt x="976" y="118"/>
                  <a:pt x="977" y="116"/>
                </a:cubicBezTo>
                <a:cubicBezTo>
                  <a:pt x="980" y="112"/>
                  <a:pt x="977" y="107"/>
                  <a:pt x="978" y="104"/>
                </a:cubicBezTo>
                <a:cubicBezTo>
                  <a:pt x="980" y="100"/>
                  <a:pt x="982" y="100"/>
                  <a:pt x="985" y="98"/>
                </a:cubicBezTo>
                <a:cubicBezTo>
                  <a:pt x="988" y="96"/>
                  <a:pt x="992" y="96"/>
                  <a:pt x="995" y="96"/>
                </a:cubicBezTo>
                <a:cubicBezTo>
                  <a:pt x="998" y="96"/>
                  <a:pt x="998" y="99"/>
                  <a:pt x="1001" y="100"/>
                </a:cubicBezTo>
                <a:cubicBezTo>
                  <a:pt x="1006" y="101"/>
                  <a:pt x="1011" y="101"/>
                  <a:pt x="1015" y="102"/>
                </a:cubicBezTo>
                <a:cubicBezTo>
                  <a:pt x="1021" y="102"/>
                  <a:pt x="1020" y="99"/>
                  <a:pt x="1020" y="92"/>
                </a:cubicBezTo>
                <a:close/>
                <a:moveTo>
                  <a:pt x="240" y="107"/>
                </a:moveTo>
                <a:cubicBezTo>
                  <a:pt x="240" y="107"/>
                  <a:pt x="240" y="102"/>
                  <a:pt x="240" y="100"/>
                </a:cubicBezTo>
                <a:cubicBezTo>
                  <a:pt x="241" y="100"/>
                  <a:pt x="243" y="100"/>
                  <a:pt x="244" y="100"/>
                </a:cubicBezTo>
                <a:cubicBezTo>
                  <a:pt x="245" y="101"/>
                  <a:pt x="245" y="105"/>
                  <a:pt x="244" y="107"/>
                </a:cubicBezTo>
                <a:cubicBezTo>
                  <a:pt x="243" y="107"/>
                  <a:pt x="241" y="107"/>
                  <a:pt x="240" y="107"/>
                </a:cubicBezTo>
                <a:close/>
                <a:moveTo>
                  <a:pt x="292" y="61"/>
                </a:moveTo>
                <a:cubicBezTo>
                  <a:pt x="291" y="55"/>
                  <a:pt x="291" y="48"/>
                  <a:pt x="290" y="43"/>
                </a:cubicBezTo>
                <a:cubicBezTo>
                  <a:pt x="288" y="35"/>
                  <a:pt x="284" y="30"/>
                  <a:pt x="281" y="26"/>
                </a:cubicBezTo>
                <a:cubicBezTo>
                  <a:pt x="275" y="20"/>
                  <a:pt x="271" y="18"/>
                  <a:pt x="262" y="17"/>
                </a:cubicBezTo>
                <a:cubicBezTo>
                  <a:pt x="257" y="17"/>
                  <a:pt x="253" y="21"/>
                  <a:pt x="247" y="22"/>
                </a:cubicBezTo>
                <a:cubicBezTo>
                  <a:pt x="237" y="24"/>
                  <a:pt x="222" y="28"/>
                  <a:pt x="212" y="30"/>
                </a:cubicBezTo>
                <a:cubicBezTo>
                  <a:pt x="209" y="30"/>
                  <a:pt x="197" y="36"/>
                  <a:pt x="196" y="42"/>
                </a:cubicBezTo>
                <a:cubicBezTo>
                  <a:pt x="199" y="40"/>
                  <a:pt x="203" y="38"/>
                  <a:pt x="208" y="37"/>
                </a:cubicBezTo>
                <a:cubicBezTo>
                  <a:pt x="211" y="36"/>
                  <a:pt x="215" y="35"/>
                  <a:pt x="221" y="34"/>
                </a:cubicBezTo>
                <a:cubicBezTo>
                  <a:pt x="228" y="33"/>
                  <a:pt x="235" y="32"/>
                  <a:pt x="241" y="30"/>
                </a:cubicBezTo>
                <a:cubicBezTo>
                  <a:pt x="251" y="29"/>
                  <a:pt x="254" y="29"/>
                  <a:pt x="261" y="30"/>
                </a:cubicBezTo>
                <a:cubicBezTo>
                  <a:pt x="264" y="30"/>
                  <a:pt x="267" y="35"/>
                  <a:pt x="269" y="39"/>
                </a:cubicBezTo>
                <a:cubicBezTo>
                  <a:pt x="272" y="45"/>
                  <a:pt x="273" y="49"/>
                  <a:pt x="274" y="53"/>
                </a:cubicBezTo>
                <a:cubicBezTo>
                  <a:pt x="276" y="62"/>
                  <a:pt x="275" y="73"/>
                  <a:pt x="275" y="84"/>
                </a:cubicBezTo>
                <a:cubicBezTo>
                  <a:pt x="275" y="94"/>
                  <a:pt x="276" y="106"/>
                  <a:pt x="276" y="112"/>
                </a:cubicBezTo>
                <a:cubicBezTo>
                  <a:pt x="277" y="122"/>
                  <a:pt x="274" y="133"/>
                  <a:pt x="273" y="142"/>
                </a:cubicBezTo>
                <a:cubicBezTo>
                  <a:pt x="273" y="144"/>
                  <a:pt x="272" y="149"/>
                  <a:pt x="269" y="149"/>
                </a:cubicBezTo>
                <a:cubicBezTo>
                  <a:pt x="262" y="146"/>
                  <a:pt x="252" y="140"/>
                  <a:pt x="249" y="138"/>
                </a:cubicBezTo>
                <a:cubicBezTo>
                  <a:pt x="247" y="137"/>
                  <a:pt x="244" y="126"/>
                  <a:pt x="245" y="122"/>
                </a:cubicBezTo>
                <a:cubicBezTo>
                  <a:pt x="247" y="116"/>
                  <a:pt x="254" y="117"/>
                  <a:pt x="257" y="107"/>
                </a:cubicBezTo>
                <a:cubicBezTo>
                  <a:pt x="259" y="100"/>
                  <a:pt x="256" y="97"/>
                  <a:pt x="259" y="80"/>
                </a:cubicBezTo>
                <a:cubicBezTo>
                  <a:pt x="263" y="57"/>
                  <a:pt x="261" y="54"/>
                  <a:pt x="253" y="48"/>
                </a:cubicBezTo>
                <a:cubicBezTo>
                  <a:pt x="252" y="48"/>
                  <a:pt x="251" y="46"/>
                  <a:pt x="249" y="46"/>
                </a:cubicBezTo>
                <a:cubicBezTo>
                  <a:pt x="244" y="45"/>
                  <a:pt x="237" y="45"/>
                  <a:pt x="238" y="47"/>
                </a:cubicBezTo>
                <a:cubicBezTo>
                  <a:pt x="241" y="56"/>
                  <a:pt x="244" y="56"/>
                  <a:pt x="249" y="60"/>
                </a:cubicBezTo>
                <a:cubicBezTo>
                  <a:pt x="253" y="62"/>
                  <a:pt x="248" y="75"/>
                  <a:pt x="245" y="84"/>
                </a:cubicBezTo>
                <a:cubicBezTo>
                  <a:pt x="242" y="92"/>
                  <a:pt x="239" y="92"/>
                  <a:pt x="237" y="91"/>
                </a:cubicBezTo>
                <a:cubicBezTo>
                  <a:pt x="234" y="89"/>
                  <a:pt x="233" y="83"/>
                  <a:pt x="231" y="78"/>
                </a:cubicBezTo>
                <a:cubicBezTo>
                  <a:pt x="231" y="76"/>
                  <a:pt x="230" y="72"/>
                  <a:pt x="230" y="68"/>
                </a:cubicBezTo>
                <a:cubicBezTo>
                  <a:pt x="229" y="65"/>
                  <a:pt x="231" y="61"/>
                  <a:pt x="229" y="58"/>
                </a:cubicBezTo>
                <a:cubicBezTo>
                  <a:pt x="229" y="55"/>
                  <a:pt x="226" y="53"/>
                  <a:pt x="224" y="51"/>
                </a:cubicBezTo>
                <a:cubicBezTo>
                  <a:pt x="223" y="49"/>
                  <a:pt x="223" y="46"/>
                  <a:pt x="222" y="45"/>
                </a:cubicBezTo>
                <a:cubicBezTo>
                  <a:pt x="220" y="44"/>
                  <a:pt x="219" y="40"/>
                  <a:pt x="216" y="40"/>
                </a:cubicBezTo>
                <a:cubicBezTo>
                  <a:pt x="208" y="41"/>
                  <a:pt x="214" y="57"/>
                  <a:pt x="211" y="61"/>
                </a:cubicBezTo>
                <a:cubicBezTo>
                  <a:pt x="209" y="64"/>
                  <a:pt x="203" y="65"/>
                  <a:pt x="198" y="66"/>
                </a:cubicBezTo>
                <a:cubicBezTo>
                  <a:pt x="196" y="66"/>
                  <a:pt x="192" y="67"/>
                  <a:pt x="192" y="68"/>
                </a:cubicBezTo>
                <a:cubicBezTo>
                  <a:pt x="191" y="69"/>
                  <a:pt x="194" y="70"/>
                  <a:pt x="196" y="72"/>
                </a:cubicBezTo>
                <a:cubicBezTo>
                  <a:pt x="197" y="73"/>
                  <a:pt x="197" y="74"/>
                  <a:pt x="198" y="76"/>
                </a:cubicBezTo>
                <a:cubicBezTo>
                  <a:pt x="199" y="78"/>
                  <a:pt x="201" y="78"/>
                  <a:pt x="200" y="80"/>
                </a:cubicBezTo>
                <a:cubicBezTo>
                  <a:pt x="201" y="83"/>
                  <a:pt x="200" y="86"/>
                  <a:pt x="201" y="87"/>
                </a:cubicBezTo>
                <a:cubicBezTo>
                  <a:pt x="202" y="89"/>
                  <a:pt x="205" y="86"/>
                  <a:pt x="210" y="86"/>
                </a:cubicBezTo>
                <a:cubicBezTo>
                  <a:pt x="210" y="89"/>
                  <a:pt x="202" y="97"/>
                  <a:pt x="202" y="98"/>
                </a:cubicBezTo>
                <a:cubicBezTo>
                  <a:pt x="203" y="98"/>
                  <a:pt x="205" y="98"/>
                  <a:pt x="207" y="98"/>
                </a:cubicBezTo>
                <a:cubicBezTo>
                  <a:pt x="212" y="95"/>
                  <a:pt x="214" y="93"/>
                  <a:pt x="218" y="92"/>
                </a:cubicBezTo>
                <a:cubicBezTo>
                  <a:pt x="221" y="96"/>
                  <a:pt x="222" y="99"/>
                  <a:pt x="222" y="102"/>
                </a:cubicBezTo>
                <a:cubicBezTo>
                  <a:pt x="222" y="107"/>
                  <a:pt x="206" y="115"/>
                  <a:pt x="196" y="114"/>
                </a:cubicBezTo>
                <a:cubicBezTo>
                  <a:pt x="196" y="110"/>
                  <a:pt x="197" y="104"/>
                  <a:pt x="196" y="105"/>
                </a:cubicBezTo>
                <a:cubicBezTo>
                  <a:pt x="192" y="107"/>
                  <a:pt x="191" y="110"/>
                  <a:pt x="186" y="114"/>
                </a:cubicBezTo>
                <a:cubicBezTo>
                  <a:pt x="184" y="116"/>
                  <a:pt x="183" y="116"/>
                  <a:pt x="181" y="116"/>
                </a:cubicBezTo>
                <a:cubicBezTo>
                  <a:pt x="181" y="106"/>
                  <a:pt x="180" y="85"/>
                  <a:pt x="182" y="81"/>
                </a:cubicBezTo>
                <a:cubicBezTo>
                  <a:pt x="184" y="76"/>
                  <a:pt x="183" y="67"/>
                  <a:pt x="182" y="64"/>
                </a:cubicBezTo>
                <a:cubicBezTo>
                  <a:pt x="181" y="60"/>
                  <a:pt x="179" y="57"/>
                  <a:pt x="178" y="59"/>
                </a:cubicBezTo>
                <a:cubicBezTo>
                  <a:pt x="171" y="65"/>
                  <a:pt x="168" y="77"/>
                  <a:pt x="165" y="92"/>
                </a:cubicBezTo>
                <a:cubicBezTo>
                  <a:pt x="164" y="98"/>
                  <a:pt x="161" y="133"/>
                  <a:pt x="161" y="149"/>
                </a:cubicBezTo>
                <a:cubicBezTo>
                  <a:pt x="162" y="153"/>
                  <a:pt x="165" y="157"/>
                  <a:pt x="168" y="156"/>
                </a:cubicBezTo>
                <a:cubicBezTo>
                  <a:pt x="171" y="156"/>
                  <a:pt x="176" y="153"/>
                  <a:pt x="176" y="151"/>
                </a:cubicBezTo>
                <a:cubicBezTo>
                  <a:pt x="178" y="145"/>
                  <a:pt x="178" y="136"/>
                  <a:pt x="179" y="127"/>
                </a:cubicBezTo>
                <a:cubicBezTo>
                  <a:pt x="186" y="127"/>
                  <a:pt x="193" y="127"/>
                  <a:pt x="199" y="126"/>
                </a:cubicBezTo>
                <a:cubicBezTo>
                  <a:pt x="206" y="123"/>
                  <a:pt x="210" y="122"/>
                  <a:pt x="214" y="120"/>
                </a:cubicBezTo>
                <a:cubicBezTo>
                  <a:pt x="218" y="118"/>
                  <a:pt x="221" y="115"/>
                  <a:pt x="223" y="114"/>
                </a:cubicBezTo>
                <a:cubicBezTo>
                  <a:pt x="225" y="113"/>
                  <a:pt x="226" y="113"/>
                  <a:pt x="227" y="114"/>
                </a:cubicBezTo>
                <a:cubicBezTo>
                  <a:pt x="227" y="117"/>
                  <a:pt x="228" y="121"/>
                  <a:pt x="227" y="122"/>
                </a:cubicBezTo>
                <a:cubicBezTo>
                  <a:pt x="222" y="128"/>
                  <a:pt x="219" y="133"/>
                  <a:pt x="220" y="133"/>
                </a:cubicBezTo>
                <a:cubicBezTo>
                  <a:pt x="223" y="133"/>
                  <a:pt x="227" y="130"/>
                  <a:pt x="231" y="129"/>
                </a:cubicBezTo>
                <a:cubicBezTo>
                  <a:pt x="231" y="130"/>
                  <a:pt x="232" y="130"/>
                  <a:pt x="232" y="133"/>
                </a:cubicBezTo>
                <a:cubicBezTo>
                  <a:pt x="233" y="135"/>
                  <a:pt x="233" y="138"/>
                  <a:pt x="231" y="139"/>
                </a:cubicBezTo>
                <a:cubicBezTo>
                  <a:pt x="230" y="142"/>
                  <a:pt x="229" y="143"/>
                  <a:pt x="227" y="144"/>
                </a:cubicBezTo>
                <a:cubicBezTo>
                  <a:pt x="224" y="145"/>
                  <a:pt x="220" y="144"/>
                  <a:pt x="216" y="144"/>
                </a:cubicBezTo>
                <a:cubicBezTo>
                  <a:pt x="211" y="145"/>
                  <a:pt x="209" y="147"/>
                  <a:pt x="206" y="145"/>
                </a:cubicBezTo>
                <a:cubicBezTo>
                  <a:pt x="205" y="145"/>
                  <a:pt x="205" y="144"/>
                  <a:pt x="207" y="142"/>
                </a:cubicBezTo>
                <a:cubicBezTo>
                  <a:pt x="209" y="140"/>
                  <a:pt x="210" y="138"/>
                  <a:pt x="209" y="136"/>
                </a:cubicBezTo>
                <a:cubicBezTo>
                  <a:pt x="206" y="137"/>
                  <a:pt x="194" y="144"/>
                  <a:pt x="194" y="146"/>
                </a:cubicBezTo>
                <a:cubicBezTo>
                  <a:pt x="194" y="153"/>
                  <a:pt x="196" y="153"/>
                  <a:pt x="196" y="155"/>
                </a:cubicBezTo>
                <a:cubicBezTo>
                  <a:pt x="196" y="161"/>
                  <a:pt x="196" y="163"/>
                  <a:pt x="197" y="164"/>
                </a:cubicBezTo>
                <a:cubicBezTo>
                  <a:pt x="197" y="164"/>
                  <a:pt x="201" y="165"/>
                  <a:pt x="203" y="163"/>
                </a:cubicBezTo>
                <a:cubicBezTo>
                  <a:pt x="208" y="161"/>
                  <a:pt x="208" y="160"/>
                  <a:pt x="211" y="159"/>
                </a:cubicBezTo>
                <a:cubicBezTo>
                  <a:pt x="214" y="158"/>
                  <a:pt x="226" y="156"/>
                  <a:pt x="234" y="155"/>
                </a:cubicBezTo>
                <a:cubicBezTo>
                  <a:pt x="239" y="155"/>
                  <a:pt x="251" y="151"/>
                  <a:pt x="253" y="152"/>
                </a:cubicBezTo>
                <a:cubicBezTo>
                  <a:pt x="258" y="158"/>
                  <a:pt x="265" y="163"/>
                  <a:pt x="267" y="165"/>
                </a:cubicBezTo>
                <a:cubicBezTo>
                  <a:pt x="270" y="173"/>
                  <a:pt x="275" y="174"/>
                  <a:pt x="277" y="176"/>
                </a:cubicBezTo>
                <a:cubicBezTo>
                  <a:pt x="279" y="179"/>
                  <a:pt x="277" y="183"/>
                  <a:pt x="278" y="184"/>
                </a:cubicBezTo>
                <a:cubicBezTo>
                  <a:pt x="279" y="184"/>
                  <a:pt x="282" y="184"/>
                  <a:pt x="284" y="183"/>
                </a:cubicBezTo>
                <a:cubicBezTo>
                  <a:pt x="288" y="181"/>
                  <a:pt x="291" y="178"/>
                  <a:pt x="293" y="175"/>
                </a:cubicBezTo>
                <a:cubicBezTo>
                  <a:pt x="296" y="172"/>
                  <a:pt x="294" y="138"/>
                  <a:pt x="296" y="111"/>
                </a:cubicBezTo>
                <a:cubicBezTo>
                  <a:pt x="296" y="94"/>
                  <a:pt x="292" y="79"/>
                  <a:pt x="292" y="61"/>
                </a:cubicBezTo>
                <a:close/>
                <a:moveTo>
                  <a:pt x="79" y="82"/>
                </a:moveTo>
                <a:cubicBezTo>
                  <a:pt x="76" y="83"/>
                  <a:pt x="71" y="87"/>
                  <a:pt x="69" y="84"/>
                </a:cubicBezTo>
                <a:cubicBezTo>
                  <a:pt x="69" y="76"/>
                  <a:pt x="69" y="63"/>
                  <a:pt x="69" y="56"/>
                </a:cubicBezTo>
                <a:cubicBezTo>
                  <a:pt x="69" y="53"/>
                  <a:pt x="82" y="55"/>
                  <a:pt x="93" y="53"/>
                </a:cubicBezTo>
                <a:cubicBezTo>
                  <a:pt x="97" y="53"/>
                  <a:pt x="97" y="53"/>
                  <a:pt x="99" y="53"/>
                </a:cubicBezTo>
                <a:cubicBezTo>
                  <a:pt x="102" y="55"/>
                  <a:pt x="103" y="75"/>
                  <a:pt x="79" y="82"/>
                </a:cubicBezTo>
                <a:close/>
                <a:moveTo>
                  <a:pt x="119" y="45"/>
                </a:moveTo>
                <a:cubicBezTo>
                  <a:pt x="109" y="43"/>
                  <a:pt x="100" y="43"/>
                  <a:pt x="87" y="45"/>
                </a:cubicBezTo>
                <a:cubicBezTo>
                  <a:pt x="79" y="45"/>
                  <a:pt x="74" y="45"/>
                  <a:pt x="71" y="43"/>
                </a:cubicBezTo>
                <a:cubicBezTo>
                  <a:pt x="68" y="41"/>
                  <a:pt x="67" y="38"/>
                  <a:pt x="68" y="32"/>
                </a:cubicBezTo>
                <a:cubicBezTo>
                  <a:pt x="68" y="27"/>
                  <a:pt x="68" y="22"/>
                  <a:pt x="68" y="18"/>
                </a:cubicBezTo>
                <a:cubicBezTo>
                  <a:pt x="68" y="16"/>
                  <a:pt x="64" y="13"/>
                  <a:pt x="62" y="13"/>
                </a:cubicBezTo>
                <a:cubicBezTo>
                  <a:pt x="57" y="13"/>
                  <a:pt x="50" y="9"/>
                  <a:pt x="49" y="12"/>
                </a:cubicBezTo>
                <a:cubicBezTo>
                  <a:pt x="48" y="16"/>
                  <a:pt x="48" y="15"/>
                  <a:pt x="49" y="21"/>
                </a:cubicBezTo>
                <a:cubicBezTo>
                  <a:pt x="49" y="23"/>
                  <a:pt x="50" y="25"/>
                  <a:pt x="50" y="27"/>
                </a:cubicBezTo>
                <a:cubicBezTo>
                  <a:pt x="50" y="33"/>
                  <a:pt x="50" y="42"/>
                  <a:pt x="49" y="43"/>
                </a:cubicBezTo>
                <a:cubicBezTo>
                  <a:pt x="41" y="49"/>
                  <a:pt x="29" y="52"/>
                  <a:pt x="21" y="56"/>
                </a:cubicBezTo>
                <a:cubicBezTo>
                  <a:pt x="16" y="57"/>
                  <a:pt x="13" y="50"/>
                  <a:pt x="9" y="48"/>
                </a:cubicBezTo>
                <a:cubicBezTo>
                  <a:pt x="7" y="47"/>
                  <a:pt x="2" y="46"/>
                  <a:pt x="0" y="47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54"/>
                  <a:pt x="4" y="58"/>
                  <a:pt x="5" y="64"/>
                </a:cubicBezTo>
                <a:cubicBezTo>
                  <a:pt x="8" y="72"/>
                  <a:pt x="10" y="82"/>
                  <a:pt x="13" y="92"/>
                </a:cubicBezTo>
                <a:cubicBezTo>
                  <a:pt x="13" y="93"/>
                  <a:pt x="13" y="94"/>
                  <a:pt x="14" y="95"/>
                </a:cubicBezTo>
                <a:cubicBezTo>
                  <a:pt x="16" y="98"/>
                  <a:pt x="17" y="98"/>
                  <a:pt x="20" y="98"/>
                </a:cubicBezTo>
                <a:cubicBezTo>
                  <a:pt x="22" y="97"/>
                  <a:pt x="24" y="97"/>
                  <a:pt x="24" y="95"/>
                </a:cubicBezTo>
                <a:cubicBezTo>
                  <a:pt x="25" y="87"/>
                  <a:pt x="24" y="75"/>
                  <a:pt x="24" y="68"/>
                </a:cubicBezTo>
                <a:cubicBezTo>
                  <a:pt x="25" y="64"/>
                  <a:pt x="24" y="61"/>
                  <a:pt x="26" y="61"/>
                </a:cubicBezTo>
                <a:cubicBezTo>
                  <a:pt x="29" y="61"/>
                  <a:pt x="34" y="60"/>
                  <a:pt x="39" y="59"/>
                </a:cubicBezTo>
                <a:cubicBezTo>
                  <a:pt x="43" y="59"/>
                  <a:pt x="48" y="58"/>
                  <a:pt x="49" y="59"/>
                </a:cubicBezTo>
                <a:cubicBezTo>
                  <a:pt x="49" y="70"/>
                  <a:pt x="48" y="83"/>
                  <a:pt x="49" y="89"/>
                </a:cubicBezTo>
                <a:cubicBezTo>
                  <a:pt x="35" y="91"/>
                  <a:pt x="38" y="92"/>
                  <a:pt x="35" y="97"/>
                </a:cubicBezTo>
                <a:cubicBezTo>
                  <a:pt x="37" y="100"/>
                  <a:pt x="47" y="97"/>
                  <a:pt x="48" y="101"/>
                </a:cubicBezTo>
                <a:cubicBezTo>
                  <a:pt x="48" y="117"/>
                  <a:pt x="46" y="141"/>
                  <a:pt x="46" y="161"/>
                </a:cubicBezTo>
                <a:cubicBezTo>
                  <a:pt x="46" y="167"/>
                  <a:pt x="48" y="174"/>
                  <a:pt x="48" y="179"/>
                </a:cubicBezTo>
                <a:cubicBezTo>
                  <a:pt x="48" y="184"/>
                  <a:pt x="50" y="191"/>
                  <a:pt x="52" y="195"/>
                </a:cubicBezTo>
                <a:cubicBezTo>
                  <a:pt x="54" y="199"/>
                  <a:pt x="55" y="200"/>
                  <a:pt x="57" y="201"/>
                </a:cubicBezTo>
                <a:cubicBezTo>
                  <a:pt x="58" y="201"/>
                  <a:pt x="59" y="200"/>
                  <a:pt x="60" y="199"/>
                </a:cubicBezTo>
                <a:cubicBezTo>
                  <a:pt x="64" y="195"/>
                  <a:pt x="65" y="194"/>
                  <a:pt x="68" y="185"/>
                </a:cubicBezTo>
                <a:cubicBezTo>
                  <a:pt x="68" y="182"/>
                  <a:pt x="67" y="175"/>
                  <a:pt x="67" y="163"/>
                </a:cubicBezTo>
                <a:cubicBezTo>
                  <a:pt x="68" y="158"/>
                  <a:pt x="70" y="122"/>
                  <a:pt x="70" y="117"/>
                </a:cubicBezTo>
                <a:cubicBezTo>
                  <a:pt x="70" y="110"/>
                  <a:pt x="70" y="106"/>
                  <a:pt x="70" y="101"/>
                </a:cubicBezTo>
                <a:cubicBezTo>
                  <a:pt x="72" y="100"/>
                  <a:pt x="79" y="99"/>
                  <a:pt x="87" y="95"/>
                </a:cubicBezTo>
                <a:cubicBezTo>
                  <a:pt x="91" y="93"/>
                  <a:pt x="94" y="93"/>
                  <a:pt x="100" y="89"/>
                </a:cubicBezTo>
                <a:cubicBezTo>
                  <a:pt x="101" y="88"/>
                  <a:pt x="103" y="86"/>
                  <a:pt x="111" y="85"/>
                </a:cubicBezTo>
                <a:cubicBezTo>
                  <a:pt x="130" y="83"/>
                  <a:pt x="133" y="81"/>
                  <a:pt x="133" y="78"/>
                </a:cubicBezTo>
                <a:cubicBezTo>
                  <a:pt x="134" y="68"/>
                  <a:pt x="133" y="69"/>
                  <a:pt x="131" y="63"/>
                </a:cubicBezTo>
                <a:cubicBezTo>
                  <a:pt x="128" y="54"/>
                  <a:pt x="126" y="47"/>
                  <a:pt x="119" y="45"/>
                </a:cubicBezTo>
                <a:close/>
                <a:moveTo>
                  <a:pt x="908" y="74"/>
                </a:moveTo>
                <a:cubicBezTo>
                  <a:pt x="907" y="72"/>
                  <a:pt x="904" y="55"/>
                  <a:pt x="902" y="40"/>
                </a:cubicBezTo>
                <a:cubicBezTo>
                  <a:pt x="901" y="35"/>
                  <a:pt x="898" y="31"/>
                  <a:pt x="898" y="26"/>
                </a:cubicBezTo>
                <a:cubicBezTo>
                  <a:pt x="899" y="23"/>
                  <a:pt x="914" y="31"/>
                  <a:pt x="916" y="33"/>
                </a:cubicBezTo>
                <a:cubicBezTo>
                  <a:pt x="918" y="35"/>
                  <a:pt x="922" y="75"/>
                  <a:pt x="920" y="77"/>
                </a:cubicBezTo>
                <a:cubicBezTo>
                  <a:pt x="919" y="78"/>
                  <a:pt x="916" y="79"/>
                  <a:pt x="913" y="78"/>
                </a:cubicBezTo>
                <a:cubicBezTo>
                  <a:pt x="912" y="78"/>
                  <a:pt x="910" y="76"/>
                  <a:pt x="908" y="74"/>
                </a:cubicBezTo>
                <a:close/>
              </a:path>
            </a:pathLst>
          </a:custGeom>
          <a:solidFill>
            <a:srgbClr val="A63A2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8356556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bdc4436-39d3-4f59-988c-fd719928a97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wdDnDiag">
          <a:fgClr>
            <a:srgbClr val="468400"/>
          </a:fgClr>
          <a:bgClr>
            <a:schemeClr val="bg1"/>
          </a:bgClr>
        </a:patt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1425</Words>
  <Application>Microsoft Office PowerPoint</Application>
  <PresentationFormat>宽屏</PresentationFormat>
  <Paragraphs>106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Malgun Gothic</vt:lpstr>
      <vt:lpstr>等线</vt:lpstr>
      <vt:lpstr>等线 Light</vt:lpstr>
      <vt:lpstr>汉仪颜楷繁</vt:lpstr>
      <vt:lpstr>微软雅黑</vt:lpstr>
      <vt:lpstr>幼圆</vt:lpstr>
      <vt:lpstr>Arial</vt:lpstr>
      <vt:lpstr>Calibri</vt:lpstr>
      <vt:lpstr>Century Gothic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lu</dc:creator>
  <cp:lastModifiedBy>Yunxuan Liu</cp:lastModifiedBy>
  <cp:revision>150</cp:revision>
  <dcterms:created xsi:type="dcterms:W3CDTF">2019-03-30T09:30:44Z</dcterms:created>
  <dcterms:modified xsi:type="dcterms:W3CDTF">2019-04-13T07:08:26Z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2019-04-13T07:08:25.5606348Z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c22cfeaa-e253-4d13-9e81-50ce22e89413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