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theme/themeOverride2.xml" ContentType="application/vnd.openxmlformats-officedocument.themeOverr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2.xml" ContentType="application/vnd.openxmlformats-officedocument.presentationml.notesSlide+xml"/>
  <Override PartName="/ppt/theme/themeOverride3.xml" ContentType="application/vnd.openxmlformats-officedocument.themeOverride+xml"/>
  <Override PartName="/ppt/notesSlides/notesSlide3.xml" ContentType="application/vnd.openxmlformats-officedocument.presentationml.notesSlide+xml"/>
  <Override PartName="/ppt/theme/themeOverride4.xml" ContentType="application/vnd.openxmlformats-officedocument.themeOverride+xml"/>
  <Override PartName="/ppt/notesSlides/notesSlide4.xml" ContentType="application/vnd.openxmlformats-officedocument.presentationml.notesSlide+xml"/>
  <Override PartName="/ppt/theme/themeOverride5.xml" ContentType="application/vnd.openxmlformats-officedocument.themeOverrid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5.xml" ContentType="application/vnd.openxmlformats-officedocument.presentationml.notesSlide+xml"/>
  <Override PartName="/ppt/theme/themeOverride6.xml" ContentType="application/vnd.openxmlformats-officedocument.themeOverride+xml"/>
  <Override PartName="/ppt/notesSlides/notesSlide6.xml" ContentType="application/vnd.openxmlformats-officedocument.presentationml.notesSlide+xml"/>
  <Override PartName="/ppt/theme/themeOverride7.xml" ContentType="application/vnd.openxmlformats-officedocument.themeOverride+xml"/>
  <Override PartName="/ppt/notesSlides/notesSlide7.xml" ContentType="application/vnd.openxmlformats-officedocument.presentationml.notesSlide+xml"/>
  <Override PartName="/ppt/theme/themeOverride8.xml" ContentType="application/vnd.openxmlformats-officedocument.themeOverride+xml"/>
  <Override PartName="/ppt/notesSlides/notesSlide8.xml" ContentType="application/vnd.openxmlformats-officedocument.presentationml.notesSlide+xml"/>
  <Override PartName="/ppt/theme/themeOverride9.xml" ContentType="application/vnd.openxmlformats-officedocument.themeOverride+xml"/>
  <Override PartName="/ppt/notesSlides/notesSlide9.xml" ContentType="application/vnd.openxmlformats-officedocument.presentationml.notesSlide+xml"/>
  <Override PartName="/ppt/theme/themeOverride10.xml" ContentType="application/vnd.openxmlformats-officedocument.themeOverride+xml"/>
  <Override PartName="/ppt/notesSlides/notesSlide10.xml" ContentType="application/vnd.openxmlformats-officedocument.presentationml.notesSlide+xml"/>
  <Override PartName="/ppt/theme/themeOverride11.xml" ContentType="application/vnd.openxmlformats-officedocument.themeOverride+xml"/>
  <Override PartName="/ppt/notesSlides/notesSlide11.xml" ContentType="application/vnd.openxmlformats-officedocument.presentationml.notesSlide+xml"/>
  <Override PartName="/ppt/theme/themeOverride12.xml" ContentType="application/vnd.openxmlformats-officedocument.themeOverride+xml"/>
  <Override PartName="/ppt/notesSlides/notesSlide12.xml" ContentType="application/vnd.openxmlformats-officedocument.presentationml.notesSlide+xml"/>
  <Override PartName="/ppt/theme/themeOverride13.xml" ContentType="application/vnd.openxmlformats-officedocument.themeOverride+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notesSlides/notesSlide13.xml" ContentType="application/vnd.openxmlformats-officedocument.presentationml.notesSlide+xml"/>
  <Override PartName="/ppt/theme/themeOverride14.xml" ContentType="application/vnd.openxmlformats-officedocument.themeOverride+xml"/>
  <Override PartName="/ppt/tags/tag21.xml" ContentType="application/vnd.openxmlformats-officedocument.presentationml.tags+xml"/>
  <Override PartName="/ppt/notesSlides/notesSlide14.xml" ContentType="application/vnd.openxmlformats-officedocument.presentationml.notesSlide+xml"/>
  <Override PartName="/ppt/theme/themeOverride15.xml" ContentType="application/vnd.openxmlformats-officedocument.themeOverride+xml"/>
  <Override PartName="/ppt/notesSlides/notesSlide15.xml" ContentType="application/vnd.openxmlformats-officedocument.presentationml.notesSlide+xml"/>
  <Override PartName="/ppt/theme/themeOverride16.xml" ContentType="application/vnd.openxmlformats-officedocument.themeOverride+xml"/>
  <Override PartName="/ppt/notesSlides/notesSlide16.xml" ContentType="application/vnd.openxmlformats-officedocument.presentationml.notesSlide+xml"/>
  <Override PartName="/ppt/theme/themeOverride17.xml" ContentType="application/vnd.openxmlformats-officedocument.themeOverride+xml"/>
  <Override PartName="/ppt/notesSlides/notesSlide17.xml" ContentType="application/vnd.openxmlformats-officedocument.presentationml.notesSlide+xml"/>
  <Override PartName="/ppt/theme/themeOverride18.xml" ContentType="application/vnd.openxmlformats-officedocument.themeOverride+xml"/>
  <Override PartName="/ppt/notesSlides/notesSlide18.xml" ContentType="application/vnd.openxmlformats-officedocument.presentationml.notesSlide+xml"/>
  <Override PartName="/ppt/theme/themeOverride19.xml" ContentType="application/vnd.openxmlformats-officedocument.themeOverride+xml"/>
  <Override PartName="/ppt/notesSlides/notesSlide19.xml" ContentType="application/vnd.openxmlformats-officedocument.presentationml.notesSlide+xml"/>
  <Override PartName="/ppt/theme/themeOverride20.xml" ContentType="application/vnd.openxmlformats-officedocument.themeOverr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24"/>
  </p:notesMasterIdLst>
  <p:sldIdLst>
    <p:sldId id="259" r:id="rId3"/>
    <p:sldId id="256" r:id="rId4"/>
    <p:sldId id="273" r:id="rId5"/>
    <p:sldId id="260" r:id="rId6"/>
    <p:sldId id="261" r:id="rId7"/>
    <p:sldId id="263" r:id="rId8"/>
    <p:sldId id="262" r:id="rId9"/>
    <p:sldId id="274" r:id="rId10"/>
    <p:sldId id="264" r:id="rId11"/>
    <p:sldId id="265" r:id="rId12"/>
    <p:sldId id="266" r:id="rId13"/>
    <p:sldId id="275" r:id="rId14"/>
    <p:sldId id="267" r:id="rId15"/>
    <p:sldId id="268" r:id="rId16"/>
    <p:sldId id="269" r:id="rId17"/>
    <p:sldId id="270" r:id="rId18"/>
    <p:sldId id="276" r:id="rId19"/>
    <p:sldId id="271" r:id="rId20"/>
    <p:sldId id="272" r:id="rId21"/>
    <p:sldId id="277" r:id="rId22"/>
    <p:sldId id="278" r:id="rId23"/>
  </p:sldIdLst>
  <p:sldSz cx="12192000" cy="6858000"/>
  <p:notesSz cx="6858000" cy="9144000"/>
  <p:custDataLst>
    <p:tags r:id="rId2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2DDEC"/>
    <a:srgbClr val="F8CAE4"/>
    <a:srgbClr val="F7CCE8"/>
    <a:srgbClr val="C3D9EA"/>
    <a:srgbClr val="F7D1EA"/>
    <a:srgbClr val="F6C9E5"/>
    <a:srgbClr val="FFFF8F"/>
    <a:srgbClr val="F9D1EC"/>
    <a:srgbClr val="FADBE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60" d="100"/>
          <a:sy n="160" d="100"/>
        </p:scale>
        <p:origin x="168"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5645AC3-9517-4C41-8D36-9EE42791B78B}" type="datetimeFigureOut">
              <a:rPr lang="zh-CN" altLang="en-US" smtClean="0"/>
              <a:t>2018/7/14 Saturday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AF6C4F2-9B78-498C-A7F2-689E06A6A200}" type="slidenum">
              <a:rPr lang="zh-CN" altLang="en-US" smtClean="0"/>
              <a:t>‹#›</a:t>
            </a:fld>
            <a:endParaRPr lang="zh-CN" altLang="en-US"/>
          </a:p>
        </p:txBody>
      </p:sp>
    </p:spTree>
    <p:extLst>
      <p:ext uri="{BB962C8B-B14F-4D97-AF65-F5344CB8AC3E}">
        <p14:creationId xmlns:p14="http://schemas.microsoft.com/office/powerpoint/2010/main" val="12456906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F6C4F2-9B78-498C-A7F2-689E06A6A200}" type="slidenum">
              <a:rPr lang="zh-CN" altLang="en-US" smtClean="0"/>
              <a:t>1</a:t>
            </a:fld>
            <a:endParaRPr lang="zh-CN" altLang="en-US"/>
          </a:p>
        </p:txBody>
      </p:sp>
    </p:spTree>
    <p:extLst>
      <p:ext uri="{BB962C8B-B14F-4D97-AF65-F5344CB8AC3E}">
        <p14:creationId xmlns:p14="http://schemas.microsoft.com/office/powerpoint/2010/main" val="42371422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F6C4F2-9B78-498C-A7F2-689E06A6A200}" type="slidenum">
              <a:rPr lang="zh-CN" altLang="en-US" smtClean="0"/>
              <a:t>10</a:t>
            </a:fld>
            <a:endParaRPr lang="zh-CN" altLang="en-US"/>
          </a:p>
        </p:txBody>
      </p:sp>
    </p:spTree>
    <p:extLst>
      <p:ext uri="{BB962C8B-B14F-4D97-AF65-F5344CB8AC3E}">
        <p14:creationId xmlns:p14="http://schemas.microsoft.com/office/powerpoint/2010/main" val="3815561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F6C4F2-9B78-498C-A7F2-689E06A6A200}" type="slidenum">
              <a:rPr lang="zh-CN" altLang="en-US" smtClean="0"/>
              <a:t>11</a:t>
            </a:fld>
            <a:endParaRPr lang="zh-CN" altLang="en-US"/>
          </a:p>
        </p:txBody>
      </p:sp>
    </p:spTree>
    <p:extLst>
      <p:ext uri="{BB962C8B-B14F-4D97-AF65-F5344CB8AC3E}">
        <p14:creationId xmlns:p14="http://schemas.microsoft.com/office/powerpoint/2010/main" val="29381967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F6C4F2-9B78-498C-A7F2-689E06A6A200}" type="slidenum">
              <a:rPr lang="zh-CN" altLang="en-US" smtClean="0"/>
              <a:t>12</a:t>
            </a:fld>
            <a:endParaRPr lang="zh-CN" altLang="en-US"/>
          </a:p>
        </p:txBody>
      </p:sp>
    </p:spTree>
    <p:extLst>
      <p:ext uri="{BB962C8B-B14F-4D97-AF65-F5344CB8AC3E}">
        <p14:creationId xmlns:p14="http://schemas.microsoft.com/office/powerpoint/2010/main" val="11472913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F6C4F2-9B78-498C-A7F2-689E06A6A200}" type="slidenum">
              <a:rPr lang="zh-CN" altLang="en-US" smtClean="0"/>
              <a:t>13</a:t>
            </a:fld>
            <a:endParaRPr lang="zh-CN" altLang="en-US"/>
          </a:p>
        </p:txBody>
      </p:sp>
    </p:spTree>
    <p:extLst>
      <p:ext uri="{BB962C8B-B14F-4D97-AF65-F5344CB8AC3E}">
        <p14:creationId xmlns:p14="http://schemas.microsoft.com/office/powerpoint/2010/main" val="5587979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F6C4F2-9B78-498C-A7F2-689E06A6A200}" type="slidenum">
              <a:rPr lang="zh-CN" altLang="en-US" smtClean="0"/>
              <a:t>14</a:t>
            </a:fld>
            <a:endParaRPr lang="zh-CN" altLang="en-US"/>
          </a:p>
        </p:txBody>
      </p:sp>
    </p:spTree>
    <p:extLst>
      <p:ext uri="{BB962C8B-B14F-4D97-AF65-F5344CB8AC3E}">
        <p14:creationId xmlns:p14="http://schemas.microsoft.com/office/powerpoint/2010/main" val="37305148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F6C4F2-9B78-498C-A7F2-689E06A6A200}" type="slidenum">
              <a:rPr lang="zh-CN" altLang="en-US" smtClean="0"/>
              <a:t>15</a:t>
            </a:fld>
            <a:endParaRPr lang="zh-CN" altLang="en-US"/>
          </a:p>
        </p:txBody>
      </p:sp>
    </p:spTree>
    <p:extLst>
      <p:ext uri="{BB962C8B-B14F-4D97-AF65-F5344CB8AC3E}">
        <p14:creationId xmlns:p14="http://schemas.microsoft.com/office/powerpoint/2010/main" val="5266230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F6C4F2-9B78-498C-A7F2-689E06A6A200}" type="slidenum">
              <a:rPr lang="zh-CN" altLang="en-US" smtClean="0"/>
              <a:t>16</a:t>
            </a:fld>
            <a:endParaRPr lang="zh-CN" altLang="en-US"/>
          </a:p>
        </p:txBody>
      </p:sp>
    </p:spTree>
    <p:extLst>
      <p:ext uri="{BB962C8B-B14F-4D97-AF65-F5344CB8AC3E}">
        <p14:creationId xmlns:p14="http://schemas.microsoft.com/office/powerpoint/2010/main" val="5906754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F6C4F2-9B78-498C-A7F2-689E06A6A200}" type="slidenum">
              <a:rPr lang="zh-CN" altLang="en-US" smtClean="0"/>
              <a:t>17</a:t>
            </a:fld>
            <a:endParaRPr lang="zh-CN" altLang="en-US"/>
          </a:p>
        </p:txBody>
      </p:sp>
    </p:spTree>
    <p:extLst>
      <p:ext uri="{BB962C8B-B14F-4D97-AF65-F5344CB8AC3E}">
        <p14:creationId xmlns:p14="http://schemas.microsoft.com/office/powerpoint/2010/main" val="17616521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F6C4F2-9B78-498C-A7F2-689E06A6A200}" type="slidenum">
              <a:rPr lang="zh-CN" altLang="en-US" smtClean="0"/>
              <a:t>18</a:t>
            </a:fld>
            <a:endParaRPr lang="zh-CN" altLang="en-US"/>
          </a:p>
        </p:txBody>
      </p:sp>
    </p:spTree>
    <p:extLst>
      <p:ext uri="{BB962C8B-B14F-4D97-AF65-F5344CB8AC3E}">
        <p14:creationId xmlns:p14="http://schemas.microsoft.com/office/powerpoint/2010/main" val="12150738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F6C4F2-9B78-498C-A7F2-689E06A6A200}" type="slidenum">
              <a:rPr lang="zh-CN" altLang="en-US" smtClean="0"/>
              <a:t>19</a:t>
            </a:fld>
            <a:endParaRPr lang="zh-CN" altLang="en-US"/>
          </a:p>
        </p:txBody>
      </p:sp>
    </p:spTree>
    <p:extLst>
      <p:ext uri="{BB962C8B-B14F-4D97-AF65-F5344CB8AC3E}">
        <p14:creationId xmlns:p14="http://schemas.microsoft.com/office/powerpoint/2010/main" val="26801409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F6C4F2-9B78-498C-A7F2-689E06A6A200}" type="slidenum">
              <a:rPr lang="zh-CN" altLang="en-US" smtClean="0"/>
              <a:t>2</a:t>
            </a:fld>
            <a:endParaRPr lang="zh-CN" altLang="en-US"/>
          </a:p>
        </p:txBody>
      </p:sp>
    </p:spTree>
    <p:extLst>
      <p:ext uri="{BB962C8B-B14F-4D97-AF65-F5344CB8AC3E}">
        <p14:creationId xmlns:p14="http://schemas.microsoft.com/office/powerpoint/2010/main" val="22232598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F6C4F2-9B78-498C-A7F2-689E06A6A200}" type="slidenum">
              <a:rPr lang="zh-CN" altLang="en-US" smtClean="0"/>
              <a:t>20</a:t>
            </a:fld>
            <a:endParaRPr lang="zh-CN" altLang="en-US"/>
          </a:p>
        </p:txBody>
      </p:sp>
    </p:spTree>
    <p:extLst>
      <p:ext uri="{BB962C8B-B14F-4D97-AF65-F5344CB8AC3E}">
        <p14:creationId xmlns:p14="http://schemas.microsoft.com/office/powerpoint/2010/main" val="42416112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F6C4F2-9B78-498C-A7F2-689E06A6A200}" type="slidenum">
              <a:rPr lang="zh-CN" altLang="en-US" smtClean="0"/>
              <a:t>21</a:t>
            </a:fld>
            <a:endParaRPr lang="zh-CN" altLang="en-US"/>
          </a:p>
        </p:txBody>
      </p:sp>
    </p:spTree>
    <p:extLst>
      <p:ext uri="{BB962C8B-B14F-4D97-AF65-F5344CB8AC3E}">
        <p14:creationId xmlns:p14="http://schemas.microsoft.com/office/powerpoint/2010/main" val="20808315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F6C4F2-9B78-498C-A7F2-689E06A6A200}" type="slidenum">
              <a:rPr lang="zh-CN" altLang="en-US" smtClean="0"/>
              <a:t>3</a:t>
            </a:fld>
            <a:endParaRPr lang="zh-CN" altLang="en-US"/>
          </a:p>
        </p:txBody>
      </p:sp>
    </p:spTree>
    <p:extLst>
      <p:ext uri="{BB962C8B-B14F-4D97-AF65-F5344CB8AC3E}">
        <p14:creationId xmlns:p14="http://schemas.microsoft.com/office/powerpoint/2010/main" val="30022578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F6C4F2-9B78-498C-A7F2-689E06A6A200}" type="slidenum">
              <a:rPr lang="zh-CN" altLang="en-US" smtClean="0"/>
              <a:t>4</a:t>
            </a:fld>
            <a:endParaRPr lang="zh-CN" altLang="en-US"/>
          </a:p>
        </p:txBody>
      </p:sp>
    </p:spTree>
    <p:extLst>
      <p:ext uri="{BB962C8B-B14F-4D97-AF65-F5344CB8AC3E}">
        <p14:creationId xmlns:p14="http://schemas.microsoft.com/office/powerpoint/2010/main" val="7357261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F6C4F2-9B78-498C-A7F2-689E06A6A200}" type="slidenum">
              <a:rPr lang="zh-CN" altLang="en-US" smtClean="0"/>
              <a:t>5</a:t>
            </a:fld>
            <a:endParaRPr lang="zh-CN" altLang="en-US"/>
          </a:p>
        </p:txBody>
      </p:sp>
    </p:spTree>
    <p:extLst>
      <p:ext uri="{BB962C8B-B14F-4D97-AF65-F5344CB8AC3E}">
        <p14:creationId xmlns:p14="http://schemas.microsoft.com/office/powerpoint/2010/main" val="29591578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F6C4F2-9B78-498C-A7F2-689E06A6A200}" type="slidenum">
              <a:rPr lang="zh-CN" altLang="en-US" smtClean="0"/>
              <a:t>6</a:t>
            </a:fld>
            <a:endParaRPr lang="zh-CN" altLang="en-US"/>
          </a:p>
        </p:txBody>
      </p:sp>
    </p:spTree>
    <p:extLst>
      <p:ext uri="{BB962C8B-B14F-4D97-AF65-F5344CB8AC3E}">
        <p14:creationId xmlns:p14="http://schemas.microsoft.com/office/powerpoint/2010/main" val="7292578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F6C4F2-9B78-498C-A7F2-689E06A6A200}" type="slidenum">
              <a:rPr lang="zh-CN" altLang="en-US" smtClean="0"/>
              <a:t>7</a:t>
            </a:fld>
            <a:endParaRPr lang="zh-CN" altLang="en-US"/>
          </a:p>
        </p:txBody>
      </p:sp>
    </p:spTree>
    <p:extLst>
      <p:ext uri="{BB962C8B-B14F-4D97-AF65-F5344CB8AC3E}">
        <p14:creationId xmlns:p14="http://schemas.microsoft.com/office/powerpoint/2010/main" val="32696098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F6C4F2-9B78-498C-A7F2-689E06A6A200}" type="slidenum">
              <a:rPr lang="zh-CN" altLang="en-US" smtClean="0"/>
              <a:t>8</a:t>
            </a:fld>
            <a:endParaRPr lang="zh-CN" altLang="en-US"/>
          </a:p>
        </p:txBody>
      </p:sp>
    </p:spTree>
    <p:extLst>
      <p:ext uri="{BB962C8B-B14F-4D97-AF65-F5344CB8AC3E}">
        <p14:creationId xmlns:p14="http://schemas.microsoft.com/office/powerpoint/2010/main" val="30641494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F6C4F2-9B78-498C-A7F2-689E06A6A200}" type="slidenum">
              <a:rPr lang="zh-CN" altLang="en-US" smtClean="0"/>
              <a:t>9</a:t>
            </a:fld>
            <a:endParaRPr lang="zh-CN" altLang="en-US"/>
          </a:p>
        </p:txBody>
      </p:sp>
    </p:spTree>
    <p:extLst>
      <p:ext uri="{BB962C8B-B14F-4D97-AF65-F5344CB8AC3E}">
        <p14:creationId xmlns:p14="http://schemas.microsoft.com/office/powerpoint/2010/main" val="6681541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0EEA6E8-00D6-49E9-B7E6-169D26CD4432}"/>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26AE18A1-C0D9-426F-ACFB-98BF3EE1C5D6}"/>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AA30216F-B80E-4C70-B038-4564E4EF9813}"/>
              </a:ext>
            </a:extLst>
          </p:cNvPr>
          <p:cNvSpPr>
            <a:spLocks noGrp="1"/>
          </p:cNvSpPr>
          <p:nvPr>
            <p:ph type="dt" sz="half" idx="10"/>
          </p:nvPr>
        </p:nvSpPr>
        <p:spPr>
          <a:xfrm>
            <a:off x="838200" y="6356350"/>
            <a:ext cx="2743200" cy="365125"/>
          </a:xfrm>
          <a:prstGeom prst="rect">
            <a:avLst/>
          </a:prstGeom>
        </p:spPr>
        <p:txBody>
          <a:bodyPr/>
          <a:lstStyle/>
          <a:p>
            <a:fld id="{854BE2BB-F2FD-4E70-96A5-695B19EBA2E6}" type="datetimeFigureOut">
              <a:rPr lang="zh-CN" altLang="en-US" smtClean="0"/>
              <a:t>2018/7/14 Saturday</a:t>
            </a:fld>
            <a:endParaRPr lang="zh-CN" altLang="en-US"/>
          </a:p>
        </p:txBody>
      </p:sp>
      <p:sp>
        <p:nvSpPr>
          <p:cNvPr id="5" name="页脚占位符 4">
            <a:extLst>
              <a:ext uri="{FF2B5EF4-FFF2-40B4-BE49-F238E27FC236}">
                <a16:creationId xmlns:a16="http://schemas.microsoft.com/office/drawing/2014/main" xmlns="" id="{43D2CF72-18BD-4EE1-9717-7554E71C19BA}"/>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xmlns="" id="{C3F5D152-A08E-4668-933A-C916657D17D6}"/>
              </a:ext>
            </a:extLst>
          </p:cNvPr>
          <p:cNvSpPr>
            <a:spLocks noGrp="1"/>
          </p:cNvSpPr>
          <p:nvPr>
            <p:ph type="sldNum" sz="quarter" idx="12"/>
          </p:nvPr>
        </p:nvSpPr>
        <p:spPr>
          <a:xfrm>
            <a:off x="8610600" y="6356350"/>
            <a:ext cx="2743200" cy="365125"/>
          </a:xfrm>
          <a:prstGeom prst="rect">
            <a:avLst/>
          </a:prstGeom>
        </p:spPr>
        <p:txBody>
          <a:bodyPr/>
          <a:lstStyle/>
          <a:p>
            <a:fld id="{E646F80C-9D38-4BDB-9843-E58F8C880419}" type="slidenum">
              <a:rPr lang="zh-CN" altLang="en-US" smtClean="0"/>
              <a:t>‹#›</a:t>
            </a:fld>
            <a:endParaRPr lang="zh-CN" altLang="en-US"/>
          </a:p>
        </p:txBody>
      </p:sp>
    </p:spTree>
    <p:extLst>
      <p:ext uri="{BB962C8B-B14F-4D97-AF65-F5344CB8AC3E}">
        <p14:creationId xmlns:p14="http://schemas.microsoft.com/office/powerpoint/2010/main" val="1435822238"/>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CDD6E52-29EB-4194-9C8A-384D958CA3A2}"/>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78741C7D-8293-445A-9831-45B77649E050}"/>
              </a:ext>
            </a:extLst>
          </p:cNvPr>
          <p:cNvSpPr>
            <a:spLocks noGrp="1"/>
          </p:cNvSpPr>
          <p:nvPr>
            <p:ph idx="1"/>
          </p:nvPr>
        </p:nvSpPr>
        <p:spPr>
          <a:xfrm>
            <a:off x="838200" y="1825625"/>
            <a:ext cx="10515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E44E3C9B-8C89-42F0-976A-EE03DDA79EA5}"/>
              </a:ext>
            </a:extLst>
          </p:cNvPr>
          <p:cNvSpPr>
            <a:spLocks noGrp="1"/>
          </p:cNvSpPr>
          <p:nvPr>
            <p:ph type="dt" sz="half" idx="10"/>
          </p:nvPr>
        </p:nvSpPr>
        <p:spPr>
          <a:xfrm>
            <a:off x="838200" y="6356350"/>
            <a:ext cx="2743200" cy="365125"/>
          </a:xfrm>
          <a:prstGeom prst="rect">
            <a:avLst/>
          </a:prstGeom>
        </p:spPr>
        <p:txBody>
          <a:bodyPr/>
          <a:lstStyle/>
          <a:p>
            <a:fld id="{854BE2BB-F2FD-4E70-96A5-695B19EBA2E6}" type="datetimeFigureOut">
              <a:rPr lang="zh-CN" altLang="en-US" smtClean="0"/>
              <a:t>2018/7/14 Saturday</a:t>
            </a:fld>
            <a:endParaRPr lang="zh-CN" altLang="en-US"/>
          </a:p>
        </p:txBody>
      </p:sp>
      <p:sp>
        <p:nvSpPr>
          <p:cNvPr id="5" name="页脚占位符 4">
            <a:extLst>
              <a:ext uri="{FF2B5EF4-FFF2-40B4-BE49-F238E27FC236}">
                <a16:creationId xmlns:a16="http://schemas.microsoft.com/office/drawing/2014/main" xmlns="" id="{460DA36D-DDCB-424C-AECB-B4D3967C497A}"/>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xmlns="" id="{58C49677-217D-4132-B62E-B7C6FC5300E3}"/>
              </a:ext>
            </a:extLst>
          </p:cNvPr>
          <p:cNvSpPr>
            <a:spLocks noGrp="1"/>
          </p:cNvSpPr>
          <p:nvPr>
            <p:ph type="sldNum" sz="quarter" idx="12"/>
          </p:nvPr>
        </p:nvSpPr>
        <p:spPr>
          <a:xfrm>
            <a:off x="8610600" y="6356350"/>
            <a:ext cx="2743200" cy="365125"/>
          </a:xfrm>
          <a:prstGeom prst="rect">
            <a:avLst/>
          </a:prstGeom>
        </p:spPr>
        <p:txBody>
          <a:bodyPr/>
          <a:lstStyle/>
          <a:p>
            <a:fld id="{E646F80C-9D38-4BDB-9843-E58F8C880419}" type="slidenum">
              <a:rPr lang="zh-CN" altLang="en-US" smtClean="0"/>
              <a:t>‹#›</a:t>
            </a:fld>
            <a:endParaRPr lang="zh-CN" altLang="en-US"/>
          </a:p>
        </p:txBody>
      </p:sp>
    </p:spTree>
    <p:extLst>
      <p:ext uri="{BB962C8B-B14F-4D97-AF65-F5344CB8AC3E}">
        <p14:creationId xmlns:p14="http://schemas.microsoft.com/office/powerpoint/2010/main" val="1333647890"/>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AC46B84A-2620-4E9B-81C2-B4753A2FCFAA}"/>
              </a:ext>
            </a:extLst>
          </p:cNvPr>
          <p:cNvSpPr>
            <a:spLocks noGrp="1"/>
          </p:cNvSpPr>
          <p:nvPr>
            <p:ph type="dt" sz="half" idx="10"/>
          </p:nvPr>
        </p:nvSpPr>
        <p:spPr>
          <a:xfrm>
            <a:off x="838200" y="6356350"/>
            <a:ext cx="2743200" cy="365125"/>
          </a:xfrm>
          <a:prstGeom prst="rect">
            <a:avLst/>
          </a:prstGeom>
        </p:spPr>
        <p:txBody>
          <a:bodyPr/>
          <a:lstStyle/>
          <a:p>
            <a:fld id="{61E2C159-BAC1-4AA3-97C2-83E5055E4B9B}" type="datetimeFigureOut">
              <a:rPr lang="zh-CN" altLang="en-US" smtClean="0"/>
              <a:t>2018/7/14 Saturday</a:t>
            </a:fld>
            <a:endParaRPr lang="zh-CN" altLang="en-US"/>
          </a:p>
        </p:txBody>
      </p:sp>
      <p:sp>
        <p:nvSpPr>
          <p:cNvPr id="3" name="页脚占位符 2">
            <a:extLst>
              <a:ext uri="{FF2B5EF4-FFF2-40B4-BE49-F238E27FC236}">
                <a16:creationId xmlns:a16="http://schemas.microsoft.com/office/drawing/2014/main" xmlns="" id="{6FDC3698-EDB8-4AA8-838F-33A93F4F100F}"/>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xmlns="" id="{0E70C651-D2E4-4DCA-8F2E-E69033D08BC4}"/>
              </a:ext>
            </a:extLst>
          </p:cNvPr>
          <p:cNvSpPr>
            <a:spLocks noGrp="1"/>
          </p:cNvSpPr>
          <p:nvPr>
            <p:ph type="sldNum" sz="quarter" idx="12"/>
          </p:nvPr>
        </p:nvSpPr>
        <p:spPr>
          <a:xfrm>
            <a:off x="8610600" y="6356350"/>
            <a:ext cx="2743200" cy="365125"/>
          </a:xfrm>
          <a:prstGeom prst="rect">
            <a:avLst/>
          </a:prstGeom>
        </p:spPr>
        <p:txBody>
          <a:bodyPr/>
          <a:lstStyle/>
          <a:p>
            <a:fld id="{0AB29CD5-9AC6-44E8-A53E-C3BBD21EF38D}" type="slidenum">
              <a:rPr lang="zh-CN" altLang="en-US" smtClean="0"/>
              <a:t>‹#›</a:t>
            </a:fld>
            <a:endParaRPr lang="zh-CN" altLang="en-US"/>
          </a:p>
        </p:txBody>
      </p:sp>
    </p:spTree>
    <p:extLst>
      <p:ext uri="{BB962C8B-B14F-4D97-AF65-F5344CB8AC3E}">
        <p14:creationId xmlns:p14="http://schemas.microsoft.com/office/powerpoint/2010/main" val="507444142"/>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8CAE4"/>
        </a:solidFill>
        <a:effectLst/>
      </p:bgPr>
    </p:bg>
    <p:spTree>
      <p:nvGrpSpPr>
        <p:cNvPr id="1" name=""/>
        <p:cNvGrpSpPr/>
        <p:nvPr/>
      </p:nvGrpSpPr>
      <p:grpSpPr>
        <a:xfrm>
          <a:off x="0" y="0"/>
          <a:ext cx="0" cy="0"/>
          <a:chOff x="0" y="0"/>
          <a:chExt cx="0" cy="0"/>
        </a:xfrm>
      </p:grpSpPr>
      <p:sp>
        <p:nvSpPr>
          <p:cNvPr id="7" name="矩形 6">
            <a:extLst>
              <a:ext uri="{FF2B5EF4-FFF2-40B4-BE49-F238E27FC236}">
                <a16:creationId xmlns:a16="http://schemas.microsoft.com/office/drawing/2014/main" xmlns="" id="{D6075601-1783-4086-BF39-6C08658FEA03}"/>
              </a:ext>
            </a:extLst>
          </p:cNvPr>
          <p:cNvSpPr/>
          <p:nvPr userDrawn="1"/>
        </p:nvSpPr>
        <p:spPr>
          <a:xfrm>
            <a:off x="0" y="0"/>
            <a:ext cx="6096000" cy="6887028"/>
          </a:xfrm>
          <a:prstGeom prst="rect">
            <a:avLst/>
          </a:prstGeom>
          <a:solidFill>
            <a:srgbClr val="C2DD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96835798"/>
      </p:ext>
    </p:extLst>
  </p:cSld>
  <p:clrMap bg1="lt1" tx1="dk1" bg2="lt2" tx2="dk2" accent1="accent1" accent2="accent2" accent3="accent3" accent4="accent4" accent5="accent5" accent6="accent6" hlink="hlink" folHlink="folHlink"/>
  <p:sldLayoutIdLst>
    <p:sldLayoutId id="2147483649" r:id="rId1"/>
    <p:sldLayoutId id="2147483650" r:id="rId2"/>
  </p:sldLayoutIdLst>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8CAE4"/>
        </a:solidFill>
        <a:effectLst/>
      </p:bgPr>
    </p:bg>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xmlns="" id="{F814EDA9-8F28-4200-AE65-B2A1A13D9DC9}"/>
              </a:ext>
            </a:extLst>
          </p:cNvPr>
          <p:cNvSpPr/>
          <p:nvPr userDrawn="1"/>
        </p:nvSpPr>
        <p:spPr>
          <a:xfrm>
            <a:off x="0" y="0"/>
            <a:ext cx="6096000" cy="6887028"/>
          </a:xfrm>
          <a:prstGeom prst="rect">
            <a:avLst/>
          </a:prstGeom>
          <a:solidFill>
            <a:srgbClr val="C2DD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xmlns="" id="{9532B5EA-0ACF-4E60-8EFE-B2A8973B9979}"/>
              </a:ext>
            </a:extLst>
          </p:cNvPr>
          <p:cNvSpPr/>
          <p:nvPr userDrawn="1"/>
        </p:nvSpPr>
        <p:spPr>
          <a:xfrm>
            <a:off x="1553028" y="1498598"/>
            <a:ext cx="9768114" cy="4601029"/>
          </a:xfrm>
          <a:prstGeom prst="rect">
            <a:avLst/>
          </a:prstGeom>
          <a:solidFill>
            <a:schemeClr val="bg1">
              <a:lumMod val="65000"/>
            </a:schemeClr>
          </a:solidFill>
          <a:ln>
            <a:noFill/>
          </a:ln>
          <a:effectLst>
            <a:softEdge rad="139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xmlns="" id="{2561694F-0859-49E2-ABF3-87A0CD309CDC}"/>
              </a:ext>
            </a:extLst>
          </p:cNvPr>
          <p:cNvSpPr/>
          <p:nvPr userDrawn="1"/>
        </p:nvSpPr>
        <p:spPr>
          <a:xfrm>
            <a:off x="1211943" y="1128485"/>
            <a:ext cx="9768114" cy="4601029"/>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42346396"/>
      </p:ext>
    </p:extLst>
  </p:cSld>
  <p:clrMap bg1="lt1" tx1="dk1" bg2="lt2" tx2="dk2" accent1="accent1" accent2="accent2" accent3="accent3" accent4="accent4" accent5="accent5" accent6="accent6" hlink="hlink" folHlink="folHlink"/>
  <p:sldLayoutIdLst>
    <p:sldLayoutId id="2147483668" r:id="rId1"/>
  </p:sldLayoutIdLst>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hemeOverride" Target="../theme/themeOverride1.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themeOverride" Target="../theme/themeOverride10.xml"/><Relationship Id="rId4" Type="http://schemas.openxmlformats.org/officeDocument/2006/relationships/image" Target="../media/image4.jpeg"/></Relationships>
</file>

<file path=ppt/slides/_rels/slide11.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0.jpeg"/><Relationship Id="rId3" Type="http://schemas.openxmlformats.org/officeDocument/2006/relationships/notesSlide" Target="../notesSlides/notesSlide11.xml"/><Relationship Id="rId7" Type="http://schemas.openxmlformats.org/officeDocument/2006/relationships/image" Target="../media/image8.svg"/><Relationship Id="rId12" Type="http://schemas.openxmlformats.org/officeDocument/2006/relationships/image" Target="../media/image9.png"/><Relationship Id="rId2" Type="http://schemas.openxmlformats.org/officeDocument/2006/relationships/slideLayout" Target="../slideLayouts/slideLayout3.xml"/><Relationship Id="rId1" Type="http://schemas.openxmlformats.org/officeDocument/2006/relationships/themeOverride" Target="../theme/themeOverride11.xml"/><Relationship Id="rId6" Type="http://schemas.openxmlformats.org/officeDocument/2006/relationships/image" Target="../media/image6.png"/><Relationship Id="rId11" Type="http://schemas.openxmlformats.org/officeDocument/2006/relationships/image" Target="../media/image12.svg"/><Relationship Id="rId5" Type="http://schemas.openxmlformats.org/officeDocument/2006/relationships/image" Target="../media/image6.svg"/><Relationship Id="rId10" Type="http://schemas.openxmlformats.org/officeDocument/2006/relationships/image" Target="../media/image8.png"/><Relationship Id="rId4" Type="http://schemas.openxmlformats.org/officeDocument/2006/relationships/image" Target="../media/image5.png"/><Relationship Id="rId9" Type="http://schemas.openxmlformats.org/officeDocument/2006/relationships/image" Target="../media/image10.sv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hemeOverride" Target="../theme/themeOverride12.xm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tags" Target="../tags/tag18.xml"/><Relationship Id="rId7" Type="http://schemas.openxmlformats.org/officeDocument/2006/relationships/notesSlide" Target="../notesSlides/notesSlide13.xml"/><Relationship Id="rId2" Type="http://schemas.openxmlformats.org/officeDocument/2006/relationships/tags" Target="../tags/tag17.xml"/><Relationship Id="rId1" Type="http://schemas.openxmlformats.org/officeDocument/2006/relationships/themeOverride" Target="../theme/themeOverride13.xml"/><Relationship Id="rId6" Type="http://schemas.openxmlformats.org/officeDocument/2006/relationships/slideLayout" Target="../slideLayouts/slideLayout3.xml"/><Relationship Id="rId5" Type="http://schemas.openxmlformats.org/officeDocument/2006/relationships/tags" Target="../tags/tag20.xml"/><Relationship Id="rId4" Type="http://schemas.openxmlformats.org/officeDocument/2006/relationships/tags" Target="../tags/tag19.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21.xml"/><Relationship Id="rId1" Type="http://schemas.openxmlformats.org/officeDocument/2006/relationships/themeOverride" Target="../theme/themeOverride14.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themeOverride" Target="../theme/themeOverride15.xml"/><Relationship Id="rId5" Type="http://schemas.openxmlformats.org/officeDocument/2006/relationships/image" Target="../media/image12.svg"/><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hemeOverride" Target="../theme/themeOverride16.xml"/><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hemeOverride" Target="../theme/themeOverride17.xm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themeOverride" Target="../theme/themeOverride18.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themeOverride" Target="../theme/themeOverride19.xml"/></Relationships>
</file>

<file path=ppt/slides/_rels/slide2.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tags" Target="../tags/tag12.xml"/><Relationship Id="rId2" Type="http://schemas.openxmlformats.org/officeDocument/2006/relationships/tags" Target="../tags/tag2.xml"/><Relationship Id="rId1" Type="http://schemas.openxmlformats.org/officeDocument/2006/relationships/themeOverride" Target="../theme/themeOverride2.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5" Type="http://schemas.openxmlformats.org/officeDocument/2006/relationships/notesSlide" Target="../notesSlides/notesSlide2.xml"/><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xml"/><Relationship Id="rId1" Type="http://schemas.openxmlformats.org/officeDocument/2006/relationships/themeOverride" Target="../theme/themeOverride20.xml"/><Relationship Id="rId4" Type="http://schemas.openxmlformats.org/officeDocument/2006/relationships/image" Target="../media/image14.jp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hemeOverride" Target="../theme/themeOverride3.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themeOverride" Target="../theme/themeOverride4.xml"/></Relationships>
</file>

<file path=ppt/slides/_rels/slide5.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hemeOverride" Target="../theme/themeOverride5.xml"/><Relationship Id="rId6" Type="http://schemas.openxmlformats.org/officeDocument/2006/relationships/notesSlide" Target="../notesSlides/notesSlide5.xml"/><Relationship Id="rId5" Type="http://schemas.openxmlformats.org/officeDocument/2006/relationships/slideLayout" Target="../slideLayouts/slideLayout3.xml"/><Relationship Id="rId4" Type="http://schemas.openxmlformats.org/officeDocument/2006/relationships/tags" Target="../tags/tag16.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themeOverride" Target="../theme/themeOverride6.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themeOverride" Target="../theme/themeOverride7.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hemeOverride" Target="../theme/themeOverride8.xm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xml"/><Relationship Id="rId1" Type="http://schemas.openxmlformats.org/officeDocument/2006/relationships/themeOverride" Target="../theme/themeOverr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680DF9AE-D641-4C64-8194-30CE1B22EE54}"/>
              </a:ext>
            </a:extLst>
          </p:cNvPr>
          <p:cNvSpPr/>
          <p:nvPr/>
        </p:nvSpPr>
        <p:spPr>
          <a:xfrm>
            <a:off x="0" y="0"/>
            <a:ext cx="6096000" cy="6887028"/>
          </a:xfrm>
          <a:prstGeom prst="rect">
            <a:avLst/>
          </a:prstGeom>
          <a:solidFill>
            <a:srgbClr val="C2DD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任意多边形: 形状 29">
            <a:extLst>
              <a:ext uri="{FF2B5EF4-FFF2-40B4-BE49-F238E27FC236}">
                <a16:creationId xmlns:a16="http://schemas.microsoft.com/office/drawing/2014/main" xmlns="" id="{E576B421-B5A9-4AA4-8615-079E5D65CCE4}"/>
              </a:ext>
            </a:extLst>
          </p:cNvPr>
          <p:cNvSpPr/>
          <p:nvPr/>
        </p:nvSpPr>
        <p:spPr>
          <a:xfrm>
            <a:off x="1149996" y="1073150"/>
            <a:ext cx="9691720" cy="4573246"/>
          </a:xfrm>
          <a:custGeom>
            <a:avLst/>
            <a:gdLst/>
            <a:ahLst/>
            <a:cxnLst/>
            <a:rect l="l" t="t" r="r" b="b"/>
            <a:pathLst>
              <a:path w="9691720" h="4573246">
                <a:moveTo>
                  <a:pt x="2019437" y="1557428"/>
                </a:moveTo>
                <a:lnTo>
                  <a:pt x="2276463" y="1557428"/>
                </a:lnTo>
                <a:lnTo>
                  <a:pt x="2276463" y="1586077"/>
                </a:lnTo>
                <a:lnTo>
                  <a:pt x="2019437" y="1586077"/>
                </a:lnTo>
                <a:close/>
                <a:moveTo>
                  <a:pt x="2964644" y="1538601"/>
                </a:moveTo>
                <a:cubicBezTo>
                  <a:pt x="2957277" y="1538601"/>
                  <a:pt x="2951206" y="1540784"/>
                  <a:pt x="2946431" y="1545150"/>
                </a:cubicBezTo>
                <a:cubicBezTo>
                  <a:pt x="2941656" y="1549515"/>
                  <a:pt x="2939132" y="1554563"/>
                  <a:pt x="2938860" y="1560293"/>
                </a:cubicBezTo>
                <a:cubicBezTo>
                  <a:pt x="2938587" y="1566023"/>
                  <a:pt x="2938723" y="1571071"/>
                  <a:pt x="2939269" y="1575436"/>
                </a:cubicBezTo>
                <a:cubicBezTo>
                  <a:pt x="2929719" y="1568069"/>
                  <a:pt x="2921397" y="1564386"/>
                  <a:pt x="2914303" y="1564386"/>
                </a:cubicBezTo>
                <a:cubicBezTo>
                  <a:pt x="2905572" y="1564931"/>
                  <a:pt x="2899365" y="1567728"/>
                  <a:pt x="2895681" y="1572776"/>
                </a:cubicBezTo>
                <a:cubicBezTo>
                  <a:pt x="2891998" y="1577824"/>
                  <a:pt x="2890019" y="1582530"/>
                  <a:pt x="2889746" y="1586896"/>
                </a:cubicBezTo>
                <a:cubicBezTo>
                  <a:pt x="2889201" y="1593172"/>
                  <a:pt x="2893703" y="1604904"/>
                  <a:pt x="2903253" y="1622094"/>
                </a:cubicBezTo>
                <a:cubicBezTo>
                  <a:pt x="2912802" y="1639284"/>
                  <a:pt x="2938314" y="1649379"/>
                  <a:pt x="2979787" y="1652380"/>
                </a:cubicBezTo>
                <a:lnTo>
                  <a:pt x="2987973" y="1638874"/>
                </a:lnTo>
                <a:cubicBezTo>
                  <a:pt x="2990156" y="1635327"/>
                  <a:pt x="2992475" y="1628233"/>
                  <a:pt x="2994931" y="1617592"/>
                </a:cubicBezTo>
                <a:cubicBezTo>
                  <a:pt x="2997114" y="1607496"/>
                  <a:pt x="2998137" y="1597401"/>
                  <a:pt x="2998000" y="1587305"/>
                </a:cubicBezTo>
                <a:cubicBezTo>
                  <a:pt x="2997864" y="1577210"/>
                  <a:pt x="2995408" y="1566637"/>
                  <a:pt x="2990633" y="1555586"/>
                </a:cubicBezTo>
                <a:cubicBezTo>
                  <a:pt x="2985858" y="1544536"/>
                  <a:pt x="2977195" y="1538874"/>
                  <a:pt x="2964644" y="1538601"/>
                </a:cubicBezTo>
                <a:close/>
                <a:moveTo>
                  <a:pt x="2765838" y="1529034"/>
                </a:moveTo>
                <a:cubicBezTo>
                  <a:pt x="2760449" y="1529478"/>
                  <a:pt x="2753048" y="1530689"/>
                  <a:pt x="2743635" y="1532667"/>
                </a:cubicBezTo>
                <a:cubicBezTo>
                  <a:pt x="2724808" y="1536623"/>
                  <a:pt x="2708846" y="1542626"/>
                  <a:pt x="2695749" y="1550675"/>
                </a:cubicBezTo>
                <a:cubicBezTo>
                  <a:pt x="2682652" y="1558724"/>
                  <a:pt x="2670510" y="1578028"/>
                  <a:pt x="2659323" y="1608588"/>
                </a:cubicBezTo>
                <a:lnTo>
                  <a:pt x="2646636" y="1647060"/>
                </a:lnTo>
                <a:cubicBezTo>
                  <a:pt x="2642543" y="1658520"/>
                  <a:pt x="2637359" y="1670389"/>
                  <a:pt x="2631083" y="1682667"/>
                </a:cubicBezTo>
                <a:cubicBezTo>
                  <a:pt x="2624808" y="1694945"/>
                  <a:pt x="2618123" y="1703745"/>
                  <a:pt x="2611029" y="1709065"/>
                </a:cubicBezTo>
                <a:cubicBezTo>
                  <a:pt x="2603934" y="1714386"/>
                  <a:pt x="2599569" y="1718342"/>
                  <a:pt x="2597932" y="1720934"/>
                </a:cubicBezTo>
                <a:cubicBezTo>
                  <a:pt x="2596295" y="1723526"/>
                  <a:pt x="2595612" y="1725777"/>
                  <a:pt x="2595885" y="1727687"/>
                </a:cubicBezTo>
                <a:cubicBezTo>
                  <a:pt x="2596977" y="1734509"/>
                  <a:pt x="2609664" y="1735259"/>
                  <a:pt x="2633948" y="1729938"/>
                </a:cubicBezTo>
                <a:cubicBezTo>
                  <a:pt x="2658232" y="1724618"/>
                  <a:pt x="2676786" y="1718547"/>
                  <a:pt x="2689610" y="1711726"/>
                </a:cubicBezTo>
                <a:cubicBezTo>
                  <a:pt x="2702434" y="1704904"/>
                  <a:pt x="2714303" y="1686760"/>
                  <a:pt x="2725217" y="1657292"/>
                </a:cubicBezTo>
                <a:lnTo>
                  <a:pt x="2741997" y="1601221"/>
                </a:lnTo>
                <a:cubicBezTo>
                  <a:pt x="2745817" y="1589215"/>
                  <a:pt x="2750319" y="1578438"/>
                  <a:pt x="2755504" y="1568888"/>
                </a:cubicBezTo>
                <a:cubicBezTo>
                  <a:pt x="2760688" y="1559338"/>
                  <a:pt x="2765599" y="1552653"/>
                  <a:pt x="2770237" y="1548833"/>
                </a:cubicBezTo>
                <a:cubicBezTo>
                  <a:pt x="2774876" y="1545013"/>
                  <a:pt x="2777468" y="1542148"/>
                  <a:pt x="2778014" y="1540238"/>
                </a:cubicBezTo>
                <a:cubicBezTo>
                  <a:pt x="2779378" y="1535600"/>
                  <a:pt x="2778696" y="1532189"/>
                  <a:pt x="2775967" y="1530006"/>
                </a:cubicBezTo>
                <a:cubicBezTo>
                  <a:pt x="2774603" y="1528915"/>
                  <a:pt x="2771227" y="1528591"/>
                  <a:pt x="2765838" y="1529034"/>
                </a:cubicBezTo>
                <a:close/>
                <a:moveTo>
                  <a:pt x="2019437" y="1463294"/>
                </a:moveTo>
                <a:lnTo>
                  <a:pt x="2229805" y="1463294"/>
                </a:lnTo>
                <a:cubicBezTo>
                  <a:pt x="2254089" y="1463294"/>
                  <a:pt x="2267868" y="1466568"/>
                  <a:pt x="2271142" y="1473117"/>
                </a:cubicBezTo>
                <a:cubicBezTo>
                  <a:pt x="2274417" y="1479665"/>
                  <a:pt x="2276190" y="1486214"/>
                  <a:pt x="2276463" y="1492762"/>
                </a:cubicBezTo>
                <a:lnTo>
                  <a:pt x="2019437" y="1492762"/>
                </a:lnTo>
                <a:close/>
                <a:moveTo>
                  <a:pt x="1840224" y="1423607"/>
                </a:moveTo>
                <a:cubicBezTo>
                  <a:pt x="1835415" y="1424554"/>
                  <a:pt x="1829532" y="1433826"/>
                  <a:pt x="1822574" y="1451425"/>
                </a:cubicBezTo>
                <a:lnTo>
                  <a:pt x="1811115" y="1481712"/>
                </a:lnTo>
                <a:cubicBezTo>
                  <a:pt x="1805930" y="1494809"/>
                  <a:pt x="1797199" y="1513158"/>
                  <a:pt x="1784921" y="1536760"/>
                </a:cubicBezTo>
                <a:cubicBezTo>
                  <a:pt x="1772642" y="1560361"/>
                  <a:pt x="1762138" y="1579256"/>
                  <a:pt x="1753406" y="1593444"/>
                </a:cubicBezTo>
                <a:cubicBezTo>
                  <a:pt x="1744675" y="1607633"/>
                  <a:pt x="1732397" y="1624004"/>
                  <a:pt x="1716572" y="1642558"/>
                </a:cubicBezTo>
                <a:cubicBezTo>
                  <a:pt x="1700746" y="1661112"/>
                  <a:pt x="1691196" y="1672981"/>
                  <a:pt x="1687922" y="1678165"/>
                </a:cubicBezTo>
                <a:cubicBezTo>
                  <a:pt x="1677281" y="1694809"/>
                  <a:pt x="1672233" y="1710225"/>
                  <a:pt x="1672779" y="1724413"/>
                </a:cubicBezTo>
                <a:cubicBezTo>
                  <a:pt x="1673324" y="1738601"/>
                  <a:pt x="1678168" y="1749379"/>
                  <a:pt x="1687308" y="1756746"/>
                </a:cubicBezTo>
                <a:cubicBezTo>
                  <a:pt x="1696449" y="1764113"/>
                  <a:pt x="1707158" y="1767797"/>
                  <a:pt x="1719436" y="1767797"/>
                </a:cubicBezTo>
                <a:cubicBezTo>
                  <a:pt x="1735808" y="1768069"/>
                  <a:pt x="1750473" y="1763977"/>
                  <a:pt x="1763434" y="1755518"/>
                </a:cubicBezTo>
                <a:cubicBezTo>
                  <a:pt x="1776394" y="1747060"/>
                  <a:pt x="1789559" y="1730007"/>
                  <a:pt x="1802929" y="1704359"/>
                </a:cubicBezTo>
                <a:cubicBezTo>
                  <a:pt x="1816299" y="1678711"/>
                  <a:pt x="1825712" y="1650880"/>
                  <a:pt x="1831169" y="1620866"/>
                </a:cubicBezTo>
                <a:cubicBezTo>
                  <a:pt x="1836626" y="1590852"/>
                  <a:pt x="1841060" y="1563499"/>
                  <a:pt x="1844471" y="1538806"/>
                </a:cubicBezTo>
                <a:cubicBezTo>
                  <a:pt x="1847881" y="1514113"/>
                  <a:pt x="1849996" y="1494536"/>
                  <a:pt x="1850814" y="1480075"/>
                </a:cubicBezTo>
                <a:lnTo>
                  <a:pt x="1852042" y="1447742"/>
                </a:lnTo>
                <a:cubicBezTo>
                  <a:pt x="1852588" y="1439010"/>
                  <a:pt x="1850132" y="1431575"/>
                  <a:pt x="1844675" y="1425436"/>
                </a:cubicBezTo>
                <a:cubicBezTo>
                  <a:pt x="1843311" y="1423901"/>
                  <a:pt x="1841827" y="1423292"/>
                  <a:pt x="1840224" y="1423607"/>
                </a:cubicBezTo>
                <a:close/>
                <a:moveTo>
                  <a:pt x="5910473" y="1411316"/>
                </a:moveTo>
                <a:lnTo>
                  <a:pt x="6020160" y="1411316"/>
                </a:lnTo>
                <a:lnTo>
                  <a:pt x="6020160" y="1449788"/>
                </a:lnTo>
                <a:lnTo>
                  <a:pt x="5910473" y="1449788"/>
                </a:lnTo>
                <a:close/>
                <a:moveTo>
                  <a:pt x="5720569" y="1411316"/>
                </a:moveTo>
                <a:lnTo>
                  <a:pt x="5815521" y="1411316"/>
                </a:lnTo>
                <a:lnTo>
                  <a:pt x="5815521" y="1449788"/>
                </a:lnTo>
                <a:lnTo>
                  <a:pt x="5720569" y="1449788"/>
                </a:lnTo>
                <a:close/>
                <a:moveTo>
                  <a:pt x="1925712" y="1388806"/>
                </a:moveTo>
                <a:lnTo>
                  <a:pt x="1925712" y="1746105"/>
                </a:lnTo>
                <a:cubicBezTo>
                  <a:pt x="1925712" y="1754018"/>
                  <a:pt x="1928441" y="1762817"/>
                  <a:pt x="1933898" y="1772503"/>
                </a:cubicBezTo>
                <a:cubicBezTo>
                  <a:pt x="1939355" y="1782189"/>
                  <a:pt x="1950815" y="1787715"/>
                  <a:pt x="1968277" y="1789079"/>
                </a:cubicBezTo>
                <a:cubicBezTo>
                  <a:pt x="1987922" y="1790989"/>
                  <a:pt x="2001360" y="1786828"/>
                  <a:pt x="2008591" y="1776596"/>
                </a:cubicBezTo>
                <a:cubicBezTo>
                  <a:pt x="2015822" y="1766364"/>
                  <a:pt x="2019437" y="1756200"/>
                  <a:pt x="2019437" y="1746105"/>
                </a:cubicBezTo>
                <a:lnTo>
                  <a:pt x="2019437" y="1651153"/>
                </a:lnTo>
                <a:lnTo>
                  <a:pt x="2276463" y="1651153"/>
                </a:lnTo>
                <a:lnTo>
                  <a:pt x="2276872" y="1674481"/>
                </a:lnTo>
                <a:cubicBezTo>
                  <a:pt x="2277145" y="1692217"/>
                  <a:pt x="2275576" y="1703063"/>
                  <a:pt x="2272165" y="1707019"/>
                </a:cubicBezTo>
                <a:cubicBezTo>
                  <a:pt x="2268755" y="1710975"/>
                  <a:pt x="2263912" y="1713090"/>
                  <a:pt x="2257636" y="1713363"/>
                </a:cubicBezTo>
                <a:cubicBezTo>
                  <a:pt x="2252725" y="1713908"/>
                  <a:pt x="2246245" y="1712953"/>
                  <a:pt x="2238196" y="1710498"/>
                </a:cubicBezTo>
                <a:cubicBezTo>
                  <a:pt x="2230147" y="1708042"/>
                  <a:pt x="2223803" y="1706132"/>
                  <a:pt x="2219164" y="1704768"/>
                </a:cubicBezTo>
                <a:cubicBezTo>
                  <a:pt x="2210706" y="1702858"/>
                  <a:pt x="2204771" y="1703131"/>
                  <a:pt x="2201361" y="1705586"/>
                </a:cubicBezTo>
                <a:cubicBezTo>
                  <a:pt x="2197950" y="1708042"/>
                  <a:pt x="2197336" y="1714932"/>
                  <a:pt x="2199519" y="1726255"/>
                </a:cubicBezTo>
                <a:cubicBezTo>
                  <a:pt x="2201702" y="1737578"/>
                  <a:pt x="2207431" y="1748219"/>
                  <a:pt x="2216708" y="1758179"/>
                </a:cubicBezTo>
                <a:cubicBezTo>
                  <a:pt x="2225985" y="1768138"/>
                  <a:pt x="2236695" y="1776391"/>
                  <a:pt x="2248837" y="1782940"/>
                </a:cubicBezTo>
                <a:cubicBezTo>
                  <a:pt x="2260979" y="1789488"/>
                  <a:pt x="2276326" y="1792490"/>
                  <a:pt x="2294880" y="1791944"/>
                </a:cubicBezTo>
                <a:cubicBezTo>
                  <a:pt x="2313707" y="1791671"/>
                  <a:pt x="2329532" y="1787305"/>
                  <a:pt x="2342357" y="1778847"/>
                </a:cubicBezTo>
                <a:cubicBezTo>
                  <a:pt x="2355181" y="1770389"/>
                  <a:pt x="2363571" y="1761316"/>
                  <a:pt x="2367527" y="1751630"/>
                </a:cubicBezTo>
                <a:cubicBezTo>
                  <a:pt x="2371484" y="1741944"/>
                  <a:pt x="2373462" y="1728642"/>
                  <a:pt x="2373462" y="1711726"/>
                </a:cubicBezTo>
                <a:lnTo>
                  <a:pt x="2373462" y="1530006"/>
                </a:lnTo>
                <a:cubicBezTo>
                  <a:pt x="2373462" y="1503540"/>
                  <a:pt x="2369164" y="1475777"/>
                  <a:pt x="2360569" y="1446719"/>
                </a:cubicBezTo>
                <a:cubicBezTo>
                  <a:pt x="2351975" y="1417660"/>
                  <a:pt x="2332534" y="1400743"/>
                  <a:pt x="2302247" y="1395968"/>
                </a:cubicBezTo>
                <a:cubicBezTo>
                  <a:pt x="2271961" y="1391193"/>
                  <a:pt x="2241402" y="1388806"/>
                  <a:pt x="2210569" y="1388806"/>
                </a:cubicBezTo>
                <a:close/>
                <a:moveTo>
                  <a:pt x="7625308" y="1372844"/>
                </a:moveTo>
                <a:lnTo>
                  <a:pt x="7850410" y="1372844"/>
                </a:lnTo>
                <a:lnTo>
                  <a:pt x="7839360" y="1387578"/>
                </a:lnTo>
                <a:cubicBezTo>
                  <a:pt x="7833357" y="1396855"/>
                  <a:pt x="7819578" y="1401493"/>
                  <a:pt x="7798023" y="1401493"/>
                </a:cubicBezTo>
                <a:lnTo>
                  <a:pt x="7625308" y="1401493"/>
                </a:lnTo>
                <a:close/>
                <a:moveTo>
                  <a:pt x="2832243" y="1368342"/>
                </a:moveTo>
                <a:cubicBezTo>
                  <a:pt x="2814371" y="1369160"/>
                  <a:pt x="2802024" y="1373731"/>
                  <a:pt x="2795203" y="1382053"/>
                </a:cubicBezTo>
                <a:cubicBezTo>
                  <a:pt x="2788382" y="1390375"/>
                  <a:pt x="2784972" y="1398628"/>
                  <a:pt x="2784972" y="1406814"/>
                </a:cubicBezTo>
                <a:lnTo>
                  <a:pt x="2784972" y="1422367"/>
                </a:lnTo>
                <a:lnTo>
                  <a:pt x="2651956" y="1422367"/>
                </a:lnTo>
                <a:cubicBezTo>
                  <a:pt x="2647045" y="1422367"/>
                  <a:pt x="2639541" y="1424345"/>
                  <a:pt x="2629446" y="1428301"/>
                </a:cubicBezTo>
                <a:cubicBezTo>
                  <a:pt x="2619351" y="1432257"/>
                  <a:pt x="2613621" y="1443103"/>
                  <a:pt x="2612256" y="1460839"/>
                </a:cubicBezTo>
                <a:cubicBezTo>
                  <a:pt x="2610619" y="1478847"/>
                  <a:pt x="2614985" y="1490920"/>
                  <a:pt x="2625353" y="1497060"/>
                </a:cubicBezTo>
                <a:cubicBezTo>
                  <a:pt x="2635721" y="1503199"/>
                  <a:pt x="2644589" y="1506268"/>
                  <a:pt x="2651956" y="1506268"/>
                </a:cubicBezTo>
                <a:lnTo>
                  <a:pt x="2784972" y="1506268"/>
                </a:lnTo>
                <a:lnTo>
                  <a:pt x="2784972" y="1669979"/>
                </a:lnTo>
                <a:cubicBezTo>
                  <a:pt x="2784972" y="1682258"/>
                  <a:pt x="2783130" y="1689420"/>
                  <a:pt x="2779446" y="1691466"/>
                </a:cubicBezTo>
                <a:cubicBezTo>
                  <a:pt x="2775763" y="1693513"/>
                  <a:pt x="2770374" y="1694263"/>
                  <a:pt x="2763280" y="1693717"/>
                </a:cubicBezTo>
                <a:cubicBezTo>
                  <a:pt x="2751820" y="1693445"/>
                  <a:pt x="2745408" y="1693035"/>
                  <a:pt x="2744044" y="1692490"/>
                </a:cubicBezTo>
                <a:lnTo>
                  <a:pt x="2732993" y="1689625"/>
                </a:lnTo>
                <a:cubicBezTo>
                  <a:pt x="2723716" y="1688260"/>
                  <a:pt x="2718668" y="1691262"/>
                  <a:pt x="2717850" y="1698629"/>
                </a:cubicBezTo>
                <a:cubicBezTo>
                  <a:pt x="2717031" y="1705996"/>
                  <a:pt x="2719828" y="1717319"/>
                  <a:pt x="2726240" y="1732599"/>
                </a:cubicBezTo>
                <a:cubicBezTo>
                  <a:pt x="2732652" y="1747878"/>
                  <a:pt x="2743498" y="1759747"/>
                  <a:pt x="2758778" y="1768206"/>
                </a:cubicBezTo>
                <a:cubicBezTo>
                  <a:pt x="2774057" y="1776664"/>
                  <a:pt x="2790701" y="1780484"/>
                  <a:pt x="2808710" y="1779666"/>
                </a:cubicBezTo>
                <a:cubicBezTo>
                  <a:pt x="2827536" y="1778847"/>
                  <a:pt x="2842407" y="1774209"/>
                  <a:pt x="2853321" y="1765750"/>
                </a:cubicBezTo>
                <a:cubicBezTo>
                  <a:pt x="2864235" y="1757292"/>
                  <a:pt x="2871465" y="1748015"/>
                  <a:pt x="2875013" y="1737919"/>
                </a:cubicBezTo>
                <a:cubicBezTo>
                  <a:pt x="2878560" y="1727824"/>
                  <a:pt x="2880333" y="1711726"/>
                  <a:pt x="2880333" y="1689625"/>
                </a:cubicBezTo>
                <a:lnTo>
                  <a:pt x="2880333" y="1620866"/>
                </a:lnTo>
                <a:cubicBezTo>
                  <a:pt x="2872420" y="1608042"/>
                  <a:pt x="2868873" y="1595764"/>
                  <a:pt x="2869692" y="1584031"/>
                </a:cubicBezTo>
                <a:cubicBezTo>
                  <a:pt x="2869965" y="1574754"/>
                  <a:pt x="2873512" y="1566432"/>
                  <a:pt x="2880333" y="1559065"/>
                </a:cubicBezTo>
                <a:lnTo>
                  <a:pt x="2880333" y="1506268"/>
                </a:lnTo>
                <a:lnTo>
                  <a:pt x="2987973" y="1506268"/>
                </a:lnTo>
                <a:cubicBezTo>
                  <a:pt x="2994521" y="1506268"/>
                  <a:pt x="3002980" y="1503949"/>
                  <a:pt x="3013348" y="1499311"/>
                </a:cubicBezTo>
                <a:cubicBezTo>
                  <a:pt x="3023717" y="1494672"/>
                  <a:pt x="3029583" y="1484167"/>
                  <a:pt x="3030947" y="1467796"/>
                </a:cubicBezTo>
                <a:cubicBezTo>
                  <a:pt x="3032039" y="1451152"/>
                  <a:pt x="3027127" y="1439420"/>
                  <a:pt x="3016213" y="1432598"/>
                </a:cubicBezTo>
                <a:cubicBezTo>
                  <a:pt x="3005299" y="1425777"/>
                  <a:pt x="2995886" y="1422367"/>
                  <a:pt x="2987973" y="1422367"/>
                </a:cubicBezTo>
                <a:lnTo>
                  <a:pt x="2880333" y="1422367"/>
                </a:lnTo>
                <a:lnTo>
                  <a:pt x="2880333" y="1406814"/>
                </a:lnTo>
                <a:cubicBezTo>
                  <a:pt x="2880333" y="1400538"/>
                  <a:pt x="2876786" y="1392353"/>
                  <a:pt x="2869692" y="1382257"/>
                </a:cubicBezTo>
                <a:cubicBezTo>
                  <a:pt x="2862598" y="1372162"/>
                  <a:pt x="2850115" y="1367523"/>
                  <a:pt x="2832243" y="1368342"/>
                </a:cubicBezTo>
                <a:close/>
                <a:moveTo>
                  <a:pt x="8416013" y="1361589"/>
                </a:moveTo>
                <a:cubicBezTo>
                  <a:pt x="8412193" y="1361589"/>
                  <a:pt x="8408578" y="1362476"/>
                  <a:pt x="8405166" y="1364249"/>
                </a:cubicBezTo>
                <a:cubicBezTo>
                  <a:pt x="8398346" y="1367796"/>
                  <a:pt x="8393912" y="1372162"/>
                  <a:pt x="8391865" y="1377346"/>
                </a:cubicBezTo>
                <a:cubicBezTo>
                  <a:pt x="8389819" y="1382530"/>
                  <a:pt x="8388865" y="1386896"/>
                  <a:pt x="8389000" y="1390443"/>
                </a:cubicBezTo>
                <a:cubicBezTo>
                  <a:pt x="8389137" y="1393990"/>
                  <a:pt x="8389750" y="1398356"/>
                  <a:pt x="8390842" y="1403540"/>
                </a:cubicBezTo>
                <a:cubicBezTo>
                  <a:pt x="8377745" y="1390716"/>
                  <a:pt x="8366626" y="1385259"/>
                  <a:pt x="8357486" y="1387169"/>
                </a:cubicBezTo>
                <a:cubicBezTo>
                  <a:pt x="8348346" y="1389079"/>
                  <a:pt x="8342342" y="1393444"/>
                  <a:pt x="8339478" y="1400266"/>
                </a:cubicBezTo>
                <a:cubicBezTo>
                  <a:pt x="8336612" y="1407087"/>
                  <a:pt x="8335931" y="1413840"/>
                  <a:pt x="8337432" y="1420525"/>
                </a:cubicBezTo>
                <a:cubicBezTo>
                  <a:pt x="8338933" y="1427210"/>
                  <a:pt x="8343570" y="1437032"/>
                  <a:pt x="8351346" y="1449993"/>
                </a:cubicBezTo>
                <a:cubicBezTo>
                  <a:pt x="8359123" y="1462953"/>
                  <a:pt x="8370720" y="1472435"/>
                  <a:pt x="8386136" y="1478438"/>
                </a:cubicBezTo>
                <a:cubicBezTo>
                  <a:pt x="8401552" y="1484440"/>
                  <a:pt x="8418810" y="1487851"/>
                  <a:pt x="8437909" y="1488669"/>
                </a:cubicBezTo>
                <a:lnTo>
                  <a:pt x="8445685" y="1473526"/>
                </a:lnTo>
                <a:cubicBezTo>
                  <a:pt x="8447596" y="1469706"/>
                  <a:pt x="8449505" y="1462203"/>
                  <a:pt x="8451415" y="1451016"/>
                </a:cubicBezTo>
                <a:cubicBezTo>
                  <a:pt x="8453052" y="1438738"/>
                  <a:pt x="8453326" y="1425709"/>
                  <a:pt x="8452234" y="1411930"/>
                </a:cubicBezTo>
                <a:cubicBezTo>
                  <a:pt x="8451142" y="1398151"/>
                  <a:pt x="8448210" y="1387442"/>
                  <a:pt x="8443434" y="1379802"/>
                </a:cubicBezTo>
                <a:cubicBezTo>
                  <a:pt x="8438660" y="1372162"/>
                  <a:pt x="8433544" y="1366978"/>
                  <a:pt x="8428086" y="1364249"/>
                </a:cubicBezTo>
                <a:cubicBezTo>
                  <a:pt x="8423857" y="1362476"/>
                  <a:pt x="8419832" y="1361589"/>
                  <a:pt x="8416013" y="1361589"/>
                </a:cubicBezTo>
                <a:close/>
                <a:moveTo>
                  <a:pt x="6749269" y="1333963"/>
                </a:moveTo>
                <a:lnTo>
                  <a:pt x="6926486" y="1333963"/>
                </a:lnTo>
                <a:lnTo>
                  <a:pt x="6926486" y="1431780"/>
                </a:lnTo>
                <a:lnTo>
                  <a:pt x="6749269" y="1431780"/>
                </a:lnTo>
                <a:close/>
                <a:moveTo>
                  <a:pt x="6495517" y="1333963"/>
                </a:moveTo>
                <a:lnTo>
                  <a:pt x="6650223" y="1333963"/>
                </a:lnTo>
                <a:lnTo>
                  <a:pt x="6650223" y="1431780"/>
                </a:lnTo>
                <a:lnTo>
                  <a:pt x="6502884" y="1431780"/>
                </a:lnTo>
                <a:lnTo>
                  <a:pt x="6502474" y="1426050"/>
                </a:lnTo>
                <a:lnTo>
                  <a:pt x="6501246" y="1406814"/>
                </a:lnTo>
                <a:cubicBezTo>
                  <a:pt x="6500701" y="1401630"/>
                  <a:pt x="6499883" y="1392285"/>
                  <a:pt x="6498791" y="1378778"/>
                </a:cubicBezTo>
                <a:cubicBezTo>
                  <a:pt x="6497699" y="1365272"/>
                  <a:pt x="6496608" y="1350334"/>
                  <a:pt x="6495517" y="1333963"/>
                </a:cubicBezTo>
                <a:close/>
                <a:moveTo>
                  <a:pt x="8577472" y="1330688"/>
                </a:moveTo>
                <a:lnTo>
                  <a:pt x="8806258" y="1330688"/>
                </a:lnTo>
                <a:cubicBezTo>
                  <a:pt x="8819082" y="1330688"/>
                  <a:pt x="8827201" y="1334167"/>
                  <a:pt x="8830610" y="1341125"/>
                </a:cubicBezTo>
                <a:cubicBezTo>
                  <a:pt x="8834022" y="1348083"/>
                  <a:pt x="8827950" y="1357701"/>
                  <a:pt x="8812398" y="1369979"/>
                </a:cubicBezTo>
                <a:cubicBezTo>
                  <a:pt x="8796845" y="1382257"/>
                  <a:pt x="8783066" y="1394877"/>
                  <a:pt x="8771060" y="1407837"/>
                </a:cubicBezTo>
                <a:cubicBezTo>
                  <a:pt x="8759056" y="1420798"/>
                  <a:pt x="8749301" y="1434508"/>
                  <a:pt x="8741798" y="1448970"/>
                </a:cubicBezTo>
                <a:cubicBezTo>
                  <a:pt x="8734295" y="1463431"/>
                  <a:pt x="8726450" y="1483895"/>
                  <a:pt x="8718264" y="1510361"/>
                </a:cubicBezTo>
                <a:cubicBezTo>
                  <a:pt x="8695072" y="1454972"/>
                  <a:pt x="8680884" y="1419092"/>
                  <a:pt x="8675699" y="1402721"/>
                </a:cubicBezTo>
                <a:cubicBezTo>
                  <a:pt x="8670515" y="1386350"/>
                  <a:pt x="8665332" y="1374754"/>
                  <a:pt x="8660146" y="1367933"/>
                </a:cubicBezTo>
                <a:cubicBezTo>
                  <a:pt x="8647868" y="1352926"/>
                  <a:pt x="8632862" y="1346241"/>
                  <a:pt x="8615126" y="1347878"/>
                </a:cubicBezTo>
                <a:cubicBezTo>
                  <a:pt x="8597392" y="1349515"/>
                  <a:pt x="8585794" y="1359065"/>
                  <a:pt x="8580338" y="1376527"/>
                </a:cubicBezTo>
                <a:lnTo>
                  <a:pt x="8579928" y="1370798"/>
                </a:lnTo>
                <a:lnTo>
                  <a:pt x="8578700" y="1349924"/>
                </a:lnTo>
                <a:cubicBezTo>
                  <a:pt x="8577882" y="1341739"/>
                  <a:pt x="8577404" y="1337169"/>
                  <a:pt x="8577268" y="1336214"/>
                </a:cubicBezTo>
                <a:cubicBezTo>
                  <a:pt x="8577132" y="1335259"/>
                  <a:pt x="8577200" y="1333417"/>
                  <a:pt x="8577472" y="1330688"/>
                </a:cubicBezTo>
                <a:close/>
                <a:moveTo>
                  <a:pt x="3710533" y="1322912"/>
                </a:moveTo>
                <a:lnTo>
                  <a:pt x="3861147" y="1322912"/>
                </a:lnTo>
                <a:lnTo>
                  <a:pt x="3861147" y="1431780"/>
                </a:lnTo>
                <a:lnTo>
                  <a:pt x="3710533" y="1431780"/>
                </a:lnTo>
                <a:close/>
                <a:moveTo>
                  <a:pt x="4043685" y="1322503"/>
                </a:moveTo>
                <a:cubicBezTo>
                  <a:pt x="4082157" y="1322503"/>
                  <a:pt x="4105623" y="1334508"/>
                  <a:pt x="4114081" y="1358519"/>
                </a:cubicBezTo>
                <a:cubicBezTo>
                  <a:pt x="4116264" y="1365068"/>
                  <a:pt x="4117151" y="1371753"/>
                  <a:pt x="4116741" y="1378574"/>
                </a:cubicBezTo>
                <a:cubicBezTo>
                  <a:pt x="4116332" y="1385395"/>
                  <a:pt x="4112717" y="1395968"/>
                  <a:pt x="4105895" y="1410293"/>
                </a:cubicBezTo>
                <a:cubicBezTo>
                  <a:pt x="4099074" y="1424618"/>
                  <a:pt x="4078337" y="1431780"/>
                  <a:pt x="4043685" y="1431780"/>
                </a:cubicBezTo>
                <a:lnTo>
                  <a:pt x="3953644" y="1431780"/>
                </a:lnTo>
                <a:lnTo>
                  <a:pt x="3953644" y="1322912"/>
                </a:lnTo>
                <a:close/>
                <a:moveTo>
                  <a:pt x="7480270" y="1320303"/>
                </a:moveTo>
                <a:cubicBezTo>
                  <a:pt x="7476484" y="1320337"/>
                  <a:pt x="7472784" y="1321275"/>
                  <a:pt x="7469168" y="1323117"/>
                </a:cubicBezTo>
                <a:cubicBezTo>
                  <a:pt x="7461938" y="1326800"/>
                  <a:pt x="7457845" y="1330620"/>
                  <a:pt x="7456890" y="1334577"/>
                </a:cubicBezTo>
                <a:cubicBezTo>
                  <a:pt x="7455935" y="1338533"/>
                  <a:pt x="7455526" y="1342694"/>
                  <a:pt x="7455662" y="1347060"/>
                </a:cubicBezTo>
                <a:cubicBezTo>
                  <a:pt x="7455798" y="1351425"/>
                  <a:pt x="7455730" y="1356473"/>
                  <a:pt x="7455458" y="1362203"/>
                </a:cubicBezTo>
                <a:cubicBezTo>
                  <a:pt x="7443452" y="1349379"/>
                  <a:pt x="7432879" y="1343922"/>
                  <a:pt x="7423739" y="1345832"/>
                </a:cubicBezTo>
                <a:cubicBezTo>
                  <a:pt x="7414598" y="1347742"/>
                  <a:pt x="7408596" y="1352039"/>
                  <a:pt x="7405730" y="1358724"/>
                </a:cubicBezTo>
                <a:cubicBezTo>
                  <a:pt x="7402866" y="1365409"/>
                  <a:pt x="7402320" y="1372162"/>
                  <a:pt x="7404094" y="1378983"/>
                </a:cubicBezTo>
                <a:cubicBezTo>
                  <a:pt x="7405867" y="1385804"/>
                  <a:pt x="7408528" y="1392421"/>
                  <a:pt x="7412074" y="1398833"/>
                </a:cubicBezTo>
                <a:cubicBezTo>
                  <a:pt x="7415621" y="1405245"/>
                  <a:pt x="7422443" y="1413840"/>
                  <a:pt x="7432538" y="1424618"/>
                </a:cubicBezTo>
                <a:cubicBezTo>
                  <a:pt x="7442634" y="1435395"/>
                  <a:pt x="7453343" y="1442148"/>
                  <a:pt x="7464666" y="1444877"/>
                </a:cubicBezTo>
                <a:cubicBezTo>
                  <a:pt x="7475990" y="1447605"/>
                  <a:pt x="7486699" y="1449242"/>
                  <a:pt x="7496795" y="1449788"/>
                </a:cubicBezTo>
                <a:lnTo>
                  <a:pt x="7509073" y="1433008"/>
                </a:lnTo>
                <a:cubicBezTo>
                  <a:pt x="7512074" y="1429461"/>
                  <a:pt x="7514394" y="1420320"/>
                  <a:pt x="7516031" y="1405586"/>
                </a:cubicBezTo>
                <a:cubicBezTo>
                  <a:pt x="7517394" y="1392216"/>
                  <a:pt x="7517326" y="1379461"/>
                  <a:pt x="7515826" y="1367319"/>
                </a:cubicBezTo>
                <a:cubicBezTo>
                  <a:pt x="7514325" y="1355177"/>
                  <a:pt x="7511256" y="1345422"/>
                  <a:pt x="7506618" y="1338055"/>
                </a:cubicBezTo>
                <a:cubicBezTo>
                  <a:pt x="7501979" y="1330688"/>
                  <a:pt x="7497068" y="1325641"/>
                  <a:pt x="7491884" y="1322912"/>
                </a:cubicBezTo>
                <a:cubicBezTo>
                  <a:pt x="7487928" y="1321139"/>
                  <a:pt x="7484056" y="1320269"/>
                  <a:pt x="7480270" y="1320303"/>
                </a:cubicBezTo>
                <a:close/>
                <a:moveTo>
                  <a:pt x="5910473" y="1290579"/>
                </a:moveTo>
                <a:lnTo>
                  <a:pt x="5997649" y="1290988"/>
                </a:lnTo>
                <a:cubicBezTo>
                  <a:pt x="6006381" y="1291261"/>
                  <a:pt x="6012179" y="1294263"/>
                  <a:pt x="6015044" y="1299993"/>
                </a:cubicBezTo>
                <a:cubicBezTo>
                  <a:pt x="6017909" y="1305722"/>
                  <a:pt x="6019478" y="1311862"/>
                  <a:pt x="6019750" y="1318410"/>
                </a:cubicBezTo>
                <a:lnTo>
                  <a:pt x="6020160" y="1331507"/>
                </a:lnTo>
                <a:lnTo>
                  <a:pt x="5910473" y="1331507"/>
                </a:lnTo>
                <a:close/>
                <a:moveTo>
                  <a:pt x="5815521" y="1290579"/>
                </a:moveTo>
                <a:lnTo>
                  <a:pt x="5815521" y="1331507"/>
                </a:lnTo>
                <a:lnTo>
                  <a:pt x="5720569" y="1331507"/>
                </a:lnTo>
                <a:lnTo>
                  <a:pt x="5720569" y="1290988"/>
                </a:lnTo>
                <a:close/>
                <a:moveTo>
                  <a:pt x="5425480" y="1286486"/>
                </a:moveTo>
                <a:cubicBezTo>
                  <a:pt x="5412656" y="1286486"/>
                  <a:pt x="5402356" y="1291261"/>
                  <a:pt x="5394580" y="1300811"/>
                </a:cubicBezTo>
                <a:cubicBezTo>
                  <a:pt x="5386803" y="1310361"/>
                  <a:pt x="5383052" y="1321480"/>
                  <a:pt x="5383325" y="1334167"/>
                </a:cubicBezTo>
                <a:cubicBezTo>
                  <a:pt x="5383597" y="1346855"/>
                  <a:pt x="5387622" y="1357087"/>
                  <a:pt x="5395398" y="1364863"/>
                </a:cubicBezTo>
                <a:cubicBezTo>
                  <a:pt x="5403175" y="1372639"/>
                  <a:pt x="5413202" y="1376527"/>
                  <a:pt x="5425480" y="1376527"/>
                </a:cubicBezTo>
                <a:lnTo>
                  <a:pt x="5454539" y="1376527"/>
                </a:lnTo>
                <a:cubicBezTo>
                  <a:pt x="5467636" y="1376527"/>
                  <a:pt x="5475753" y="1379938"/>
                  <a:pt x="5478891" y="1386759"/>
                </a:cubicBezTo>
                <a:cubicBezTo>
                  <a:pt x="5482028" y="1393581"/>
                  <a:pt x="5483598" y="1402585"/>
                  <a:pt x="5483598" y="1413772"/>
                </a:cubicBezTo>
                <a:lnTo>
                  <a:pt x="5483598" y="1583622"/>
                </a:lnTo>
                <a:cubicBezTo>
                  <a:pt x="5483598" y="1592080"/>
                  <a:pt x="5481892" y="1600470"/>
                  <a:pt x="5478482" y="1608792"/>
                </a:cubicBezTo>
                <a:cubicBezTo>
                  <a:pt x="5475070" y="1617114"/>
                  <a:pt x="5463543" y="1625914"/>
                  <a:pt x="5443898" y="1635191"/>
                </a:cubicBezTo>
                <a:cubicBezTo>
                  <a:pt x="5424252" y="1644468"/>
                  <a:pt x="5411292" y="1651971"/>
                  <a:pt x="5405016" y="1657701"/>
                </a:cubicBezTo>
                <a:cubicBezTo>
                  <a:pt x="5398740" y="1663431"/>
                  <a:pt x="5394102" y="1670934"/>
                  <a:pt x="5391101" y="1680211"/>
                </a:cubicBezTo>
                <a:cubicBezTo>
                  <a:pt x="5387280" y="1691125"/>
                  <a:pt x="5386599" y="1701425"/>
                  <a:pt x="5389055" y="1711112"/>
                </a:cubicBezTo>
                <a:cubicBezTo>
                  <a:pt x="5391510" y="1720798"/>
                  <a:pt x="5396626" y="1729393"/>
                  <a:pt x="5404402" y="1736896"/>
                </a:cubicBezTo>
                <a:cubicBezTo>
                  <a:pt x="5412179" y="1744400"/>
                  <a:pt x="5421387" y="1748151"/>
                  <a:pt x="5432029" y="1748151"/>
                </a:cubicBezTo>
                <a:cubicBezTo>
                  <a:pt x="5442124" y="1748424"/>
                  <a:pt x="5450309" y="1746105"/>
                  <a:pt x="5456585" y="1741194"/>
                </a:cubicBezTo>
                <a:cubicBezTo>
                  <a:pt x="5462861" y="1736282"/>
                  <a:pt x="5473570" y="1726391"/>
                  <a:pt x="5488714" y="1711521"/>
                </a:cubicBezTo>
                <a:cubicBezTo>
                  <a:pt x="5503857" y="1696651"/>
                  <a:pt x="5517294" y="1688942"/>
                  <a:pt x="5529027" y="1688397"/>
                </a:cubicBezTo>
                <a:cubicBezTo>
                  <a:pt x="5537485" y="1688397"/>
                  <a:pt x="5547990" y="1692080"/>
                  <a:pt x="5560542" y="1699447"/>
                </a:cubicBezTo>
                <a:lnTo>
                  <a:pt x="5605152" y="1731371"/>
                </a:lnTo>
                <a:cubicBezTo>
                  <a:pt x="5629436" y="1747469"/>
                  <a:pt x="5655698" y="1757906"/>
                  <a:pt x="5683938" y="1762681"/>
                </a:cubicBezTo>
                <a:cubicBezTo>
                  <a:pt x="5712178" y="1767456"/>
                  <a:pt x="5768863" y="1771548"/>
                  <a:pt x="5853993" y="1774959"/>
                </a:cubicBezTo>
                <a:cubicBezTo>
                  <a:pt x="5939123" y="1778370"/>
                  <a:pt x="5995603" y="1779529"/>
                  <a:pt x="6023434" y="1778438"/>
                </a:cubicBezTo>
                <a:cubicBezTo>
                  <a:pt x="6076367" y="1776528"/>
                  <a:pt x="6108222" y="1773322"/>
                  <a:pt x="6119000" y="1768820"/>
                </a:cubicBezTo>
                <a:cubicBezTo>
                  <a:pt x="6129778" y="1764318"/>
                  <a:pt x="6138031" y="1757292"/>
                  <a:pt x="6143761" y="1747742"/>
                </a:cubicBezTo>
                <a:cubicBezTo>
                  <a:pt x="6149219" y="1738465"/>
                  <a:pt x="6151128" y="1724686"/>
                  <a:pt x="6149491" y="1706405"/>
                </a:cubicBezTo>
                <a:cubicBezTo>
                  <a:pt x="6147854" y="1688124"/>
                  <a:pt x="6134485" y="1677073"/>
                  <a:pt x="6109382" y="1673254"/>
                </a:cubicBezTo>
                <a:cubicBezTo>
                  <a:pt x="6101196" y="1672162"/>
                  <a:pt x="6087690" y="1672981"/>
                  <a:pt x="6068864" y="1675709"/>
                </a:cubicBezTo>
                <a:cubicBezTo>
                  <a:pt x="6050037" y="1678438"/>
                  <a:pt x="6021660" y="1680962"/>
                  <a:pt x="5983734" y="1683281"/>
                </a:cubicBezTo>
                <a:cubicBezTo>
                  <a:pt x="5945808" y="1685600"/>
                  <a:pt x="5909382" y="1686350"/>
                  <a:pt x="5874457" y="1685532"/>
                </a:cubicBezTo>
                <a:cubicBezTo>
                  <a:pt x="5837895" y="1684986"/>
                  <a:pt x="5796217" y="1682326"/>
                  <a:pt x="5749423" y="1677551"/>
                </a:cubicBezTo>
                <a:cubicBezTo>
                  <a:pt x="5702628" y="1672776"/>
                  <a:pt x="5670978" y="1666978"/>
                  <a:pt x="5654470" y="1660157"/>
                </a:cubicBezTo>
                <a:cubicBezTo>
                  <a:pt x="5637963" y="1653335"/>
                  <a:pt x="5622819" y="1644536"/>
                  <a:pt x="5609040" y="1633758"/>
                </a:cubicBezTo>
                <a:cubicBezTo>
                  <a:pt x="5595262" y="1622981"/>
                  <a:pt x="5586598" y="1614318"/>
                  <a:pt x="5583052" y="1607769"/>
                </a:cubicBezTo>
                <a:cubicBezTo>
                  <a:pt x="5579505" y="1601221"/>
                  <a:pt x="5577731" y="1594536"/>
                  <a:pt x="5577731" y="1587715"/>
                </a:cubicBezTo>
                <a:lnTo>
                  <a:pt x="5577731" y="1373253"/>
                </a:lnTo>
                <a:cubicBezTo>
                  <a:pt x="5577731" y="1344604"/>
                  <a:pt x="5569613" y="1322980"/>
                  <a:pt x="5553379" y="1308383"/>
                </a:cubicBezTo>
                <a:cubicBezTo>
                  <a:pt x="5537144" y="1293785"/>
                  <a:pt x="5515930" y="1286486"/>
                  <a:pt x="5489737" y="1286486"/>
                </a:cubicBezTo>
                <a:close/>
                <a:moveTo>
                  <a:pt x="2658505" y="1276664"/>
                </a:moveTo>
                <a:cubicBezTo>
                  <a:pt x="2626581" y="1276664"/>
                  <a:pt x="2610756" y="1287578"/>
                  <a:pt x="2611029" y="1309406"/>
                </a:cubicBezTo>
                <a:cubicBezTo>
                  <a:pt x="2611301" y="1331234"/>
                  <a:pt x="2615872" y="1345559"/>
                  <a:pt x="2624739" y="1352380"/>
                </a:cubicBezTo>
                <a:cubicBezTo>
                  <a:pt x="2633607" y="1359201"/>
                  <a:pt x="2644862" y="1362612"/>
                  <a:pt x="2658505" y="1362612"/>
                </a:cubicBezTo>
                <a:lnTo>
                  <a:pt x="2988792" y="1362612"/>
                </a:lnTo>
                <a:cubicBezTo>
                  <a:pt x="3016622" y="1362612"/>
                  <a:pt x="3031766" y="1349788"/>
                  <a:pt x="3034221" y="1324140"/>
                </a:cubicBezTo>
                <a:cubicBezTo>
                  <a:pt x="3035586" y="1306677"/>
                  <a:pt x="3031357" y="1294399"/>
                  <a:pt x="3021534" y="1287305"/>
                </a:cubicBezTo>
                <a:cubicBezTo>
                  <a:pt x="3011711" y="1280211"/>
                  <a:pt x="3000797" y="1276664"/>
                  <a:pt x="2988792" y="1276664"/>
                </a:cubicBezTo>
                <a:lnTo>
                  <a:pt x="2952775" y="1276664"/>
                </a:lnTo>
                <a:lnTo>
                  <a:pt x="2936404" y="1296718"/>
                </a:lnTo>
                <a:cubicBezTo>
                  <a:pt x="2929037" y="1306814"/>
                  <a:pt x="2916554" y="1313840"/>
                  <a:pt x="2898955" y="1317796"/>
                </a:cubicBezTo>
                <a:cubicBezTo>
                  <a:pt x="2881356" y="1321753"/>
                  <a:pt x="2865804" y="1323799"/>
                  <a:pt x="2852297" y="1323935"/>
                </a:cubicBezTo>
                <a:cubicBezTo>
                  <a:pt x="2838792" y="1324072"/>
                  <a:pt x="2828491" y="1321411"/>
                  <a:pt x="2821397" y="1315954"/>
                </a:cubicBezTo>
                <a:cubicBezTo>
                  <a:pt x="2814303" y="1310497"/>
                  <a:pt x="2810551" y="1304972"/>
                  <a:pt x="2810142" y="1299379"/>
                </a:cubicBezTo>
                <a:cubicBezTo>
                  <a:pt x="2809733" y="1293785"/>
                  <a:pt x="2812939" y="1286214"/>
                  <a:pt x="2819760" y="1276664"/>
                </a:cubicBezTo>
                <a:lnTo>
                  <a:pt x="2800524" y="1276664"/>
                </a:lnTo>
                <a:lnTo>
                  <a:pt x="2795203" y="1289761"/>
                </a:lnTo>
                <a:cubicBezTo>
                  <a:pt x="2794385" y="1292216"/>
                  <a:pt x="2790701" y="1297128"/>
                  <a:pt x="2784153" y="1304495"/>
                </a:cubicBezTo>
                <a:cubicBezTo>
                  <a:pt x="2754958" y="1304495"/>
                  <a:pt x="2734562" y="1301152"/>
                  <a:pt x="2722966" y="1294467"/>
                </a:cubicBezTo>
                <a:cubicBezTo>
                  <a:pt x="2711370" y="1287782"/>
                  <a:pt x="2702297" y="1281848"/>
                  <a:pt x="2695749" y="1276664"/>
                </a:cubicBezTo>
                <a:close/>
                <a:moveTo>
                  <a:pt x="7625308" y="1268478"/>
                </a:moveTo>
                <a:lnTo>
                  <a:pt x="7800888" y="1268478"/>
                </a:lnTo>
                <a:cubicBezTo>
                  <a:pt x="7811529" y="1268478"/>
                  <a:pt x="7821078" y="1270866"/>
                  <a:pt x="7829538" y="1275641"/>
                </a:cubicBezTo>
                <a:cubicBezTo>
                  <a:pt x="7837996" y="1280415"/>
                  <a:pt x="7843180" y="1284440"/>
                  <a:pt x="7845090" y="1287714"/>
                </a:cubicBezTo>
                <a:cubicBezTo>
                  <a:pt x="7847000" y="1290988"/>
                  <a:pt x="7848774" y="1295081"/>
                  <a:pt x="7850410" y="1299993"/>
                </a:cubicBezTo>
                <a:lnTo>
                  <a:pt x="7625308" y="1299993"/>
                </a:lnTo>
                <a:close/>
                <a:moveTo>
                  <a:pt x="4968429" y="1249651"/>
                </a:moveTo>
                <a:lnTo>
                  <a:pt x="5025318" y="1249651"/>
                </a:lnTo>
                <a:cubicBezTo>
                  <a:pt x="5036232" y="1249651"/>
                  <a:pt x="5043258" y="1251220"/>
                  <a:pt x="5046396" y="1254358"/>
                </a:cubicBezTo>
                <a:cubicBezTo>
                  <a:pt x="5049534" y="1257496"/>
                  <a:pt x="5051375" y="1260634"/>
                  <a:pt x="5051921" y="1263772"/>
                </a:cubicBezTo>
                <a:cubicBezTo>
                  <a:pt x="5052467" y="1266909"/>
                  <a:pt x="5052740" y="1269979"/>
                  <a:pt x="5052740" y="1272980"/>
                </a:cubicBezTo>
                <a:lnTo>
                  <a:pt x="5052740" y="1396991"/>
                </a:lnTo>
                <a:lnTo>
                  <a:pt x="4964336" y="1396991"/>
                </a:lnTo>
                <a:lnTo>
                  <a:pt x="4966382" y="1329870"/>
                </a:lnTo>
                <a:cubicBezTo>
                  <a:pt x="4966655" y="1320320"/>
                  <a:pt x="4967337" y="1293581"/>
                  <a:pt x="4968429" y="1249651"/>
                </a:cubicBezTo>
                <a:close/>
                <a:moveTo>
                  <a:pt x="1757499" y="1230415"/>
                </a:moveTo>
                <a:cubicBezTo>
                  <a:pt x="1750132" y="1231507"/>
                  <a:pt x="1743925" y="1234440"/>
                  <a:pt x="1738877" y="1239215"/>
                </a:cubicBezTo>
                <a:cubicBezTo>
                  <a:pt x="1733829" y="1243990"/>
                  <a:pt x="1731374" y="1248969"/>
                  <a:pt x="1731510" y="1254153"/>
                </a:cubicBezTo>
                <a:cubicBezTo>
                  <a:pt x="1731646" y="1259338"/>
                  <a:pt x="1732465" y="1264044"/>
                  <a:pt x="1733966" y="1268274"/>
                </a:cubicBezTo>
                <a:cubicBezTo>
                  <a:pt x="1735466" y="1272503"/>
                  <a:pt x="1737445" y="1277619"/>
                  <a:pt x="1739900" y="1283621"/>
                </a:cubicBezTo>
                <a:cubicBezTo>
                  <a:pt x="1721073" y="1275982"/>
                  <a:pt x="1708522" y="1274072"/>
                  <a:pt x="1702247" y="1277892"/>
                </a:cubicBezTo>
                <a:cubicBezTo>
                  <a:pt x="1695971" y="1281711"/>
                  <a:pt x="1691674" y="1287373"/>
                  <a:pt x="1689355" y="1294877"/>
                </a:cubicBezTo>
                <a:cubicBezTo>
                  <a:pt x="1687035" y="1302380"/>
                  <a:pt x="1686762" y="1309542"/>
                  <a:pt x="1688536" y="1316364"/>
                </a:cubicBezTo>
                <a:cubicBezTo>
                  <a:pt x="1690309" y="1323185"/>
                  <a:pt x="1695562" y="1331234"/>
                  <a:pt x="1704293" y="1340511"/>
                </a:cubicBezTo>
                <a:cubicBezTo>
                  <a:pt x="1713024" y="1349788"/>
                  <a:pt x="1726735" y="1357496"/>
                  <a:pt x="1745426" y="1363635"/>
                </a:cubicBezTo>
                <a:cubicBezTo>
                  <a:pt x="1764116" y="1369774"/>
                  <a:pt x="1779736" y="1372094"/>
                  <a:pt x="1792288" y="1370593"/>
                </a:cubicBezTo>
                <a:cubicBezTo>
                  <a:pt x="1804839" y="1369092"/>
                  <a:pt x="1816708" y="1366978"/>
                  <a:pt x="1827895" y="1364249"/>
                </a:cubicBezTo>
                <a:lnTo>
                  <a:pt x="1827895" y="1345422"/>
                </a:lnTo>
                <a:cubicBezTo>
                  <a:pt x="1827895" y="1333963"/>
                  <a:pt x="1826326" y="1321070"/>
                  <a:pt x="1823188" y="1306746"/>
                </a:cubicBezTo>
                <a:cubicBezTo>
                  <a:pt x="1820050" y="1292421"/>
                  <a:pt x="1813502" y="1275504"/>
                  <a:pt x="1803543" y="1255995"/>
                </a:cubicBezTo>
                <a:cubicBezTo>
                  <a:pt x="1793584" y="1236486"/>
                  <a:pt x="1778236" y="1227960"/>
                  <a:pt x="1757499" y="1230415"/>
                </a:cubicBezTo>
                <a:close/>
                <a:moveTo>
                  <a:pt x="1319642" y="1188158"/>
                </a:moveTo>
                <a:cubicBezTo>
                  <a:pt x="1314492" y="1187816"/>
                  <a:pt x="1309973" y="1189078"/>
                  <a:pt x="1306085" y="1191943"/>
                </a:cubicBezTo>
                <a:cubicBezTo>
                  <a:pt x="1298309" y="1197673"/>
                  <a:pt x="1294693" y="1204153"/>
                  <a:pt x="1295239" y="1211384"/>
                </a:cubicBezTo>
                <a:cubicBezTo>
                  <a:pt x="1295785" y="1218615"/>
                  <a:pt x="1297695" y="1225777"/>
                  <a:pt x="1300969" y="1232871"/>
                </a:cubicBezTo>
                <a:cubicBezTo>
                  <a:pt x="1302333" y="1236691"/>
                  <a:pt x="1298513" y="1234645"/>
                  <a:pt x="1289509" y="1226732"/>
                </a:cubicBezTo>
                <a:cubicBezTo>
                  <a:pt x="1280505" y="1218819"/>
                  <a:pt x="1270955" y="1219501"/>
                  <a:pt x="1260860" y="1228778"/>
                </a:cubicBezTo>
                <a:cubicBezTo>
                  <a:pt x="1254584" y="1234508"/>
                  <a:pt x="1251719" y="1242216"/>
                  <a:pt x="1252265" y="1251902"/>
                </a:cubicBezTo>
                <a:cubicBezTo>
                  <a:pt x="1252811" y="1261589"/>
                  <a:pt x="1263657" y="1283894"/>
                  <a:pt x="1284803" y="1318819"/>
                </a:cubicBezTo>
                <a:cubicBezTo>
                  <a:pt x="1305948" y="1353744"/>
                  <a:pt x="1336713" y="1399652"/>
                  <a:pt x="1377095" y="1456541"/>
                </a:cubicBezTo>
                <a:cubicBezTo>
                  <a:pt x="1417476" y="1513431"/>
                  <a:pt x="1445785" y="1551562"/>
                  <a:pt x="1462020" y="1570934"/>
                </a:cubicBezTo>
                <a:cubicBezTo>
                  <a:pt x="1478254" y="1590307"/>
                  <a:pt x="1488964" y="1601084"/>
                  <a:pt x="1494148" y="1603267"/>
                </a:cubicBezTo>
                <a:cubicBezTo>
                  <a:pt x="1499878" y="1605996"/>
                  <a:pt x="1503902" y="1606541"/>
                  <a:pt x="1506222" y="1604904"/>
                </a:cubicBezTo>
                <a:cubicBezTo>
                  <a:pt x="1508541" y="1603267"/>
                  <a:pt x="1509564" y="1598697"/>
                  <a:pt x="1509291" y="1591193"/>
                </a:cubicBezTo>
                <a:cubicBezTo>
                  <a:pt x="1509018" y="1583690"/>
                  <a:pt x="1505539" y="1569979"/>
                  <a:pt x="1498855" y="1550061"/>
                </a:cubicBezTo>
                <a:cubicBezTo>
                  <a:pt x="1492170" y="1530143"/>
                  <a:pt x="1482688" y="1502653"/>
                  <a:pt x="1470410" y="1467592"/>
                </a:cubicBezTo>
                <a:cubicBezTo>
                  <a:pt x="1458132" y="1432530"/>
                  <a:pt x="1440942" y="1390511"/>
                  <a:pt x="1418841" y="1341534"/>
                </a:cubicBezTo>
                <a:cubicBezTo>
                  <a:pt x="1396740" y="1292557"/>
                  <a:pt x="1379346" y="1256814"/>
                  <a:pt x="1366658" y="1234304"/>
                </a:cubicBezTo>
                <a:cubicBezTo>
                  <a:pt x="1353970" y="1211793"/>
                  <a:pt x="1344080" y="1198355"/>
                  <a:pt x="1336985" y="1193990"/>
                </a:cubicBezTo>
                <a:cubicBezTo>
                  <a:pt x="1330573" y="1190443"/>
                  <a:pt x="1324792" y="1188499"/>
                  <a:pt x="1319642" y="1188158"/>
                </a:cubicBezTo>
                <a:close/>
                <a:moveTo>
                  <a:pt x="976208" y="1180688"/>
                </a:moveTo>
                <a:cubicBezTo>
                  <a:pt x="966794" y="1180552"/>
                  <a:pt x="952469" y="1186691"/>
                  <a:pt x="933233" y="1199106"/>
                </a:cubicBezTo>
                <a:cubicBezTo>
                  <a:pt x="913997" y="1211520"/>
                  <a:pt x="898581" y="1225641"/>
                  <a:pt x="886985" y="1241466"/>
                </a:cubicBezTo>
                <a:cubicBezTo>
                  <a:pt x="875389" y="1257291"/>
                  <a:pt x="866999" y="1284304"/>
                  <a:pt x="861814" y="1322503"/>
                </a:cubicBezTo>
                <a:lnTo>
                  <a:pt x="854857" y="1383485"/>
                </a:lnTo>
                <a:cubicBezTo>
                  <a:pt x="852401" y="1403676"/>
                  <a:pt x="848922" y="1427483"/>
                  <a:pt x="844420" y="1454904"/>
                </a:cubicBezTo>
                <a:cubicBezTo>
                  <a:pt x="839918" y="1482326"/>
                  <a:pt x="835007" y="1503608"/>
                  <a:pt x="829686" y="1518751"/>
                </a:cubicBezTo>
                <a:cubicBezTo>
                  <a:pt x="824365" y="1533895"/>
                  <a:pt x="817681" y="1547810"/>
                  <a:pt x="809631" y="1560498"/>
                </a:cubicBezTo>
                <a:cubicBezTo>
                  <a:pt x="801582" y="1573185"/>
                  <a:pt x="794011" y="1581848"/>
                  <a:pt x="786917" y="1586487"/>
                </a:cubicBezTo>
                <a:lnTo>
                  <a:pt x="774638" y="1594672"/>
                </a:lnTo>
                <a:cubicBezTo>
                  <a:pt x="767544" y="1600948"/>
                  <a:pt x="764679" y="1605791"/>
                  <a:pt x="766043" y="1609202"/>
                </a:cubicBezTo>
                <a:cubicBezTo>
                  <a:pt x="767408" y="1612612"/>
                  <a:pt x="771023" y="1615136"/>
                  <a:pt x="776889" y="1616773"/>
                </a:cubicBezTo>
                <a:cubicBezTo>
                  <a:pt x="782756" y="1618410"/>
                  <a:pt x="789372" y="1618956"/>
                  <a:pt x="796739" y="1618410"/>
                </a:cubicBezTo>
                <a:cubicBezTo>
                  <a:pt x="829754" y="1616773"/>
                  <a:pt x="856084" y="1607974"/>
                  <a:pt x="875730" y="1592012"/>
                </a:cubicBezTo>
                <a:cubicBezTo>
                  <a:pt x="895375" y="1576050"/>
                  <a:pt x="910518" y="1557087"/>
                  <a:pt x="921160" y="1535122"/>
                </a:cubicBezTo>
                <a:cubicBezTo>
                  <a:pt x="931801" y="1513158"/>
                  <a:pt x="939372" y="1492421"/>
                  <a:pt x="943874" y="1472912"/>
                </a:cubicBezTo>
                <a:cubicBezTo>
                  <a:pt x="948376" y="1453403"/>
                  <a:pt x="951855" y="1432326"/>
                  <a:pt x="954311" y="1409679"/>
                </a:cubicBezTo>
                <a:cubicBezTo>
                  <a:pt x="955403" y="1399038"/>
                  <a:pt x="956835" y="1378506"/>
                  <a:pt x="958608" y="1348083"/>
                </a:cubicBezTo>
                <a:cubicBezTo>
                  <a:pt x="960382" y="1317660"/>
                  <a:pt x="962360" y="1291739"/>
                  <a:pt x="964543" y="1270320"/>
                </a:cubicBezTo>
                <a:cubicBezTo>
                  <a:pt x="966726" y="1248901"/>
                  <a:pt x="972456" y="1230415"/>
                  <a:pt x="981733" y="1214863"/>
                </a:cubicBezTo>
                <a:lnTo>
                  <a:pt x="991555" y="1198492"/>
                </a:lnTo>
                <a:cubicBezTo>
                  <a:pt x="994829" y="1190852"/>
                  <a:pt x="995444" y="1186009"/>
                  <a:pt x="993397" y="1183962"/>
                </a:cubicBezTo>
                <a:cubicBezTo>
                  <a:pt x="991351" y="1181916"/>
                  <a:pt x="985621" y="1180825"/>
                  <a:pt x="976208" y="1180688"/>
                </a:cubicBezTo>
                <a:close/>
                <a:moveTo>
                  <a:pt x="2760005" y="1169433"/>
                </a:moveTo>
                <a:cubicBezTo>
                  <a:pt x="2751820" y="1169979"/>
                  <a:pt x="2745885" y="1172912"/>
                  <a:pt x="2742202" y="1178233"/>
                </a:cubicBezTo>
                <a:cubicBezTo>
                  <a:pt x="2738519" y="1183553"/>
                  <a:pt x="2736404" y="1187919"/>
                  <a:pt x="2735858" y="1191329"/>
                </a:cubicBezTo>
                <a:cubicBezTo>
                  <a:pt x="2735312" y="1194740"/>
                  <a:pt x="2735176" y="1198628"/>
                  <a:pt x="2735449" y="1202994"/>
                </a:cubicBezTo>
                <a:cubicBezTo>
                  <a:pt x="2711711" y="1187168"/>
                  <a:pt x="2696772" y="1184986"/>
                  <a:pt x="2690633" y="1196445"/>
                </a:cubicBezTo>
                <a:cubicBezTo>
                  <a:pt x="2684494" y="1207905"/>
                  <a:pt x="2682720" y="1218546"/>
                  <a:pt x="2685312" y="1228369"/>
                </a:cubicBezTo>
                <a:cubicBezTo>
                  <a:pt x="2687905" y="1238192"/>
                  <a:pt x="2695203" y="1248287"/>
                  <a:pt x="2707209" y="1258656"/>
                </a:cubicBezTo>
                <a:cubicBezTo>
                  <a:pt x="2719214" y="1269024"/>
                  <a:pt x="2731152" y="1275300"/>
                  <a:pt x="2743021" y="1277482"/>
                </a:cubicBezTo>
                <a:cubicBezTo>
                  <a:pt x="2754889" y="1279665"/>
                  <a:pt x="2764235" y="1281029"/>
                  <a:pt x="2771056" y="1281575"/>
                </a:cubicBezTo>
                <a:lnTo>
                  <a:pt x="2779651" y="1265204"/>
                </a:lnTo>
                <a:cubicBezTo>
                  <a:pt x="2786199" y="1253471"/>
                  <a:pt x="2790019" y="1236964"/>
                  <a:pt x="2791111" y="1215681"/>
                </a:cubicBezTo>
                <a:cubicBezTo>
                  <a:pt x="2791929" y="1197673"/>
                  <a:pt x="2788996" y="1185327"/>
                  <a:pt x="2782311" y="1178642"/>
                </a:cubicBezTo>
                <a:cubicBezTo>
                  <a:pt x="2775626" y="1171957"/>
                  <a:pt x="2768191" y="1168887"/>
                  <a:pt x="2760005" y="1169433"/>
                </a:cubicBezTo>
                <a:close/>
                <a:moveTo>
                  <a:pt x="2974876" y="1169024"/>
                </a:moveTo>
                <a:cubicBezTo>
                  <a:pt x="2964235" y="1169297"/>
                  <a:pt x="2950183" y="1171752"/>
                  <a:pt x="2932720" y="1176391"/>
                </a:cubicBezTo>
                <a:cubicBezTo>
                  <a:pt x="2915258" y="1181029"/>
                  <a:pt x="2902911" y="1187578"/>
                  <a:pt x="2895681" y="1196036"/>
                </a:cubicBezTo>
                <a:cubicBezTo>
                  <a:pt x="2888450" y="1204495"/>
                  <a:pt x="2882106" y="1214999"/>
                  <a:pt x="2876650" y="1227550"/>
                </a:cubicBezTo>
                <a:lnTo>
                  <a:pt x="2866418" y="1250879"/>
                </a:lnTo>
                <a:cubicBezTo>
                  <a:pt x="2860415" y="1264522"/>
                  <a:pt x="2854412" y="1273253"/>
                  <a:pt x="2848409" y="1277073"/>
                </a:cubicBezTo>
                <a:lnTo>
                  <a:pt x="2837359" y="1284031"/>
                </a:lnTo>
                <a:cubicBezTo>
                  <a:pt x="2830811" y="1290306"/>
                  <a:pt x="2828491" y="1295354"/>
                  <a:pt x="2830401" y="1299174"/>
                </a:cubicBezTo>
                <a:cubicBezTo>
                  <a:pt x="2831766" y="1302994"/>
                  <a:pt x="2840019" y="1304290"/>
                  <a:pt x="2855163" y="1303062"/>
                </a:cubicBezTo>
                <a:cubicBezTo>
                  <a:pt x="2870306" y="1301834"/>
                  <a:pt x="2882175" y="1300197"/>
                  <a:pt x="2890770" y="1298151"/>
                </a:cubicBezTo>
                <a:cubicBezTo>
                  <a:pt x="2899365" y="1296104"/>
                  <a:pt x="2907891" y="1292012"/>
                  <a:pt x="2916350" y="1285872"/>
                </a:cubicBezTo>
                <a:cubicBezTo>
                  <a:pt x="2924808" y="1279733"/>
                  <a:pt x="2932720" y="1268887"/>
                  <a:pt x="2940088" y="1253335"/>
                </a:cubicBezTo>
                <a:lnTo>
                  <a:pt x="2951547" y="1225504"/>
                </a:lnTo>
                <a:cubicBezTo>
                  <a:pt x="2956732" y="1212953"/>
                  <a:pt x="2962529" y="1203471"/>
                  <a:pt x="2968941" y="1197059"/>
                </a:cubicBezTo>
                <a:cubicBezTo>
                  <a:pt x="2975353" y="1190647"/>
                  <a:pt x="2979105" y="1186759"/>
                  <a:pt x="2980197" y="1185395"/>
                </a:cubicBezTo>
                <a:cubicBezTo>
                  <a:pt x="2984017" y="1180484"/>
                  <a:pt x="2985245" y="1176527"/>
                  <a:pt x="2983880" y="1173526"/>
                </a:cubicBezTo>
                <a:cubicBezTo>
                  <a:pt x="2982516" y="1170524"/>
                  <a:pt x="2979514" y="1169024"/>
                  <a:pt x="2974876" y="1169024"/>
                </a:cubicBezTo>
                <a:close/>
                <a:moveTo>
                  <a:pt x="3762102" y="1162066"/>
                </a:moveTo>
                <a:lnTo>
                  <a:pt x="3928678" y="1162066"/>
                </a:lnTo>
                <a:cubicBezTo>
                  <a:pt x="3940956" y="1162066"/>
                  <a:pt x="3948460" y="1165340"/>
                  <a:pt x="3951188" y="1171889"/>
                </a:cubicBezTo>
                <a:cubicBezTo>
                  <a:pt x="3952280" y="1174890"/>
                  <a:pt x="3951939" y="1178846"/>
                  <a:pt x="3950165" y="1183758"/>
                </a:cubicBezTo>
                <a:cubicBezTo>
                  <a:pt x="3948392" y="1188669"/>
                  <a:pt x="3944913" y="1195559"/>
                  <a:pt x="3939729" y="1204426"/>
                </a:cubicBezTo>
                <a:cubicBezTo>
                  <a:pt x="3934544" y="1213294"/>
                  <a:pt x="3930793" y="1219297"/>
                  <a:pt x="3928473" y="1222435"/>
                </a:cubicBezTo>
                <a:cubicBezTo>
                  <a:pt x="3926154" y="1225572"/>
                  <a:pt x="3922266" y="1230415"/>
                  <a:pt x="3916809" y="1236964"/>
                </a:cubicBezTo>
                <a:lnTo>
                  <a:pt x="3705213" y="1236964"/>
                </a:lnTo>
                <a:lnTo>
                  <a:pt x="3723221" y="1221821"/>
                </a:lnTo>
                <a:cubicBezTo>
                  <a:pt x="3733044" y="1214181"/>
                  <a:pt x="3746004" y="1194263"/>
                  <a:pt x="3762102" y="1162066"/>
                </a:cubicBezTo>
                <a:close/>
                <a:moveTo>
                  <a:pt x="7702662" y="1160020"/>
                </a:moveTo>
                <a:lnTo>
                  <a:pt x="7778378" y="1160020"/>
                </a:lnTo>
                <a:lnTo>
                  <a:pt x="7778378" y="1191125"/>
                </a:lnTo>
                <a:lnTo>
                  <a:pt x="7702662" y="1191125"/>
                </a:lnTo>
                <a:close/>
                <a:moveTo>
                  <a:pt x="6749269" y="1138328"/>
                </a:moveTo>
                <a:lnTo>
                  <a:pt x="6896608" y="1138328"/>
                </a:lnTo>
                <a:cubicBezTo>
                  <a:pt x="6902338" y="1138328"/>
                  <a:pt x="6907728" y="1139829"/>
                  <a:pt x="6912775" y="1142830"/>
                </a:cubicBezTo>
                <a:cubicBezTo>
                  <a:pt x="6917822" y="1145831"/>
                  <a:pt x="6921370" y="1149447"/>
                  <a:pt x="6923416" y="1153676"/>
                </a:cubicBezTo>
                <a:cubicBezTo>
                  <a:pt x="6925462" y="1157905"/>
                  <a:pt x="6926486" y="1163567"/>
                  <a:pt x="6926486" y="1170661"/>
                </a:cubicBezTo>
                <a:lnTo>
                  <a:pt x="6926486" y="1245149"/>
                </a:lnTo>
                <a:lnTo>
                  <a:pt x="6749269" y="1245149"/>
                </a:lnTo>
                <a:close/>
                <a:moveTo>
                  <a:pt x="6485694" y="1138328"/>
                </a:moveTo>
                <a:lnTo>
                  <a:pt x="6650223" y="1138328"/>
                </a:lnTo>
                <a:lnTo>
                  <a:pt x="6650223" y="1245149"/>
                </a:lnTo>
                <a:lnTo>
                  <a:pt x="6489787" y="1245149"/>
                </a:lnTo>
                <a:cubicBezTo>
                  <a:pt x="6487058" y="1208042"/>
                  <a:pt x="6485625" y="1181643"/>
                  <a:pt x="6485489" y="1165954"/>
                </a:cubicBezTo>
                <a:cubicBezTo>
                  <a:pt x="6485353" y="1150265"/>
                  <a:pt x="6485421" y="1141057"/>
                  <a:pt x="6485694" y="1138328"/>
                </a:cubicBezTo>
                <a:close/>
                <a:moveTo>
                  <a:pt x="5830664" y="1112544"/>
                </a:moveTo>
                <a:cubicBezTo>
                  <a:pt x="5823025" y="1112544"/>
                  <a:pt x="5816681" y="1114726"/>
                  <a:pt x="5811633" y="1119092"/>
                </a:cubicBezTo>
                <a:cubicBezTo>
                  <a:pt x="5806585" y="1123458"/>
                  <a:pt x="5803925" y="1128301"/>
                  <a:pt x="5803652" y="1133621"/>
                </a:cubicBezTo>
                <a:cubicBezTo>
                  <a:pt x="5803379" y="1138942"/>
                  <a:pt x="5803515" y="1143649"/>
                  <a:pt x="5804061" y="1147741"/>
                </a:cubicBezTo>
                <a:cubicBezTo>
                  <a:pt x="5793693" y="1140647"/>
                  <a:pt x="5784211" y="1137168"/>
                  <a:pt x="5775616" y="1137305"/>
                </a:cubicBezTo>
                <a:cubicBezTo>
                  <a:pt x="5767022" y="1137441"/>
                  <a:pt x="5760882" y="1140033"/>
                  <a:pt x="5757199" y="1145081"/>
                </a:cubicBezTo>
                <a:cubicBezTo>
                  <a:pt x="5753515" y="1150129"/>
                  <a:pt x="5751742" y="1155654"/>
                  <a:pt x="5751878" y="1161657"/>
                </a:cubicBezTo>
                <a:cubicBezTo>
                  <a:pt x="5752015" y="1167660"/>
                  <a:pt x="5754266" y="1174685"/>
                  <a:pt x="5758631" y="1182735"/>
                </a:cubicBezTo>
                <a:cubicBezTo>
                  <a:pt x="5762997" y="1190784"/>
                  <a:pt x="5771387" y="1198969"/>
                  <a:pt x="5783802" y="1207291"/>
                </a:cubicBezTo>
                <a:cubicBezTo>
                  <a:pt x="5796217" y="1215613"/>
                  <a:pt x="5806926" y="1220593"/>
                  <a:pt x="5815930" y="1222230"/>
                </a:cubicBezTo>
                <a:cubicBezTo>
                  <a:pt x="5824934" y="1223867"/>
                  <a:pt x="5834757" y="1224822"/>
                  <a:pt x="5845398" y="1225095"/>
                </a:cubicBezTo>
                <a:cubicBezTo>
                  <a:pt x="5854402" y="1208724"/>
                  <a:pt x="5859859" y="1194399"/>
                  <a:pt x="5861769" y="1182121"/>
                </a:cubicBezTo>
                <a:cubicBezTo>
                  <a:pt x="5862588" y="1175845"/>
                  <a:pt x="5862792" y="1167932"/>
                  <a:pt x="5862383" y="1158383"/>
                </a:cubicBezTo>
                <a:cubicBezTo>
                  <a:pt x="5861974" y="1148833"/>
                  <a:pt x="5859586" y="1138942"/>
                  <a:pt x="5855221" y="1128710"/>
                </a:cubicBezTo>
                <a:cubicBezTo>
                  <a:pt x="5850855" y="1118478"/>
                  <a:pt x="5842670" y="1113089"/>
                  <a:pt x="5830664" y="1112544"/>
                </a:cubicBezTo>
                <a:close/>
                <a:moveTo>
                  <a:pt x="2660551" y="1098628"/>
                </a:moveTo>
                <a:cubicBezTo>
                  <a:pt x="2646909" y="1098628"/>
                  <a:pt x="2635858" y="1102516"/>
                  <a:pt x="2627400" y="1110293"/>
                </a:cubicBezTo>
                <a:cubicBezTo>
                  <a:pt x="2618941" y="1118069"/>
                  <a:pt x="2614917" y="1128983"/>
                  <a:pt x="2615326" y="1143035"/>
                </a:cubicBezTo>
                <a:cubicBezTo>
                  <a:pt x="2615735" y="1157087"/>
                  <a:pt x="2620033" y="1168205"/>
                  <a:pt x="2628218" y="1176391"/>
                </a:cubicBezTo>
                <a:cubicBezTo>
                  <a:pt x="2636404" y="1184576"/>
                  <a:pt x="2647181" y="1188260"/>
                  <a:pt x="2660551" y="1187441"/>
                </a:cubicBezTo>
                <a:lnTo>
                  <a:pt x="2669965" y="1187032"/>
                </a:lnTo>
                <a:lnTo>
                  <a:pt x="2682652" y="1175982"/>
                </a:lnTo>
                <a:cubicBezTo>
                  <a:pt x="2689746" y="1168887"/>
                  <a:pt x="2702843" y="1168478"/>
                  <a:pt x="2721943" y="1174754"/>
                </a:cubicBezTo>
                <a:lnTo>
                  <a:pt x="2734221" y="1159610"/>
                </a:lnTo>
                <a:cubicBezTo>
                  <a:pt x="2739951" y="1151152"/>
                  <a:pt x="2750660" y="1147537"/>
                  <a:pt x="2766349" y="1148765"/>
                </a:cubicBezTo>
                <a:cubicBezTo>
                  <a:pt x="2782038" y="1149992"/>
                  <a:pt x="2792475" y="1154563"/>
                  <a:pt x="2797659" y="1162475"/>
                </a:cubicBezTo>
                <a:cubicBezTo>
                  <a:pt x="2802843" y="1170388"/>
                  <a:pt x="2806799" y="1178710"/>
                  <a:pt x="2809528" y="1187441"/>
                </a:cubicBezTo>
                <a:lnTo>
                  <a:pt x="2881970" y="1187441"/>
                </a:lnTo>
                <a:cubicBezTo>
                  <a:pt x="2891520" y="1175709"/>
                  <a:pt x="2902025" y="1167250"/>
                  <a:pt x="2913485" y="1162066"/>
                </a:cubicBezTo>
                <a:cubicBezTo>
                  <a:pt x="2924944" y="1156882"/>
                  <a:pt x="2940838" y="1153403"/>
                  <a:pt x="2961165" y="1151630"/>
                </a:cubicBezTo>
                <a:cubicBezTo>
                  <a:pt x="2981493" y="1149856"/>
                  <a:pt x="2994112" y="1152857"/>
                  <a:pt x="2999024" y="1160634"/>
                </a:cubicBezTo>
                <a:cubicBezTo>
                  <a:pt x="3003935" y="1168410"/>
                  <a:pt x="3005435" y="1174140"/>
                  <a:pt x="3003526" y="1177823"/>
                </a:cubicBezTo>
                <a:cubicBezTo>
                  <a:pt x="3001616" y="1181507"/>
                  <a:pt x="2999296" y="1184713"/>
                  <a:pt x="2996568" y="1187441"/>
                </a:cubicBezTo>
                <a:lnTo>
                  <a:pt x="3018669" y="1175982"/>
                </a:lnTo>
                <a:cubicBezTo>
                  <a:pt x="3026582" y="1172980"/>
                  <a:pt x="3031357" y="1162748"/>
                  <a:pt x="3032994" y="1145286"/>
                </a:cubicBezTo>
                <a:cubicBezTo>
                  <a:pt x="3034085" y="1132189"/>
                  <a:pt x="3030743" y="1121138"/>
                  <a:pt x="3022966" y="1112134"/>
                </a:cubicBezTo>
                <a:cubicBezTo>
                  <a:pt x="3015190" y="1103130"/>
                  <a:pt x="3004890" y="1098628"/>
                  <a:pt x="2992066" y="1098628"/>
                </a:cubicBezTo>
                <a:lnTo>
                  <a:pt x="2875422" y="1098628"/>
                </a:lnTo>
                <a:cubicBezTo>
                  <a:pt x="2859324" y="1119911"/>
                  <a:pt x="2848068" y="1132598"/>
                  <a:pt x="2841656" y="1136691"/>
                </a:cubicBezTo>
                <a:cubicBezTo>
                  <a:pt x="2835244" y="1140784"/>
                  <a:pt x="2827127" y="1144740"/>
                  <a:pt x="2817304" y="1148560"/>
                </a:cubicBezTo>
                <a:cubicBezTo>
                  <a:pt x="2794112" y="1137373"/>
                  <a:pt x="2779378" y="1128233"/>
                  <a:pt x="2773102" y="1121138"/>
                </a:cubicBezTo>
                <a:cubicBezTo>
                  <a:pt x="2766827" y="1114044"/>
                  <a:pt x="2761233" y="1106541"/>
                  <a:pt x="2756322" y="1098628"/>
                </a:cubicBezTo>
                <a:close/>
                <a:moveTo>
                  <a:pt x="5460422" y="1059849"/>
                </a:moveTo>
                <a:cubicBezTo>
                  <a:pt x="5456977" y="1060327"/>
                  <a:pt x="5453311" y="1061384"/>
                  <a:pt x="5449423" y="1063021"/>
                </a:cubicBezTo>
                <a:cubicBezTo>
                  <a:pt x="5441647" y="1066295"/>
                  <a:pt x="5435984" y="1070865"/>
                  <a:pt x="5432438" y="1076732"/>
                </a:cubicBezTo>
                <a:cubicBezTo>
                  <a:pt x="5428891" y="1082598"/>
                  <a:pt x="5427117" y="1089897"/>
                  <a:pt x="5427117" y="1098628"/>
                </a:cubicBezTo>
                <a:cubicBezTo>
                  <a:pt x="5426844" y="1112271"/>
                  <a:pt x="5430869" y="1127278"/>
                  <a:pt x="5439191" y="1143649"/>
                </a:cubicBezTo>
                <a:cubicBezTo>
                  <a:pt x="5447513" y="1160020"/>
                  <a:pt x="5455971" y="1171684"/>
                  <a:pt x="5464566" y="1178642"/>
                </a:cubicBezTo>
                <a:cubicBezTo>
                  <a:pt x="5473161" y="1185600"/>
                  <a:pt x="5483188" y="1192353"/>
                  <a:pt x="5494648" y="1198901"/>
                </a:cubicBezTo>
                <a:cubicBezTo>
                  <a:pt x="5512928" y="1189078"/>
                  <a:pt x="5526367" y="1179392"/>
                  <a:pt x="5534962" y="1169842"/>
                </a:cubicBezTo>
                <a:cubicBezTo>
                  <a:pt x="5543557" y="1160293"/>
                  <a:pt x="5550991" y="1148560"/>
                  <a:pt x="5557267" y="1134645"/>
                </a:cubicBezTo>
                <a:cubicBezTo>
                  <a:pt x="5564088" y="1119365"/>
                  <a:pt x="5567090" y="1106745"/>
                  <a:pt x="5566272" y="1096786"/>
                </a:cubicBezTo>
                <a:cubicBezTo>
                  <a:pt x="5565453" y="1086827"/>
                  <a:pt x="5562451" y="1078437"/>
                  <a:pt x="5557267" y="1071616"/>
                </a:cubicBezTo>
                <a:cubicBezTo>
                  <a:pt x="5552083" y="1064795"/>
                  <a:pt x="5544033" y="1060975"/>
                  <a:pt x="5533120" y="1060156"/>
                </a:cubicBezTo>
                <a:cubicBezTo>
                  <a:pt x="5524116" y="1059883"/>
                  <a:pt x="5517568" y="1061589"/>
                  <a:pt x="5513475" y="1065272"/>
                </a:cubicBezTo>
                <a:cubicBezTo>
                  <a:pt x="5509382" y="1068955"/>
                  <a:pt x="5503788" y="1077346"/>
                  <a:pt x="5496694" y="1090443"/>
                </a:cubicBezTo>
                <a:cubicBezTo>
                  <a:pt x="5489327" y="1072980"/>
                  <a:pt x="5480460" y="1062885"/>
                  <a:pt x="5470091" y="1060156"/>
                </a:cubicBezTo>
                <a:cubicBezTo>
                  <a:pt x="5467090" y="1059474"/>
                  <a:pt x="5463867" y="1059372"/>
                  <a:pt x="5460422" y="1059849"/>
                </a:cubicBezTo>
                <a:close/>
                <a:moveTo>
                  <a:pt x="8797254" y="1035190"/>
                </a:moveTo>
                <a:cubicBezTo>
                  <a:pt x="8774335" y="1034099"/>
                  <a:pt x="8749369" y="1039146"/>
                  <a:pt x="8722356" y="1050333"/>
                </a:cubicBezTo>
                <a:lnTo>
                  <a:pt x="8686750" y="1066295"/>
                </a:lnTo>
                <a:cubicBezTo>
                  <a:pt x="8673380" y="1072298"/>
                  <a:pt x="8661374" y="1076391"/>
                  <a:pt x="8650733" y="1078574"/>
                </a:cubicBezTo>
                <a:cubicBezTo>
                  <a:pt x="8640092" y="1080756"/>
                  <a:pt x="8628088" y="1081575"/>
                  <a:pt x="8614716" y="1081029"/>
                </a:cubicBezTo>
                <a:lnTo>
                  <a:pt x="8580338" y="1078983"/>
                </a:lnTo>
                <a:cubicBezTo>
                  <a:pt x="8578974" y="1078983"/>
                  <a:pt x="8577063" y="1078983"/>
                  <a:pt x="8574608" y="1078983"/>
                </a:cubicBezTo>
                <a:cubicBezTo>
                  <a:pt x="8577337" y="1068069"/>
                  <a:pt x="8579519" y="1060292"/>
                  <a:pt x="8581156" y="1055654"/>
                </a:cubicBezTo>
                <a:cubicBezTo>
                  <a:pt x="8584704" y="1045558"/>
                  <a:pt x="8584840" y="1039351"/>
                  <a:pt x="8581565" y="1037032"/>
                </a:cubicBezTo>
                <a:cubicBezTo>
                  <a:pt x="8578291" y="1034713"/>
                  <a:pt x="8571402" y="1036964"/>
                  <a:pt x="8560896" y="1043785"/>
                </a:cubicBezTo>
                <a:cubicBezTo>
                  <a:pt x="8550392" y="1050606"/>
                  <a:pt x="8539274" y="1061589"/>
                  <a:pt x="8527540" y="1076732"/>
                </a:cubicBezTo>
                <a:cubicBezTo>
                  <a:pt x="8515808" y="1091875"/>
                  <a:pt x="8506668" y="1110975"/>
                  <a:pt x="8500119" y="1134031"/>
                </a:cubicBezTo>
                <a:cubicBezTo>
                  <a:pt x="8493570" y="1157087"/>
                  <a:pt x="8489342" y="1185804"/>
                  <a:pt x="8487432" y="1220183"/>
                </a:cubicBezTo>
                <a:cubicBezTo>
                  <a:pt x="8485794" y="1248833"/>
                  <a:pt x="8485250" y="1281029"/>
                  <a:pt x="8485794" y="1316773"/>
                </a:cubicBezTo>
                <a:lnTo>
                  <a:pt x="8487432" y="1412135"/>
                </a:lnTo>
                <a:cubicBezTo>
                  <a:pt x="8487159" y="1440238"/>
                  <a:pt x="8486068" y="1470320"/>
                  <a:pt x="8484157" y="1502380"/>
                </a:cubicBezTo>
                <a:cubicBezTo>
                  <a:pt x="8482248" y="1534440"/>
                  <a:pt x="8476995" y="1575436"/>
                  <a:pt x="8468400" y="1625368"/>
                </a:cubicBezTo>
                <a:cubicBezTo>
                  <a:pt x="8459805" y="1675300"/>
                  <a:pt x="8444117" y="1710089"/>
                  <a:pt x="8421333" y="1729734"/>
                </a:cubicBezTo>
                <a:cubicBezTo>
                  <a:pt x="8398550" y="1749379"/>
                  <a:pt x="8387023" y="1760020"/>
                  <a:pt x="8386749" y="1761657"/>
                </a:cubicBezTo>
                <a:cubicBezTo>
                  <a:pt x="8385386" y="1768752"/>
                  <a:pt x="8390978" y="1770934"/>
                  <a:pt x="8403530" y="1768206"/>
                </a:cubicBezTo>
                <a:cubicBezTo>
                  <a:pt x="8416082" y="1765477"/>
                  <a:pt x="8427063" y="1762203"/>
                  <a:pt x="8436476" y="1758383"/>
                </a:cubicBezTo>
                <a:cubicBezTo>
                  <a:pt x="8445890" y="1754563"/>
                  <a:pt x="8464581" y="1741535"/>
                  <a:pt x="8492548" y="1719297"/>
                </a:cubicBezTo>
                <a:cubicBezTo>
                  <a:pt x="8520515" y="1697060"/>
                  <a:pt x="8540978" y="1663567"/>
                  <a:pt x="8553939" y="1618820"/>
                </a:cubicBezTo>
                <a:cubicBezTo>
                  <a:pt x="8566900" y="1574072"/>
                  <a:pt x="8574676" y="1536350"/>
                  <a:pt x="8577268" y="1505654"/>
                </a:cubicBezTo>
                <a:cubicBezTo>
                  <a:pt x="8579860" y="1474959"/>
                  <a:pt x="8581225" y="1454017"/>
                  <a:pt x="8581360" y="1442830"/>
                </a:cubicBezTo>
                <a:cubicBezTo>
                  <a:pt x="8581497" y="1431643"/>
                  <a:pt x="8581565" y="1424686"/>
                  <a:pt x="8581565" y="1421957"/>
                </a:cubicBezTo>
                <a:cubicBezTo>
                  <a:pt x="8582658" y="1428779"/>
                  <a:pt x="8586681" y="1441398"/>
                  <a:pt x="8593639" y="1459815"/>
                </a:cubicBezTo>
                <a:cubicBezTo>
                  <a:pt x="8600596" y="1478233"/>
                  <a:pt x="8610965" y="1501152"/>
                  <a:pt x="8624744" y="1528574"/>
                </a:cubicBezTo>
                <a:cubicBezTo>
                  <a:pt x="8638524" y="1555996"/>
                  <a:pt x="8657691" y="1586487"/>
                  <a:pt x="8682248" y="1620047"/>
                </a:cubicBezTo>
                <a:lnTo>
                  <a:pt x="8672425" y="1638874"/>
                </a:lnTo>
                <a:cubicBezTo>
                  <a:pt x="8665604" y="1651971"/>
                  <a:pt x="8655576" y="1665068"/>
                  <a:pt x="8642343" y="1678165"/>
                </a:cubicBezTo>
                <a:cubicBezTo>
                  <a:pt x="8629110" y="1691262"/>
                  <a:pt x="8613080" y="1704495"/>
                  <a:pt x="8594253" y="1717865"/>
                </a:cubicBezTo>
                <a:cubicBezTo>
                  <a:pt x="8575426" y="1731234"/>
                  <a:pt x="8559874" y="1740511"/>
                  <a:pt x="8547595" y="1745696"/>
                </a:cubicBezTo>
                <a:cubicBezTo>
                  <a:pt x="8535317" y="1750880"/>
                  <a:pt x="8529042" y="1754700"/>
                  <a:pt x="8528768" y="1757155"/>
                </a:cubicBezTo>
                <a:cubicBezTo>
                  <a:pt x="8528496" y="1759611"/>
                  <a:pt x="8529110" y="1761998"/>
                  <a:pt x="8530610" y="1764318"/>
                </a:cubicBezTo>
                <a:cubicBezTo>
                  <a:pt x="8532112" y="1766637"/>
                  <a:pt x="8540092" y="1767524"/>
                  <a:pt x="8554553" y="1766978"/>
                </a:cubicBezTo>
                <a:cubicBezTo>
                  <a:pt x="8569014" y="1766432"/>
                  <a:pt x="8581430" y="1765750"/>
                  <a:pt x="8591797" y="1764932"/>
                </a:cubicBezTo>
                <a:cubicBezTo>
                  <a:pt x="8602166" y="1764113"/>
                  <a:pt x="8623039" y="1758588"/>
                  <a:pt x="8654416" y="1748356"/>
                </a:cubicBezTo>
                <a:cubicBezTo>
                  <a:pt x="8685796" y="1738124"/>
                  <a:pt x="8714854" y="1719365"/>
                  <a:pt x="8741592" y="1692080"/>
                </a:cubicBezTo>
                <a:lnTo>
                  <a:pt x="8745686" y="1696173"/>
                </a:lnTo>
                <a:lnTo>
                  <a:pt x="8757964" y="1708861"/>
                </a:lnTo>
                <a:cubicBezTo>
                  <a:pt x="8776518" y="1727960"/>
                  <a:pt x="8795822" y="1742762"/>
                  <a:pt x="8815876" y="1753267"/>
                </a:cubicBezTo>
                <a:cubicBezTo>
                  <a:pt x="8835931" y="1763772"/>
                  <a:pt x="8854008" y="1768342"/>
                  <a:pt x="8870106" y="1766978"/>
                </a:cubicBezTo>
                <a:cubicBezTo>
                  <a:pt x="8899848" y="1765068"/>
                  <a:pt x="8918400" y="1752449"/>
                  <a:pt x="8925768" y="1729120"/>
                </a:cubicBezTo>
                <a:cubicBezTo>
                  <a:pt x="8933134" y="1705791"/>
                  <a:pt x="8937092" y="1686623"/>
                  <a:pt x="8937636" y="1671616"/>
                </a:cubicBezTo>
                <a:cubicBezTo>
                  <a:pt x="8938182" y="1654972"/>
                  <a:pt x="8936000" y="1639352"/>
                  <a:pt x="8931088" y="1624754"/>
                </a:cubicBezTo>
                <a:cubicBezTo>
                  <a:pt x="8926176" y="1610157"/>
                  <a:pt x="8919084" y="1599311"/>
                  <a:pt x="8909806" y="1592217"/>
                </a:cubicBezTo>
                <a:cubicBezTo>
                  <a:pt x="8900257" y="1585668"/>
                  <a:pt x="8890570" y="1582803"/>
                  <a:pt x="8880747" y="1583622"/>
                </a:cubicBezTo>
                <a:cubicBezTo>
                  <a:pt x="8870924" y="1584440"/>
                  <a:pt x="8862125" y="1588124"/>
                  <a:pt x="8854348" y="1594672"/>
                </a:cubicBezTo>
                <a:cubicBezTo>
                  <a:pt x="8846572" y="1601221"/>
                  <a:pt x="8842140" y="1609543"/>
                  <a:pt x="8841047" y="1619638"/>
                </a:cubicBezTo>
                <a:cubicBezTo>
                  <a:pt x="8839410" y="1631917"/>
                  <a:pt x="8843094" y="1642421"/>
                  <a:pt x="8852098" y="1651153"/>
                </a:cubicBezTo>
                <a:cubicBezTo>
                  <a:pt x="8861102" y="1659884"/>
                  <a:pt x="8873926" y="1661657"/>
                  <a:pt x="8890570" y="1656473"/>
                </a:cubicBezTo>
                <a:lnTo>
                  <a:pt x="8890570" y="1674481"/>
                </a:lnTo>
                <a:cubicBezTo>
                  <a:pt x="8890570" y="1683758"/>
                  <a:pt x="8886136" y="1694536"/>
                  <a:pt x="8877268" y="1706814"/>
                </a:cubicBezTo>
                <a:cubicBezTo>
                  <a:pt x="8868400" y="1719093"/>
                  <a:pt x="8853190" y="1713567"/>
                  <a:pt x="8831634" y="1690239"/>
                </a:cubicBezTo>
                <a:cubicBezTo>
                  <a:pt x="8810078" y="1666910"/>
                  <a:pt x="8793436" y="1646651"/>
                  <a:pt x="8781702" y="1629461"/>
                </a:cubicBezTo>
                <a:cubicBezTo>
                  <a:pt x="8786613" y="1612271"/>
                  <a:pt x="8790024" y="1599925"/>
                  <a:pt x="8791934" y="1592421"/>
                </a:cubicBezTo>
                <a:cubicBezTo>
                  <a:pt x="8793844" y="1584918"/>
                  <a:pt x="8796845" y="1566978"/>
                  <a:pt x="8800938" y="1538601"/>
                </a:cubicBezTo>
                <a:cubicBezTo>
                  <a:pt x="8805030" y="1510225"/>
                  <a:pt x="8810488" y="1482940"/>
                  <a:pt x="8817309" y="1456746"/>
                </a:cubicBezTo>
                <a:cubicBezTo>
                  <a:pt x="8824131" y="1430552"/>
                  <a:pt x="8835249" y="1405654"/>
                  <a:pt x="8850665" y="1382053"/>
                </a:cubicBezTo>
                <a:cubicBezTo>
                  <a:pt x="8866082" y="1358451"/>
                  <a:pt x="8875154" y="1343308"/>
                  <a:pt x="8877882" y="1336623"/>
                </a:cubicBezTo>
                <a:cubicBezTo>
                  <a:pt x="8880612" y="1329938"/>
                  <a:pt x="8882112" y="1322366"/>
                  <a:pt x="8882384" y="1313908"/>
                </a:cubicBezTo>
                <a:cubicBezTo>
                  <a:pt x="8882384" y="1305450"/>
                  <a:pt x="8879246" y="1293717"/>
                  <a:pt x="8872970" y="1278710"/>
                </a:cubicBezTo>
                <a:cubicBezTo>
                  <a:pt x="8866696" y="1263703"/>
                  <a:pt x="8855850" y="1253949"/>
                  <a:pt x="8840433" y="1249447"/>
                </a:cubicBezTo>
                <a:cubicBezTo>
                  <a:pt x="8825017" y="1244945"/>
                  <a:pt x="8806395" y="1242694"/>
                  <a:pt x="8784567" y="1242694"/>
                </a:cubicBezTo>
                <a:lnTo>
                  <a:pt x="8571742" y="1242694"/>
                </a:lnTo>
                <a:cubicBezTo>
                  <a:pt x="8569014" y="1206132"/>
                  <a:pt x="8567582" y="1181711"/>
                  <a:pt x="8567445" y="1169433"/>
                </a:cubicBezTo>
                <a:cubicBezTo>
                  <a:pt x="8567310" y="1157155"/>
                  <a:pt x="8567786" y="1143785"/>
                  <a:pt x="8568878" y="1129324"/>
                </a:cubicBezTo>
                <a:cubicBezTo>
                  <a:pt x="8569970" y="1114863"/>
                  <a:pt x="8570652" y="1106268"/>
                  <a:pt x="8570924" y="1103539"/>
                </a:cubicBezTo>
                <a:cubicBezTo>
                  <a:pt x="8604212" y="1126459"/>
                  <a:pt x="8635317" y="1139556"/>
                  <a:pt x="8664239" y="1142830"/>
                </a:cubicBezTo>
                <a:cubicBezTo>
                  <a:pt x="8693981" y="1146650"/>
                  <a:pt x="8723040" y="1142557"/>
                  <a:pt x="8751416" y="1130552"/>
                </a:cubicBezTo>
                <a:lnTo>
                  <a:pt x="8785794" y="1113771"/>
                </a:lnTo>
                <a:cubicBezTo>
                  <a:pt x="8805986" y="1104222"/>
                  <a:pt x="8826722" y="1098355"/>
                  <a:pt x="8848004" y="1096172"/>
                </a:cubicBezTo>
                <a:cubicBezTo>
                  <a:pt x="8856190" y="1095354"/>
                  <a:pt x="8864785" y="1095627"/>
                  <a:pt x="8873789" y="1096991"/>
                </a:cubicBezTo>
                <a:cubicBezTo>
                  <a:pt x="8882794" y="1098355"/>
                  <a:pt x="8888932" y="1098492"/>
                  <a:pt x="8892206" y="1097400"/>
                </a:cubicBezTo>
                <a:cubicBezTo>
                  <a:pt x="8897118" y="1095763"/>
                  <a:pt x="8899848" y="1093649"/>
                  <a:pt x="8900392" y="1091056"/>
                </a:cubicBezTo>
                <a:cubicBezTo>
                  <a:pt x="8900938" y="1088464"/>
                  <a:pt x="8896574" y="1081780"/>
                  <a:pt x="8887296" y="1071002"/>
                </a:cubicBezTo>
                <a:cubicBezTo>
                  <a:pt x="8878018" y="1060224"/>
                  <a:pt x="8863626" y="1051766"/>
                  <a:pt x="8844116" y="1045627"/>
                </a:cubicBezTo>
                <a:cubicBezTo>
                  <a:pt x="8824608" y="1039488"/>
                  <a:pt x="8808988" y="1036009"/>
                  <a:pt x="8797254" y="1035190"/>
                </a:cubicBezTo>
                <a:close/>
                <a:moveTo>
                  <a:pt x="5976776" y="1035190"/>
                </a:moveTo>
                <a:lnTo>
                  <a:pt x="5650173" y="1035599"/>
                </a:lnTo>
                <a:cubicBezTo>
                  <a:pt x="5642806" y="1035872"/>
                  <a:pt x="5634006" y="1038942"/>
                  <a:pt x="5623774" y="1044808"/>
                </a:cubicBezTo>
                <a:cubicBezTo>
                  <a:pt x="5613543" y="1050674"/>
                  <a:pt x="5608563" y="1061384"/>
                  <a:pt x="5608836" y="1076936"/>
                </a:cubicBezTo>
                <a:cubicBezTo>
                  <a:pt x="5609109" y="1092489"/>
                  <a:pt x="5614088" y="1103403"/>
                  <a:pt x="5623774" y="1109679"/>
                </a:cubicBezTo>
                <a:cubicBezTo>
                  <a:pt x="5633461" y="1115954"/>
                  <a:pt x="5642260" y="1119092"/>
                  <a:pt x="5650173" y="1119092"/>
                </a:cubicBezTo>
                <a:lnTo>
                  <a:pt x="5779914" y="1119501"/>
                </a:lnTo>
                <a:cubicBezTo>
                  <a:pt x="5788372" y="1108041"/>
                  <a:pt x="5801060" y="1099037"/>
                  <a:pt x="5817977" y="1092489"/>
                </a:cubicBezTo>
                <a:cubicBezTo>
                  <a:pt x="5834894" y="1085941"/>
                  <a:pt x="5847854" y="1087168"/>
                  <a:pt x="5856858" y="1096172"/>
                </a:cubicBezTo>
                <a:cubicBezTo>
                  <a:pt x="5865862" y="1105177"/>
                  <a:pt x="5872547" y="1112953"/>
                  <a:pt x="5876913" y="1119501"/>
                </a:cubicBezTo>
                <a:lnTo>
                  <a:pt x="5899423" y="1119501"/>
                </a:lnTo>
                <a:cubicBezTo>
                  <a:pt x="5911155" y="1119501"/>
                  <a:pt x="5917499" y="1120524"/>
                  <a:pt x="5918454" y="1122571"/>
                </a:cubicBezTo>
                <a:cubicBezTo>
                  <a:pt x="5919409" y="1124617"/>
                  <a:pt x="5916544" y="1128915"/>
                  <a:pt x="5909859" y="1135463"/>
                </a:cubicBezTo>
                <a:cubicBezTo>
                  <a:pt x="5903174" y="1142012"/>
                  <a:pt x="5895330" y="1149106"/>
                  <a:pt x="5886326" y="1156745"/>
                </a:cubicBezTo>
                <a:lnTo>
                  <a:pt x="5883052" y="1185804"/>
                </a:lnTo>
                <a:cubicBezTo>
                  <a:pt x="5881960" y="1199992"/>
                  <a:pt x="5872547" y="1220729"/>
                  <a:pt x="5854812" y="1248014"/>
                </a:cubicBezTo>
                <a:cubicBezTo>
                  <a:pt x="5827527" y="1245832"/>
                  <a:pt x="5808086" y="1242216"/>
                  <a:pt x="5796490" y="1237168"/>
                </a:cubicBezTo>
                <a:cubicBezTo>
                  <a:pt x="5784893" y="1232121"/>
                  <a:pt x="5770228" y="1223321"/>
                  <a:pt x="5752492" y="1210770"/>
                </a:cubicBezTo>
                <a:lnTo>
                  <a:pt x="5626844" y="1210770"/>
                </a:lnTo>
                <a:lnTo>
                  <a:pt x="5627253" y="1600402"/>
                </a:lnTo>
                <a:cubicBezTo>
                  <a:pt x="5627253" y="1609679"/>
                  <a:pt x="5630118" y="1619570"/>
                  <a:pt x="5635848" y="1630075"/>
                </a:cubicBezTo>
                <a:cubicBezTo>
                  <a:pt x="5641578" y="1640580"/>
                  <a:pt x="5653856" y="1645832"/>
                  <a:pt x="5672683" y="1645832"/>
                </a:cubicBezTo>
                <a:cubicBezTo>
                  <a:pt x="5689873" y="1646105"/>
                  <a:pt x="5702151" y="1640921"/>
                  <a:pt x="5709518" y="1630279"/>
                </a:cubicBezTo>
                <a:cubicBezTo>
                  <a:pt x="5716885" y="1619638"/>
                  <a:pt x="5720569" y="1609679"/>
                  <a:pt x="5720569" y="1600402"/>
                </a:cubicBezTo>
                <a:lnTo>
                  <a:pt x="5720569" y="1530416"/>
                </a:lnTo>
                <a:lnTo>
                  <a:pt x="5815521" y="1530416"/>
                </a:lnTo>
                <a:lnTo>
                  <a:pt x="5815521" y="1616773"/>
                </a:lnTo>
                <a:cubicBezTo>
                  <a:pt x="5815521" y="1626323"/>
                  <a:pt x="5819341" y="1635532"/>
                  <a:pt x="5826981" y="1644399"/>
                </a:cubicBezTo>
                <a:cubicBezTo>
                  <a:pt x="5834620" y="1653267"/>
                  <a:pt x="5847240" y="1657360"/>
                  <a:pt x="5864839" y="1656678"/>
                </a:cubicBezTo>
                <a:cubicBezTo>
                  <a:pt x="5882438" y="1655996"/>
                  <a:pt x="5894443" y="1651289"/>
                  <a:pt x="5900855" y="1642558"/>
                </a:cubicBezTo>
                <a:cubicBezTo>
                  <a:pt x="5907267" y="1633826"/>
                  <a:pt x="5910473" y="1625232"/>
                  <a:pt x="5910473" y="1616773"/>
                </a:cubicBezTo>
                <a:lnTo>
                  <a:pt x="5910473" y="1530416"/>
                </a:lnTo>
                <a:lnTo>
                  <a:pt x="6020160" y="1530416"/>
                </a:lnTo>
                <a:lnTo>
                  <a:pt x="6020569" y="1546378"/>
                </a:lnTo>
                <a:cubicBezTo>
                  <a:pt x="6020569" y="1552107"/>
                  <a:pt x="6018659" y="1558383"/>
                  <a:pt x="6014839" y="1565204"/>
                </a:cubicBezTo>
                <a:cubicBezTo>
                  <a:pt x="6011019" y="1572026"/>
                  <a:pt x="6003243" y="1575436"/>
                  <a:pt x="5991510" y="1575436"/>
                </a:cubicBezTo>
                <a:cubicBezTo>
                  <a:pt x="5986053" y="1575709"/>
                  <a:pt x="5979641" y="1574754"/>
                  <a:pt x="5972274" y="1572571"/>
                </a:cubicBezTo>
                <a:lnTo>
                  <a:pt x="5952629" y="1567251"/>
                </a:lnTo>
                <a:cubicBezTo>
                  <a:pt x="5945808" y="1565886"/>
                  <a:pt x="5941715" y="1565886"/>
                  <a:pt x="5940351" y="1567251"/>
                </a:cubicBezTo>
                <a:cubicBezTo>
                  <a:pt x="5938986" y="1568615"/>
                  <a:pt x="5938645" y="1573799"/>
                  <a:pt x="5939327" y="1582803"/>
                </a:cubicBezTo>
                <a:cubicBezTo>
                  <a:pt x="5940009" y="1591807"/>
                  <a:pt x="5940964" y="1598970"/>
                  <a:pt x="5942192" y="1604290"/>
                </a:cubicBezTo>
                <a:cubicBezTo>
                  <a:pt x="5943420" y="1609611"/>
                  <a:pt x="5946831" y="1616773"/>
                  <a:pt x="5952424" y="1625777"/>
                </a:cubicBezTo>
                <a:cubicBezTo>
                  <a:pt x="5958017" y="1634781"/>
                  <a:pt x="5965521" y="1642080"/>
                  <a:pt x="5974934" y="1647674"/>
                </a:cubicBezTo>
                <a:cubicBezTo>
                  <a:pt x="5984348" y="1653267"/>
                  <a:pt x="5997240" y="1656746"/>
                  <a:pt x="6013611" y="1658110"/>
                </a:cubicBezTo>
                <a:cubicBezTo>
                  <a:pt x="6048809" y="1661657"/>
                  <a:pt x="6072956" y="1655655"/>
                  <a:pt x="6086053" y="1640102"/>
                </a:cubicBezTo>
                <a:cubicBezTo>
                  <a:pt x="6099150" y="1624550"/>
                  <a:pt x="6106994" y="1609884"/>
                  <a:pt x="6109587" y="1596105"/>
                </a:cubicBezTo>
                <a:cubicBezTo>
                  <a:pt x="6112179" y="1582326"/>
                  <a:pt x="6113475" y="1568069"/>
                  <a:pt x="6113475" y="1553335"/>
                </a:cubicBezTo>
                <a:lnTo>
                  <a:pt x="6113475" y="1329461"/>
                </a:lnTo>
                <a:cubicBezTo>
                  <a:pt x="6113475" y="1312271"/>
                  <a:pt x="6112042" y="1295763"/>
                  <a:pt x="6109177" y="1279938"/>
                </a:cubicBezTo>
                <a:cubicBezTo>
                  <a:pt x="6106312" y="1264113"/>
                  <a:pt x="6099832" y="1250743"/>
                  <a:pt x="6089737" y="1239829"/>
                </a:cubicBezTo>
                <a:cubicBezTo>
                  <a:pt x="6079641" y="1228915"/>
                  <a:pt x="6066067" y="1221343"/>
                  <a:pt x="6049014" y="1217114"/>
                </a:cubicBezTo>
                <a:cubicBezTo>
                  <a:pt x="6031961" y="1212885"/>
                  <a:pt x="6018386" y="1210770"/>
                  <a:pt x="6008291" y="1210770"/>
                </a:cubicBezTo>
                <a:lnTo>
                  <a:pt x="5918659" y="1210770"/>
                </a:lnTo>
                <a:cubicBezTo>
                  <a:pt x="5981415" y="1178846"/>
                  <a:pt x="6020978" y="1151561"/>
                  <a:pt x="6037349" y="1128915"/>
                </a:cubicBezTo>
                <a:cubicBezTo>
                  <a:pt x="6048263" y="1113635"/>
                  <a:pt x="6052220" y="1097673"/>
                  <a:pt x="6049218" y="1081029"/>
                </a:cubicBezTo>
                <a:cubicBezTo>
                  <a:pt x="6046217" y="1064385"/>
                  <a:pt x="6037213" y="1052584"/>
                  <a:pt x="6022206" y="1045627"/>
                </a:cubicBezTo>
                <a:cubicBezTo>
                  <a:pt x="6007199" y="1038669"/>
                  <a:pt x="5992056" y="1035190"/>
                  <a:pt x="5976776" y="1035190"/>
                </a:cubicBezTo>
                <a:close/>
                <a:moveTo>
                  <a:pt x="3301479" y="1029460"/>
                </a:moveTo>
                <a:cubicBezTo>
                  <a:pt x="3280743" y="1029187"/>
                  <a:pt x="3265190" y="1030620"/>
                  <a:pt x="3254822" y="1033758"/>
                </a:cubicBezTo>
                <a:cubicBezTo>
                  <a:pt x="3244453" y="1036895"/>
                  <a:pt x="3234767" y="1041466"/>
                  <a:pt x="3225763" y="1047468"/>
                </a:cubicBezTo>
                <a:lnTo>
                  <a:pt x="3197932" y="1068342"/>
                </a:lnTo>
                <a:cubicBezTo>
                  <a:pt x="3184835" y="1077073"/>
                  <a:pt x="3173239" y="1082257"/>
                  <a:pt x="3163143" y="1083894"/>
                </a:cubicBezTo>
                <a:cubicBezTo>
                  <a:pt x="3153048" y="1085531"/>
                  <a:pt x="3143635" y="1086623"/>
                  <a:pt x="3134903" y="1087168"/>
                </a:cubicBezTo>
                <a:lnTo>
                  <a:pt x="3134903" y="1079801"/>
                </a:lnTo>
                <a:cubicBezTo>
                  <a:pt x="3134630" y="1078710"/>
                  <a:pt x="3134903" y="1075845"/>
                  <a:pt x="3135722" y="1071207"/>
                </a:cubicBezTo>
                <a:lnTo>
                  <a:pt x="3139815" y="1045013"/>
                </a:lnTo>
                <a:cubicBezTo>
                  <a:pt x="3140633" y="1038192"/>
                  <a:pt x="3140156" y="1033485"/>
                  <a:pt x="3138382" y="1030893"/>
                </a:cubicBezTo>
                <a:cubicBezTo>
                  <a:pt x="3136609" y="1028301"/>
                  <a:pt x="3129446" y="1031848"/>
                  <a:pt x="3116895" y="1041534"/>
                </a:cubicBezTo>
                <a:cubicBezTo>
                  <a:pt x="3104344" y="1051220"/>
                  <a:pt x="3093294" y="1064999"/>
                  <a:pt x="3083744" y="1082871"/>
                </a:cubicBezTo>
                <a:cubicBezTo>
                  <a:pt x="3074194" y="1100743"/>
                  <a:pt x="3066622" y="1119297"/>
                  <a:pt x="3061029" y="1138533"/>
                </a:cubicBezTo>
                <a:cubicBezTo>
                  <a:pt x="3055435" y="1157769"/>
                  <a:pt x="3051274" y="1179119"/>
                  <a:pt x="3048546" y="1202585"/>
                </a:cubicBezTo>
                <a:cubicBezTo>
                  <a:pt x="3045817" y="1226050"/>
                  <a:pt x="3044453" y="1252244"/>
                  <a:pt x="3044453" y="1281166"/>
                </a:cubicBezTo>
                <a:cubicBezTo>
                  <a:pt x="3044180" y="1283076"/>
                  <a:pt x="3044726" y="1315136"/>
                  <a:pt x="3046090" y="1377346"/>
                </a:cubicBezTo>
                <a:cubicBezTo>
                  <a:pt x="3047455" y="1439556"/>
                  <a:pt x="3045613" y="1493990"/>
                  <a:pt x="3040565" y="1540648"/>
                </a:cubicBezTo>
                <a:cubicBezTo>
                  <a:pt x="3035517" y="1587305"/>
                  <a:pt x="3029787" y="1622230"/>
                  <a:pt x="3023375" y="1645423"/>
                </a:cubicBezTo>
                <a:cubicBezTo>
                  <a:pt x="3016963" y="1668615"/>
                  <a:pt x="3009392" y="1689897"/>
                  <a:pt x="3000661" y="1709270"/>
                </a:cubicBezTo>
                <a:cubicBezTo>
                  <a:pt x="2991929" y="1728642"/>
                  <a:pt x="2982038" y="1744536"/>
                  <a:pt x="2970988" y="1756951"/>
                </a:cubicBezTo>
                <a:cubicBezTo>
                  <a:pt x="2959937" y="1769365"/>
                  <a:pt x="2953594" y="1776937"/>
                  <a:pt x="2951956" y="1779666"/>
                </a:cubicBezTo>
                <a:cubicBezTo>
                  <a:pt x="2948683" y="1785123"/>
                  <a:pt x="2947659" y="1788943"/>
                  <a:pt x="2948887" y="1791125"/>
                </a:cubicBezTo>
                <a:cubicBezTo>
                  <a:pt x="2950115" y="1793308"/>
                  <a:pt x="2953867" y="1794604"/>
                  <a:pt x="2960142" y="1795013"/>
                </a:cubicBezTo>
                <a:cubicBezTo>
                  <a:pt x="2966418" y="1795423"/>
                  <a:pt x="2984835" y="1786350"/>
                  <a:pt x="3015395" y="1767797"/>
                </a:cubicBezTo>
                <a:cubicBezTo>
                  <a:pt x="3045954" y="1749243"/>
                  <a:pt x="3070988" y="1724413"/>
                  <a:pt x="3090497" y="1693308"/>
                </a:cubicBezTo>
                <a:cubicBezTo>
                  <a:pt x="3110006" y="1662203"/>
                  <a:pt x="3122557" y="1629188"/>
                  <a:pt x="3128150" y="1594263"/>
                </a:cubicBezTo>
                <a:cubicBezTo>
                  <a:pt x="3133743" y="1559338"/>
                  <a:pt x="3137018" y="1522708"/>
                  <a:pt x="3137973" y="1484372"/>
                </a:cubicBezTo>
                <a:cubicBezTo>
                  <a:pt x="3138928" y="1446036"/>
                  <a:pt x="3139951" y="1396446"/>
                  <a:pt x="3141042" y="1335600"/>
                </a:cubicBezTo>
                <a:lnTo>
                  <a:pt x="3206936" y="1335600"/>
                </a:lnTo>
                <a:lnTo>
                  <a:pt x="3206936" y="1750607"/>
                </a:lnTo>
                <a:cubicBezTo>
                  <a:pt x="3206936" y="1759884"/>
                  <a:pt x="3210893" y="1768888"/>
                  <a:pt x="3218805" y="1777619"/>
                </a:cubicBezTo>
                <a:cubicBezTo>
                  <a:pt x="3226718" y="1786350"/>
                  <a:pt x="3237632" y="1791125"/>
                  <a:pt x="3251548" y="1791944"/>
                </a:cubicBezTo>
                <a:cubicBezTo>
                  <a:pt x="3271193" y="1793308"/>
                  <a:pt x="3284631" y="1788806"/>
                  <a:pt x="3291861" y="1778438"/>
                </a:cubicBezTo>
                <a:cubicBezTo>
                  <a:pt x="3299092" y="1768069"/>
                  <a:pt x="3302707" y="1758793"/>
                  <a:pt x="3302707" y="1750607"/>
                </a:cubicBezTo>
                <a:lnTo>
                  <a:pt x="3302707" y="1335600"/>
                </a:lnTo>
                <a:lnTo>
                  <a:pt x="3328901" y="1335600"/>
                </a:lnTo>
                <a:cubicBezTo>
                  <a:pt x="3341725" y="1335600"/>
                  <a:pt x="3352298" y="1331029"/>
                  <a:pt x="3360620" y="1321889"/>
                </a:cubicBezTo>
                <a:cubicBezTo>
                  <a:pt x="3368942" y="1312748"/>
                  <a:pt x="3373035" y="1301630"/>
                  <a:pt x="3372898" y="1288533"/>
                </a:cubicBezTo>
                <a:cubicBezTo>
                  <a:pt x="3372762" y="1275436"/>
                  <a:pt x="3367851" y="1265136"/>
                  <a:pt x="3358164" y="1257632"/>
                </a:cubicBezTo>
                <a:cubicBezTo>
                  <a:pt x="3348478" y="1250129"/>
                  <a:pt x="3339269" y="1246377"/>
                  <a:pt x="3330538" y="1246377"/>
                </a:cubicBezTo>
                <a:lnTo>
                  <a:pt x="3136950" y="1246377"/>
                </a:lnTo>
                <a:lnTo>
                  <a:pt x="3134085" y="1182939"/>
                </a:lnTo>
                <a:cubicBezTo>
                  <a:pt x="3133812" y="1181575"/>
                  <a:pt x="3133743" y="1173867"/>
                  <a:pt x="3133880" y="1159815"/>
                </a:cubicBezTo>
                <a:cubicBezTo>
                  <a:pt x="3134017" y="1145763"/>
                  <a:pt x="3134085" y="1131234"/>
                  <a:pt x="3134085" y="1116227"/>
                </a:cubicBezTo>
                <a:lnTo>
                  <a:pt x="3143498" y="1119092"/>
                </a:lnTo>
                <a:lnTo>
                  <a:pt x="3153730" y="1122366"/>
                </a:lnTo>
                <a:cubicBezTo>
                  <a:pt x="3173103" y="1128369"/>
                  <a:pt x="3192475" y="1131097"/>
                  <a:pt x="3211847" y="1130552"/>
                </a:cubicBezTo>
                <a:cubicBezTo>
                  <a:pt x="3235858" y="1130279"/>
                  <a:pt x="3257414" y="1121138"/>
                  <a:pt x="3276513" y="1103130"/>
                </a:cubicBezTo>
                <a:lnTo>
                  <a:pt x="3298614" y="1081029"/>
                </a:lnTo>
                <a:cubicBezTo>
                  <a:pt x="3305981" y="1074754"/>
                  <a:pt x="3313348" y="1070115"/>
                  <a:pt x="3320715" y="1067114"/>
                </a:cubicBezTo>
                <a:lnTo>
                  <a:pt x="3342816" y="1060156"/>
                </a:lnTo>
                <a:cubicBezTo>
                  <a:pt x="3350456" y="1056882"/>
                  <a:pt x="3354685" y="1053608"/>
                  <a:pt x="3355504" y="1050333"/>
                </a:cubicBezTo>
                <a:cubicBezTo>
                  <a:pt x="3356050" y="1046241"/>
                  <a:pt x="3350797" y="1041875"/>
                  <a:pt x="3339747" y="1037236"/>
                </a:cubicBezTo>
                <a:cubicBezTo>
                  <a:pt x="3328696" y="1032598"/>
                  <a:pt x="3315941" y="1030006"/>
                  <a:pt x="3301479" y="1029460"/>
                </a:cubicBezTo>
                <a:close/>
                <a:moveTo>
                  <a:pt x="1795613" y="1026800"/>
                </a:moveTo>
                <a:cubicBezTo>
                  <a:pt x="1792100" y="1026800"/>
                  <a:pt x="1788604" y="1027414"/>
                  <a:pt x="1785125" y="1028642"/>
                </a:cubicBezTo>
                <a:cubicBezTo>
                  <a:pt x="1778168" y="1031097"/>
                  <a:pt x="1772711" y="1035531"/>
                  <a:pt x="1768754" y="1041943"/>
                </a:cubicBezTo>
                <a:cubicBezTo>
                  <a:pt x="1764798" y="1048355"/>
                  <a:pt x="1763161" y="1054426"/>
                  <a:pt x="1763843" y="1060156"/>
                </a:cubicBezTo>
                <a:cubicBezTo>
                  <a:pt x="1764525" y="1065886"/>
                  <a:pt x="1765958" y="1071752"/>
                  <a:pt x="1768140" y="1077755"/>
                </a:cubicBezTo>
                <a:cubicBezTo>
                  <a:pt x="1756135" y="1071752"/>
                  <a:pt x="1746585" y="1068887"/>
                  <a:pt x="1739491" y="1069160"/>
                </a:cubicBezTo>
                <a:cubicBezTo>
                  <a:pt x="1724484" y="1070252"/>
                  <a:pt x="1716162" y="1078574"/>
                  <a:pt x="1714525" y="1094126"/>
                </a:cubicBezTo>
                <a:cubicBezTo>
                  <a:pt x="1712342" y="1110224"/>
                  <a:pt x="1719505" y="1124822"/>
                  <a:pt x="1736012" y="1137919"/>
                </a:cubicBezTo>
                <a:cubicBezTo>
                  <a:pt x="1752520" y="1151016"/>
                  <a:pt x="1769914" y="1158519"/>
                  <a:pt x="1788195" y="1160429"/>
                </a:cubicBezTo>
                <a:cubicBezTo>
                  <a:pt x="1806476" y="1162339"/>
                  <a:pt x="1826531" y="1161930"/>
                  <a:pt x="1848359" y="1159201"/>
                </a:cubicBezTo>
                <a:lnTo>
                  <a:pt x="1850814" y="1141602"/>
                </a:lnTo>
                <a:cubicBezTo>
                  <a:pt x="1851633" y="1135872"/>
                  <a:pt x="1851292" y="1125368"/>
                  <a:pt x="1849791" y="1110088"/>
                </a:cubicBezTo>
                <a:cubicBezTo>
                  <a:pt x="1848290" y="1094808"/>
                  <a:pt x="1845357" y="1081507"/>
                  <a:pt x="1840992" y="1070183"/>
                </a:cubicBezTo>
                <a:cubicBezTo>
                  <a:pt x="1836626" y="1058860"/>
                  <a:pt x="1830828" y="1049583"/>
                  <a:pt x="1823597" y="1042352"/>
                </a:cubicBezTo>
                <a:cubicBezTo>
                  <a:pt x="1816367" y="1035122"/>
                  <a:pt x="1810569" y="1030552"/>
                  <a:pt x="1806203" y="1028642"/>
                </a:cubicBezTo>
                <a:cubicBezTo>
                  <a:pt x="1802656" y="1027414"/>
                  <a:pt x="1799126" y="1026800"/>
                  <a:pt x="1795613" y="1026800"/>
                </a:cubicBezTo>
                <a:close/>
                <a:moveTo>
                  <a:pt x="1138690" y="1025777"/>
                </a:moveTo>
                <a:cubicBezTo>
                  <a:pt x="1123002" y="1026322"/>
                  <a:pt x="1110791" y="1031097"/>
                  <a:pt x="1102060" y="1040101"/>
                </a:cubicBezTo>
                <a:cubicBezTo>
                  <a:pt x="1093329" y="1049106"/>
                  <a:pt x="1088963" y="1062202"/>
                  <a:pt x="1088963" y="1079392"/>
                </a:cubicBezTo>
                <a:lnTo>
                  <a:pt x="1088963" y="1622912"/>
                </a:lnTo>
                <a:cubicBezTo>
                  <a:pt x="1088963" y="1648015"/>
                  <a:pt x="1086644" y="1663090"/>
                  <a:pt x="1082005" y="1668138"/>
                </a:cubicBezTo>
                <a:cubicBezTo>
                  <a:pt x="1077367" y="1673185"/>
                  <a:pt x="1070819" y="1676937"/>
                  <a:pt x="1062360" y="1679393"/>
                </a:cubicBezTo>
                <a:cubicBezTo>
                  <a:pt x="1053902" y="1681848"/>
                  <a:pt x="1043670" y="1682121"/>
                  <a:pt x="1031664" y="1680211"/>
                </a:cubicBezTo>
                <a:cubicBezTo>
                  <a:pt x="1018295" y="1678574"/>
                  <a:pt x="1006289" y="1674891"/>
                  <a:pt x="995648" y="1669161"/>
                </a:cubicBezTo>
                <a:cubicBezTo>
                  <a:pt x="987463" y="1665068"/>
                  <a:pt x="982278" y="1663636"/>
                  <a:pt x="980096" y="1664863"/>
                </a:cubicBezTo>
                <a:cubicBezTo>
                  <a:pt x="977913" y="1666091"/>
                  <a:pt x="976617" y="1670252"/>
                  <a:pt x="976208" y="1677346"/>
                </a:cubicBezTo>
                <a:cubicBezTo>
                  <a:pt x="975798" y="1684440"/>
                  <a:pt x="977299" y="1694399"/>
                  <a:pt x="980709" y="1707224"/>
                </a:cubicBezTo>
                <a:cubicBezTo>
                  <a:pt x="984120" y="1720048"/>
                  <a:pt x="992374" y="1733963"/>
                  <a:pt x="1005471" y="1748970"/>
                </a:cubicBezTo>
                <a:cubicBezTo>
                  <a:pt x="1018568" y="1763977"/>
                  <a:pt x="1038759" y="1772708"/>
                  <a:pt x="1066044" y="1775164"/>
                </a:cubicBezTo>
                <a:cubicBezTo>
                  <a:pt x="1081869" y="1776801"/>
                  <a:pt x="1098445" y="1774959"/>
                  <a:pt x="1115771" y="1769638"/>
                </a:cubicBezTo>
                <a:cubicBezTo>
                  <a:pt x="1133097" y="1764318"/>
                  <a:pt x="1147285" y="1757292"/>
                  <a:pt x="1158336" y="1748561"/>
                </a:cubicBezTo>
                <a:cubicBezTo>
                  <a:pt x="1169386" y="1739829"/>
                  <a:pt x="1178186" y="1726801"/>
                  <a:pt x="1184734" y="1709475"/>
                </a:cubicBezTo>
                <a:cubicBezTo>
                  <a:pt x="1191283" y="1692148"/>
                  <a:pt x="1194557" y="1674891"/>
                  <a:pt x="1194557" y="1657701"/>
                </a:cubicBezTo>
                <a:lnTo>
                  <a:pt x="1194557" y="1079392"/>
                </a:lnTo>
                <a:cubicBezTo>
                  <a:pt x="1194557" y="1063294"/>
                  <a:pt x="1189168" y="1050197"/>
                  <a:pt x="1178390" y="1040101"/>
                </a:cubicBezTo>
                <a:cubicBezTo>
                  <a:pt x="1167613" y="1030006"/>
                  <a:pt x="1154379" y="1025231"/>
                  <a:pt x="1138690" y="1025777"/>
                </a:cubicBezTo>
                <a:close/>
                <a:moveTo>
                  <a:pt x="4592917" y="1020251"/>
                </a:moveTo>
                <a:cubicBezTo>
                  <a:pt x="4576136" y="1020661"/>
                  <a:pt x="4563654" y="1025299"/>
                  <a:pt x="4555468" y="1034167"/>
                </a:cubicBezTo>
                <a:cubicBezTo>
                  <a:pt x="4547282" y="1043035"/>
                  <a:pt x="4543189" y="1051698"/>
                  <a:pt x="4543189" y="1060156"/>
                </a:cubicBezTo>
                <a:lnTo>
                  <a:pt x="4543189" y="1195218"/>
                </a:lnTo>
                <a:lnTo>
                  <a:pt x="4486709" y="1195218"/>
                </a:lnTo>
                <a:cubicBezTo>
                  <a:pt x="4475249" y="1195218"/>
                  <a:pt x="4466245" y="1200061"/>
                  <a:pt x="4459697" y="1209747"/>
                </a:cubicBezTo>
                <a:cubicBezTo>
                  <a:pt x="4453149" y="1219433"/>
                  <a:pt x="4450147" y="1231302"/>
                  <a:pt x="4450693" y="1245354"/>
                </a:cubicBezTo>
                <a:cubicBezTo>
                  <a:pt x="4451238" y="1259406"/>
                  <a:pt x="4455945" y="1269365"/>
                  <a:pt x="4464813" y="1275231"/>
                </a:cubicBezTo>
                <a:cubicBezTo>
                  <a:pt x="4473680" y="1281098"/>
                  <a:pt x="4480979" y="1284031"/>
                  <a:pt x="4486709" y="1284031"/>
                </a:cubicBezTo>
                <a:lnTo>
                  <a:pt x="4543189" y="1284440"/>
                </a:lnTo>
                <a:lnTo>
                  <a:pt x="4542780" y="1517319"/>
                </a:lnTo>
                <a:lnTo>
                  <a:pt x="4517814" y="1525504"/>
                </a:lnTo>
                <a:lnTo>
                  <a:pt x="4474022" y="1538192"/>
                </a:lnTo>
                <a:cubicBezTo>
                  <a:pt x="4463381" y="1542558"/>
                  <a:pt x="4456355" y="1547128"/>
                  <a:pt x="4452944" y="1551903"/>
                </a:cubicBezTo>
                <a:cubicBezTo>
                  <a:pt x="4449533" y="1556678"/>
                  <a:pt x="4447010" y="1562612"/>
                  <a:pt x="4445372" y="1569706"/>
                </a:cubicBezTo>
                <a:cubicBezTo>
                  <a:pt x="4441825" y="1585259"/>
                  <a:pt x="4444076" y="1601425"/>
                  <a:pt x="4452125" y="1618206"/>
                </a:cubicBezTo>
                <a:cubicBezTo>
                  <a:pt x="4460174" y="1634986"/>
                  <a:pt x="4485413" y="1636828"/>
                  <a:pt x="4527842" y="1623731"/>
                </a:cubicBezTo>
                <a:cubicBezTo>
                  <a:pt x="4570270" y="1610634"/>
                  <a:pt x="4608537" y="1585941"/>
                  <a:pt x="4642644" y="1549652"/>
                </a:cubicBezTo>
                <a:cubicBezTo>
                  <a:pt x="4676750" y="1513363"/>
                  <a:pt x="4695850" y="1491944"/>
                  <a:pt x="4699943" y="1485395"/>
                </a:cubicBezTo>
                <a:cubicBezTo>
                  <a:pt x="4705127" y="1476664"/>
                  <a:pt x="4706627" y="1471071"/>
                  <a:pt x="4704445" y="1468615"/>
                </a:cubicBezTo>
                <a:cubicBezTo>
                  <a:pt x="4702262" y="1466159"/>
                  <a:pt x="4698715" y="1465000"/>
                  <a:pt x="4693804" y="1465136"/>
                </a:cubicBezTo>
                <a:cubicBezTo>
                  <a:pt x="4688892" y="1465272"/>
                  <a:pt x="4680911" y="1468206"/>
                  <a:pt x="4669861" y="1473935"/>
                </a:cubicBezTo>
                <a:cubicBezTo>
                  <a:pt x="4658810" y="1479665"/>
                  <a:pt x="4648647" y="1484031"/>
                  <a:pt x="4639370" y="1487032"/>
                </a:cubicBezTo>
                <a:lnTo>
                  <a:pt x="4639370" y="1284440"/>
                </a:lnTo>
                <a:lnTo>
                  <a:pt x="4676205" y="1284440"/>
                </a:lnTo>
                <a:cubicBezTo>
                  <a:pt x="4686028" y="1284440"/>
                  <a:pt x="4695168" y="1280484"/>
                  <a:pt x="4703626" y="1272571"/>
                </a:cubicBezTo>
                <a:cubicBezTo>
                  <a:pt x="4712085" y="1264658"/>
                  <a:pt x="4716109" y="1252857"/>
                  <a:pt x="4715700" y="1237168"/>
                </a:cubicBezTo>
                <a:cubicBezTo>
                  <a:pt x="4715291" y="1221480"/>
                  <a:pt x="4710243" y="1210565"/>
                  <a:pt x="4700557" y="1204426"/>
                </a:cubicBezTo>
                <a:cubicBezTo>
                  <a:pt x="4690871" y="1198287"/>
                  <a:pt x="4682753" y="1195218"/>
                  <a:pt x="4676205" y="1195218"/>
                </a:cubicBezTo>
                <a:lnTo>
                  <a:pt x="4639370" y="1195218"/>
                </a:lnTo>
                <a:lnTo>
                  <a:pt x="4640188" y="1061384"/>
                </a:lnTo>
                <a:cubicBezTo>
                  <a:pt x="4640188" y="1053198"/>
                  <a:pt x="4636505" y="1044194"/>
                  <a:pt x="4629138" y="1034372"/>
                </a:cubicBezTo>
                <a:cubicBezTo>
                  <a:pt x="4621771" y="1024549"/>
                  <a:pt x="4609697" y="1019842"/>
                  <a:pt x="4592917" y="1020251"/>
                </a:cubicBezTo>
                <a:close/>
                <a:moveTo>
                  <a:pt x="6499047" y="1017131"/>
                </a:moveTo>
                <a:cubicBezTo>
                  <a:pt x="6495397" y="1016960"/>
                  <a:pt x="6490605" y="1017591"/>
                  <a:pt x="6484671" y="1019024"/>
                </a:cubicBezTo>
                <a:cubicBezTo>
                  <a:pt x="6472802" y="1021889"/>
                  <a:pt x="6458408" y="1033417"/>
                  <a:pt x="6441492" y="1053608"/>
                </a:cubicBezTo>
                <a:cubicBezTo>
                  <a:pt x="6424576" y="1073799"/>
                  <a:pt x="6413116" y="1095217"/>
                  <a:pt x="6407113" y="1117864"/>
                </a:cubicBezTo>
                <a:cubicBezTo>
                  <a:pt x="6401110" y="1140511"/>
                  <a:pt x="6397973" y="1169160"/>
                  <a:pt x="6397699" y="1203812"/>
                </a:cubicBezTo>
                <a:cubicBezTo>
                  <a:pt x="6396881" y="1247741"/>
                  <a:pt x="6397221" y="1282598"/>
                  <a:pt x="6398723" y="1308383"/>
                </a:cubicBezTo>
                <a:cubicBezTo>
                  <a:pt x="6400224" y="1334167"/>
                  <a:pt x="6402406" y="1364795"/>
                  <a:pt x="6405271" y="1400266"/>
                </a:cubicBezTo>
                <a:cubicBezTo>
                  <a:pt x="6408136" y="1435736"/>
                  <a:pt x="6409704" y="1462339"/>
                  <a:pt x="6409978" y="1480075"/>
                </a:cubicBezTo>
                <a:cubicBezTo>
                  <a:pt x="6409978" y="1496991"/>
                  <a:pt x="6409228" y="1519365"/>
                  <a:pt x="6407727" y="1547196"/>
                </a:cubicBezTo>
                <a:cubicBezTo>
                  <a:pt x="6406226" y="1575027"/>
                  <a:pt x="6402542" y="1605177"/>
                  <a:pt x="6396676" y="1637646"/>
                </a:cubicBezTo>
                <a:cubicBezTo>
                  <a:pt x="6390810" y="1670116"/>
                  <a:pt x="6381874" y="1695082"/>
                  <a:pt x="6369868" y="1712544"/>
                </a:cubicBezTo>
                <a:cubicBezTo>
                  <a:pt x="6357863" y="1730007"/>
                  <a:pt x="6349541" y="1740375"/>
                  <a:pt x="6344903" y="1743649"/>
                </a:cubicBezTo>
                <a:lnTo>
                  <a:pt x="6332624" y="1751835"/>
                </a:lnTo>
                <a:cubicBezTo>
                  <a:pt x="6326349" y="1757019"/>
                  <a:pt x="6324029" y="1763431"/>
                  <a:pt x="6325667" y="1771071"/>
                </a:cubicBezTo>
                <a:cubicBezTo>
                  <a:pt x="6327304" y="1778711"/>
                  <a:pt x="6339718" y="1778711"/>
                  <a:pt x="6362911" y="1771071"/>
                </a:cubicBezTo>
                <a:cubicBezTo>
                  <a:pt x="6386104" y="1763431"/>
                  <a:pt x="6405476" y="1754290"/>
                  <a:pt x="6421028" y="1743649"/>
                </a:cubicBezTo>
                <a:cubicBezTo>
                  <a:pt x="6436581" y="1733008"/>
                  <a:pt x="6451246" y="1716978"/>
                  <a:pt x="6465025" y="1695559"/>
                </a:cubicBezTo>
                <a:cubicBezTo>
                  <a:pt x="6478805" y="1674140"/>
                  <a:pt x="6488695" y="1651562"/>
                  <a:pt x="6494698" y="1627824"/>
                </a:cubicBezTo>
                <a:cubicBezTo>
                  <a:pt x="6500701" y="1604086"/>
                  <a:pt x="6504657" y="1569161"/>
                  <a:pt x="6506567" y="1523049"/>
                </a:cubicBezTo>
                <a:lnTo>
                  <a:pt x="6506567" y="1520593"/>
                </a:lnTo>
                <a:lnTo>
                  <a:pt x="6650223" y="1520593"/>
                </a:lnTo>
                <a:lnTo>
                  <a:pt x="6650223" y="1739556"/>
                </a:lnTo>
                <a:cubicBezTo>
                  <a:pt x="6650223" y="1751835"/>
                  <a:pt x="6654248" y="1761998"/>
                  <a:pt x="6662297" y="1770048"/>
                </a:cubicBezTo>
                <a:cubicBezTo>
                  <a:pt x="6670347" y="1778097"/>
                  <a:pt x="6682011" y="1782121"/>
                  <a:pt x="6697290" y="1782121"/>
                </a:cubicBezTo>
                <a:cubicBezTo>
                  <a:pt x="6712843" y="1782394"/>
                  <a:pt x="6725394" y="1778301"/>
                  <a:pt x="6734944" y="1769843"/>
                </a:cubicBezTo>
                <a:cubicBezTo>
                  <a:pt x="6744493" y="1761385"/>
                  <a:pt x="6749269" y="1751289"/>
                  <a:pt x="6749269" y="1739556"/>
                </a:cubicBezTo>
                <a:lnTo>
                  <a:pt x="6749269" y="1520593"/>
                </a:lnTo>
                <a:lnTo>
                  <a:pt x="6926486" y="1520593"/>
                </a:lnTo>
                <a:lnTo>
                  <a:pt x="6926486" y="1649515"/>
                </a:lnTo>
                <a:cubicBezTo>
                  <a:pt x="6926486" y="1659611"/>
                  <a:pt x="6923825" y="1669570"/>
                  <a:pt x="6918505" y="1679393"/>
                </a:cubicBezTo>
                <a:cubicBezTo>
                  <a:pt x="6913184" y="1689215"/>
                  <a:pt x="6902065" y="1693172"/>
                  <a:pt x="6885149" y="1691262"/>
                </a:cubicBezTo>
                <a:cubicBezTo>
                  <a:pt x="6876418" y="1690443"/>
                  <a:pt x="6869051" y="1688124"/>
                  <a:pt x="6863048" y="1684304"/>
                </a:cubicBezTo>
                <a:lnTo>
                  <a:pt x="6851997" y="1677346"/>
                </a:lnTo>
                <a:cubicBezTo>
                  <a:pt x="6844903" y="1674072"/>
                  <a:pt x="6840128" y="1673390"/>
                  <a:pt x="6837672" y="1675300"/>
                </a:cubicBezTo>
                <a:cubicBezTo>
                  <a:pt x="6835217" y="1677210"/>
                  <a:pt x="6833444" y="1680757"/>
                  <a:pt x="6832352" y="1685941"/>
                </a:cubicBezTo>
                <a:cubicBezTo>
                  <a:pt x="6831260" y="1691125"/>
                  <a:pt x="6831397" y="1697606"/>
                  <a:pt x="6832761" y="1705382"/>
                </a:cubicBezTo>
                <a:cubicBezTo>
                  <a:pt x="6834125" y="1713158"/>
                  <a:pt x="6837195" y="1722230"/>
                  <a:pt x="6841970" y="1732599"/>
                </a:cubicBezTo>
                <a:cubicBezTo>
                  <a:pt x="6846745" y="1742967"/>
                  <a:pt x="6853089" y="1751630"/>
                  <a:pt x="6861001" y="1758588"/>
                </a:cubicBezTo>
                <a:cubicBezTo>
                  <a:pt x="6868914" y="1765546"/>
                  <a:pt x="6880101" y="1771617"/>
                  <a:pt x="6894562" y="1776801"/>
                </a:cubicBezTo>
                <a:cubicBezTo>
                  <a:pt x="6909023" y="1781985"/>
                  <a:pt x="6925258" y="1783758"/>
                  <a:pt x="6943266" y="1782121"/>
                </a:cubicBezTo>
                <a:cubicBezTo>
                  <a:pt x="6979556" y="1779120"/>
                  <a:pt x="7001793" y="1766910"/>
                  <a:pt x="7009978" y="1745491"/>
                </a:cubicBezTo>
                <a:cubicBezTo>
                  <a:pt x="7018164" y="1724072"/>
                  <a:pt x="7022257" y="1705041"/>
                  <a:pt x="7022257" y="1688397"/>
                </a:cubicBezTo>
                <a:lnTo>
                  <a:pt x="7022257" y="1166568"/>
                </a:lnTo>
                <a:cubicBezTo>
                  <a:pt x="7022257" y="1152653"/>
                  <a:pt x="7020483" y="1137851"/>
                  <a:pt x="7016936" y="1122162"/>
                </a:cubicBezTo>
                <a:cubicBezTo>
                  <a:pt x="7013388" y="1106473"/>
                  <a:pt x="7004453" y="1091875"/>
                  <a:pt x="6990128" y="1078369"/>
                </a:cubicBezTo>
                <a:cubicBezTo>
                  <a:pt x="6975804" y="1064863"/>
                  <a:pt x="6958478" y="1056336"/>
                  <a:pt x="6938150" y="1052789"/>
                </a:cubicBezTo>
                <a:cubicBezTo>
                  <a:pt x="6917822" y="1049242"/>
                  <a:pt x="6902612" y="1047468"/>
                  <a:pt x="6892516" y="1047468"/>
                </a:cubicBezTo>
                <a:lnTo>
                  <a:pt x="6500428" y="1047468"/>
                </a:lnTo>
                <a:lnTo>
                  <a:pt x="6503702" y="1038055"/>
                </a:lnTo>
                <a:cubicBezTo>
                  <a:pt x="6506976" y="1028232"/>
                  <a:pt x="6507931" y="1022230"/>
                  <a:pt x="6506567" y="1020047"/>
                </a:cubicBezTo>
                <a:cubicBezTo>
                  <a:pt x="6505203" y="1018273"/>
                  <a:pt x="6502696" y="1017301"/>
                  <a:pt x="6499047" y="1017131"/>
                </a:cubicBezTo>
                <a:close/>
                <a:moveTo>
                  <a:pt x="8320446" y="1014317"/>
                </a:moveTo>
                <a:cubicBezTo>
                  <a:pt x="8302984" y="1013498"/>
                  <a:pt x="8290296" y="1018614"/>
                  <a:pt x="8282384" y="1029665"/>
                </a:cubicBezTo>
                <a:cubicBezTo>
                  <a:pt x="8274472" y="1040715"/>
                  <a:pt x="8270514" y="1051288"/>
                  <a:pt x="8270514" y="1061384"/>
                </a:cubicBezTo>
                <a:lnTo>
                  <a:pt x="8270514" y="1181711"/>
                </a:lnTo>
                <a:lnTo>
                  <a:pt x="8208304" y="1181711"/>
                </a:lnTo>
                <a:cubicBezTo>
                  <a:pt x="8198209" y="1181711"/>
                  <a:pt x="8188045" y="1184917"/>
                  <a:pt x="8177813" y="1191329"/>
                </a:cubicBezTo>
                <a:cubicBezTo>
                  <a:pt x="8167581" y="1197741"/>
                  <a:pt x="8162192" y="1208451"/>
                  <a:pt x="8161646" y="1223458"/>
                </a:cubicBezTo>
                <a:cubicBezTo>
                  <a:pt x="8160828" y="1240102"/>
                  <a:pt x="8165808" y="1252039"/>
                  <a:pt x="8176586" y="1259269"/>
                </a:cubicBezTo>
                <a:cubicBezTo>
                  <a:pt x="8187363" y="1266500"/>
                  <a:pt x="8199028" y="1270115"/>
                  <a:pt x="8211578" y="1270115"/>
                </a:cubicBezTo>
                <a:lnTo>
                  <a:pt x="8270514" y="1270115"/>
                </a:lnTo>
                <a:lnTo>
                  <a:pt x="8270514" y="1307360"/>
                </a:lnTo>
                <a:cubicBezTo>
                  <a:pt x="8247595" y="1317182"/>
                  <a:pt x="8230132" y="1327823"/>
                  <a:pt x="8218127" y="1339283"/>
                </a:cubicBezTo>
                <a:cubicBezTo>
                  <a:pt x="8206122" y="1350743"/>
                  <a:pt x="8196844" y="1362339"/>
                  <a:pt x="8190296" y="1374072"/>
                </a:cubicBezTo>
                <a:cubicBezTo>
                  <a:pt x="8183748" y="1385804"/>
                  <a:pt x="8179178" y="1396582"/>
                  <a:pt x="8176586" y="1406405"/>
                </a:cubicBezTo>
                <a:cubicBezTo>
                  <a:pt x="8173994" y="1416227"/>
                  <a:pt x="8172083" y="1431030"/>
                  <a:pt x="8170856" y="1450811"/>
                </a:cubicBezTo>
                <a:cubicBezTo>
                  <a:pt x="8169628" y="1470593"/>
                  <a:pt x="8168060" y="1486828"/>
                  <a:pt x="8166148" y="1499515"/>
                </a:cubicBezTo>
                <a:cubicBezTo>
                  <a:pt x="8164239" y="1512203"/>
                  <a:pt x="8161238" y="1523526"/>
                  <a:pt x="8157144" y="1533485"/>
                </a:cubicBezTo>
                <a:cubicBezTo>
                  <a:pt x="8153052" y="1543444"/>
                  <a:pt x="8148414" y="1551766"/>
                  <a:pt x="8143229" y="1558451"/>
                </a:cubicBezTo>
                <a:cubicBezTo>
                  <a:pt x="8138045" y="1565136"/>
                  <a:pt x="8135180" y="1569843"/>
                  <a:pt x="8134634" y="1572571"/>
                </a:cubicBezTo>
                <a:cubicBezTo>
                  <a:pt x="8134090" y="1575300"/>
                  <a:pt x="8134704" y="1578369"/>
                  <a:pt x="8136476" y="1581780"/>
                </a:cubicBezTo>
                <a:cubicBezTo>
                  <a:pt x="8138250" y="1585191"/>
                  <a:pt x="8150187" y="1582940"/>
                  <a:pt x="8172288" y="1575027"/>
                </a:cubicBezTo>
                <a:cubicBezTo>
                  <a:pt x="8194389" y="1567114"/>
                  <a:pt x="8210350" y="1558656"/>
                  <a:pt x="8220174" y="1549652"/>
                </a:cubicBezTo>
                <a:cubicBezTo>
                  <a:pt x="8229996" y="1540648"/>
                  <a:pt x="8237295" y="1529461"/>
                  <a:pt x="8242070" y="1516091"/>
                </a:cubicBezTo>
                <a:cubicBezTo>
                  <a:pt x="8246846" y="1502721"/>
                  <a:pt x="8249574" y="1484031"/>
                  <a:pt x="8250255" y="1460020"/>
                </a:cubicBezTo>
                <a:cubicBezTo>
                  <a:pt x="8250938" y="1436009"/>
                  <a:pt x="8251688" y="1420934"/>
                  <a:pt x="8252506" y="1414795"/>
                </a:cubicBezTo>
                <a:cubicBezTo>
                  <a:pt x="8253325" y="1408656"/>
                  <a:pt x="8254622" y="1401903"/>
                  <a:pt x="8256394" y="1394536"/>
                </a:cubicBezTo>
                <a:cubicBezTo>
                  <a:pt x="8258168" y="1387169"/>
                  <a:pt x="8259942" y="1381029"/>
                  <a:pt x="8261715" y="1376118"/>
                </a:cubicBezTo>
                <a:cubicBezTo>
                  <a:pt x="8263488" y="1371207"/>
                  <a:pt x="8266422" y="1364386"/>
                  <a:pt x="8270514" y="1355654"/>
                </a:cubicBezTo>
                <a:lnTo>
                  <a:pt x="8270514" y="1730962"/>
                </a:lnTo>
                <a:cubicBezTo>
                  <a:pt x="8270514" y="1742967"/>
                  <a:pt x="8273653" y="1753881"/>
                  <a:pt x="8279928" y="1763704"/>
                </a:cubicBezTo>
                <a:cubicBezTo>
                  <a:pt x="8286204" y="1773526"/>
                  <a:pt x="8298754" y="1777960"/>
                  <a:pt x="8317582" y="1777005"/>
                </a:cubicBezTo>
                <a:cubicBezTo>
                  <a:pt x="8336408" y="1776050"/>
                  <a:pt x="8349096" y="1770525"/>
                  <a:pt x="8355644" y="1760430"/>
                </a:cubicBezTo>
                <a:cubicBezTo>
                  <a:pt x="8362192" y="1750334"/>
                  <a:pt x="8365467" y="1740102"/>
                  <a:pt x="8365467" y="1729734"/>
                </a:cubicBezTo>
                <a:lnTo>
                  <a:pt x="8365467" y="1490307"/>
                </a:lnTo>
                <a:cubicBezTo>
                  <a:pt x="8348277" y="1476118"/>
                  <a:pt x="8335250" y="1462066"/>
                  <a:pt x="8326381" y="1448151"/>
                </a:cubicBezTo>
                <a:cubicBezTo>
                  <a:pt x="8317514" y="1434236"/>
                  <a:pt x="8314172" y="1421412"/>
                  <a:pt x="8316354" y="1409679"/>
                </a:cubicBezTo>
                <a:cubicBezTo>
                  <a:pt x="8318536" y="1397946"/>
                  <a:pt x="8323106" y="1388942"/>
                  <a:pt x="8330064" y="1382667"/>
                </a:cubicBezTo>
                <a:cubicBezTo>
                  <a:pt x="8337022" y="1376391"/>
                  <a:pt x="8343093" y="1372435"/>
                  <a:pt x="8348277" y="1370798"/>
                </a:cubicBezTo>
                <a:cubicBezTo>
                  <a:pt x="8353462" y="1369160"/>
                  <a:pt x="8359192" y="1367796"/>
                  <a:pt x="8365467" y="1366705"/>
                </a:cubicBezTo>
                <a:lnTo>
                  <a:pt x="8365467" y="1270115"/>
                </a:lnTo>
                <a:lnTo>
                  <a:pt x="8429724" y="1270115"/>
                </a:lnTo>
                <a:cubicBezTo>
                  <a:pt x="8439820" y="1270115"/>
                  <a:pt x="8448960" y="1266909"/>
                  <a:pt x="8457145" y="1260497"/>
                </a:cubicBezTo>
                <a:cubicBezTo>
                  <a:pt x="8465330" y="1254085"/>
                  <a:pt x="8469697" y="1243922"/>
                  <a:pt x="8470242" y="1230006"/>
                </a:cubicBezTo>
                <a:cubicBezTo>
                  <a:pt x="8470788" y="1210907"/>
                  <a:pt x="8465809" y="1198083"/>
                  <a:pt x="8455303" y="1191534"/>
                </a:cubicBezTo>
                <a:cubicBezTo>
                  <a:pt x="8444798" y="1184986"/>
                  <a:pt x="8433952" y="1181711"/>
                  <a:pt x="8422766" y="1181711"/>
                </a:cubicBezTo>
                <a:lnTo>
                  <a:pt x="8365467" y="1181711"/>
                </a:lnTo>
                <a:lnTo>
                  <a:pt x="8365467" y="1061384"/>
                </a:lnTo>
                <a:cubicBezTo>
                  <a:pt x="8365467" y="1052107"/>
                  <a:pt x="8361852" y="1042216"/>
                  <a:pt x="8354621" y="1031711"/>
                </a:cubicBezTo>
                <a:cubicBezTo>
                  <a:pt x="8347390" y="1021206"/>
                  <a:pt x="8335999" y="1015408"/>
                  <a:pt x="8320446" y="1014317"/>
                </a:cubicBezTo>
                <a:close/>
                <a:moveTo>
                  <a:pt x="7394476" y="1013498"/>
                </a:moveTo>
                <a:cubicBezTo>
                  <a:pt x="7369646" y="1015408"/>
                  <a:pt x="7354025" y="1022025"/>
                  <a:pt x="7347613" y="1033348"/>
                </a:cubicBezTo>
                <a:cubicBezTo>
                  <a:pt x="7341202" y="1044672"/>
                  <a:pt x="7337995" y="1056336"/>
                  <a:pt x="7337995" y="1068342"/>
                </a:cubicBezTo>
                <a:lnTo>
                  <a:pt x="7337995" y="1172298"/>
                </a:lnTo>
                <a:lnTo>
                  <a:pt x="7288064" y="1172298"/>
                </a:lnTo>
                <a:cubicBezTo>
                  <a:pt x="7275785" y="1172298"/>
                  <a:pt x="7265690" y="1176527"/>
                  <a:pt x="7257777" y="1184986"/>
                </a:cubicBezTo>
                <a:cubicBezTo>
                  <a:pt x="7249864" y="1193444"/>
                  <a:pt x="7246112" y="1204631"/>
                  <a:pt x="7246522" y="1218546"/>
                </a:cubicBezTo>
                <a:cubicBezTo>
                  <a:pt x="7246931" y="1232462"/>
                  <a:pt x="7250751" y="1242967"/>
                  <a:pt x="7257982" y="1250061"/>
                </a:cubicBezTo>
                <a:cubicBezTo>
                  <a:pt x="7265212" y="1257155"/>
                  <a:pt x="7275785" y="1260702"/>
                  <a:pt x="7289700" y="1260702"/>
                </a:cubicBezTo>
                <a:lnTo>
                  <a:pt x="7337995" y="1260702"/>
                </a:lnTo>
                <a:lnTo>
                  <a:pt x="7337995" y="1313499"/>
                </a:lnTo>
                <a:cubicBezTo>
                  <a:pt x="7314257" y="1331234"/>
                  <a:pt x="7298568" y="1346377"/>
                  <a:pt x="7290928" y="1358929"/>
                </a:cubicBezTo>
                <a:cubicBezTo>
                  <a:pt x="7283288" y="1371480"/>
                  <a:pt x="7278172" y="1382189"/>
                  <a:pt x="7275580" y="1391057"/>
                </a:cubicBezTo>
                <a:cubicBezTo>
                  <a:pt x="7272988" y="1399924"/>
                  <a:pt x="7269509" y="1417592"/>
                  <a:pt x="7265144" y="1444058"/>
                </a:cubicBezTo>
                <a:cubicBezTo>
                  <a:pt x="7260778" y="1470525"/>
                  <a:pt x="7255798" y="1490307"/>
                  <a:pt x="7250205" y="1503403"/>
                </a:cubicBezTo>
                <a:cubicBezTo>
                  <a:pt x="7244612" y="1516500"/>
                  <a:pt x="7239360" y="1526869"/>
                  <a:pt x="7234448" y="1534509"/>
                </a:cubicBezTo>
                <a:lnTo>
                  <a:pt x="7221761" y="1553335"/>
                </a:lnTo>
                <a:cubicBezTo>
                  <a:pt x="7219305" y="1557701"/>
                  <a:pt x="7218418" y="1560975"/>
                  <a:pt x="7219100" y="1563158"/>
                </a:cubicBezTo>
                <a:cubicBezTo>
                  <a:pt x="7219782" y="1565341"/>
                  <a:pt x="7221147" y="1566773"/>
                  <a:pt x="7223193" y="1567455"/>
                </a:cubicBezTo>
                <a:cubicBezTo>
                  <a:pt x="7225240" y="1568137"/>
                  <a:pt x="7232811" y="1566773"/>
                  <a:pt x="7245908" y="1563363"/>
                </a:cubicBezTo>
                <a:cubicBezTo>
                  <a:pt x="7259004" y="1559952"/>
                  <a:pt x="7271624" y="1555109"/>
                  <a:pt x="7283766" y="1548833"/>
                </a:cubicBezTo>
                <a:cubicBezTo>
                  <a:pt x="7295908" y="1542558"/>
                  <a:pt x="7305730" y="1535191"/>
                  <a:pt x="7313234" y="1526732"/>
                </a:cubicBezTo>
                <a:cubicBezTo>
                  <a:pt x="7320738" y="1518274"/>
                  <a:pt x="7328991" y="1504631"/>
                  <a:pt x="7337995" y="1485805"/>
                </a:cubicBezTo>
                <a:lnTo>
                  <a:pt x="7337176" y="1735464"/>
                </a:lnTo>
                <a:cubicBezTo>
                  <a:pt x="7336904" y="1749379"/>
                  <a:pt x="7340724" y="1760430"/>
                  <a:pt x="7348636" y="1768615"/>
                </a:cubicBezTo>
                <a:cubicBezTo>
                  <a:pt x="7356550" y="1776801"/>
                  <a:pt x="7368350" y="1780962"/>
                  <a:pt x="7384039" y="1781098"/>
                </a:cubicBezTo>
                <a:cubicBezTo>
                  <a:pt x="7399728" y="1781235"/>
                  <a:pt x="7411528" y="1776528"/>
                  <a:pt x="7419442" y="1766978"/>
                </a:cubicBezTo>
                <a:cubicBezTo>
                  <a:pt x="7427354" y="1757428"/>
                  <a:pt x="7431446" y="1747333"/>
                  <a:pt x="7431720" y="1736692"/>
                </a:cubicBezTo>
                <a:lnTo>
                  <a:pt x="7432129" y="1449788"/>
                </a:lnTo>
                <a:lnTo>
                  <a:pt x="7406344" y="1426050"/>
                </a:lnTo>
                <a:cubicBezTo>
                  <a:pt x="7397613" y="1418956"/>
                  <a:pt x="7390928" y="1409338"/>
                  <a:pt x="7386290" y="1397196"/>
                </a:cubicBezTo>
                <a:cubicBezTo>
                  <a:pt x="7381651" y="1385054"/>
                  <a:pt x="7379810" y="1374617"/>
                  <a:pt x="7380764" y="1365886"/>
                </a:cubicBezTo>
                <a:cubicBezTo>
                  <a:pt x="7381720" y="1357155"/>
                  <a:pt x="7385266" y="1349379"/>
                  <a:pt x="7391406" y="1342557"/>
                </a:cubicBezTo>
                <a:cubicBezTo>
                  <a:pt x="7397545" y="1335736"/>
                  <a:pt x="7403889" y="1331439"/>
                  <a:pt x="7410438" y="1329665"/>
                </a:cubicBezTo>
                <a:cubicBezTo>
                  <a:pt x="7416986" y="1327892"/>
                  <a:pt x="7424216" y="1326459"/>
                  <a:pt x="7432129" y="1325368"/>
                </a:cubicBezTo>
                <a:lnTo>
                  <a:pt x="7431720" y="1260702"/>
                </a:lnTo>
                <a:lnTo>
                  <a:pt x="7460778" y="1260702"/>
                </a:lnTo>
                <a:cubicBezTo>
                  <a:pt x="7470601" y="1260702"/>
                  <a:pt x="7479946" y="1257223"/>
                  <a:pt x="7488814" y="1250265"/>
                </a:cubicBezTo>
                <a:cubicBezTo>
                  <a:pt x="7497682" y="1243308"/>
                  <a:pt x="7502660" y="1231916"/>
                  <a:pt x="7503752" y="1216091"/>
                </a:cubicBezTo>
                <a:cubicBezTo>
                  <a:pt x="7505662" y="1186896"/>
                  <a:pt x="7491747" y="1172298"/>
                  <a:pt x="7462006" y="1172298"/>
                </a:cubicBezTo>
                <a:lnTo>
                  <a:pt x="7431720" y="1172298"/>
                </a:lnTo>
                <a:lnTo>
                  <a:pt x="7431720" y="1068342"/>
                </a:lnTo>
                <a:cubicBezTo>
                  <a:pt x="7431720" y="1029870"/>
                  <a:pt x="7419304" y="1011589"/>
                  <a:pt x="7394476" y="1013498"/>
                </a:cubicBezTo>
                <a:close/>
                <a:moveTo>
                  <a:pt x="2784358" y="1006848"/>
                </a:moveTo>
                <a:cubicBezTo>
                  <a:pt x="2781356" y="1007325"/>
                  <a:pt x="2778150" y="1008314"/>
                  <a:pt x="2774740" y="1009815"/>
                </a:cubicBezTo>
                <a:cubicBezTo>
                  <a:pt x="2767918" y="1012816"/>
                  <a:pt x="2763007" y="1016773"/>
                  <a:pt x="2760005" y="1021684"/>
                </a:cubicBezTo>
                <a:cubicBezTo>
                  <a:pt x="2757004" y="1026595"/>
                  <a:pt x="2755504" y="1032871"/>
                  <a:pt x="2755504" y="1040511"/>
                </a:cubicBezTo>
                <a:cubicBezTo>
                  <a:pt x="2755230" y="1052243"/>
                  <a:pt x="2758641" y="1065067"/>
                  <a:pt x="2765736" y="1078983"/>
                </a:cubicBezTo>
                <a:cubicBezTo>
                  <a:pt x="2772830" y="1092898"/>
                  <a:pt x="2780128" y="1102857"/>
                  <a:pt x="2787631" y="1108860"/>
                </a:cubicBezTo>
                <a:cubicBezTo>
                  <a:pt x="2795135" y="1114863"/>
                  <a:pt x="2803798" y="1120729"/>
                  <a:pt x="2813621" y="1126459"/>
                </a:cubicBezTo>
                <a:cubicBezTo>
                  <a:pt x="2829174" y="1118546"/>
                  <a:pt x="2840838" y="1110293"/>
                  <a:pt x="2848614" y="1101698"/>
                </a:cubicBezTo>
                <a:cubicBezTo>
                  <a:pt x="2856390" y="1093103"/>
                  <a:pt x="2862871" y="1083076"/>
                  <a:pt x="2868055" y="1071616"/>
                </a:cubicBezTo>
                <a:cubicBezTo>
                  <a:pt x="2873512" y="1058792"/>
                  <a:pt x="2875899" y="1047946"/>
                  <a:pt x="2875217" y="1039078"/>
                </a:cubicBezTo>
                <a:cubicBezTo>
                  <a:pt x="2874535" y="1030211"/>
                  <a:pt x="2872011" y="1022775"/>
                  <a:pt x="2867645" y="1016773"/>
                </a:cubicBezTo>
                <a:cubicBezTo>
                  <a:pt x="2863280" y="1010770"/>
                  <a:pt x="2856459" y="1007496"/>
                  <a:pt x="2847181" y="1006950"/>
                </a:cubicBezTo>
                <a:cubicBezTo>
                  <a:pt x="2839269" y="1006677"/>
                  <a:pt x="2833471" y="1008246"/>
                  <a:pt x="2829787" y="1011657"/>
                </a:cubicBezTo>
                <a:cubicBezTo>
                  <a:pt x="2826104" y="1015067"/>
                  <a:pt x="2821397" y="1022366"/>
                  <a:pt x="2815667" y="1033553"/>
                </a:cubicBezTo>
                <a:cubicBezTo>
                  <a:pt x="2808846" y="1018001"/>
                  <a:pt x="2801206" y="1009133"/>
                  <a:pt x="2792748" y="1006950"/>
                </a:cubicBezTo>
                <a:cubicBezTo>
                  <a:pt x="2790155" y="1006404"/>
                  <a:pt x="2787359" y="1006370"/>
                  <a:pt x="2784358" y="1006848"/>
                </a:cubicBezTo>
                <a:close/>
                <a:moveTo>
                  <a:pt x="7655390" y="1006336"/>
                </a:moveTo>
                <a:cubicBezTo>
                  <a:pt x="7640792" y="1007291"/>
                  <a:pt x="7629674" y="1012339"/>
                  <a:pt x="7622034" y="1021479"/>
                </a:cubicBezTo>
                <a:cubicBezTo>
                  <a:pt x="7614394" y="1030620"/>
                  <a:pt x="7610574" y="1039829"/>
                  <a:pt x="7610574" y="1049106"/>
                </a:cubicBezTo>
                <a:lnTo>
                  <a:pt x="7610574" y="1071207"/>
                </a:lnTo>
                <a:lnTo>
                  <a:pt x="7545090" y="1071207"/>
                </a:lnTo>
                <a:cubicBezTo>
                  <a:pt x="7509892" y="1071207"/>
                  <a:pt x="7492361" y="1086009"/>
                  <a:pt x="7492498" y="1115613"/>
                </a:cubicBezTo>
                <a:cubicBezTo>
                  <a:pt x="7492634" y="1145218"/>
                  <a:pt x="7510164" y="1160020"/>
                  <a:pt x="7545090" y="1160020"/>
                </a:cubicBezTo>
                <a:lnTo>
                  <a:pt x="7610574" y="1160020"/>
                </a:lnTo>
                <a:lnTo>
                  <a:pt x="7610574" y="1191125"/>
                </a:lnTo>
                <a:lnTo>
                  <a:pt x="7535676" y="1191125"/>
                </a:lnTo>
                <a:lnTo>
                  <a:pt x="7535676" y="1480075"/>
                </a:lnTo>
                <a:lnTo>
                  <a:pt x="7699796" y="1480075"/>
                </a:lnTo>
                <a:lnTo>
                  <a:pt x="7679742" y="1488260"/>
                </a:lnTo>
                <a:cubicBezTo>
                  <a:pt x="7673738" y="1490443"/>
                  <a:pt x="7665280" y="1498356"/>
                  <a:pt x="7654366" y="1511998"/>
                </a:cubicBezTo>
                <a:lnTo>
                  <a:pt x="7528718" y="1511998"/>
                </a:lnTo>
                <a:cubicBezTo>
                  <a:pt x="7494884" y="1511998"/>
                  <a:pt x="7477832" y="1525777"/>
                  <a:pt x="7477558" y="1553335"/>
                </a:cubicBezTo>
                <a:cubicBezTo>
                  <a:pt x="7477013" y="1581712"/>
                  <a:pt x="7494066" y="1595900"/>
                  <a:pt x="7528718" y="1595900"/>
                </a:cubicBezTo>
                <a:lnTo>
                  <a:pt x="7623671" y="1596309"/>
                </a:lnTo>
                <a:lnTo>
                  <a:pt x="7611392" y="1634781"/>
                </a:lnTo>
                <a:cubicBezTo>
                  <a:pt x="7608391" y="1644604"/>
                  <a:pt x="7601774" y="1658520"/>
                  <a:pt x="7591542" y="1676528"/>
                </a:cubicBezTo>
                <a:cubicBezTo>
                  <a:pt x="7581310" y="1694536"/>
                  <a:pt x="7566372" y="1710566"/>
                  <a:pt x="7546726" y="1724618"/>
                </a:cubicBezTo>
                <a:cubicBezTo>
                  <a:pt x="7527082" y="1738670"/>
                  <a:pt x="7507914" y="1748219"/>
                  <a:pt x="7489223" y="1753267"/>
                </a:cubicBezTo>
                <a:cubicBezTo>
                  <a:pt x="7470532" y="1758315"/>
                  <a:pt x="7460369" y="1761385"/>
                  <a:pt x="7458732" y="1762476"/>
                </a:cubicBezTo>
                <a:cubicBezTo>
                  <a:pt x="7454912" y="1765477"/>
                  <a:pt x="7453206" y="1768274"/>
                  <a:pt x="7453616" y="1770866"/>
                </a:cubicBezTo>
                <a:cubicBezTo>
                  <a:pt x="7454026" y="1773458"/>
                  <a:pt x="7456140" y="1775641"/>
                  <a:pt x="7459960" y="1777415"/>
                </a:cubicBezTo>
                <a:cubicBezTo>
                  <a:pt x="7463780" y="1779188"/>
                  <a:pt x="7477286" y="1780484"/>
                  <a:pt x="7500478" y="1781303"/>
                </a:cubicBezTo>
                <a:cubicBezTo>
                  <a:pt x="7514394" y="1781848"/>
                  <a:pt x="7530833" y="1780757"/>
                  <a:pt x="7549796" y="1778029"/>
                </a:cubicBezTo>
                <a:cubicBezTo>
                  <a:pt x="7568759" y="1775300"/>
                  <a:pt x="7593657" y="1767865"/>
                  <a:pt x="7624490" y="1755723"/>
                </a:cubicBezTo>
                <a:cubicBezTo>
                  <a:pt x="7655321" y="1743581"/>
                  <a:pt x="7676331" y="1719775"/>
                  <a:pt x="7687518" y="1684304"/>
                </a:cubicBezTo>
                <a:cubicBezTo>
                  <a:pt x="7698704" y="1648833"/>
                  <a:pt x="7707164" y="1619365"/>
                  <a:pt x="7712893" y="1595900"/>
                </a:cubicBezTo>
                <a:lnTo>
                  <a:pt x="7767736" y="1595900"/>
                </a:lnTo>
                <a:cubicBezTo>
                  <a:pt x="7752456" y="1602721"/>
                  <a:pt x="7742497" y="1611589"/>
                  <a:pt x="7737859" y="1622503"/>
                </a:cubicBezTo>
                <a:cubicBezTo>
                  <a:pt x="7729128" y="1642148"/>
                  <a:pt x="7733630" y="1662749"/>
                  <a:pt x="7751366" y="1684304"/>
                </a:cubicBezTo>
                <a:cubicBezTo>
                  <a:pt x="7769100" y="1705859"/>
                  <a:pt x="7789564" y="1725777"/>
                  <a:pt x="7812757" y="1744059"/>
                </a:cubicBezTo>
                <a:cubicBezTo>
                  <a:pt x="7835949" y="1762340"/>
                  <a:pt x="7859755" y="1773799"/>
                  <a:pt x="7884176" y="1778438"/>
                </a:cubicBezTo>
                <a:cubicBezTo>
                  <a:pt x="7908596" y="1783076"/>
                  <a:pt x="7926946" y="1784850"/>
                  <a:pt x="7939224" y="1783758"/>
                </a:cubicBezTo>
                <a:cubicBezTo>
                  <a:pt x="7968964" y="1781848"/>
                  <a:pt x="7989564" y="1769024"/>
                  <a:pt x="8001024" y="1745286"/>
                </a:cubicBezTo>
                <a:cubicBezTo>
                  <a:pt x="8006754" y="1733008"/>
                  <a:pt x="8009414" y="1719229"/>
                  <a:pt x="8009006" y="1703949"/>
                </a:cubicBezTo>
                <a:cubicBezTo>
                  <a:pt x="8008596" y="1688670"/>
                  <a:pt x="8005048" y="1671957"/>
                  <a:pt x="7998364" y="1653813"/>
                </a:cubicBezTo>
                <a:cubicBezTo>
                  <a:pt x="7991679" y="1635668"/>
                  <a:pt x="7977013" y="1625505"/>
                  <a:pt x="7954367" y="1623322"/>
                </a:cubicBezTo>
                <a:cubicBezTo>
                  <a:pt x="7941270" y="1622230"/>
                  <a:pt x="7930834" y="1624550"/>
                  <a:pt x="7923057" y="1630279"/>
                </a:cubicBezTo>
                <a:cubicBezTo>
                  <a:pt x="7915281" y="1636009"/>
                  <a:pt x="7910233" y="1643172"/>
                  <a:pt x="7907914" y="1651766"/>
                </a:cubicBezTo>
                <a:cubicBezTo>
                  <a:pt x="7905594" y="1660361"/>
                  <a:pt x="7907232" y="1669093"/>
                  <a:pt x="7912825" y="1677960"/>
                </a:cubicBezTo>
                <a:cubicBezTo>
                  <a:pt x="7918418" y="1686828"/>
                  <a:pt x="7924626" y="1691944"/>
                  <a:pt x="7931448" y="1693308"/>
                </a:cubicBezTo>
                <a:cubicBezTo>
                  <a:pt x="7938268" y="1694672"/>
                  <a:pt x="7944135" y="1694058"/>
                  <a:pt x="7949046" y="1691466"/>
                </a:cubicBezTo>
                <a:cubicBezTo>
                  <a:pt x="7953958" y="1688874"/>
                  <a:pt x="7957436" y="1686419"/>
                  <a:pt x="7959483" y="1684099"/>
                </a:cubicBezTo>
                <a:cubicBezTo>
                  <a:pt x="7961529" y="1681780"/>
                  <a:pt x="7964053" y="1678165"/>
                  <a:pt x="7967054" y="1673254"/>
                </a:cubicBezTo>
                <a:lnTo>
                  <a:pt x="7969920" y="1699447"/>
                </a:lnTo>
                <a:cubicBezTo>
                  <a:pt x="7971010" y="1708451"/>
                  <a:pt x="7969510" y="1715818"/>
                  <a:pt x="7965418" y="1721548"/>
                </a:cubicBezTo>
                <a:cubicBezTo>
                  <a:pt x="7958050" y="1731644"/>
                  <a:pt x="7945499" y="1733758"/>
                  <a:pt x="7927764" y="1727892"/>
                </a:cubicBezTo>
                <a:cubicBezTo>
                  <a:pt x="7910028" y="1722026"/>
                  <a:pt x="7892838" y="1710157"/>
                  <a:pt x="7876195" y="1692285"/>
                </a:cubicBezTo>
                <a:cubicBezTo>
                  <a:pt x="7859550" y="1674413"/>
                  <a:pt x="7846044" y="1656473"/>
                  <a:pt x="7835676" y="1638465"/>
                </a:cubicBezTo>
                <a:cubicBezTo>
                  <a:pt x="7825308" y="1620457"/>
                  <a:pt x="7819236" y="1610293"/>
                  <a:pt x="7817464" y="1607974"/>
                </a:cubicBezTo>
                <a:cubicBezTo>
                  <a:pt x="7815690" y="1605655"/>
                  <a:pt x="7813507" y="1603608"/>
                  <a:pt x="7810915" y="1601835"/>
                </a:cubicBezTo>
                <a:cubicBezTo>
                  <a:pt x="7808323" y="1600061"/>
                  <a:pt x="7803889" y="1598083"/>
                  <a:pt x="7797614" y="1595900"/>
                </a:cubicBezTo>
                <a:lnTo>
                  <a:pt x="7955594" y="1595900"/>
                </a:lnTo>
                <a:cubicBezTo>
                  <a:pt x="7968146" y="1595900"/>
                  <a:pt x="7979878" y="1592626"/>
                  <a:pt x="7990792" y="1586077"/>
                </a:cubicBezTo>
                <a:cubicBezTo>
                  <a:pt x="8001706" y="1579529"/>
                  <a:pt x="8006890" y="1565545"/>
                  <a:pt x="8006345" y="1544127"/>
                </a:cubicBezTo>
                <a:cubicBezTo>
                  <a:pt x="8005799" y="1522708"/>
                  <a:pt x="7988882" y="1511998"/>
                  <a:pt x="7955594" y="1511998"/>
                </a:cubicBezTo>
                <a:lnTo>
                  <a:pt x="7727627" y="1511998"/>
                </a:lnTo>
                <a:lnTo>
                  <a:pt x="7737040" y="1495218"/>
                </a:lnTo>
                <a:cubicBezTo>
                  <a:pt x="7738132" y="1493035"/>
                  <a:pt x="7743180" y="1487987"/>
                  <a:pt x="7752184" y="1480075"/>
                </a:cubicBezTo>
                <a:lnTo>
                  <a:pt x="7825854" y="1480075"/>
                </a:lnTo>
                <a:cubicBezTo>
                  <a:pt x="7844680" y="1480075"/>
                  <a:pt x="7865690" y="1475027"/>
                  <a:pt x="7888882" y="1464931"/>
                </a:cubicBezTo>
                <a:cubicBezTo>
                  <a:pt x="7912074" y="1454836"/>
                  <a:pt x="7929264" y="1432735"/>
                  <a:pt x="7940452" y="1398628"/>
                </a:cubicBezTo>
                <a:cubicBezTo>
                  <a:pt x="7945636" y="1382803"/>
                  <a:pt x="7947750" y="1359884"/>
                  <a:pt x="7946795" y="1329870"/>
                </a:cubicBezTo>
                <a:cubicBezTo>
                  <a:pt x="7945840" y="1299856"/>
                  <a:pt x="7942020" y="1275436"/>
                  <a:pt x="7935336" y="1256609"/>
                </a:cubicBezTo>
                <a:cubicBezTo>
                  <a:pt x="7928650" y="1237782"/>
                  <a:pt x="7919578" y="1224413"/>
                  <a:pt x="7908118" y="1216500"/>
                </a:cubicBezTo>
                <a:cubicBezTo>
                  <a:pt x="7896658" y="1208587"/>
                  <a:pt x="7883971" y="1201630"/>
                  <a:pt x="7870056" y="1195627"/>
                </a:cubicBezTo>
                <a:lnTo>
                  <a:pt x="7870056" y="1160020"/>
                </a:lnTo>
                <a:lnTo>
                  <a:pt x="7951092" y="1160020"/>
                </a:lnTo>
                <a:cubicBezTo>
                  <a:pt x="7960916" y="1160020"/>
                  <a:pt x="7971078" y="1156336"/>
                  <a:pt x="7981584" y="1148969"/>
                </a:cubicBezTo>
                <a:cubicBezTo>
                  <a:pt x="7992088" y="1141602"/>
                  <a:pt x="7997136" y="1130211"/>
                  <a:pt x="7996727" y="1114795"/>
                </a:cubicBezTo>
                <a:cubicBezTo>
                  <a:pt x="7996318" y="1099378"/>
                  <a:pt x="7991542" y="1088260"/>
                  <a:pt x="7982402" y="1081438"/>
                </a:cubicBezTo>
                <a:cubicBezTo>
                  <a:pt x="7973262" y="1074617"/>
                  <a:pt x="7962825" y="1071207"/>
                  <a:pt x="7951092" y="1071207"/>
                </a:cubicBezTo>
                <a:lnTo>
                  <a:pt x="7870056" y="1071207"/>
                </a:lnTo>
                <a:lnTo>
                  <a:pt x="7870056" y="1049106"/>
                </a:lnTo>
                <a:cubicBezTo>
                  <a:pt x="7870056" y="1038192"/>
                  <a:pt x="7865417" y="1028232"/>
                  <a:pt x="7856140" y="1019228"/>
                </a:cubicBezTo>
                <a:cubicBezTo>
                  <a:pt x="7846863" y="1010224"/>
                  <a:pt x="7835403" y="1006404"/>
                  <a:pt x="7821761" y="1007769"/>
                </a:cubicBezTo>
                <a:cubicBezTo>
                  <a:pt x="7808118" y="1009133"/>
                  <a:pt x="7797477" y="1014044"/>
                  <a:pt x="7789838" y="1022502"/>
                </a:cubicBezTo>
                <a:cubicBezTo>
                  <a:pt x="7782197" y="1030961"/>
                  <a:pt x="7778378" y="1039829"/>
                  <a:pt x="7778378" y="1049106"/>
                </a:cubicBezTo>
                <a:lnTo>
                  <a:pt x="7778378" y="1071207"/>
                </a:lnTo>
                <a:lnTo>
                  <a:pt x="7702662" y="1071207"/>
                </a:lnTo>
                <a:lnTo>
                  <a:pt x="7702662" y="1049106"/>
                </a:lnTo>
                <a:cubicBezTo>
                  <a:pt x="7702662" y="1037919"/>
                  <a:pt x="7698432" y="1027755"/>
                  <a:pt x="7689974" y="1018614"/>
                </a:cubicBezTo>
                <a:cubicBezTo>
                  <a:pt x="7681515" y="1009474"/>
                  <a:pt x="7669987" y="1005381"/>
                  <a:pt x="7655390" y="1006336"/>
                </a:cubicBezTo>
                <a:close/>
                <a:moveTo>
                  <a:pt x="4965564" y="1005108"/>
                </a:moveTo>
                <a:cubicBezTo>
                  <a:pt x="4961198" y="1005790"/>
                  <a:pt x="4953013" y="1010634"/>
                  <a:pt x="4941007" y="1019638"/>
                </a:cubicBezTo>
                <a:cubicBezTo>
                  <a:pt x="4929001" y="1028642"/>
                  <a:pt x="4915359" y="1039624"/>
                  <a:pt x="4900079" y="1052584"/>
                </a:cubicBezTo>
                <a:cubicBezTo>
                  <a:pt x="4884800" y="1065545"/>
                  <a:pt x="4876205" y="1084508"/>
                  <a:pt x="4874295" y="1109474"/>
                </a:cubicBezTo>
                <a:cubicBezTo>
                  <a:pt x="4872385" y="1134440"/>
                  <a:pt x="4871430" y="1150743"/>
                  <a:pt x="4871430" y="1158383"/>
                </a:cubicBezTo>
                <a:lnTo>
                  <a:pt x="4779342" y="1158383"/>
                </a:lnTo>
                <a:cubicBezTo>
                  <a:pt x="4770612" y="1158383"/>
                  <a:pt x="4761266" y="1163157"/>
                  <a:pt x="4751307" y="1172707"/>
                </a:cubicBezTo>
                <a:cubicBezTo>
                  <a:pt x="4741348" y="1182257"/>
                  <a:pt x="4737869" y="1194194"/>
                  <a:pt x="4740870" y="1208519"/>
                </a:cubicBezTo>
                <a:cubicBezTo>
                  <a:pt x="4743872" y="1222844"/>
                  <a:pt x="4749465" y="1233280"/>
                  <a:pt x="4757651" y="1239829"/>
                </a:cubicBezTo>
                <a:cubicBezTo>
                  <a:pt x="4765836" y="1246377"/>
                  <a:pt x="4774022" y="1249651"/>
                  <a:pt x="4782207" y="1249651"/>
                </a:cubicBezTo>
                <a:lnTo>
                  <a:pt x="4871430" y="1249651"/>
                </a:lnTo>
                <a:lnTo>
                  <a:pt x="4870611" y="1310224"/>
                </a:lnTo>
                <a:cubicBezTo>
                  <a:pt x="4870338" y="1332871"/>
                  <a:pt x="4869793" y="1350061"/>
                  <a:pt x="4868974" y="1361793"/>
                </a:cubicBezTo>
                <a:cubicBezTo>
                  <a:pt x="4868156" y="1373526"/>
                  <a:pt x="4867337" y="1385259"/>
                  <a:pt x="4866519" y="1396991"/>
                </a:cubicBezTo>
                <a:lnTo>
                  <a:pt x="4756014" y="1396991"/>
                </a:lnTo>
                <a:cubicBezTo>
                  <a:pt x="4741280" y="1396991"/>
                  <a:pt x="4729888" y="1402176"/>
                  <a:pt x="4721839" y="1412544"/>
                </a:cubicBezTo>
                <a:cubicBezTo>
                  <a:pt x="4713790" y="1422912"/>
                  <a:pt x="4710107" y="1435804"/>
                  <a:pt x="4710789" y="1451221"/>
                </a:cubicBezTo>
                <a:cubicBezTo>
                  <a:pt x="4711471" y="1466637"/>
                  <a:pt x="4717746" y="1476459"/>
                  <a:pt x="4729615" y="1480689"/>
                </a:cubicBezTo>
                <a:cubicBezTo>
                  <a:pt x="4741485" y="1484918"/>
                  <a:pt x="4750284" y="1487032"/>
                  <a:pt x="4756014" y="1487032"/>
                </a:cubicBezTo>
                <a:lnTo>
                  <a:pt x="4855059" y="1487032"/>
                </a:lnTo>
                <a:lnTo>
                  <a:pt x="4845236" y="1529597"/>
                </a:lnTo>
                <a:cubicBezTo>
                  <a:pt x="4840052" y="1553881"/>
                  <a:pt x="4828797" y="1580416"/>
                  <a:pt x="4811471" y="1609202"/>
                </a:cubicBezTo>
                <a:cubicBezTo>
                  <a:pt x="4794145" y="1637987"/>
                  <a:pt x="4768019" y="1669229"/>
                  <a:pt x="4733094" y="1702926"/>
                </a:cubicBezTo>
                <a:cubicBezTo>
                  <a:pt x="4698169" y="1736623"/>
                  <a:pt x="4670611" y="1755928"/>
                  <a:pt x="4650420" y="1760839"/>
                </a:cubicBezTo>
                <a:cubicBezTo>
                  <a:pt x="4630229" y="1765750"/>
                  <a:pt x="4619178" y="1768752"/>
                  <a:pt x="4617269" y="1769843"/>
                </a:cubicBezTo>
                <a:cubicBezTo>
                  <a:pt x="4611539" y="1773390"/>
                  <a:pt x="4609015" y="1776255"/>
                  <a:pt x="4609697" y="1778438"/>
                </a:cubicBezTo>
                <a:cubicBezTo>
                  <a:pt x="4610379" y="1780621"/>
                  <a:pt x="4613108" y="1782803"/>
                  <a:pt x="4617883" y="1784986"/>
                </a:cubicBezTo>
                <a:cubicBezTo>
                  <a:pt x="4622658" y="1787169"/>
                  <a:pt x="4632549" y="1787169"/>
                  <a:pt x="4647555" y="1784986"/>
                </a:cubicBezTo>
                <a:lnTo>
                  <a:pt x="4684390" y="1782121"/>
                </a:lnTo>
                <a:cubicBezTo>
                  <a:pt x="4699397" y="1781030"/>
                  <a:pt x="4716109" y="1778301"/>
                  <a:pt x="4734527" y="1773936"/>
                </a:cubicBezTo>
                <a:cubicBezTo>
                  <a:pt x="4752944" y="1769570"/>
                  <a:pt x="4775591" y="1759679"/>
                  <a:pt x="4802467" y="1744263"/>
                </a:cubicBezTo>
                <a:cubicBezTo>
                  <a:pt x="4829343" y="1728847"/>
                  <a:pt x="4851512" y="1710498"/>
                  <a:pt x="4868974" y="1689215"/>
                </a:cubicBezTo>
                <a:cubicBezTo>
                  <a:pt x="4886437" y="1667933"/>
                  <a:pt x="4899465" y="1648219"/>
                  <a:pt x="4908060" y="1630075"/>
                </a:cubicBezTo>
                <a:cubicBezTo>
                  <a:pt x="4916655" y="1611930"/>
                  <a:pt x="4925182" y="1592762"/>
                  <a:pt x="4933640" y="1572571"/>
                </a:cubicBezTo>
                <a:lnTo>
                  <a:pt x="4954513" y="1613090"/>
                </a:lnTo>
                <a:cubicBezTo>
                  <a:pt x="4973067" y="1650743"/>
                  <a:pt x="4995782" y="1682462"/>
                  <a:pt x="5022658" y="1708247"/>
                </a:cubicBezTo>
                <a:cubicBezTo>
                  <a:pt x="5049534" y="1734031"/>
                  <a:pt x="5074363" y="1752449"/>
                  <a:pt x="5097146" y="1763499"/>
                </a:cubicBezTo>
                <a:cubicBezTo>
                  <a:pt x="5119929" y="1774550"/>
                  <a:pt x="5140871" y="1779393"/>
                  <a:pt x="5159971" y="1778029"/>
                </a:cubicBezTo>
                <a:cubicBezTo>
                  <a:pt x="5185618" y="1776391"/>
                  <a:pt x="5202876" y="1766228"/>
                  <a:pt x="5211744" y="1747537"/>
                </a:cubicBezTo>
                <a:cubicBezTo>
                  <a:pt x="5220612" y="1728847"/>
                  <a:pt x="5225182" y="1705859"/>
                  <a:pt x="5225455" y="1678574"/>
                </a:cubicBezTo>
                <a:cubicBezTo>
                  <a:pt x="5225455" y="1626732"/>
                  <a:pt x="5208811" y="1600675"/>
                  <a:pt x="5175523" y="1600402"/>
                </a:cubicBezTo>
                <a:cubicBezTo>
                  <a:pt x="5150421" y="1600402"/>
                  <a:pt x="5137187" y="1608588"/>
                  <a:pt x="5135823" y="1624959"/>
                </a:cubicBezTo>
                <a:cubicBezTo>
                  <a:pt x="5134459" y="1641330"/>
                  <a:pt x="5138006" y="1653881"/>
                  <a:pt x="5146464" y="1662612"/>
                </a:cubicBezTo>
                <a:cubicBezTo>
                  <a:pt x="5154923" y="1671344"/>
                  <a:pt x="5166928" y="1672571"/>
                  <a:pt x="5182481" y="1666296"/>
                </a:cubicBezTo>
                <a:lnTo>
                  <a:pt x="5183709" y="1691262"/>
                </a:lnTo>
                <a:cubicBezTo>
                  <a:pt x="5185073" y="1699174"/>
                  <a:pt x="5177092" y="1707292"/>
                  <a:pt x="5159766" y="1715614"/>
                </a:cubicBezTo>
                <a:cubicBezTo>
                  <a:pt x="5142440" y="1723936"/>
                  <a:pt x="5121498" y="1710225"/>
                  <a:pt x="5096942" y="1674481"/>
                </a:cubicBezTo>
                <a:cubicBezTo>
                  <a:pt x="5072385" y="1638738"/>
                  <a:pt x="5053081" y="1604154"/>
                  <a:pt x="5039029" y="1570730"/>
                </a:cubicBezTo>
                <a:cubicBezTo>
                  <a:pt x="5024977" y="1537305"/>
                  <a:pt x="5015973" y="1516841"/>
                  <a:pt x="5012017" y="1509338"/>
                </a:cubicBezTo>
                <a:cubicBezTo>
                  <a:pt x="5008060" y="1501835"/>
                  <a:pt x="5004172" y="1496582"/>
                  <a:pt x="5000352" y="1493581"/>
                </a:cubicBezTo>
                <a:cubicBezTo>
                  <a:pt x="4996532" y="1490579"/>
                  <a:pt x="4988483" y="1488397"/>
                  <a:pt x="4976205" y="1487032"/>
                </a:cubicBezTo>
                <a:lnTo>
                  <a:pt x="5163654" y="1487032"/>
                </a:lnTo>
                <a:cubicBezTo>
                  <a:pt x="5175386" y="1487032"/>
                  <a:pt x="5185346" y="1482871"/>
                  <a:pt x="5193531" y="1474549"/>
                </a:cubicBezTo>
                <a:cubicBezTo>
                  <a:pt x="5201717" y="1466227"/>
                  <a:pt x="5206082" y="1456064"/>
                  <a:pt x="5206628" y="1444058"/>
                </a:cubicBezTo>
                <a:cubicBezTo>
                  <a:pt x="5206901" y="1431234"/>
                  <a:pt x="5202672" y="1420184"/>
                  <a:pt x="5193941" y="1410907"/>
                </a:cubicBezTo>
                <a:cubicBezTo>
                  <a:pt x="5185209" y="1401630"/>
                  <a:pt x="5175523" y="1396991"/>
                  <a:pt x="5164882" y="1396991"/>
                </a:cubicBezTo>
                <a:lnTo>
                  <a:pt x="5146874" y="1396991"/>
                </a:lnTo>
                <a:lnTo>
                  <a:pt x="5146874" y="1257428"/>
                </a:lnTo>
                <a:cubicBezTo>
                  <a:pt x="5146874" y="1250334"/>
                  <a:pt x="5145646" y="1237987"/>
                  <a:pt x="5143190" y="1220388"/>
                </a:cubicBezTo>
                <a:cubicBezTo>
                  <a:pt x="5140734" y="1202789"/>
                  <a:pt x="5132617" y="1188123"/>
                  <a:pt x="5118838" y="1176391"/>
                </a:cubicBezTo>
                <a:cubicBezTo>
                  <a:pt x="5105059" y="1164658"/>
                  <a:pt x="5078115" y="1158655"/>
                  <a:pt x="5038006" y="1158383"/>
                </a:cubicBezTo>
                <a:lnTo>
                  <a:pt x="4966792" y="1157973"/>
                </a:lnTo>
                <a:lnTo>
                  <a:pt x="4965564" y="1111316"/>
                </a:lnTo>
                <a:cubicBezTo>
                  <a:pt x="4965291" y="1109133"/>
                  <a:pt x="4965564" y="1097196"/>
                  <a:pt x="4966382" y="1075504"/>
                </a:cubicBezTo>
                <a:cubicBezTo>
                  <a:pt x="4967201" y="1053812"/>
                  <a:pt x="4969315" y="1038737"/>
                  <a:pt x="4972726" y="1030279"/>
                </a:cubicBezTo>
                <a:cubicBezTo>
                  <a:pt x="4976137" y="1021820"/>
                  <a:pt x="4977774" y="1016022"/>
                  <a:pt x="4977637" y="1012884"/>
                </a:cubicBezTo>
                <a:cubicBezTo>
                  <a:pt x="4977501" y="1009747"/>
                  <a:pt x="4976546" y="1007496"/>
                  <a:pt x="4974773" y="1006131"/>
                </a:cubicBezTo>
                <a:cubicBezTo>
                  <a:pt x="4972999" y="1004767"/>
                  <a:pt x="4969929" y="1004426"/>
                  <a:pt x="4965564" y="1005108"/>
                </a:cubicBezTo>
                <a:close/>
                <a:moveTo>
                  <a:pt x="2141197" y="1002039"/>
                </a:moveTo>
                <a:cubicBezTo>
                  <a:pt x="2123871" y="1002857"/>
                  <a:pt x="2112343" y="1007155"/>
                  <a:pt x="2106613" y="1014931"/>
                </a:cubicBezTo>
                <a:cubicBezTo>
                  <a:pt x="2100883" y="1022707"/>
                  <a:pt x="2098018" y="1030825"/>
                  <a:pt x="2098018" y="1039283"/>
                </a:cubicBezTo>
                <a:lnTo>
                  <a:pt x="2098018" y="1058928"/>
                </a:lnTo>
                <a:lnTo>
                  <a:pt x="1935125" y="1058928"/>
                </a:lnTo>
                <a:cubicBezTo>
                  <a:pt x="1927486" y="1058928"/>
                  <a:pt x="1917731" y="1061657"/>
                  <a:pt x="1905862" y="1067114"/>
                </a:cubicBezTo>
                <a:cubicBezTo>
                  <a:pt x="1893993" y="1072571"/>
                  <a:pt x="1888059" y="1083621"/>
                  <a:pt x="1888059" y="1100265"/>
                </a:cubicBezTo>
                <a:cubicBezTo>
                  <a:pt x="1887786" y="1116363"/>
                  <a:pt x="1893175" y="1127209"/>
                  <a:pt x="1904225" y="1132803"/>
                </a:cubicBezTo>
                <a:cubicBezTo>
                  <a:pt x="1915276" y="1138396"/>
                  <a:pt x="1925576" y="1141193"/>
                  <a:pt x="1935125" y="1141193"/>
                </a:cubicBezTo>
                <a:lnTo>
                  <a:pt x="2098018" y="1141193"/>
                </a:lnTo>
                <a:lnTo>
                  <a:pt x="2098018" y="1169024"/>
                </a:lnTo>
                <a:lnTo>
                  <a:pt x="1969914" y="1169024"/>
                </a:lnTo>
                <a:cubicBezTo>
                  <a:pt x="1959000" y="1169024"/>
                  <a:pt x="1948905" y="1171957"/>
                  <a:pt x="1939628" y="1177823"/>
                </a:cubicBezTo>
                <a:cubicBezTo>
                  <a:pt x="1930351" y="1183690"/>
                  <a:pt x="1926599" y="1196514"/>
                  <a:pt x="1928373" y="1216295"/>
                </a:cubicBezTo>
                <a:cubicBezTo>
                  <a:pt x="1930146" y="1236077"/>
                  <a:pt x="1943993" y="1245968"/>
                  <a:pt x="1969914" y="1245968"/>
                </a:cubicBezTo>
                <a:lnTo>
                  <a:pt x="2098018" y="1245968"/>
                </a:lnTo>
                <a:lnTo>
                  <a:pt x="2098018" y="1278301"/>
                </a:lnTo>
                <a:lnTo>
                  <a:pt x="1904839" y="1278301"/>
                </a:lnTo>
                <a:cubicBezTo>
                  <a:pt x="1895562" y="1278301"/>
                  <a:pt x="1885671" y="1281916"/>
                  <a:pt x="1875166" y="1289147"/>
                </a:cubicBezTo>
                <a:cubicBezTo>
                  <a:pt x="1864662" y="1296377"/>
                  <a:pt x="1860569" y="1307564"/>
                  <a:pt x="1862888" y="1322707"/>
                </a:cubicBezTo>
                <a:cubicBezTo>
                  <a:pt x="1865207" y="1337851"/>
                  <a:pt x="1871074" y="1347946"/>
                  <a:pt x="1880487" y="1352994"/>
                </a:cubicBezTo>
                <a:cubicBezTo>
                  <a:pt x="1889900" y="1358042"/>
                  <a:pt x="1898018" y="1360566"/>
                  <a:pt x="1904839" y="1360566"/>
                </a:cubicBezTo>
                <a:lnTo>
                  <a:pt x="2400474" y="1360566"/>
                </a:lnTo>
                <a:cubicBezTo>
                  <a:pt x="2408387" y="1360566"/>
                  <a:pt x="2416913" y="1357360"/>
                  <a:pt x="2426054" y="1350948"/>
                </a:cubicBezTo>
                <a:cubicBezTo>
                  <a:pt x="2435194" y="1344536"/>
                  <a:pt x="2440037" y="1334235"/>
                  <a:pt x="2440583" y="1320047"/>
                </a:cubicBezTo>
                <a:cubicBezTo>
                  <a:pt x="2440856" y="1303949"/>
                  <a:pt x="2436354" y="1292967"/>
                  <a:pt x="2427077" y="1287100"/>
                </a:cubicBezTo>
                <a:cubicBezTo>
                  <a:pt x="2417800" y="1281234"/>
                  <a:pt x="2408932" y="1278301"/>
                  <a:pt x="2400474" y="1278301"/>
                </a:cubicBezTo>
                <a:lnTo>
                  <a:pt x="2192561" y="1278301"/>
                </a:lnTo>
                <a:lnTo>
                  <a:pt x="2192561" y="1245968"/>
                </a:lnTo>
                <a:lnTo>
                  <a:pt x="2338673" y="1245968"/>
                </a:lnTo>
                <a:cubicBezTo>
                  <a:pt x="2361593" y="1245968"/>
                  <a:pt x="2374007" y="1234235"/>
                  <a:pt x="2375917" y="1210770"/>
                </a:cubicBezTo>
                <a:cubicBezTo>
                  <a:pt x="2377009" y="1196309"/>
                  <a:pt x="2373462" y="1185736"/>
                  <a:pt x="2365276" y="1179051"/>
                </a:cubicBezTo>
                <a:cubicBezTo>
                  <a:pt x="2357091" y="1172366"/>
                  <a:pt x="2348223" y="1169024"/>
                  <a:pt x="2338673" y="1169024"/>
                </a:cubicBezTo>
                <a:lnTo>
                  <a:pt x="2192561" y="1169024"/>
                </a:lnTo>
                <a:lnTo>
                  <a:pt x="2192561" y="1141193"/>
                </a:lnTo>
                <a:lnTo>
                  <a:pt x="2384103" y="1141193"/>
                </a:lnTo>
                <a:cubicBezTo>
                  <a:pt x="2390924" y="1141193"/>
                  <a:pt x="2398428" y="1138328"/>
                  <a:pt x="2406613" y="1132598"/>
                </a:cubicBezTo>
                <a:cubicBezTo>
                  <a:pt x="2414799" y="1126868"/>
                  <a:pt x="2419301" y="1116500"/>
                  <a:pt x="2420119" y="1101493"/>
                </a:cubicBezTo>
                <a:cubicBezTo>
                  <a:pt x="2420938" y="1086486"/>
                  <a:pt x="2417391" y="1075640"/>
                  <a:pt x="2409478" y="1068955"/>
                </a:cubicBezTo>
                <a:cubicBezTo>
                  <a:pt x="2401565" y="1062271"/>
                  <a:pt x="2393107" y="1058928"/>
                  <a:pt x="2384103" y="1058928"/>
                </a:cubicBezTo>
                <a:lnTo>
                  <a:pt x="2192561" y="1058928"/>
                </a:lnTo>
                <a:lnTo>
                  <a:pt x="2192561" y="1039283"/>
                </a:lnTo>
                <a:cubicBezTo>
                  <a:pt x="2192561" y="1031643"/>
                  <a:pt x="2188332" y="1023321"/>
                  <a:pt x="2179874" y="1014317"/>
                </a:cubicBezTo>
                <a:cubicBezTo>
                  <a:pt x="2171415" y="1005313"/>
                  <a:pt x="2158523" y="1001220"/>
                  <a:pt x="2141197" y="1002039"/>
                </a:cubicBezTo>
                <a:close/>
                <a:moveTo>
                  <a:pt x="3859715" y="996923"/>
                </a:moveTo>
                <a:cubicBezTo>
                  <a:pt x="3844299" y="997332"/>
                  <a:pt x="3827928" y="998492"/>
                  <a:pt x="3810602" y="1000402"/>
                </a:cubicBezTo>
                <a:cubicBezTo>
                  <a:pt x="3793276" y="1002311"/>
                  <a:pt x="3772880" y="1011861"/>
                  <a:pt x="3749415" y="1029051"/>
                </a:cubicBezTo>
                <a:cubicBezTo>
                  <a:pt x="3725950" y="1046241"/>
                  <a:pt x="3709510" y="1060565"/>
                  <a:pt x="3700097" y="1072025"/>
                </a:cubicBezTo>
                <a:cubicBezTo>
                  <a:pt x="3690683" y="1083485"/>
                  <a:pt x="3680929" y="1099310"/>
                  <a:pt x="3670834" y="1119501"/>
                </a:cubicBezTo>
                <a:lnTo>
                  <a:pt x="3647096" y="1166568"/>
                </a:lnTo>
                <a:cubicBezTo>
                  <a:pt x="3639183" y="1180756"/>
                  <a:pt x="3630997" y="1193239"/>
                  <a:pt x="3622539" y="1204017"/>
                </a:cubicBezTo>
                <a:cubicBezTo>
                  <a:pt x="3614080" y="1214795"/>
                  <a:pt x="3601256" y="1226868"/>
                  <a:pt x="3584067" y="1240238"/>
                </a:cubicBezTo>
                <a:cubicBezTo>
                  <a:pt x="3566877" y="1253608"/>
                  <a:pt x="3551870" y="1262407"/>
                  <a:pt x="3539046" y="1266636"/>
                </a:cubicBezTo>
                <a:cubicBezTo>
                  <a:pt x="3526222" y="1270866"/>
                  <a:pt x="3519537" y="1274344"/>
                  <a:pt x="3518992" y="1277073"/>
                </a:cubicBezTo>
                <a:cubicBezTo>
                  <a:pt x="3518446" y="1279802"/>
                  <a:pt x="3519333" y="1282871"/>
                  <a:pt x="3521652" y="1286282"/>
                </a:cubicBezTo>
                <a:cubicBezTo>
                  <a:pt x="3523971" y="1289692"/>
                  <a:pt x="3535431" y="1290988"/>
                  <a:pt x="3556031" y="1290170"/>
                </a:cubicBezTo>
                <a:cubicBezTo>
                  <a:pt x="3576631" y="1289351"/>
                  <a:pt x="3597300" y="1287305"/>
                  <a:pt x="3618037" y="1284031"/>
                </a:cubicBezTo>
                <a:lnTo>
                  <a:pt x="3618037" y="1664659"/>
                </a:lnTo>
                <a:cubicBezTo>
                  <a:pt x="3618037" y="1690852"/>
                  <a:pt x="3620492" y="1709747"/>
                  <a:pt x="3625404" y="1721344"/>
                </a:cubicBezTo>
                <a:cubicBezTo>
                  <a:pt x="3630315" y="1732940"/>
                  <a:pt x="3639114" y="1743308"/>
                  <a:pt x="3651802" y="1752449"/>
                </a:cubicBezTo>
                <a:cubicBezTo>
                  <a:pt x="3664490" y="1761589"/>
                  <a:pt x="3693139" y="1768411"/>
                  <a:pt x="3737751" y="1772913"/>
                </a:cubicBezTo>
                <a:cubicBezTo>
                  <a:pt x="3782361" y="1777415"/>
                  <a:pt x="3844231" y="1779802"/>
                  <a:pt x="3923358" y="1780075"/>
                </a:cubicBezTo>
                <a:cubicBezTo>
                  <a:pt x="4059511" y="1780621"/>
                  <a:pt x="4146209" y="1778984"/>
                  <a:pt x="4183453" y="1775164"/>
                </a:cubicBezTo>
                <a:cubicBezTo>
                  <a:pt x="4220698" y="1771344"/>
                  <a:pt x="4246141" y="1763226"/>
                  <a:pt x="4259783" y="1750812"/>
                </a:cubicBezTo>
                <a:cubicBezTo>
                  <a:pt x="4273426" y="1738397"/>
                  <a:pt x="4283385" y="1723595"/>
                  <a:pt x="4289661" y="1706405"/>
                </a:cubicBezTo>
                <a:cubicBezTo>
                  <a:pt x="4301667" y="1672299"/>
                  <a:pt x="4301325" y="1644331"/>
                  <a:pt x="4288638" y="1622503"/>
                </a:cubicBezTo>
                <a:cubicBezTo>
                  <a:pt x="4275950" y="1600675"/>
                  <a:pt x="4262921" y="1585395"/>
                  <a:pt x="4249552" y="1576664"/>
                </a:cubicBezTo>
                <a:cubicBezTo>
                  <a:pt x="4234272" y="1567114"/>
                  <a:pt x="4227178" y="1569502"/>
                  <a:pt x="4228269" y="1583826"/>
                </a:cubicBezTo>
                <a:cubicBezTo>
                  <a:pt x="4229361" y="1598151"/>
                  <a:pt x="4228747" y="1610429"/>
                  <a:pt x="4226428" y="1620661"/>
                </a:cubicBezTo>
                <a:cubicBezTo>
                  <a:pt x="4224109" y="1630893"/>
                  <a:pt x="4221448" y="1639215"/>
                  <a:pt x="4218446" y="1645627"/>
                </a:cubicBezTo>
                <a:cubicBezTo>
                  <a:pt x="4215445" y="1652039"/>
                  <a:pt x="4211284" y="1657837"/>
                  <a:pt x="4205964" y="1663022"/>
                </a:cubicBezTo>
                <a:cubicBezTo>
                  <a:pt x="4200643" y="1668206"/>
                  <a:pt x="4191980" y="1673049"/>
                  <a:pt x="4179975" y="1677551"/>
                </a:cubicBezTo>
                <a:cubicBezTo>
                  <a:pt x="4167969" y="1682053"/>
                  <a:pt x="4147096" y="1685395"/>
                  <a:pt x="4117355" y="1687578"/>
                </a:cubicBezTo>
                <a:cubicBezTo>
                  <a:pt x="4087614" y="1689761"/>
                  <a:pt x="4037137" y="1690852"/>
                  <a:pt x="3965922" y="1690852"/>
                </a:cubicBezTo>
                <a:cubicBezTo>
                  <a:pt x="3925540" y="1691125"/>
                  <a:pt x="3881748" y="1690307"/>
                  <a:pt x="3834544" y="1688397"/>
                </a:cubicBezTo>
                <a:cubicBezTo>
                  <a:pt x="3787341" y="1686487"/>
                  <a:pt x="3756713" y="1684372"/>
                  <a:pt x="3742662" y="1682053"/>
                </a:cubicBezTo>
                <a:cubicBezTo>
                  <a:pt x="3728610" y="1679734"/>
                  <a:pt x="3719742" y="1675232"/>
                  <a:pt x="3716059" y="1668547"/>
                </a:cubicBezTo>
                <a:cubicBezTo>
                  <a:pt x="3712375" y="1661862"/>
                  <a:pt x="3710533" y="1651425"/>
                  <a:pt x="3710533" y="1637237"/>
                </a:cubicBezTo>
                <a:lnTo>
                  <a:pt x="3710533" y="1520184"/>
                </a:lnTo>
                <a:lnTo>
                  <a:pt x="4042458" y="1520184"/>
                </a:lnTo>
                <a:cubicBezTo>
                  <a:pt x="4092662" y="1520184"/>
                  <a:pt x="4129497" y="1509747"/>
                  <a:pt x="4152962" y="1488874"/>
                </a:cubicBezTo>
                <a:cubicBezTo>
                  <a:pt x="4176428" y="1468001"/>
                  <a:pt x="4191775" y="1448219"/>
                  <a:pt x="4199006" y="1429529"/>
                </a:cubicBezTo>
                <a:cubicBezTo>
                  <a:pt x="4206236" y="1410839"/>
                  <a:pt x="4210261" y="1393581"/>
                  <a:pt x="4211079" y="1377755"/>
                </a:cubicBezTo>
                <a:cubicBezTo>
                  <a:pt x="4211898" y="1358929"/>
                  <a:pt x="4208760" y="1340238"/>
                  <a:pt x="4201666" y="1321684"/>
                </a:cubicBezTo>
                <a:cubicBezTo>
                  <a:pt x="4194572" y="1303130"/>
                  <a:pt x="4179360" y="1284372"/>
                  <a:pt x="4156032" y="1265409"/>
                </a:cubicBezTo>
                <a:cubicBezTo>
                  <a:pt x="4132703" y="1246445"/>
                  <a:pt x="4094845" y="1236964"/>
                  <a:pt x="4042458" y="1236964"/>
                </a:cubicBezTo>
                <a:lnTo>
                  <a:pt x="3985158" y="1236964"/>
                </a:lnTo>
                <a:cubicBezTo>
                  <a:pt x="4002894" y="1226868"/>
                  <a:pt x="4017901" y="1215681"/>
                  <a:pt x="4030179" y="1203403"/>
                </a:cubicBezTo>
                <a:cubicBezTo>
                  <a:pt x="4042458" y="1191125"/>
                  <a:pt x="4051598" y="1180074"/>
                  <a:pt x="4057600" y="1170252"/>
                </a:cubicBezTo>
                <a:cubicBezTo>
                  <a:pt x="4063603" y="1160429"/>
                  <a:pt x="4066878" y="1149924"/>
                  <a:pt x="4067423" y="1138737"/>
                </a:cubicBezTo>
                <a:cubicBezTo>
                  <a:pt x="4067969" y="1122366"/>
                  <a:pt x="4062239" y="1107973"/>
                  <a:pt x="4050234" y="1095559"/>
                </a:cubicBezTo>
                <a:cubicBezTo>
                  <a:pt x="4038228" y="1083144"/>
                  <a:pt x="4003576" y="1076936"/>
                  <a:pt x="3946277" y="1076936"/>
                </a:cubicBezTo>
                <a:lnTo>
                  <a:pt x="3805895" y="1076936"/>
                </a:lnTo>
                <a:cubicBezTo>
                  <a:pt x="3811079" y="1068478"/>
                  <a:pt x="3821038" y="1056950"/>
                  <a:pt x="3835772" y="1042352"/>
                </a:cubicBezTo>
                <a:cubicBezTo>
                  <a:pt x="3850506" y="1027755"/>
                  <a:pt x="3860943" y="1018956"/>
                  <a:pt x="3867082" y="1015954"/>
                </a:cubicBezTo>
                <a:cubicBezTo>
                  <a:pt x="3873221" y="1012953"/>
                  <a:pt x="3876836" y="1010224"/>
                  <a:pt x="3877928" y="1007769"/>
                </a:cubicBezTo>
                <a:cubicBezTo>
                  <a:pt x="3881202" y="1000129"/>
                  <a:pt x="3875131" y="996513"/>
                  <a:pt x="3859715" y="996923"/>
                </a:cubicBezTo>
                <a:close/>
                <a:moveTo>
                  <a:pt x="0" y="0"/>
                </a:moveTo>
                <a:lnTo>
                  <a:pt x="9691720" y="0"/>
                </a:lnTo>
                <a:lnTo>
                  <a:pt x="9691720" y="4573246"/>
                </a:lnTo>
                <a:lnTo>
                  <a:pt x="0" y="4573246"/>
                </a:lnTo>
                <a:close/>
              </a:path>
            </a:pathLst>
          </a:custGeom>
          <a:solidFill>
            <a:schemeClr val="bg1"/>
          </a:solidFill>
          <a:ln>
            <a:noFill/>
          </a:ln>
          <a:effectLst>
            <a:outerShdw blurRad="88900" dist="38100" dir="2700000" sx="102000" sy="102000" algn="tl"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pic>
        <p:nvPicPr>
          <p:cNvPr id="22" name="图片 21">
            <a:extLst>
              <a:ext uri="{FF2B5EF4-FFF2-40B4-BE49-F238E27FC236}">
                <a16:creationId xmlns:a16="http://schemas.microsoft.com/office/drawing/2014/main" xmlns="" id="{808895BE-3EE8-40A0-8A0E-BD885FBC02E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498265" y="3312547"/>
            <a:ext cx="5099469" cy="3574481"/>
          </a:xfrm>
          <a:prstGeom prst="rect">
            <a:avLst/>
          </a:prstGeom>
          <a:effectLst>
            <a:outerShdw blurRad="330200" dist="38100" dir="2700000" algn="tl" rotWithShape="0">
              <a:prstClr val="black">
                <a:alpha val="24000"/>
              </a:prstClr>
            </a:outerShdw>
          </a:effectLst>
        </p:spPr>
      </p:pic>
      <p:sp>
        <p:nvSpPr>
          <p:cNvPr id="23" name="文本框 22">
            <a:extLst>
              <a:ext uri="{FF2B5EF4-FFF2-40B4-BE49-F238E27FC236}">
                <a16:creationId xmlns:a16="http://schemas.microsoft.com/office/drawing/2014/main" xmlns="" id="{C9DCAC7D-6EAC-4F55-AA27-0B4706FF142D}"/>
              </a:ext>
            </a:extLst>
          </p:cNvPr>
          <p:cNvSpPr txBox="1"/>
          <p:nvPr/>
        </p:nvSpPr>
        <p:spPr>
          <a:xfrm>
            <a:off x="4424602" y="3568365"/>
            <a:ext cx="5753040" cy="276999"/>
          </a:xfrm>
          <a:prstGeom prst="rect">
            <a:avLst/>
          </a:prstGeom>
          <a:noFill/>
        </p:spPr>
        <p:txBody>
          <a:bodyPr wrap="square" rtlCol="0">
            <a:spAutoFit/>
          </a:bodyPr>
          <a:lstStyle/>
          <a:p>
            <a:pPr algn="dist"/>
            <a:r>
              <a:rPr lang="zh-CN" altLang="en-US" sz="1200" dirty="0">
                <a:cs typeface="+mn-ea"/>
                <a:sym typeface="+mn-lt"/>
              </a:rPr>
              <a:t>计划总结</a:t>
            </a:r>
            <a:r>
              <a:rPr lang="en-US" altLang="zh-CN" sz="1200" dirty="0">
                <a:cs typeface="+mn-ea"/>
                <a:sym typeface="+mn-lt"/>
              </a:rPr>
              <a:t>/</a:t>
            </a:r>
            <a:r>
              <a:rPr lang="zh-CN" altLang="en-US" sz="1200" dirty="0">
                <a:cs typeface="+mn-ea"/>
                <a:sym typeface="+mn-lt"/>
              </a:rPr>
              <a:t>述职报告</a:t>
            </a:r>
            <a:r>
              <a:rPr lang="en-US" altLang="zh-CN" sz="1200" dirty="0">
                <a:cs typeface="+mn-ea"/>
                <a:sym typeface="+mn-lt"/>
              </a:rPr>
              <a:t>/</a:t>
            </a:r>
            <a:r>
              <a:rPr lang="zh-CN" altLang="en-US" sz="1200" dirty="0">
                <a:cs typeface="+mn-ea"/>
                <a:sym typeface="+mn-lt"/>
              </a:rPr>
              <a:t>商业计划</a:t>
            </a:r>
            <a:r>
              <a:rPr lang="en-US" altLang="zh-CN" sz="1200" dirty="0">
                <a:cs typeface="+mn-ea"/>
                <a:sym typeface="+mn-lt"/>
              </a:rPr>
              <a:t>/</a:t>
            </a:r>
            <a:r>
              <a:rPr lang="zh-CN" altLang="en-US" sz="1200" dirty="0">
                <a:cs typeface="+mn-ea"/>
                <a:sym typeface="+mn-lt"/>
              </a:rPr>
              <a:t>框架完整</a:t>
            </a:r>
          </a:p>
        </p:txBody>
      </p:sp>
      <p:cxnSp>
        <p:nvCxnSpPr>
          <p:cNvPr id="24" name="直接连接符 23">
            <a:extLst>
              <a:ext uri="{FF2B5EF4-FFF2-40B4-BE49-F238E27FC236}">
                <a16:creationId xmlns:a16="http://schemas.microsoft.com/office/drawing/2014/main" xmlns="" id="{92206ABF-DB76-49B7-832E-6D8776FCC924}"/>
              </a:ext>
            </a:extLst>
          </p:cNvPr>
          <p:cNvCxnSpPr>
            <a:cxnSpLocks/>
          </p:cNvCxnSpPr>
          <p:nvPr/>
        </p:nvCxnSpPr>
        <p:spPr>
          <a:xfrm flipV="1">
            <a:off x="9342116" y="3940922"/>
            <a:ext cx="819201" cy="1"/>
          </a:xfrm>
          <a:prstGeom prst="line">
            <a:avLst/>
          </a:prstGeom>
          <a:ln w="76200">
            <a:solidFill>
              <a:srgbClr val="F7CCE8"/>
            </a:solidFill>
          </a:ln>
        </p:spPr>
        <p:style>
          <a:lnRef idx="1">
            <a:schemeClr val="accent1"/>
          </a:lnRef>
          <a:fillRef idx="0">
            <a:schemeClr val="accent1"/>
          </a:fillRef>
          <a:effectRef idx="0">
            <a:schemeClr val="accent1"/>
          </a:effectRef>
          <a:fontRef idx="minor">
            <a:schemeClr val="tx1"/>
          </a:fontRef>
        </p:style>
      </p:cxnSp>
      <p:grpSp>
        <p:nvGrpSpPr>
          <p:cNvPr id="31" name="组合 30">
            <a:extLst>
              <a:ext uri="{FF2B5EF4-FFF2-40B4-BE49-F238E27FC236}">
                <a16:creationId xmlns:a16="http://schemas.microsoft.com/office/drawing/2014/main" xmlns="" id="{9B5E015F-E47C-43BD-847E-3D66FF601DD1}"/>
              </a:ext>
            </a:extLst>
          </p:cNvPr>
          <p:cNvGrpSpPr/>
          <p:nvPr/>
        </p:nvGrpSpPr>
        <p:grpSpPr>
          <a:xfrm>
            <a:off x="8233526" y="4311792"/>
            <a:ext cx="1974462" cy="498894"/>
            <a:chOff x="8506243" y="4663287"/>
            <a:chExt cx="1974462" cy="498894"/>
          </a:xfrm>
        </p:grpSpPr>
        <p:sp>
          <p:nvSpPr>
            <p:cNvPr id="25" name="矩形: 圆角 24">
              <a:extLst>
                <a:ext uri="{FF2B5EF4-FFF2-40B4-BE49-F238E27FC236}">
                  <a16:creationId xmlns:a16="http://schemas.microsoft.com/office/drawing/2014/main" xmlns="" id="{E2AB49EE-BF53-4BBB-B262-4C9CAE0C2A50}"/>
                </a:ext>
              </a:extLst>
            </p:cNvPr>
            <p:cNvSpPr/>
            <p:nvPr/>
          </p:nvSpPr>
          <p:spPr>
            <a:xfrm>
              <a:off x="8506243" y="4663287"/>
              <a:ext cx="1974462" cy="498894"/>
            </a:xfrm>
            <a:prstGeom prst="roundRect">
              <a:avLst>
                <a:gd name="adj" fmla="val 50000"/>
              </a:avLst>
            </a:prstGeom>
            <a:solidFill>
              <a:srgbClr val="C2DD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endParaRPr lang="zh-CN" altLang="en-US">
                <a:cs typeface="+mn-ea"/>
                <a:sym typeface="+mn-lt"/>
              </a:endParaRPr>
            </a:p>
          </p:txBody>
        </p:sp>
        <p:sp>
          <p:nvSpPr>
            <p:cNvPr id="26" name="文本框 25">
              <a:extLst>
                <a:ext uri="{FF2B5EF4-FFF2-40B4-BE49-F238E27FC236}">
                  <a16:creationId xmlns:a16="http://schemas.microsoft.com/office/drawing/2014/main" xmlns="" id="{B99BF731-143A-4F1B-B430-48051CA64086}"/>
                </a:ext>
              </a:extLst>
            </p:cNvPr>
            <p:cNvSpPr txBox="1"/>
            <p:nvPr/>
          </p:nvSpPr>
          <p:spPr>
            <a:xfrm>
              <a:off x="8700235" y="4758845"/>
              <a:ext cx="1623664" cy="307777"/>
            </a:xfrm>
            <a:prstGeom prst="rect">
              <a:avLst/>
            </a:prstGeom>
            <a:noFill/>
          </p:spPr>
          <p:txBody>
            <a:bodyPr wrap="square" rtlCol="0">
              <a:spAutoFit/>
            </a:bodyPr>
            <a:lstStyle/>
            <a:p>
              <a:pPr algn="dist"/>
              <a:r>
                <a:rPr lang="zh-CN" altLang="en-US" sz="1400" b="1" dirty="0">
                  <a:solidFill>
                    <a:schemeClr val="bg1"/>
                  </a:solidFill>
                  <a:cs typeface="+mn-ea"/>
                  <a:sym typeface="+mn-lt"/>
                </a:rPr>
                <a:t>汇报人：</a:t>
              </a:r>
              <a:r>
                <a:rPr lang="en-US" altLang="zh-CN" sz="1400" b="1" dirty="0">
                  <a:solidFill>
                    <a:schemeClr val="bg1"/>
                  </a:solidFill>
                  <a:cs typeface="+mn-ea"/>
                  <a:sym typeface="+mn-lt"/>
                </a:rPr>
                <a:t>xxx</a:t>
              </a:r>
              <a:endParaRPr lang="zh-CN" altLang="en-US" sz="1400" b="1" dirty="0">
                <a:solidFill>
                  <a:schemeClr val="bg1"/>
                </a:solidFill>
                <a:cs typeface="+mn-ea"/>
                <a:sym typeface="+mn-lt"/>
              </a:endParaRPr>
            </a:p>
          </p:txBody>
        </p:sp>
      </p:grpSp>
    </p:spTree>
    <p:extLst>
      <p:ext uri="{BB962C8B-B14F-4D97-AF65-F5344CB8AC3E}">
        <p14:creationId xmlns:p14="http://schemas.microsoft.com/office/powerpoint/2010/main" val="2612743168"/>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down)">
                                      <p:cBhvr>
                                        <p:cTn id="7" dur="500"/>
                                        <p:tgtEl>
                                          <p:spTgt spid="30"/>
                                        </p:tgtEl>
                                      </p:cBhvr>
                                    </p:animEffect>
                                  </p:childTnLst>
                                </p:cTn>
                              </p:par>
                              <p:par>
                                <p:cTn id="8" presetID="22" presetClass="entr" presetSubtype="8" fill="hold" grpId="0" nodeType="withEffect">
                                  <p:stCondLst>
                                    <p:cond delay="100"/>
                                  </p:stCondLst>
                                  <p:childTnLst>
                                    <p:set>
                                      <p:cBhvr>
                                        <p:cTn id="9" dur="1" fill="hold">
                                          <p:stCondLst>
                                            <p:cond delay="0"/>
                                          </p:stCondLst>
                                        </p:cTn>
                                        <p:tgtEl>
                                          <p:spTgt spid="23"/>
                                        </p:tgtEl>
                                        <p:attrNameLst>
                                          <p:attrName>style.visibility</p:attrName>
                                        </p:attrNameLst>
                                      </p:cBhvr>
                                      <p:to>
                                        <p:strVal val="visible"/>
                                      </p:to>
                                    </p:set>
                                    <p:animEffect transition="in" filter="wipe(left)">
                                      <p:cBhvr>
                                        <p:cTn id="10" dur="500"/>
                                        <p:tgtEl>
                                          <p:spTgt spid="23"/>
                                        </p:tgtEl>
                                      </p:cBhvr>
                                    </p:animEffect>
                                  </p:childTnLst>
                                </p:cTn>
                              </p:par>
                              <p:par>
                                <p:cTn id="11" presetID="10" presetClass="entr" presetSubtype="0" fill="hold" nodeType="withEffect">
                                  <p:stCondLst>
                                    <p:cond delay="30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500"/>
                                        <p:tgtEl>
                                          <p:spTgt spid="24"/>
                                        </p:tgtEl>
                                      </p:cBhvr>
                                    </p:animEffect>
                                  </p:childTnLst>
                                </p:cTn>
                              </p:par>
                              <p:par>
                                <p:cTn id="14" presetID="14" presetClass="entr" presetSubtype="10" fill="hold" nodeType="withEffect">
                                  <p:stCondLst>
                                    <p:cond delay="500"/>
                                  </p:stCondLst>
                                  <p:childTnLst>
                                    <p:set>
                                      <p:cBhvr>
                                        <p:cTn id="15" dur="1" fill="hold">
                                          <p:stCondLst>
                                            <p:cond delay="0"/>
                                          </p:stCondLst>
                                        </p:cTn>
                                        <p:tgtEl>
                                          <p:spTgt spid="31"/>
                                        </p:tgtEl>
                                        <p:attrNameLst>
                                          <p:attrName>style.visibility</p:attrName>
                                        </p:attrNameLst>
                                      </p:cBhvr>
                                      <p:to>
                                        <p:strVal val="visible"/>
                                      </p:to>
                                    </p:set>
                                    <p:animEffect transition="in" filter="randombar(horizontal)">
                                      <p:cBhvr>
                                        <p:cTn id="16" dur="500"/>
                                        <p:tgtEl>
                                          <p:spTgt spid="31"/>
                                        </p:tgtEl>
                                      </p:cBhvr>
                                    </p:animEffect>
                                  </p:childTnLst>
                                </p:cTn>
                              </p:par>
                              <p:par>
                                <p:cTn id="17" presetID="2" presetClass="entr" presetSubtype="4" fill="hold" nodeType="withEffect">
                                  <p:stCondLst>
                                    <p:cond delay="80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fill="hold"/>
                                        <p:tgtEl>
                                          <p:spTgt spid="22"/>
                                        </p:tgtEl>
                                        <p:attrNameLst>
                                          <p:attrName>ppt_x</p:attrName>
                                        </p:attrNameLst>
                                      </p:cBhvr>
                                      <p:tavLst>
                                        <p:tav tm="0">
                                          <p:val>
                                            <p:strVal val="#ppt_x"/>
                                          </p:val>
                                        </p:tav>
                                        <p:tav tm="100000">
                                          <p:val>
                                            <p:strVal val="#ppt_x"/>
                                          </p:val>
                                        </p:tav>
                                      </p:tavLst>
                                    </p:anim>
                                    <p:anim calcmode="lin" valueType="num">
                                      <p:cBhvr additive="base">
                                        <p:cTn id="20"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2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FC33054A-053F-4AE0-BE29-BB2F675DAF71}"/>
              </a:ext>
            </a:extLst>
          </p:cNvPr>
          <p:cNvGrpSpPr/>
          <p:nvPr/>
        </p:nvGrpSpPr>
        <p:grpSpPr>
          <a:xfrm>
            <a:off x="1963533" y="1804577"/>
            <a:ext cx="3916423" cy="3197033"/>
            <a:chOff x="5981401" y="1229207"/>
            <a:chExt cx="5307085" cy="4332251"/>
          </a:xfrm>
        </p:grpSpPr>
        <p:grpSp>
          <p:nvGrpSpPr>
            <p:cNvPr id="4" name="组合 3">
              <a:extLst>
                <a:ext uri="{FF2B5EF4-FFF2-40B4-BE49-F238E27FC236}">
                  <a16:creationId xmlns:a16="http://schemas.microsoft.com/office/drawing/2014/main" xmlns="" id="{77E57C0F-735B-4433-9609-0351917BB94F}"/>
                </a:ext>
              </a:extLst>
            </p:cNvPr>
            <p:cNvGrpSpPr/>
            <p:nvPr/>
          </p:nvGrpSpPr>
          <p:grpSpPr>
            <a:xfrm>
              <a:off x="6906362" y="2751894"/>
              <a:ext cx="3392064" cy="673045"/>
              <a:chOff x="2946816" y="3430904"/>
              <a:chExt cx="2295077" cy="673045"/>
            </a:xfrm>
          </p:grpSpPr>
          <p:sp>
            <p:nvSpPr>
              <p:cNvPr id="24" name="矩形 23">
                <a:extLst>
                  <a:ext uri="{FF2B5EF4-FFF2-40B4-BE49-F238E27FC236}">
                    <a16:creationId xmlns:a16="http://schemas.microsoft.com/office/drawing/2014/main" xmlns="" id="{1D21B4AA-1F13-40B4-BDA1-52ED7A8A837D}"/>
                  </a:ext>
                </a:extLst>
              </p:cNvPr>
              <p:cNvSpPr/>
              <p:nvPr/>
            </p:nvSpPr>
            <p:spPr bwMode="auto">
              <a:xfrm>
                <a:off x="2956286" y="3791152"/>
                <a:ext cx="2285607" cy="312797"/>
              </a:xfrm>
              <a:prstGeom prst="rect">
                <a:avLst/>
              </a:prstGeom>
            </p:spPr>
            <p:txBody>
              <a:bodyPr wrap="square">
                <a:spAutoFit/>
                <a:scene3d>
                  <a:camera prst="orthographicFront"/>
                  <a:lightRig rig="threePt" dir="t"/>
                </a:scene3d>
                <a:sp3d contourW="12700"/>
              </a:bodyPr>
              <a:lstStyle/>
              <a:p>
                <a:pPr eaLnBrk="1" fontAlgn="auto" hangingPunct="1">
                  <a:spcBef>
                    <a:spcPts val="0"/>
                  </a:spcBef>
                  <a:spcAft>
                    <a:spcPts val="0"/>
                  </a:spcAft>
                  <a:defRPr/>
                </a:pPr>
                <a:r>
                  <a:rPr lang="en-US" altLang="zh-CN" sz="900" dirty="0">
                    <a:cs typeface="+mn-ea"/>
                    <a:sym typeface="+mn-lt"/>
                  </a:rPr>
                  <a:t>Providing the best presentation services in the world, </a:t>
                </a:r>
                <a:endParaRPr lang="zh-CN" altLang="en-US" sz="900" dirty="0">
                  <a:cs typeface="+mn-ea"/>
                  <a:sym typeface="+mn-lt"/>
                </a:endParaRPr>
              </a:p>
            </p:txBody>
          </p:sp>
          <p:sp>
            <p:nvSpPr>
              <p:cNvPr id="25" name="文本框 24">
                <a:extLst>
                  <a:ext uri="{FF2B5EF4-FFF2-40B4-BE49-F238E27FC236}">
                    <a16:creationId xmlns:a16="http://schemas.microsoft.com/office/drawing/2014/main" xmlns="" id="{F43494EC-541B-436F-B752-38150BB5D275}"/>
                  </a:ext>
                </a:extLst>
              </p:cNvPr>
              <p:cNvSpPr txBox="1"/>
              <p:nvPr/>
            </p:nvSpPr>
            <p:spPr>
              <a:xfrm>
                <a:off x="2946816" y="3430904"/>
                <a:ext cx="1706754" cy="458769"/>
              </a:xfrm>
              <a:prstGeom prst="rect">
                <a:avLst/>
              </a:prstGeom>
              <a:noFill/>
            </p:spPr>
            <p:txBody>
              <a:bodyPr wrap="square" rtlCol="0">
                <a:spAutoFit/>
                <a:scene3d>
                  <a:camera prst="orthographicFront"/>
                  <a:lightRig rig="threePt" dir="t"/>
                </a:scene3d>
                <a:sp3d contourW="12700"/>
              </a:bodyPr>
              <a:lstStyle/>
              <a:p>
                <a:r>
                  <a:rPr lang="zh-CN" altLang="en-US" sz="1600" dirty="0">
                    <a:cs typeface="+mn-ea"/>
                    <a:sym typeface="+mn-lt"/>
                  </a:rPr>
                  <a:t>小清新</a:t>
                </a:r>
              </a:p>
            </p:txBody>
          </p:sp>
        </p:grpSp>
        <p:grpSp>
          <p:nvGrpSpPr>
            <p:cNvPr id="5" name="组合 4">
              <a:extLst>
                <a:ext uri="{FF2B5EF4-FFF2-40B4-BE49-F238E27FC236}">
                  <a16:creationId xmlns:a16="http://schemas.microsoft.com/office/drawing/2014/main" xmlns="" id="{34BEA6A2-98F0-46E7-B579-37A69C2BDD60}"/>
                </a:ext>
              </a:extLst>
            </p:cNvPr>
            <p:cNvGrpSpPr/>
            <p:nvPr/>
          </p:nvGrpSpPr>
          <p:grpSpPr>
            <a:xfrm>
              <a:off x="5981401" y="1229207"/>
              <a:ext cx="5026169" cy="1363728"/>
              <a:chOff x="1465950" y="3310065"/>
              <a:chExt cx="3400716" cy="1363728"/>
            </a:xfrm>
          </p:grpSpPr>
          <p:sp>
            <p:nvSpPr>
              <p:cNvPr id="22" name="矩形 21">
                <a:extLst>
                  <a:ext uri="{FF2B5EF4-FFF2-40B4-BE49-F238E27FC236}">
                    <a16:creationId xmlns:a16="http://schemas.microsoft.com/office/drawing/2014/main" xmlns="" id="{E7E560A4-86F2-4BA0-848F-72128F43306A}"/>
                  </a:ext>
                </a:extLst>
              </p:cNvPr>
              <p:cNvSpPr/>
              <p:nvPr/>
            </p:nvSpPr>
            <p:spPr bwMode="auto">
              <a:xfrm>
                <a:off x="1465952" y="4089904"/>
                <a:ext cx="3400714" cy="583889"/>
              </a:xfrm>
              <a:prstGeom prst="rect">
                <a:avLst/>
              </a:prstGeom>
            </p:spPr>
            <p:txBody>
              <a:bodyPr wrap="square">
                <a:spAutoFit/>
                <a:scene3d>
                  <a:camera prst="orthographicFront"/>
                  <a:lightRig rig="threePt" dir="t"/>
                </a:scene3d>
                <a:sp3d contourW="12700"/>
              </a:bodyPr>
              <a:lstStyle/>
              <a:p>
                <a:pPr>
                  <a:defRPr/>
                </a:pPr>
                <a:r>
                  <a:rPr lang="en-US" altLang="zh-CN" sz="1100" dirty="0">
                    <a:cs typeface="+mn-ea"/>
                    <a:sym typeface="+mn-lt"/>
                  </a:rPr>
                  <a:t>Providing the best presentation services in the world, Providing the best presentation services in the world, </a:t>
                </a:r>
                <a:endParaRPr lang="zh-CN" altLang="en-US" sz="1100" dirty="0">
                  <a:cs typeface="+mn-ea"/>
                  <a:sym typeface="+mn-lt"/>
                </a:endParaRPr>
              </a:p>
            </p:txBody>
          </p:sp>
          <p:sp>
            <p:nvSpPr>
              <p:cNvPr id="23" name="文本框 22">
                <a:extLst>
                  <a:ext uri="{FF2B5EF4-FFF2-40B4-BE49-F238E27FC236}">
                    <a16:creationId xmlns:a16="http://schemas.microsoft.com/office/drawing/2014/main" xmlns="" id="{25A05D06-F90E-4F3A-BE20-94E1B975C6ED}"/>
                  </a:ext>
                </a:extLst>
              </p:cNvPr>
              <p:cNvSpPr txBox="1"/>
              <p:nvPr/>
            </p:nvSpPr>
            <p:spPr>
              <a:xfrm>
                <a:off x="1465950" y="3310065"/>
                <a:ext cx="3400715" cy="792420"/>
              </a:xfrm>
              <a:prstGeom prst="rect">
                <a:avLst/>
              </a:prstGeom>
              <a:noFill/>
            </p:spPr>
            <p:txBody>
              <a:bodyPr wrap="square" rtlCol="0">
                <a:spAutoFit/>
                <a:scene3d>
                  <a:camera prst="orthographicFront"/>
                  <a:lightRig rig="threePt" dir="t"/>
                </a:scene3d>
                <a:sp3d contourW="12700"/>
              </a:bodyPr>
              <a:lstStyle/>
              <a:p>
                <a:r>
                  <a:rPr lang="zh-CN" altLang="en-US" sz="3200" b="1" dirty="0">
                    <a:cs typeface="+mn-ea"/>
                    <a:sym typeface="+mn-lt"/>
                  </a:rPr>
                  <a:t>小清新</a:t>
                </a:r>
              </a:p>
            </p:txBody>
          </p:sp>
        </p:grpSp>
        <p:grpSp>
          <p:nvGrpSpPr>
            <p:cNvPr id="6" name="组合 5">
              <a:extLst>
                <a:ext uri="{FF2B5EF4-FFF2-40B4-BE49-F238E27FC236}">
                  <a16:creationId xmlns:a16="http://schemas.microsoft.com/office/drawing/2014/main" xmlns="" id="{935E4FCA-7BBA-4155-900E-07698B2EA354}"/>
                </a:ext>
              </a:extLst>
            </p:cNvPr>
            <p:cNvGrpSpPr/>
            <p:nvPr/>
          </p:nvGrpSpPr>
          <p:grpSpPr>
            <a:xfrm>
              <a:off x="6137894" y="2827606"/>
              <a:ext cx="622564" cy="622564"/>
              <a:chOff x="6137894" y="2827606"/>
              <a:chExt cx="622564" cy="622564"/>
            </a:xfrm>
          </p:grpSpPr>
          <p:sp>
            <p:nvSpPr>
              <p:cNvPr id="20" name="椭圆 19">
                <a:extLst>
                  <a:ext uri="{FF2B5EF4-FFF2-40B4-BE49-F238E27FC236}">
                    <a16:creationId xmlns:a16="http://schemas.microsoft.com/office/drawing/2014/main" xmlns="" id="{FEA52402-EA99-467E-9033-F9F5168B200D}"/>
                  </a:ext>
                </a:extLst>
              </p:cNvPr>
              <p:cNvSpPr/>
              <p:nvPr/>
            </p:nvSpPr>
            <p:spPr>
              <a:xfrm>
                <a:off x="6137894" y="2827606"/>
                <a:ext cx="622564" cy="622564"/>
              </a:xfrm>
              <a:prstGeom prst="ellipse">
                <a:avLst/>
              </a:prstGeom>
              <a:solidFill>
                <a:srgbClr val="F8CAE4"/>
              </a:solidFill>
              <a:ln>
                <a:noFill/>
              </a:ln>
              <a:effectLst>
                <a:outerShdw blurRad="647700" sx="102000" sy="102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1" name="椭圆 22">
                <a:extLst>
                  <a:ext uri="{FF2B5EF4-FFF2-40B4-BE49-F238E27FC236}">
                    <a16:creationId xmlns:a16="http://schemas.microsoft.com/office/drawing/2014/main" xmlns="" id="{A71AD502-234C-464D-924B-F50E50111FB8}"/>
                  </a:ext>
                </a:extLst>
              </p:cNvPr>
              <p:cNvSpPr/>
              <p:nvPr/>
            </p:nvSpPr>
            <p:spPr>
              <a:xfrm>
                <a:off x="6297795" y="2972553"/>
                <a:ext cx="326208" cy="325525"/>
              </a:xfrm>
              <a:custGeom>
                <a:avLst/>
                <a:gdLst>
                  <a:gd name="connsiteX0" fmla="*/ 73141 w 606368"/>
                  <a:gd name="connsiteY0" fmla="*/ 459099 h 605099"/>
                  <a:gd name="connsiteX1" fmla="*/ 146282 w 606368"/>
                  <a:gd name="connsiteY1" fmla="*/ 532099 h 605099"/>
                  <a:gd name="connsiteX2" fmla="*/ 73141 w 606368"/>
                  <a:gd name="connsiteY2" fmla="*/ 605099 h 605099"/>
                  <a:gd name="connsiteX3" fmla="*/ 0 w 606368"/>
                  <a:gd name="connsiteY3" fmla="*/ 532099 h 605099"/>
                  <a:gd name="connsiteX4" fmla="*/ 73141 w 606368"/>
                  <a:gd name="connsiteY4" fmla="*/ 459099 h 605099"/>
                  <a:gd name="connsiteX5" fmla="*/ 90350 w 606368"/>
                  <a:gd name="connsiteY5" fmla="*/ 311335 h 605099"/>
                  <a:gd name="connsiteX6" fmla="*/ 286566 w 606368"/>
                  <a:gd name="connsiteY6" fmla="*/ 507355 h 605099"/>
                  <a:gd name="connsiteX7" fmla="*/ 245213 w 606368"/>
                  <a:gd name="connsiteY7" fmla="*/ 548647 h 605099"/>
                  <a:gd name="connsiteX8" fmla="*/ 203860 w 606368"/>
                  <a:gd name="connsiteY8" fmla="*/ 507355 h 605099"/>
                  <a:gd name="connsiteX9" fmla="*/ 90350 w 606368"/>
                  <a:gd name="connsiteY9" fmla="*/ 393919 h 605099"/>
                  <a:gd name="connsiteX10" fmla="*/ 48902 w 606368"/>
                  <a:gd name="connsiteY10" fmla="*/ 352627 h 605099"/>
                  <a:gd name="connsiteX11" fmla="*/ 90350 w 606368"/>
                  <a:gd name="connsiteY11" fmla="*/ 311335 h 605099"/>
                  <a:gd name="connsiteX12" fmla="*/ 112838 w 606368"/>
                  <a:gd name="connsiteY12" fmla="*/ 158772 h 605099"/>
                  <a:gd name="connsiteX13" fmla="*/ 439340 w 606368"/>
                  <a:gd name="connsiteY13" fmla="*/ 484848 h 605099"/>
                  <a:gd name="connsiteX14" fmla="*/ 397986 w 606368"/>
                  <a:gd name="connsiteY14" fmla="*/ 526136 h 605099"/>
                  <a:gd name="connsiteX15" fmla="*/ 356631 w 606368"/>
                  <a:gd name="connsiteY15" fmla="*/ 484848 h 605099"/>
                  <a:gd name="connsiteX16" fmla="*/ 112838 w 606368"/>
                  <a:gd name="connsiteY16" fmla="*/ 241443 h 605099"/>
                  <a:gd name="connsiteX17" fmla="*/ 71483 w 606368"/>
                  <a:gd name="connsiteY17" fmla="*/ 200060 h 605099"/>
                  <a:gd name="connsiteX18" fmla="*/ 112838 w 606368"/>
                  <a:gd name="connsiteY18" fmla="*/ 158772 h 605099"/>
                  <a:gd name="connsiteX19" fmla="*/ 121024 w 606368"/>
                  <a:gd name="connsiteY19" fmla="*/ 0 h 605099"/>
                  <a:gd name="connsiteX20" fmla="*/ 606368 w 606368"/>
                  <a:gd name="connsiteY20" fmla="*/ 484702 h 605099"/>
                  <a:gd name="connsiteX21" fmla="*/ 565012 w 606368"/>
                  <a:gd name="connsiteY21" fmla="*/ 525995 h 605099"/>
                  <a:gd name="connsiteX22" fmla="*/ 523656 w 606368"/>
                  <a:gd name="connsiteY22" fmla="*/ 484702 h 605099"/>
                  <a:gd name="connsiteX23" fmla="*/ 121024 w 606368"/>
                  <a:gd name="connsiteY23" fmla="*/ 82586 h 605099"/>
                  <a:gd name="connsiteX24" fmla="*/ 79668 w 606368"/>
                  <a:gd name="connsiteY24" fmla="*/ 41293 h 605099"/>
                  <a:gd name="connsiteX25" fmla="*/ 121024 w 606368"/>
                  <a:gd name="connsiteY25" fmla="*/ 0 h 605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06368" h="605099">
                    <a:moveTo>
                      <a:pt x="73141" y="459099"/>
                    </a:moveTo>
                    <a:cubicBezTo>
                      <a:pt x="113536" y="459099"/>
                      <a:pt x="146282" y="491782"/>
                      <a:pt x="146282" y="532099"/>
                    </a:cubicBezTo>
                    <a:cubicBezTo>
                      <a:pt x="146282" y="572416"/>
                      <a:pt x="113536" y="605099"/>
                      <a:pt x="73141" y="605099"/>
                    </a:cubicBezTo>
                    <a:cubicBezTo>
                      <a:pt x="32746" y="605099"/>
                      <a:pt x="0" y="572416"/>
                      <a:pt x="0" y="532099"/>
                    </a:cubicBezTo>
                    <a:cubicBezTo>
                      <a:pt x="0" y="491782"/>
                      <a:pt x="32746" y="459099"/>
                      <a:pt x="73141" y="459099"/>
                    </a:cubicBezTo>
                    <a:close/>
                    <a:moveTo>
                      <a:pt x="90350" y="311335"/>
                    </a:moveTo>
                    <a:cubicBezTo>
                      <a:pt x="198584" y="311335"/>
                      <a:pt x="286566" y="399280"/>
                      <a:pt x="286566" y="507355"/>
                    </a:cubicBezTo>
                    <a:cubicBezTo>
                      <a:pt x="286566" y="530118"/>
                      <a:pt x="268103" y="548647"/>
                      <a:pt x="245213" y="548647"/>
                    </a:cubicBezTo>
                    <a:cubicBezTo>
                      <a:pt x="222417" y="548647"/>
                      <a:pt x="203860" y="530118"/>
                      <a:pt x="203860" y="507355"/>
                    </a:cubicBezTo>
                    <a:cubicBezTo>
                      <a:pt x="203860" y="444805"/>
                      <a:pt x="152898" y="393919"/>
                      <a:pt x="90350" y="393919"/>
                    </a:cubicBezTo>
                    <a:cubicBezTo>
                      <a:pt x="67459" y="393919"/>
                      <a:pt x="48902" y="375483"/>
                      <a:pt x="48902" y="352627"/>
                    </a:cubicBezTo>
                    <a:cubicBezTo>
                      <a:pt x="48902" y="329770"/>
                      <a:pt x="67459" y="311335"/>
                      <a:pt x="90350" y="311335"/>
                    </a:cubicBezTo>
                    <a:close/>
                    <a:moveTo>
                      <a:pt x="112838" y="158772"/>
                    </a:moveTo>
                    <a:cubicBezTo>
                      <a:pt x="292857" y="158772"/>
                      <a:pt x="439340" y="305021"/>
                      <a:pt x="439340" y="484848"/>
                    </a:cubicBezTo>
                    <a:cubicBezTo>
                      <a:pt x="439340" y="507608"/>
                      <a:pt x="420783" y="526136"/>
                      <a:pt x="397986" y="526136"/>
                    </a:cubicBezTo>
                    <a:cubicBezTo>
                      <a:pt x="375095" y="526136"/>
                      <a:pt x="356631" y="507608"/>
                      <a:pt x="356631" y="484848"/>
                    </a:cubicBezTo>
                    <a:cubicBezTo>
                      <a:pt x="356631" y="350636"/>
                      <a:pt x="247263" y="241443"/>
                      <a:pt x="112838" y="241443"/>
                    </a:cubicBezTo>
                    <a:cubicBezTo>
                      <a:pt x="89947" y="241443"/>
                      <a:pt x="71483" y="222915"/>
                      <a:pt x="71483" y="200060"/>
                    </a:cubicBezTo>
                    <a:cubicBezTo>
                      <a:pt x="71483" y="177300"/>
                      <a:pt x="89947" y="158772"/>
                      <a:pt x="112838" y="158772"/>
                    </a:cubicBezTo>
                    <a:close/>
                    <a:moveTo>
                      <a:pt x="121024" y="0"/>
                    </a:moveTo>
                    <a:cubicBezTo>
                      <a:pt x="388661" y="0"/>
                      <a:pt x="606368" y="217377"/>
                      <a:pt x="606368" y="484702"/>
                    </a:cubicBezTo>
                    <a:cubicBezTo>
                      <a:pt x="606368" y="507465"/>
                      <a:pt x="587904" y="525995"/>
                      <a:pt x="565012" y="525995"/>
                    </a:cubicBezTo>
                    <a:cubicBezTo>
                      <a:pt x="542120" y="525995"/>
                      <a:pt x="523656" y="507465"/>
                      <a:pt x="523656" y="484702"/>
                    </a:cubicBezTo>
                    <a:cubicBezTo>
                      <a:pt x="523656" y="262997"/>
                      <a:pt x="342971" y="82586"/>
                      <a:pt x="121024" y="82586"/>
                    </a:cubicBezTo>
                    <a:cubicBezTo>
                      <a:pt x="98227" y="82586"/>
                      <a:pt x="79668" y="64150"/>
                      <a:pt x="79668" y="41293"/>
                    </a:cubicBezTo>
                    <a:cubicBezTo>
                      <a:pt x="79668" y="18530"/>
                      <a:pt x="98227" y="0"/>
                      <a:pt x="12102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solidFill>
                    <a:schemeClr val="tx1"/>
                  </a:solidFill>
                  <a:cs typeface="+mn-ea"/>
                  <a:sym typeface="+mn-lt"/>
                </a:endParaRPr>
              </a:p>
            </p:txBody>
          </p:sp>
        </p:grpSp>
        <p:grpSp>
          <p:nvGrpSpPr>
            <p:cNvPr id="7" name="组合 6">
              <a:extLst>
                <a:ext uri="{FF2B5EF4-FFF2-40B4-BE49-F238E27FC236}">
                  <a16:creationId xmlns:a16="http://schemas.microsoft.com/office/drawing/2014/main" xmlns="" id="{E53F6AD0-1A26-4559-B0BD-CD9DF6D1C8EC}"/>
                </a:ext>
              </a:extLst>
            </p:cNvPr>
            <p:cNvGrpSpPr/>
            <p:nvPr/>
          </p:nvGrpSpPr>
          <p:grpSpPr>
            <a:xfrm>
              <a:off x="6452196" y="3807300"/>
              <a:ext cx="4836290" cy="333650"/>
              <a:chOff x="6064198" y="3689504"/>
              <a:chExt cx="5748447" cy="469976"/>
            </a:xfrm>
          </p:grpSpPr>
          <p:sp>
            <p:nvSpPr>
              <p:cNvPr id="17" name="矩形: 圆角 16">
                <a:extLst>
                  <a:ext uri="{FF2B5EF4-FFF2-40B4-BE49-F238E27FC236}">
                    <a16:creationId xmlns:a16="http://schemas.microsoft.com/office/drawing/2014/main" xmlns="" id="{75DE949F-4DB9-4AD7-AD76-25CEE0F1D9C2}"/>
                  </a:ext>
                </a:extLst>
              </p:cNvPr>
              <p:cNvSpPr/>
              <p:nvPr/>
            </p:nvSpPr>
            <p:spPr>
              <a:xfrm>
                <a:off x="6064198" y="3748859"/>
                <a:ext cx="3575102" cy="273513"/>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cs typeface="+mn-ea"/>
                  <a:sym typeface="+mn-lt"/>
                </a:endParaRPr>
              </a:p>
            </p:txBody>
          </p:sp>
          <p:sp>
            <p:nvSpPr>
              <p:cNvPr id="18" name="文本框 17">
                <a:extLst>
                  <a:ext uri="{FF2B5EF4-FFF2-40B4-BE49-F238E27FC236}">
                    <a16:creationId xmlns:a16="http://schemas.microsoft.com/office/drawing/2014/main" xmlns="" id="{7176D3F3-8614-4D74-94F2-B87E6C44C9D4}"/>
                  </a:ext>
                </a:extLst>
              </p:cNvPr>
              <p:cNvSpPr txBox="1"/>
              <p:nvPr/>
            </p:nvSpPr>
            <p:spPr>
              <a:xfrm>
                <a:off x="9726954" y="3689504"/>
                <a:ext cx="2085691" cy="469976"/>
              </a:xfrm>
              <a:prstGeom prst="rect">
                <a:avLst/>
              </a:prstGeom>
              <a:noFill/>
            </p:spPr>
            <p:txBody>
              <a:bodyPr wrap="square" rtlCol="0">
                <a:spAutoFit/>
                <a:scene3d>
                  <a:camera prst="orthographicFront"/>
                  <a:lightRig rig="threePt" dir="t"/>
                </a:scene3d>
                <a:sp3d contourW="12700"/>
              </a:bodyPr>
              <a:lstStyle/>
              <a:p>
                <a:r>
                  <a:rPr lang="zh-CN" altLang="en-US" sz="1000" dirty="0">
                    <a:cs typeface="+mn-ea"/>
                    <a:sym typeface="+mn-lt"/>
                  </a:rPr>
                  <a:t>小清新</a:t>
                </a:r>
              </a:p>
            </p:txBody>
          </p:sp>
          <p:sp>
            <p:nvSpPr>
              <p:cNvPr id="19" name="矩形: 圆角 18">
                <a:extLst>
                  <a:ext uri="{FF2B5EF4-FFF2-40B4-BE49-F238E27FC236}">
                    <a16:creationId xmlns:a16="http://schemas.microsoft.com/office/drawing/2014/main" xmlns="" id="{56E4DD72-7086-423A-9B2F-8289779EE550}"/>
                  </a:ext>
                </a:extLst>
              </p:cNvPr>
              <p:cNvSpPr/>
              <p:nvPr/>
            </p:nvSpPr>
            <p:spPr>
              <a:xfrm>
                <a:off x="6064198" y="3748859"/>
                <a:ext cx="2184452" cy="273513"/>
              </a:xfrm>
              <a:prstGeom prst="roundRect">
                <a:avLst>
                  <a:gd name="adj" fmla="val 50000"/>
                </a:avLst>
              </a:prstGeom>
              <a:solidFill>
                <a:srgbClr val="F8CA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cs typeface="+mn-ea"/>
                  <a:sym typeface="+mn-lt"/>
                </a:endParaRPr>
              </a:p>
            </p:txBody>
          </p:sp>
        </p:grpSp>
        <p:grpSp>
          <p:nvGrpSpPr>
            <p:cNvPr id="8" name="组合 7">
              <a:extLst>
                <a:ext uri="{FF2B5EF4-FFF2-40B4-BE49-F238E27FC236}">
                  <a16:creationId xmlns:a16="http://schemas.microsoft.com/office/drawing/2014/main" xmlns="" id="{D146D113-E916-4E76-BC35-640E14F5DD65}"/>
                </a:ext>
              </a:extLst>
            </p:cNvPr>
            <p:cNvGrpSpPr/>
            <p:nvPr/>
          </p:nvGrpSpPr>
          <p:grpSpPr>
            <a:xfrm>
              <a:off x="6452194" y="4310264"/>
              <a:ext cx="4302990" cy="312797"/>
              <a:chOff x="6064197" y="3726681"/>
              <a:chExt cx="5114562" cy="440604"/>
            </a:xfrm>
          </p:grpSpPr>
          <p:sp>
            <p:nvSpPr>
              <p:cNvPr id="14" name="矩形: 圆角 13">
                <a:extLst>
                  <a:ext uri="{FF2B5EF4-FFF2-40B4-BE49-F238E27FC236}">
                    <a16:creationId xmlns:a16="http://schemas.microsoft.com/office/drawing/2014/main" xmlns="" id="{BF5532CE-D699-4D07-95FC-1588AC91C4B2}"/>
                  </a:ext>
                </a:extLst>
              </p:cNvPr>
              <p:cNvSpPr/>
              <p:nvPr/>
            </p:nvSpPr>
            <p:spPr>
              <a:xfrm>
                <a:off x="6064198" y="3748859"/>
                <a:ext cx="3575102" cy="273513"/>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cs typeface="+mn-ea"/>
                  <a:sym typeface="+mn-lt"/>
                </a:endParaRPr>
              </a:p>
            </p:txBody>
          </p:sp>
          <p:sp>
            <p:nvSpPr>
              <p:cNvPr id="15" name="文本框 14">
                <a:extLst>
                  <a:ext uri="{FF2B5EF4-FFF2-40B4-BE49-F238E27FC236}">
                    <a16:creationId xmlns:a16="http://schemas.microsoft.com/office/drawing/2014/main" xmlns="" id="{ACB19053-0686-4732-9058-59DC9738E4A7}"/>
                  </a:ext>
                </a:extLst>
              </p:cNvPr>
              <p:cNvSpPr txBox="1"/>
              <p:nvPr/>
            </p:nvSpPr>
            <p:spPr>
              <a:xfrm>
                <a:off x="9726955" y="3726681"/>
                <a:ext cx="1451804" cy="440604"/>
              </a:xfrm>
              <a:prstGeom prst="rect">
                <a:avLst/>
              </a:prstGeom>
              <a:noFill/>
            </p:spPr>
            <p:txBody>
              <a:bodyPr wrap="square" rtlCol="0">
                <a:spAutoFit/>
                <a:scene3d>
                  <a:camera prst="orthographicFront"/>
                  <a:lightRig rig="threePt" dir="t"/>
                </a:scene3d>
                <a:sp3d contourW="12700"/>
              </a:bodyPr>
              <a:lstStyle/>
              <a:p>
                <a:r>
                  <a:rPr lang="zh-CN" altLang="en-US" sz="900" dirty="0">
                    <a:cs typeface="+mn-ea"/>
                    <a:sym typeface="+mn-lt"/>
                  </a:rPr>
                  <a:t>小清新</a:t>
                </a:r>
              </a:p>
            </p:txBody>
          </p:sp>
          <p:sp>
            <p:nvSpPr>
              <p:cNvPr id="16" name="矩形: 圆角 15">
                <a:extLst>
                  <a:ext uri="{FF2B5EF4-FFF2-40B4-BE49-F238E27FC236}">
                    <a16:creationId xmlns:a16="http://schemas.microsoft.com/office/drawing/2014/main" xmlns="" id="{A2076DDA-F182-4ED1-B2E2-768F266EBA11}"/>
                  </a:ext>
                </a:extLst>
              </p:cNvPr>
              <p:cNvSpPr/>
              <p:nvPr/>
            </p:nvSpPr>
            <p:spPr>
              <a:xfrm>
                <a:off x="6064197" y="3748859"/>
                <a:ext cx="2876603" cy="273513"/>
              </a:xfrm>
              <a:prstGeom prst="roundRect">
                <a:avLst>
                  <a:gd name="adj" fmla="val 50000"/>
                </a:avLst>
              </a:prstGeom>
              <a:solidFill>
                <a:srgbClr val="F8CA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cs typeface="+mn-ea"/>
                  <a:sym typeface="+mn-lt"/>
                </a:endParaRPr>
              </a:p>
            </p:txBody>
          </p:sp>
        </p:grpSp>
        <p:grpSp>
          <p:nvGrpSpPr>
            <p:cNvPr id="9" name="组合 8">
              <a:extLst>
                <a:ext uri="{FF2B5EF4-FFF2-40B4-BE49-F238E27FC236}">
                  <a16:creationId xmlns:a16="http://schemas.microsoft.com/office/drawing/2014/main" xmlns="" id="{A95944F4-2489-4E94-BDDC-D3974FBD5EAA}"/>
                </a:ext>
              </a:extLst>
            </p:cNvPr>
            <p:cNvGrpSpPr/>
            <p:nvPr/>
          </p:nvGrpSpPr>
          <p:grpSpPr>
            <a:xfrm>
              <a:off x="6452194" y="4760451"/>
              <a:ext cx="4302990" cy="312797"/>
              <a:chOff x="6064197" y="3689504"/>
              <a:chExt cx="5114562" cy="440604"/>
            </a:xfrm>
          </p:grpSpPr>
          <p:sp>
            <p:nvSpPr>
              <p:cNvPr id="11" name="矩形: 圆角 10">
                <a:extLst>
                  <a:ext uri="{FF2B5EF4-FFF2-40B4-BE49-F238E27FC236}">
                    <a16:creationId xmlns:a16="http://schemas.microsoft.com/office/drawing/2014/main" xmlns="" id="{4B13E006-E931-43F8-A405-E28D9AE9A087}"/>
                  </a:ext>
                </a:extLst>
              </p:cNvPr>
              <p:cNvSpPr/>
              <p:nvPr/>
            </p:nvSpPr>
            <p:spPr>
              <a:xfrm>
                <a:off x="6064198" y="3748859"/>
                <a:ext cx="3575102" cy="273513"/>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cs typeface="+mn-ea"/>
                  <a:sym typeface="+mn-lt"/>
                </a:endParaRPr>
              </a:p>
            </p:txBody>
          </p:sp>
          <p:sp>
            <p:nvSpPr>
              <p:cNvPr id="12" name="文本框 11">
                <a:extLst>
                  <a:ext uri="{FF2B5EF4-FFF2-40B4-BE49-F238E27FC236}">
                    <a16:creationId xmlns:a16="http://schemas.microsoft.com/office/drawing/2014/main" xmlns="" id="{5FC5A347-778C-4F60-9093-621BEC525BC4}"/>
                  </a:ext>
                </a:extLst>
              </p:cNvPr>
              <p:cNvSpPr txBox="1"/>
              <p:nvPr/>
            </p:nvSpPr>
            <p:spPr>
              <a:xfrm>
                <a:off x="9726956" y="3689504"/>
                <a:ext cx="1451803" cy="440604"/>
              </a:xfrm>
              <a:prstGeom prst="rect">
                <a:avLst/>
              </a:prstGeom>
              <a:noFill/>
            </p:spPr>
            <p:txBody>
              <a:bodyPr wrap="square" rtlCol="0">
                <a:spAutoFit/>
                <a:scene3d>
                  <a:camera prst="orthographicFront"/>
                  <a:lightRig rig="threePt" dir="t"/>
                </a:scene3d>
                <a:sp3d contourW="12700"/>
              </a:bodyPr>
              <a:lstStyle/>
              <a:p>
                <a:r>
                  <a:rPr lang="zh-CN" altLang="en-US" sz="900" dirty="0">
                    <a:cs typeface="+mn-ea"/>
                    <a:sym typeface="+mn-lt"/>
                  </a:rPr>
                  <a:t>小清新</a:t>
                </a:r>
              </a:p>
            </p:txBody>
          </p:sp>
          <p:sp>
            <p:nvSpPr>
              <p:cNvPr id="13" name="矩形: 圆角 12">
                <a:extLst>
                  <a:ext uri="{FF2B5EF4-FFF2-40B4-BE49-F238E27FC236}">
                    <a16:creationId xmlns:a16="http://schemas.microsoft.com/office/drawing/2014/main" xmlns="" id="{8384B5A9-C84D-40F8-B4C9-AE0A73BEFC6A}"/>
                  </a:ext>
                </a:extLst>
              </p:cNvPr>
              <p:cNvSpPr/>
              <p:nvPr/>
            </p:nvSpPr>
            <p:spPr>
              <a:xfrm>
                <a:off x="6064197" y="3748859"/>
                <a:ext cx="3251095" cy="273513"/>
              </a:xfrm>
              <a:prstGeom prst="roundRect">
                <a:avLst>
                  <a:gd name="adj" fmla="val 50000"/>
                </a:avLst>
              </a:prstGeom>
              <a:solidFill>
                <a:srgbClr val="F8CA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solidFill>
                  <a:cs typeface="+mn-ea"/>
                  <a:sym typeface="+mn-lt"/>
                </a:endParaRPr>
              </a:p>
            </p:txBody>
          </p:sp>
        </p:grpSp>
        <p:sp>
          <p:nvSpPr>
            <p:cNvPr id="10" name="矩形 9">
              <a:extLst>
                <a:ext uri="{FF2B5EF4-FFF2-40B4-BE49-F238E27FC236}">
                  <a16:creationId xmlns:a16="http://schemas.microsoft.com/office/drawing/2014/main" xmlns="" id="{74EAC7B5-BA09-4FCA-84F1-88294D77635F}"/>
                </a:ext>
              </a:extLst>
            </p:cNvPr>
            <p:cNvSpPr/>
            <p:nvPr/>
          </p:nvSpPr>
          <p:spPr bwMode="auto">
            <a:xfrm>
              <a:off x="6428134" y="5248661"/>
              <a:ext cx="4118136" cy="312797"/>
            </a:xfrm>
            <a:prstGeom prst="rect">
              <a:avLst/>
            </a:prstGeom>
          </p:spPr>
          <p:txBody>
            <a:bodyPr wrap="square">
              <a:spAutoFit/>
              <a:scene3d>
                <a:camera prst="orthographicFront"/>
                <a:lightRig rig="threePt" dir="t"/>
              </a:scene3d>
              <a:sp3d contourW="12700"/>
            </a:bodyPr>
            <a:lstStyle/>
            <a:p>
              <a:pPr eaLnBrk="1" fontAlgn="auto" hangingPunct="1">
                <a:spcBef>
                  <a:spcPts val="0"/>
                </a:spcBef>
                <a:spcAft>
                  <a:spcPts val="0"/>
                </a:spcAft>
                <a:defRPr/>
              </a:pPr>
              <a:r>
                <a:rPr lang="en-US" altLang="zh-CN" sz="900" dirty="0">
                  <a:cs typeface="+mn-ea"/>
                  <a:sym typeface="+mn-lt"/>
                </a:rPr>
                <a:t>Providing the best presentation services in the world, </a:t>
              </a:r>
              <a:endParaRPr lang="zh-CN" altLang="en-US" sz="900" dirty="0">
                <a:cs typeface="+mn-ea"/>
                <a:sym typeface="+mn-lt"/>
              </a:endParaRPr>
            </a:p>
          </p:txBody>
        </p:sp>
      </p:grpSp>
      <p:grpSp>
        <p:nvGrpSpPr>
          <p:cNvPr id="29" name="组合 28">
            <a:extLst>
              <a:ext uri="{FF2B5EF4-FFF2-40B4-BE49-F238E27FC236}">
                <a16:creationId xmlns:a16="http://schemas.microsoft.com/office/drawing/2014/main" xmlns="" id="{B5351E1A-4668-4C79-8E6D-8B173924424C}"/>
              </a:ext>
            </a:extLst>
          </p:cNvPr>
          <p:cNvGrpSpPr/>
          <p:nvPr/>
        </p:nvGrpSpPr>
        <p:grpSpPr>
          <a:xfrm>
            <a:off x="6874400" y="1332383"/>
            <a:ext cx="3120580" cy="4161275"/>
            <a:chOff x="6874400" y="1332383"/>
            <a:chExt cx="3120580" cy="4161275"/>
          </a:xfrm>
        </p:grpSpPr>
        <p:sp>
          <p:nvSpPr>
            <p:cNvPr id="28" name="矩形 27">
              <a:extLst>
                <a:ext uri="{FF2B5EF4-FFF2-40B4-BE49-F238E27FC236}">
                  <a16:creationId xmlns:a16="http://schemas.microsoft.com/office/drawing/2014/main" xmlns="" id="{396094FE-BA3E-4E25-A563-46C1B2CE62F3}"/>
                </a:ext>
              </a:extLst>
            </p:cNvPr>
            <p:cNvSpPr/>
            <p:nvPr/>
          </p:nvSpPr>
          <p:spPr>
            <a:xfrm>
              <a:off x="7039608" y="1736006"/>
              <a:ext cx="2955372" cy="3757652"/>
            </a:xfrm>
            <a:prstGeom prst="rect">
              <a:avLst/>
            </a:prstGeom>
            <a:solidFill>
              <a:schemeClr val="bg1">
                <a:lumMod val="65000"/>
              </a:schemeClr>
            </a:solidFill>
            <a:ln>
              <a:noFill/>
            </a:ln>
            <a:effectLst>
              <a:softEdge rad="139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27" name="图片 26">
              <a:extLst>
                <a:ext uri="{FF2B5EF4-FFF2-40B4-BE49-F238E27FC236}">
                  <a16:creationId xmlns:a16="http://schemas.microsoft.com/office/drawing/2014/main" xmlns="" id="{6FC91F46-A89D-46B8-8E64-82A078F69E6A}"/>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50602"/>
            <a:stretch/>
          </p:blipFill>
          <p:spPr>
            <a:xfrm>
              <a:off x="6874400" y="1332383"/>
              <a:ext cx="2784302" cy="3757653"/>
            </a:xfrm>
            <a:prstGeom prst="rect">
              <a:avLst/>
            </a:prstGeom>
          </p:spPr>
        </p:pic>
      </p:grpSp>
    </p:spTree>
    <p:extLst>
      <p:ext uri="{BB962C8B-B14F-4D97-AF65-F5344CB8AC3E}">
        <p14:creationId xmlns:p14="http://schemas.microsoft.com/office/powerpoint/2010/main" val="51063727"/>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75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C946D4E8-8BD2-4F7B-B9CA-4BB6DEE84641}"/>
              </a:ext>
            </a:extLst>
          </p:cNvPr>
          <p:cNvSpPr/>
          <p:nvPr/>
        </p:nvSpPr>
        <p:spPr>
          <a:xfrm>
            <a:off x="1204686" y="3429000"/>
            <a:ext cx="9797144" cy="2292790"/>
          </a:xfrm>
          <a:prstGeom prst="rect">
            <a:avLst/>
          </a:prstGeom>
          <a:solidFill>
            <a:srgbClr val="F7C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椭圆 5">
            <a:extLst>
              <a:ext uri="{FF2B5EF4-FFF2-40B4-BE49-F238E27FC236}">
                <a16:creationId xmlns:a16="http://schemas.microsoft.com/office/drawing/2014/main" xmlns="" id="{2F4CBA7B-AD1F-4AB1-B7D2-37FA9F3C7797}"/>
              </a:ext>
            </a:extLst>
          </p:cNvPr>
          <p:cNvSpPr/>
          <p:nvPr/>
        </p:nvSpPr>
        <p:spPr>
          <a:xfrm>
            <a:off x="5280450" y="2472354"/>
            <a:ext cx="590550" cy="590550"/>
          </a:xfrm>
          <a:prstGeom prst="ellipse">
            <a:avLst/>
          </a:prstGeom>
          <a:solidFill>
            <a:srgbClr val="C2DD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7" name="椭圆 6">
            <a:extLst>
              <a:ext uri="{FF2B5EF4-FFF2-40B4-BE49-F238E27FC236}">
                <a16:creationId xmlns:a16="http://schemas.microsoft.com/office/drawing/2014/main" xmlns="" id="{CB5E83E6-ABFE-43B6-95E6-F566F533553C}"/>
              </a:ext>
            </a:extLst>
          </p:cNvPr>
          <p:cNvSpPr/>
          <p:nvPr/>
        </p:nvSpPr>
        <p:spPr>
          <a:xfrm>
            <a:off x="6213900" y="2472354"/>
            <a:ext cx="590550" cy="590550"/>
          </a:xfrm>
          <a:prstGeom prst="ellipse">
            <a:avLst/>
          </a:prstGeom>
          <a:solidFill>
            <a:srgbClr val="C2DD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8" name="椭圆 7">
            <a:extLst>
              <a:ext uri="{FF2B5EF4-FFF2-40B4-BE49-F238E27FC236}">
                <a16:creationId xmlns:a16="http://schemas.microsoft.com/office/drawing/2014/main" xmlns="" id="{9D4FF527-3509-41E7-9438-9B129FAD9B2A}"/>
              </a:ext>
            </a:extLst>
          </p:cNvPr>
          <p:cNvSpPr/>
          <p:nvPr/>
        </p:nvSpPr>
        <p:spPr>
          <a:xfrm>
            <a:off x="7115175" y="2472354"/>
            <a:ext cx="590550" cy="590550"/>
          </a:xfrm>
          <a:prstGeom prst="ellipse">
            <a:avLst/>
          </a:prstGeom>
          <a:solidFill>
            <a:srgbClr val="C2DD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9" name="椭圆 8">
            <a:extLst>
              <a:ext uri="{FF2B5EF4-FFF2-40B4-BE49-F238E27FC236}">
                <a16:creationId xmlns:a16="http://schemas.microsoft.com/office/drawing/2014/main" xmlns="" id="{B60C454B-DF7D-4674-8C87-4D0A0E6D7241}"/>
              </a:ext>
            </a:extLst>
          </p:cNvPr>
          <p:cNvSpPr/>
          <p:nvPr/>
        </p:nvSpPr>
        <p:spPr>
          <a:xfrm>
            <a:off x="8014125" y="2472354"/>
            <a:ext cx="590550" cy="590550"/>
          </a:xfrm>
          <a:prstGeom prst="ellipse">
            <a:avLst/>
          </a:prstGeom>
          <a:solidFill>
            <a:srgbClr val="C2DD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pic>
        <p:nvPicPr>
          <p:cNvPr id="10" name="图形 9" descr="握手">
            <a:extLst>
              <a:ext uri="{FF2B5EF4-FFF2-40B4-BE49-F238E27FC236}">
                <a16:creationId xmlns:a16="http://schemas.microsoft.com/office/drawing/2014/main" xmlns="" id="{D242CE4F-9017-4ABC-BBE1-7EA965FA08C9}"/>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8112975" y="2593854"/>
            <a:ext cx="469050" cy="469050"/>
          </a:xfrm>
          <a:prstGeom prst="rect">
            <a:avLst/>
          </a:prstGeom>
        </p:spPr>
      </p:pic>
      <p:pic>
        <p:nvPicPr>
          <p:cNvPr id="11" name="图形 10" descr="日历">
            <a:extLst>
              <a:ext uri="{FF2B5EF4-FFF2-40B4-BE49-F238E27FC236}">
                <a16:creationId xmlns:a16="http://schemas.microsoft.com/office/drawing/2014/main" xmlns="" id="{50ABE299-29AF-43E0-81B9-0B8C69163DCD}"/>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tretch>
            <a:fillRect/>
          </a:stretch>
        </p:blipFill>
        <p:spPr>
          <a:xfrm>
            <a:off x="7171125" y="2546154"/>
            <a:ext cx="454800" cy="454800"/>
          </a:xfrm>
          <a:prstGeom prst="rect">
            <a:avLst/>
          </a:prstGeom>
        </p:spPr>
      </p:pic>
      <p:pic>
        <p:nvPicPr>
          <p:cNvPr id="12" name="图形 11" descr="放大镜">
            <a:extLst>
              <a:ext uri="{FF2B5EF4-FFF2-40B4-BE49-F238E27FC236}">
                <a16:creationId xmlns:a16="http://schemas.microsoft.com/office/drawing/2014/main" xmlns="" id="{B9E2C50C-7963-4ACF-B2C4-07EBA4EDA193}"/>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tretch>
            <a:fillRect/>
          </a:stretch>
        </p:blipFill>
        <p:spPr>
          <a:xfrm>
            <a:off x="6281775" y="2546154"/>
            <a:ext cx="454800" cy="454800"/>
          </a:xfrm>
          <a:prstGeom prst="rect">
            <a:avLst/>
          </a:prstGeom>
        </p:spPr>
      </p:pic>
      <p:pic>
        <p:nvPicPr>
          <p:cNvPr id="13" name="图形 12" descr="拼图">
            <a:extLst>
              <a:ext uri="{FF2B5EF4-FFF2-40B4-BE49-F238E27FC236}">
                <a16:creationId xmlns:a16="http://schemas.microsoft.com/office/drawing/2014/main" xmlns="" id="{EEADF7D9-9202-4978-A6FE-862BB7FC5327}"/>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tretch>
            <a:fillRect/>
          </a:stretch>
        </p:blipFill>
        <p:spPr>
          <a:xfrm>
            <a:off x="5342400" y="2534304"/>
            <a:ext cx="466650" cy="466650"/>
          </a:xfrm>
          <a:prstGeom prst="rect">
            <a:avLst/>
          </a:prstGeom>
        </p:spPr>
      </p:pic>
      <p:sp>
        <p:nvSpPr>
          <p:cNvPr id="14" name="文本框 13">
            <a:extLst>
              <a:ext uri="{FF2B5EF4-FFF2-40B4-BE49-F238E27FC236}">
                <a16:creationId xmlns:a16="http://schemas.microsoft.com/office/drawing/2014/main" xmlns="" id="{E4C20814-34CD-4C50-9381-0FCD03DC227C}"/>
              </a:ext>
            </a:extLst>
          </p:cNvPr>
          <p:cNvSpPr txBox="1"/>
          <p:nvPr/>
        </p:nvSpPr>
        <p:spPr>
          <a:xfrm>
            <a:off x="5228101" y="3339262"/>
            <a:ext cx="2462210" cy="584775"/>
          </a:xfrm>
          <a:prstGeom prst="rect">
            <a:avLst/>
          </a:prstGeom>
          <a:noFill/>
        </p:spPr>
        <p:txBody>
          <a:bodyPr wrap="square" rtlCol="0">
            <a:spAutoFit/>
          </a:bodyPr>
          <a:lstStyle/>
          <a:p>
            <a:r>
              <a:rPr lang="zh-CN" altLang="en-US" sz="3200" b="1" dirty="0">
                <a:cs typeface="+mn-ea"/>
                <a:sym typeface="+mn-lt"/>
              </a:rPr>
              <a:t>小清新</a:t>
            </a:r>
          </a:p>
        </p:txBody>
      </p:sp>
      <p:cxnSp>
        <p:nvCxnSpPr>
          <p:cNvPr id="15" name="直接连接符 14">
            <a:extLst>
              <a:ext uri="{FF2B5EF4-FFF2-40B4-BE49-F238E27FC236}">
                <a16:creationId xmlns:a16="http://schemas.microsoft.com/office/drawing/2014/main" xmlns="" id="{070D9663-7567-4A95-892B-A2CE9CF7A021}"/>
              </a:ext>
            </a:extLst>
          </p:cNvPr>
          <p:cNvCxnSpPr/>
          <p:nvPr/>
        </p:nvCxnSpPr>
        <p:spPr>
          <a:xfrm>
            <a:off x="5375779" y="4200395"/>
            <a:ext cx="407195" cy="0"/>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9" name="组合 18">
            <a:extLst>
              <a:ext uri="{FF2B5EF4-FFF2-40B4-BE49-F238E27FC236}">
                <a16:creationId xmlns:a16="http://schemas.microsoft.com/office/drawing/2014/main" xmlns="" id="{58C719AD-FEAF-483E-BFB6-86560CFDBF2E}"/>
              </a:ext>
            </a:extLst>
          </p:cNvPr>
          <p:cNvGrpSpPr/>
          <p:nvPr/>
        </p:nvGrpSpPr>
        <p:grpSpPr>
          <a:xfrm>
            <a:off x="1543284" y="1590412"/>
            <a:ext cx="2476928" cy="4667250"/>
            <a:chOff x="1543284" y="1590412"/>
            <a:chExt cx="2476928" cy="4667250"/>
          </a:xfrm>
        </p:grpSpPr>
        <p:pic>
          <p:nvPicPr>
            <p:cNvPr id="3" name="图片 2" descr="图片包含 电子产品, 监视器, 陈列, 计算机&#10;&#10;已生成极高可信度的说明">
              <a:extLst>
                <a:ext uri="{FF2B5EF4-FFF2-40B4-BE49-F238E27FC236}">
                  <a16:creationId xmlns:a16="http://schemas.microsoft.com/office/drawing/2014/main" xmlns="" id="{FD144C2E-736B-468D-B9ED-6A13ABC29C05}"/>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543284" y="1590412"/>
              <a:ext cx="2476928" cy="4667250"/>
            </a:xfrm>
            <a:prstGeom prst="rect">
              <a:avLst/>
            </a:prstGeom>
          </p:spPr>
        </p:pic>
        <p:pic>
          <p:nvPicPr>
            <p:cNvPr id="17" name="图片 16">
              <a:extLst>
                <a:ext uri="{FF2B5EF4-FFF2-40B4-BE49-F238E27FC236}">
                  <a16:creationId xmlns:a16="http://schemas.microsoft.com/office/drawing/2014/main" xmlns="" id="{BBA647F9-12E0-4E50-A154-03F2EE98D0B7}"/>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r="51468" b="47891"/>
            <a:stretch/>
          </p:blipFill>
          <p:spPr>
            <a:xfrm>
              <a:off x="1641900" y="2148114"/>
              <a:ext cx="2218900" cy="3573676"/>
            </a:xfrm>
            <a:prstGeom prst="rect">
              <a:avLst/>
            </a:prstGeom>
          </p:spPr>
        </p:pic>
      </p:grpSp>
      <p:sp>
        <p:nvSpPr>
          <p:cNvPr id="18" name="文本框 17">
            <a:extLst>
              <a:ext uri="{FF2B5EF4-FFF2-40B4-BE49-F238E27FC236}">
                <a16:creationId xmlns:a16="http://schemas.microsoft.com/office/drawing/2014/main" xmlns="" id="{B9035052-9B69-432E-9CD0-775435B923C7}"/>
              </a:ext>
            </a:extLst>
          </p:cNvPr>
          <p:cNvSpPr txBox="1"/>
          <p:nvPr/>
        </p:nvSpPr>
        <p:spPr>
          <a:xfrm>
            <a:off x="5208330" y="4200395"/>
            <a:ext cx="5440386" cy="714939"/>
          </a:xfrm>
          <a:prstGeom prst="rect">
            <a:avLst/>
          </a:prstGeom>
          <a:noFill/>
        </p:spPr>
        <p:txBody>
          <a:bodyPr wrap="square" rtlCol="0">
            <a:spAutoFit/>
          </a:bodyPr>
          <a:lstStyle/>
          <a:p>
            <a:pPr>
              <a:lnSpc>
                <a:spcPct val="200000"/>
              </a:lnSpc>
            </a:pPr>
            <a:r>
              <a:rPr lang="en-US" altLang="zh-CN" sz="1100" dirty="0">
                <a:cs typeface="+mn-ea"/>
                <a:sym typeface="+mn-lt"/>
              </a:rPr>
              <a:t>Click here to add words Click here to add words Click here to add words Click </a:t>
            </a:r>
            <a:r>
              <a:rPr lang="en-US" altLang="zh-CN" sz="1100" dirty="0" err="1">
                <a:cs typeface="+mn-ea"/>
                <a:sym typeface="+mn-lt"/>
              </a:rPr>
              <a:t>Click</a:t>
            </a:r>
            <a:r>
              <a:rPr lang="en-US" altLang="zh-CN" sz="1100" dirty="0">
                <a:cs typeface="+mn-ea"/>
                <a:sym typeface="+mn-lt"/>
              </a:rPr>
              <a:t> here to add words Click here to add words Click here to add words Click </a:t>
            </a:r>
            <a:r>
              <a:rPr lang="en-US" altLang="zh-CN" sz="1100" dirty="0" err="1">
                <a:cs typeface="+mn-ea"/>
                <a:sym typeface="+mn-lt"/>
              </a:rPr>
              <a:t>Click</a:t>
            </a:r>
            <a:r>
              <a:rPr lang="en-US" altLang="zh-CN" sz="1100" dirty="0">
                <a:cs typeface="+mn-ea"/>
                <a:sym typeface="+mn-lt"/>
              </a:rPr>
              <a:t> here to add words Click here to add words</a:t>
            </a:r>
            <a:endParaRPr lang="zh-CN" altLang="en-US" sz="1100" dirty="0">
              <a:cs typeface="+mn-ea"/>
              <a:sym typeface="+mn-lt"/>
            </a:endParaRPr>
          </a:p>
        </p:txBody>
      </p:sp>
    </p:spTree>
    <p:extLst>
      <p:ext uri="{BB962C8B-B14F-4D97-AF65-F5344CB8AC3E}">
        <p14:creationId xmlns:p14="http://schemas.microsoft.com/office/powerpoint/2010/main" val="708677083"/>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anim calcmode="lin" valueType="num">
                                      <p:cBhvr>
                                        <p:cTn id="25" dur="1000" fill="hold"/>
                                        <p:tgtEl>
                                          <p:spTgt spid="8"/>
                                        </p:tgtEl>
                                        <p:attrNameLst>
                                          <p:attrName>ppt_x</p:attrName>
                                        </p:attrNameLst>
                                      </p:cBhvr>
                                      <p:tavLst>
                                        <p:tav tm="0">
                                          <p:val>
                                            <p:strVal val="#ppt_x"/>
                                          </p:val>
                                        </p:tav>
                                        <p:tav tm="100000">
                                          <p:val>
                                            <p:strVal val="#ppt_x"/>
                                          </p:val>
                                        </p:tav>
                                      </p:tavLst>
                                    </p:anim>
                                    <p:anim calcmode="lin" valueType="num">
                                      <p:cBhvr>
                                        <p:cTn id="26" dur="1000" fill="hold"/>
                                        <p:tgtEl>
                                          <p:spTgt spid="8"/>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1000"/>
                                        <p:tgtEl>
                                          <p:spTgt spid="9"/>
                                        </p:tgtEl>
                                      </p:cBhvr>
                                    </p:animEffect>
                                    <p:anim calcmode="lin" valueType="num">
                                      <p:cBhvr>
                                        <p:cTn id="30" dur="1000" fill="hold"/>
                                        <p:tgtEl>
                                          <p:spTgt spid="9"/>
                                        </p:tgtEl>
                                        <p:attrNameLst>
                                          <p:attrName>ppt_x</p:attrName>
                                        </p:attrNameLst>
                                      </p:cBhvr>
                                      <p:tavLst>
                                        <p:tav tm="0">
                                          <p:val>
                                            <p:strVal val="#ppt_x"/>
                                          </p:val>
                                        </p:tav>
                                        <p:tav tm="100000">
                                          <p:val>
                                            <p:strVal val="#ppt_x"/>
                                          </p:val>
                                        </p:tav>
                                      </p:tavLst>
                                    </p:anim>
                                    <p:anim calcmode="lin" valueType="num">
                                      <p:cBhvr>
                                        <p:cTn id="31" dur="1000" fill="hold"/>
                                        <p:tgtEl>
                                          <p:spTgt spid="9"/>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1000"/>
                                        <p:tgtEl>
                                          <p:spTgt spid="10"/>
                                        </p:tgtEl>
                                      </p:cBhvr>
                                    </p:animEffect>
                                    <p:anim calcmode="lin" valueType="num">
                                      <p:cBhvr>
                                        <p:cTn id="35" dur="1000" fill="hold"/>
                                        <p:tgtEl>
                                          <p:spTgt spid="10"/>
                                        </p:tgtEl>
                                        <p:attrNameLst>
                                          <p:attrName>ppt_x</p:attrName>
                                        </p:attrNameLst>
                                      </p:cBhvr>
                                      <p:tavLst>
                                        <p:tav tm="0">
                                          <p:val>
                                            <p:strVal val="#ppt_x"/>
                                          </p:val>
                                        </p:tav>
                                        <p:tav tm="100000">
                                          <p:val>
                                            <p:strVal val="#ppt_x"/>
                                          </p:val>
                                        </p:tav>
                                      </p:tavLst>
                                    </p:anim>
                                    <p:anim calcmode="lin" valueType="num">
                                      <p:cBhvr>
                                        <p:cTn id="36" dur="1000" fill="hold"/>
                                        <p:tgtEl>
                                          <p:spTgt spid="10"/>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1000"/>
                                        <p:tgtEl>
                                          <p:spTgt spid="11"/>
                                        </p:tgtEl>
                                      </p:cBhvr>
                                    </p:animEffect>
                                    <p:anim calcmode="lin" valueType="num">
                                      <p:cBhvr>
                                        <p:cTn id="40" dur="1000" fill="hold"/>
                                        <p:tgtEl>
                                          <p:spTgt spid="11"/>
                                        </p:tgtEl>
                                        <p:attrNameLst>
                                          <p:attrName>ppt_x</p:attrName>
                                        </p:attrNameLst>
                                      </p:cBhvr>
                                      <p:tavLst>
                                        <p:tav tm="0">
                                          <p:val>
                                            <p:strVal val="#ppt_x"/>
                                          </p:val>
                                        </p:tav>
                                        <p:tav tm="100000">
                                          <p:val>
                                            <p:strVal val="#ppt_x"/>
                                          </p:val>
                                        </p:tav>
                                      </p:tavLst>
                                    </p:anim>
                                    <p:anim calcmode="lin" valueType="num">
                                      <p:cBhvr>
                                        <p:cTn id="41" dur="1000" fill="hold"/>
                                        <p:tgtEl>
                                          <p:spTgt spid="11"/>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fade">
                                      <p:cBhvr>
                                        <p:cTn id="44" dur="1000"/>
                                        <p:tgtEl>
                                          <p:spTgt spid="12"/>
                                        </p:tgtEl>
                                      </p:cBhvr>
                                    </p:animEffect>
                                    <p:anim calcmode="lin" valueType="num">
                                      <p:cBhvr>
                                        <p:cTn id="45" dur="1000" fill="hold"/>
                                        <p:tgtEl>
                                          <p:spTgt spid="12"/>
                                        </p:tgtEl>
                                        <p:attrNameLst>
                                          <p:attrName>ppt_x</p:attrName>
                                        </p:attrNameLst>
                                      </p:cBhvr>
                                      <p:tavLst>
                                        <p:tav tm="0">
                                          <p:val>
                                            <p:strVal val="#ppt_x"/>
                                          </p:val>
                                        </p:tav>
                                        <p:tav tm="100000">
                                          <p:val>
                                            <p:strVal val="#ppt_x"/>
                                          </p:val>
                                        </p:tav>
                                      </p:tavLst>
                                    </p:anim>
                                    <p:anim calcmode="lin" valueType="num">
                                      <p:cBhvr>
                                        <p:cTn id="46" dur="1000" fill="hold"/>
                                        <p:tgtEl>
                                          <p:spTgt spid="12"/>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1000"/>
                                        <p:tgtEl>
                                          <p:spTgt spid="13"/>
                                        </p:tgtEl>
                                      </p:cBhvr>
                                    </p:animEffect>
                                    <p:anim calcmode="lin" valueType="num">
                                      <p:cBhvr>
                                        <p:cTn id="50" dur="1000" fill="hold"/>
                                        <p:tgtEl>
                                          <p:spTgt spid="13"/>
                                        </p:tgtEl>
                                        <p:attrNameLst>
                                          <p:attrName>ppt_x</p:attrName>
                                        </p:attrNameLst>
                                      </p:cBhvr>
                                      <p:tavLst>
                                        <p:tav tm="0">
                                          <p:val>
                                            <p:strVal val="#ppt_x"/>
                                          </p:val>
                                        </p:tav>
                                        <p:tav tm="100000">
                                          <p:val>
                                            <p:strVal val="#ppt_x"/>
                                          </p:val>
                                        </p:tav>
                                      </p:tavLst>
                                    </p:anim>
                                    <p:anim calcmode="lin" valueType="num">
                                      <p:cBhvr>
                                        <p:cTn id="5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fade">
                                      <p:cBhvr>
                                        <p:cTn id="56" dur="500"/>
                                        <p:tgtEl>
                                          <p:spTgt spid="14"/>
                                        </p:tgtEl>
                                      </p:cBhvr>
                                    </p:animEffect>
                                  </p:childTnLst>
                                </p:cTn>
                              </p:par>
                              <p:par>
                                <p:cTn id="57" presetID="10" presetClass="entr" presetSubtype="0" fill="hold" nodeType="withEffect">
                                  <p:stCondLst>
                                    <p:cond delay="0"/>
                                  </p:stCondLst>
                                  <p:childTnLst>
                                    <p:set>
                                      <p:cBhvr>
                                        <p:cTn id="58" dur="1" fill="hold">
                                          <p:stCondLst>
                                            <p:cond delay="0"/>
                                          </p:stCondLst>
                                        </p:cTn>
                                        <p:tgtEl>
                                          <p:spTgt spid="15"/>
                                        </p:tgtEl>
                                        <p:attrNameLst>
                                          <p:attrName>style.visibility</p:attrName>
                                        </p:attrNameLst>
                                      </p:cBhvr>
                                      <p:to>
                                        <p:strVal val="visible"/>
                                      </p:to>
                                    </p:set>
                                    <p:animEffect transition="in" filter="fade">
                                      <p:cBhvr>
                                        <p:cTn id="59" dur="500"/>
                                        <p:tgtEl>
                                          <p:spTgt spid="15"/>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fade">
                                      <p:cBhvr>
                                        <p:cTn id="6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4" grpId="0"/>
      <p:bldP spid="1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47B361FA-404C-4548-B67A-EC32B3A7F5BF}"/>
              </a:ext>
            </a:extLst>
          </p:cNvPr>
          <p:cNvSpPr/>
          <p:nvPr/>
        </p:nvSpPr>
        <p:spPr>
          <a:xfrm>
            <a:off x="4947682" y="912421"/>
            <a:ext cx="2296633" cy="5500576"/>
          </a:xfrm>
          <a:prstGeom prst="rect">
            <a:avLst/>
          </a:prstGeom>
          <a:solidFill>
            <a:schemeClr val="bg1"/>
          </a:solidFill>
          <a:ln>
            <a:noFill/>
          </a:ln>
          <a:effectLst>
            <a:outerShdw blurRad="330200" dist="381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6" name="矩形 5">
            <a:extLst>
              <a:ext uri="{FF2B5EF4-FFF2-40B4-BE49-F238E27FC236}">
                <a16:creationId xmlns:a16="http://schemas.microsoft.com/office/drawing/2014/main" xmlns="" id="{8DC0F809-1847-4D9C-B8F0-D44554260AF5}"/>
              </a:ext>
            </a:extLst>
          </p:cNvPr>
          <p:cNvSpPr/>
          <p:nvPr/>
        </p:nvSpPr>
        <p:spPr>
          <a:xfrm>
            <a:off x="5818999" y="2547339"/>
            <a:ext cx="553998" cy="2118529"/>
          </a:xfrm>
          <a:prstGeom prst="rect">
            <a:avLst/>
          </a:prstGeom>
        </p:spPr>
        <p:txBody>
          <a:bodyPr vert="eaVert" wrap="none">
            <a:spAutoFit/>
          </a:bodyPr>
          <a:lstStyle/>
          <a:p>
            <a:r>
              <a:rPr lang="en-US" altLang="zh-CN" sz="2400" b="1" spc="800" dirty="0">
                <a:solidFill>
                  <a:schemeClr val="tx1">
                    <a:lumMod val="85000"/>
                    <a:lumOff val="15000"/>
                  </a:schemeClr>
                </a:solidFill>
                <a:cs typeface="+mn-ea"/>
                <a:sym typeface="+mn-lt"/>
              </a:rPr>
              <a:t>[</a:t>
            </a:r>
            <a:r>
              <a:rPr lang="zh-CN" altLang="en-US" sz="2400" b="1" spc="800" dirty="0">
                <a:solidFill>
                  <a:schemeClr val="tx1">
                    <a:lumMod val="85000"/>
                    <a:lumOff val="15000"/>
                  </a:schemeClr>
                </a:solidFill>
                <a:cs typeface="+mn-ea"/>
                <a:sym typeface="+mn-lt"/>
              </a:rPr>
              <a:t>第三部分</a:t>
            </a:r>
            <a:r>
              <a:rPr lang="en-US" altLang="zh-CN" sz="2400" b="1" spc="800" dirty="0">
                <a:solidFill>
                  <a:schemeClr val="tx1">
                    <a:lumMod val="85000"/>
                    <a:lumOff val="15000"/>
                  </a:schemeClr>
                </a:solidFill>
                <a:cs typeface="+mn-ea"/>
                <a:sym typeface="+mn-lt"/>
              </a:rPr>
              <a:t>]</a:t>
            </a:r>
          </a:p>
        </p:txBody>
      </p:sp>
      <p:pic>
        <p:nvPicPr>
          <p:cNvPr id="10" name="图片 9">
            <a:extLst>
              <a:ext uri="{FF2B5EF4-FFF2-40B4-BE49-F238E27FC236}">
                <a16:creationId xmlns:a16="http://schemas.microsoft.com/office/drawing/2014/main" xmlns="" id="{5187D165-03DE-40DA-86D8-C635E5360BF5}"/>
              </a:ext>
            </a:extLst>
          </p:cNvPr>
          <p:cNvPicPr>
            <a:picLocks noChangeAspect="1"/>
          </p:cNvPicPr>
          <p:nvPr/>
        </p:nvPicPr>
        <p:blipFill rotWithShape="1">
          <a:blip r:embed="rId4">
            <a:extLst>
              <a:ext uri="{28A0092B-C50C-407E-A947-70E740481C1C}">
                <a14:useLocalDpi xmlns:a14="http://schemas.microsoft.com/office/drawing/2010/main" val="0"/>
              </a:ext>
            </a:extLst>
          </a:blip>
          <a:srcRect l="40039" t="15683" r="33718" b="6489"/>
          <a:stretch/>
        </p:blipFill>
        <p:spPr>
          <a:xfrm>
            <a:off x="6474598" y="678712"/>
            <a:ext cx="1799772" cy="5337459"/>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159735334"/>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up)">
                                      <p:cBhvr>
                                        <p:cTn id="12" dur="2000"/>
                                        <p:tgtEl>
                                          <p:spTgt spid="6"/>
                                        </p:tgtEl>
                                      </p:cBhvr>
                                    </p:animEffect>
                                  </p:childTnLst>
                                </p:cTn>
                              </p:par>
                              <p:par>
                                <p:cTn id="13" presetID="2" presetClass="entr" presetSubtype="4"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DBAFF2DD-716E-46D5-8C33-19AABEF52992}"/>
              </a:ext>
            </a:extLst>
          </p:cNvPr>
          <p:cNvSpPr txBox="1"/>
          <p:nvPr/>
        </p:nvSpPr>
        <p:spPr>
          <a:xfrm>
            <a:off x="1540183" y="1436324"/>
            <a:ext cx="857927" cy="1862048"/>
          </a:xfrm>
          <a:prstGeom prst="rect">
            <a:avLst/>
          </a:prstGeom>
          <a:noFill/>
        </p:spPr>
        <p:txBody>
          <a:bodyPr wrap="none" rtlCol="0">
            <a:spAutoFit/>
            <a:scene3d>
              <a:camera prst="orthographicFront"/>
              <a:lightRig rig="threePt" dir="t"/>
            </a:scene3d>
            <a:sp3d contourW="12700"/>
          </a:bodyPr>
          <a:lstStyle/>
          <a:p>
            <a:pPr algn="ctr"/>
            <a:r>
              <a:rPr lang="en-US" altLang="zh-CN" sz="11500" b="1" i="1" dirty="0">
                <a:solidFill>
                  <a:srgbClr val="F8CAE4"/>
                </a:solidFill>
                <a:cs typeface="+mn-ea"/>
                <a:sym typeface="+mn-lt"/>
              </a:rPr>
              <a:t>S</a:t>
            </a:r>
            <a:endParaRPr lang="zh-CN" altLang="en-US" sz="11500" b="1" i="1" dirty="0">
              <a:solidFill>
                <a:srgbClr val="F8CAE4"/>
              </a:solidFill>
              <a:cs typeface="+mn-ea"/>
              <a:sym typeface="+mn-lt"/>
            </a:endParaRPr>
          </a:p>
        </p:txBody>
      </p:sp>
      <p:sp>
        <p:nvSpPr>
          <p:cNvPr id="3" name="文本框 2">
            <a:extLst>
              <a:ext uri="{FF2B5EF4-FFF2-40B4-BE49-F238E27FC236}">
                <a16:creationId xmlns:a16="http://schemas.microsoft.com/office/drawing/2014/main" xmlns="" id="{6377256D-9CB0-4090-B833-1166FD7246A7}"/>
              </a:ext>
            </a:extLst>
          </p:cNvPr>
          <p:cNvSpPr txBox="1"/>
          <p:nvPr/>
        </p:nvSpPr>
        <p:spPr>
          <a:xfrm>
            <a:off x="1524955" y="3432965"/>
            <a:ext cx="888384" cy="1862048"/>
          </a:xfrm>
          <a:prstGeom prst="rect">
            <a:avLst/>
          </a:prstGeom>
          <a:noFill/>
        </p:spPr>
        <p:txBody>
          <a:bodyPr wrap="none" rtlCol="0">
            <a:spAutoFit/>
            <a:scene3d>
              <a:camera prst="orthographicFront"/>
              <a:lightRig rig="threePt" dir="t"/>
            </a:scene3d>
            <a:sp3d contourW="12700"/>
          </a:bodyPr>
          <a:lstStyle/>
          <a:p>
            <a:pPr algn="ctr"/>
            <a:r>
              <a:rPr lang="en-US" altLang="zh-CN" sz="11500" b="1" i="1" dirty="0">
                <a:solidFill>
                  <a:srgbClr val="F8CAE4"/>
                </a:solidFill>
                <a:cs typeface="+mn-ea"/>
                <a:sym typeface="+mn-lt"/>
              </a:rPr>
              <a:t>O</a:t>
            </a:r>
            <a:endParaRPr lang="zh-CN" altLang="en-US" sz="11500" b="1" i="1" dirty="0">
              <a:solidFill>
                <a:srgbClr val="F8CAE4"/>
              </a:solidFill>
              <a:cs typeface="+mn-ea"/>
              <a:sym typeface="+mn-lt"/>
            </a:endParaRPr>
          </a:p>
        </p:txBody>
      </p:sp>
      <p:sp>
        <p:nvSpPr>
          <p:cNvPr id="4" name="文本框 3">
            <a:extLst>
              <a:ext uri="{FF2B5EF4-FFF2-40B4-BE49-F238E27FC236}">
                <a16:creationId xmlns:a16="http://schemas.microsoft.com/office/drawing/2014/main" xmlns="" id="{5E22048A-1917-49D9-9AE7-9F7C30DFB41F}"/>
              </a:ext>
            </a:extLst>
          </p:cNvPr>
          <p:cNvSpPr txBox="1"/>
          <p:nvPr/>
        </p:nvSpPr>
        <p:spPr>
          <a:xfrm>
            <a:off x="6296375" y="1436324"/>
            <a:ext cx="1111202" cy="1862048"/>
          </a:xfrm>
          <a:prstGeom prst="rect">
            <a:avLst/>
          </a:prstGeom>
          <a:noFill/>
        </p:spPr>
        <p:txBody>
          <a:bodyPr wrap="none" rtlCol="0">
            <a:spAutoFit/>
            <a:scene3d>
              <a:camera prst="orthographicFront"/>
              <a:lightRig rig="threePt" dir="t"/>
            </a:scene3d>
            <a:sp3d contourW="12700"/>
          </a:bodyPr>
          <a:lstStyle/>
          <a:p>
            <a:pPr algn="ctr"/>
            <a:r>
              <a:rPr lang="en-US" altLang="zh-CN" sz="11500" b="1" i="1" dirty="0">
                <a:solidFill>
                  <a:srgbClr val="C2DDEC"/>
                </a:solidFill>
                <a:cs typeface="+mn-ea"/>
                <a:sym typeface="+mn-lt"/>
              </a:rPr>
              <a:t>W</a:t>
            </a:r>
            <a:endParaRPr lang="zh-CN" altLang="en-US" sz="11500" b="1" i="1" dirty="0">
              <a:solidFill>
                <a:srgbClr val="C2DDEC"/>
              </a:solidFill>
              <a:cs typeface="+mn-ea"/>
              <a:sym typeface="+mn-lt"/>
            </a:endParaRPr>
          </a:p>
        </p:txBody>
      </p:sp>
      <p:sp>
        <p:nvSpPr>
          <p:cNvPr id="5" name="文本框 4">
            <a:extLst>
              <a:ext uri="{FF2B5EF4-FFF2-40B4-BE49-F238E27FC236}">
                <a16:creationId xmlns:a16="http://schemas.microsoft.com/office/drawing/2014/main" xmlns="" id="{083DE613-2CE9-4E05-B80D-AE2C951949F7}"/>
              </a:ext>
            </a:extLst>
          </p:cNvPr>
          <p:cNvSpPr txBox="1"/>
          <p:nvPr/>
        </p:nvSpPr>
        <p:spPr>
          <a:xfrm>
            <a:off x="6471904" y="3432965"/>
            <a:ext cx="760143" cy="1862048"/>
          </a:xfrm>
          <a:prstGeom prst="rect">
            <a:avLst/>
          </a:prstGeom>
          <a:noFill/>
        </p:spPr>
        <p:txBody>
          <a:bodyPr wrap="none" rtlCol="0">
            <a:spAutoFit/>
            <a:scene3d>
              <a:camera prst="orthographicFront"/>
              <a:lightRig rig="threePt" dir="t"/>
            </a:scene3d>
            <a:sp3d contourW="12700"/>
          </a:bodyPr>
          <a:lstStyle/>
          <a:p>
            <a:pPr algn="ctr"/>
            <a:r>
              <a:rPr lang="en-US" altLang="zh-CN" sz="11500" b="1" i="1" dirty="0">
                <a:solidFill>
                  <a:srgbClr val="C2DDEC"/>
                </a:solidFill>
                <a:cs typeface="+mn-ea"/>
                <a:sym typeface="+mn-lt"/>
              </a:rPr>
              <a:t>T</a:t>
            </a:r>
            <a:endParaRPr lang="zh-CN" altLang="en-US" sz="11500" b="1" i="1" dirty="0">
              <a:solidFill>
                <a:srgbClr val="C2DDEC"/>
              </a:solidFill>
              <a:cs typeface="+mn-ea"/>
              <a:sym typeface="+mn-lt"/>
            </a:endParaRPr>
          </a:p>
        </p:txBody>
      </p:sp>
      <p:grpSp>
        <p:nvGrpSpPr>
          <p:cNvPr id="6" name="组合 5">
            <a:extLst>
              <a:ext uri="{FF2B5EF4-FFF2-40B4-BE49-F238E27FC236}">
                <a16:creationId xmlns:a16="http://schemas.microsoft.com/office/drawing/2014/main" xmlns="" id="{7C4C5B70-4C38-4928-996E-3BD0393B4A90}"/>
              </a:ext>
            </a:extLst>
          </p:cNvPr>
          <p:cNvGrpSpPr/>
          <p:nvPr/>
        </p:nvGrpSpPr>
        <p:grpSpPr>
          <a:xfrm>
            <a:off x="2666652" y="1927447"/>
            <a:ext cx="2800879" cy="848158"/>
            <a:chOff x="1338167" y="4369051"/>
            <a:chExt cx="2800879" cy="848158"/>
          </a:xfrm>
        </p:grpSpPr>
        <p:sp>
          <p:nvSpPr>
            <p:cNvPr id="7" name="矩形 6">
              <a:extLst>
                <a:ext uri="{FF2B5EF4-FFF2-40B4-BE49-F238E27FC236}">
                  <a16:creationId xmlns:a16="http://schemas.microsoft.com/office/drawing/2014/main" xmlns="" id="{E89654DE-78BD-41CE-9962-6D01C1C2877E}"/>
                </a:ext>
              </a:extLst>
            </p:cNvPr>
            <p:cNvSpPr/>
            <p:nvPr/>
          </p:nvSpPr>
          <p:spPr bwMode="auto">
            <a:xfrm>
              <a:off x="1338167" y="4801711"/>
              <a:ext cx="2800879" cy="415498"/>
            </a:xfrm>
            <a:prstGeom prst="rect">
              <a:avLst/>
            </a:prstGeom>
          </p:spPr>
          <p:txBody>
            <a:bodyPr wrap="square">
              <a:spAutoFit/>
              <a:scene3d>
                <a:camera prst="orthographicFront"/>
                <a:lightRig rig="threePt" dir="t"/>
              </a:scene3d>
              <a:sp3d contourW="12700"/>
            </a:bodyPr>
            <a:lstStyle/>
            <a:p>
              <a:pPr>
                <a:defRPr/>
              </a:pPr>
              <a:r>
                <a:rPr lang="en-US" altLang="zh-CN" sz="1050" i="1" dirty="0">
                  <a:cs typeface="+mn-ea"/>
                  <a:sym typeface="+mn-lt"/>
                </a:rPr>
                <a:t>Providing the best presentation services in the world</a:t>
              </a:r>
              <a:r>
                <a:rPr lang="zh-CN" altLang="en-US" sz="1050" i="1" dirty="0">
                  <a:cs typeface="+mn-ea"/>
                  <a:sym typeface="+mn-lt"/>
                </a:rPr>
                <a:t>。</a:t>
              </a:r>
              <a:r>
                <a:rPr lang="en-US" altLang="zh-CN" sz="1050" i="1" dirty="0">
                  <a:cs typeface="+mn-ea"/>
                  <a:sym typeface="+mn-lt"/>
                </a:rPr>
                <a:t>Providing the best presentation services in the world</a:t>
              </a:r>
              <a:r>
                <a:rPr lang="zh-CN" altLang="en-US" sz="1050" i="1" dirty="0">
                  <a:cs typeface="+mn-ea"/>
                  <a:sym typeface="+mn-lt"/>
                </a:rPr>
                <a:t>。</a:t>
              </a:r>
            </a:p>
          </p:txBody>
        </p:sp>
        <p:sp>
          <p:nvSpPr>
            <p:cNvPr id="8" name="PA-文本框 8">
              <a:extLst>
                <a:ext uri="{FF2B5EF4-FFF2-40B4-BE49-F238E27FC236}">
                  <a16:creationId xmlns:a16="http://schemas.microsoft.com/office/drawing/2014/main" xmlns="" id="{8A7EE31B-4906-43DE-A166-241406F8E68B}"/>
                </a:ext>
              </a:extLst>
            </p:cNvPr>
            <p:cNvSpPr txBox="1"/>
            <p:nvPr>
              <p:custDataLst>
                <p:tags r:id="rId5"/>
              </p:custDataLst>
            </p:nvPr>
          </p:nvSpPr>
          <p:spPr>
            <a:xfrm>
              <a:off x="1338167" y="4369051"/>
              <a:ext cx="1107996" cy="461665"/>
            </a:xfrm>
            <a:prstGeom prst="rect">
              <a:avLst/>
            </a:prstGeom>
            <a:noFill/>
          </p:spPr>
          <p:txBody>
            <a:bodyPr wrap="none" rtlCol="0">
              <a:spAutoFit/>
              <a:scene3d>
                <a:camera prst="orthographicFront"/>
                <a:lightRig rig="threePt" dir="t"/>
              </a:scene3d>
              <a:sp3d contourW="12700"/>
            </a:bodyPr>
            <a:lstStyle/>
            <a:p>
              <a:r>
                <a:rPr lang="zh-CN" altLang="en-US" sz="2400" dirty="0">
                  <a:cs typeface="+mn-ea"/>
                  <a:sym typeface="+mn-lt"/>
                </a:rPr>
                <a:t>小清新</a:t>
              </a:r>
            </a:p>
          </p:txBody>
        </p:sp>
      </p:grpSp>
      <p:grpSp>
        <p:nvGrpSpPr>
          <p:cNvPr id="9" name="组合 8">
            <a:extLst>
              <a:ext uri="{FF2B5EF4-FFF2-40B4-BE49-F238E27FC236}">
                <a16:creationId xmlns:a16="http://schemas.microsoft.com/office/drawing/2014/main" xmlns="" id="{15AE7239-C00D-4763-BB70-7E5A4184ED3A}"/>
              </a:ext>
            </a:extLst>
          </p:cNvPr>
          <p:cNvGrpSpPr/>
          <p:nvPr/>
        </p:nvGrpSpPr>
        <p:grpSpPr>
          <a:xfrm>
            <a:off x="7821679" y="1927447"/>
            <a:ext cx="2800879" cy="848158"/>
            <a:chOff x="1338167" y="4369051"/>
            <a:chExt cx="2800879" cy="848158"/>
          </a:xfrm>
        </p:grpSpPr>
        <p:sp>
          <p:nvSpPr>
            <p:cNvPr id="10" name="矩形 9">
              <a:extLst>
                <a:ext uri="{FF2B5EF4-FFF2-40B4-BE49-F238E27FC236}">
                  <a16:creationId xmlns:a16="http://schemas.microsoft.com/office/drawing/2014/main" xmlns="" id="{CEE3F3D2-27F5-4718-BCA2-D59348628395}"/>
                </a:ext>
              </a:extLst>
            </p:cNvPr>
            <p:cNvSpPr/>
            <p:nvPr/>
          </p:nvSpPr>
          <p:spPr bwMode="auto">
            <a:xfrm>
              <a:off x="1338167" y="4801711"/>
              <a:ext cx="2800879" cy="415498"/>
            </a:xfrm>
            <a:prstGeom prst="rect">
              <a:avLst/>
            </a:prstGeom>
          </p:spPr>
          <p:txBody>
            <a:bodyPr wrap="square">
              <a:spAutoFit/>
              <a:scene3d>
                <a:camera prst="orthographicFront"/>
                <a:lightRig rig="threePt" dir="t"/>
              </a:scene3d>
              <a:sp3d contourW="12700"/>
            </a:bodyPr>
            <a:lstStyle/>
            <a:p>
              <a:pPr>
                <a:defRPr/>
              </a:pPr>
              <a:r>
                <a:rPr lang="en-US" altLang="zh-CN" sz="1050" i="1" dirty="0">
                  <a:cs typeface="+mn-ea"/>
                  <a:sym typeface="+mn-lt"/>
                </a:rPr>
                <a:t>Providing the best presentation services in the world</a:t>
              </a:r>
              <a:r>
                <a:rPr lang="zh-CN" altLang="en-US" sz="1050" i="1" dirty="0">
                  <a:cs typeface="+mn-ea"/>
                  <a:sym typeface="+mn-lt"/>
                </a:rPr>
                <a:t>。</a:t>
              </a:r>
              <a:r>
                <a:rPr lang="en-US" altLang="zh-CN" sz="1050" i="1" dirty="0">
                  <a:cs typeface="+mn-ea"/>
                  <a:sym typeface="+mn-lt"/>
                </a:rPr>
                <a:t>Providing the best presentation services in the world</a:t>
              </a:r>
              <a:r>
                <a:rPr lang="zh-CN" altLang="en-US" sz="1050" i="1" dirty="0">
                  <a:cs typeface="+mn-ea"/>
                  <a:sym typeface="+mn-lt"/>
                </a:rPr>
                <a:t>。</a:t>
              </a:r>
            </a:p>
          </p:txBody>
        </p:sp>
        <p:sp>
          <p:nvSpPr>
            <p:cNvPr id="11" name="PA-文本框 8">
              <a:extLst>
                <a:ext uri="{FF2B5EF4-FFF2-40B4-BE49-F238E27FC236}">
                  <a16:creationId xmlns:a16="http://schemas.microsoft.com/office/drawing/2014/main" xmlns="" id="{9D3AE30F-C664-4202-AFC5-E3998A8AFE63}"/>
                </a:ext>
              </a:extLst>
            </p:cNvPr>
            <p:cNvSpPr txBox="1"/>
            <p:nvPr>
              <p:custDataLst>
                <p:tags r:id="rId4"/>
              </p:custDataLst>
            </p:nvPr>
          </p:nvSpPr>
          <p:spPr>
            <a:xfrm>
              <a:off x="1338167" y="4369051"/>
              <a:ext cx="1107996" cy="461665"/>
            </a:xfrm>
            <a:prstGeom prst="rect">
              <a:avLst/>
            </a:prstGeom>
            <a:noFill/>
          </p:spPr>
          <p:txBody>
            <a:bodyPr wrap="none" rtlCol="0">
              <a:spAutoFit/>
              <a:scene3d>
                <a:camera prst="orthographicFront"/>
                <a:lightRig rig="threePt" dir="t"/>
              </a:scene3d>
              <a:sp3d contourW="12700"/>
            </a:bodyPr>
            <a:lstStyle/>
            <a:p>
              <a:r>
                <a:rPr lang="zh-CN" altLang="en-US" sz="2400" dirty="0">
                  <a:cs typeface="+mn-ea"/>
                  <a:sym typeface="+mn-lt"/>
                </a:rPr>
                <a:t>小清新</a:t>
              </a:r>
            </a:p>
          </p:txBody>
        </p:sp>
      </p:grpSp>
      <p:grpSp>
        <p:nvGrpSpPr>
          <p:cNvPr id="12" name="组合 11">
            <a:extLst>
              <a:ext uri="{FF2B5EF4-FFF2-40B4-BE49-F238E27FC236}">
                <a16:creationId xmlns:a16="http://schemas.microsoft.com/office/drawing/2014/main" xmlns="" id="{DDF29262-2E63-4548-9E49-A2EDE315E82C}"/>
              </a:ext>
            </a:extLst>
          </p:cNvPr>
          <p:cNvGrpSpPr/>
          <p:nvPr/>
        </p:nvGrpSpPr>
        <p:grpSpPr>
          <a:xfrm>
            <a:off x="2666652" y="3873044"/>
            <a:ext cx="2800879" cy="848158"/>
            <a:chOff x="1338167" y="4369051"/>
            <a:chExt cx="2800879" cy="848158"/>
          </a:xfrm>
        </p:grpSpPr>
        <p:sp>
          <p:nvSpPr>
            <p:cNvPr id="13" name="矩形 12">
              <a:extLst>
                <a:ext uri="{FF2B5EF4-FFF2-40B4-BE49-F238E27FC236}">
                  <a16:creationId xmlns:a16="http://schemas.microsoft.com/office/drawing/2014/main" xmlns="" id="{EE39E9E0-0914-4FE1-8AB0-0C5AEF30A347}"/>
                </a:ext>
              </a:extLst>
            </p:cNvPr>
            <p:cNvSpPr/>
            <p:nvPr/>
          </p:nvSpPr>
          <p:spPr bwMode="auto">
            <a:xfrm>
              <a:off x="1338167" y="4801711"/>
              <a:ext cx="2800879" cy="415498"/>
            </a:xfrm>
            <a:prstGeom prst="rect">
              <a:avLst/>
            </a:prstGeom>
          </p:spPr>
          <p:txBody>
            <a:bodyPr wrap="square">
              <a:spAutoFit/>
              <a:scene3d>
                <a:camera prst="orthographicFront"/>
                <a:lightRig rig="threePt" dir="t"/>
              </a:scene3d>
              <a:sp3d contourW="12700"/>
            </a:bodyPr>
            <a:lstStyle/>
            <a:p>
              <a:pPr>
                <a:defRPr/>
              </a:pPr>
              <a:r>
                <a:rPr lang="en-US" altLang="zh-CN" sz="1050" i="1" dirty="0">
                  <a:cs typeface="+mn-ea"/>
                  <a:sym typeface="+mn-lt"/>
                </a:rPr>
                <a:t>Providing the best presentation services in the world</a:t>
              </a:r>
              <a:r>
                <a:rPr lang="zh-CN" altLang="en-US" sz="1050" i="1" dirty="0">
                  <a:cs typeface="+mn-ea"/>
                  <a:sym typeface="+mn-lt"/>
                </a:rPr>
                <a:t>。</a:t>
              </a:r>
              <a:r>
                <a:rPr lang="en-US" altLang="zh-CN" sz="1050" i="1" dirty="0">
                  <a:cs typeface="+mn-ea"/>
                  <a:sym typeface="+mn-lt"/>
                </a:rPr>
                <a:t>Providing the best presentation services in the world</a:t>
              </a:r>
              <a:r>
                <a:rPr lang="zh-CN" altLang="en-US" sz="1050" i="1" dirty="0">
                  <a:cs typeface="+mn-ea"/>
                  <a:sym typeface="+mn-lt"/>
                </a:rPr>
                <a:t>。</a:t>
              </a:r>
            </a:p>
          </p:txBody>
        </p:sp>
        <p:sp>
          <p:nvSpPr>
            <p:cNvPr id="14" name="PA-文本框 8">
              <a:extLst>
                <a:ext uri="{FF2B5EF4-FFF2-40B4-BE49-F238E27FC236}">
                  <a16:creationId xmlns:a16="http://schemas.microsoft.com/office/drawing/2014/main" xmlns="" id="{16E169CD-93ED-4874-AD13-7F68D0E1D32C}"/>
                </a:ext>
              </a:extLst>
            </p:cNvPr>
            <p:cNvSpPr txBox="1"/>
            <p:nvPr>
              <p:custDataLst>
                <p:tags r:id="rId3"/>
              </p:custDataLst>
            </p:nvPr>
          </p:nvSpPr>
          <p:spPr>
            <a:xfrm>
              <a:off x="1338167" y="4369051"/>
              <a:ext cx="1107996" cy="461665"/>
            </a:xfrm>
            <a:prstGeom prst="rect">
              <a:avLst/>
            </a:prstGeom>
            <a:noFill/>
          </p:spPr>
          <p:txBody>
            <a:bodyPr wrap="none" rtlCol="0">
              <a:spAutoFit/>
              <a:scene3d>
                <a:camera prst="orthographicFront"/>
                <a:lightRig rig="threePt" dir="t"/>
              </a:scene3d>
              <a:sp3d contourW="12700"/>
            </a:bodyPr>
            <a:lstStyle/>
            <a:p>
              <a:r>
                <a:rPr lang="zh-CN" altLang="en-US" sz="2400" dirty="0">
                  <a:cs typeface="+mn-ea"/>
                  <a:sym typeface="+mn-lt"/>
                </a:rPr>
                <a:t>小清新</a:t>
              </a:r>
            </a:p>
          </p:txBody>
        </p:sp>
      </p:grpSp>
      <p:grpSp>
        <p:nvGrpSpPr>
          <p:cNvPr id="15" name="组合 14">
            <a:extLst>
              <a:ext uri="{FF2B5EF4-FFF2-40B4-BE49-F238E27FC236}">
                <a16:creationId xmlns:a16="http://schemas.microsoft.com/office/drawing/2014/main" xmlns="" id="{CFEA41FA-8555-474A-8CE2-CCC97A5731A7}"/>
              </a:ext>
            </a:extLst>
          </p:cNvPr>
          <p:cNvGrpSpPr/>
          <p:nvPr/>
        </p:nvGrpSpPr>
        <p:grpSpPr>
          <a:xfrm>
            <a:off x="7821679" y="3873044"/>
            <a:ext cx="2800879" cy="848158"/>
            <a:chOff x="1338167" y="4369051"/>
            <a:chExt cx="2800879" cy="848158"/>
          </a:xfrm>
        </p:grpSpPr>
        <p:sp>
          <p:nvSpPr>
            <p:cNvPr id="16" name="矩形 15">
              <a:extLst>
                <a:ext uri="{FF2B5EF4-FFF2-40B4-BE49-F238E27FC236}">
                  <a16:creationId xmlns:a16="http://schemas.microsoft.com/office/drawing/2014/main" xmlns="" id="{C136BB1A-4284-41D3-BCB7-B74914E8A473}"/>
                </a:ext>
              </a:extLst>
            </p:cNvPr>
            <p:cNvSpPr/>
            <p:nvPr/>
          </p:nvSpPr>
          <p:spPr bwMode="auto">
            <a:xfrm>
              <a:off x="1338167" y="4801711"/>
              <a:ext cx="2800879" cy="415498"/>
            </a:xfrm>
            <a:prstGeom prst="rect">
              <a:avLst/>
            </a:prstGeom>
          </p:spPr>
          <p:txBody>
            <a:bodyPr wrap="square">
              <a:spAutoFit/>
              <a:scene3d>
                <a:camera prst="orthographicFront"/>
                <a:lightRig rig="threePt" dir="t"/>
              </a:scene3d>
              <a:sp3d contourW="12700"/>
            </a:bodyPr>
            <a:lstStyle/>
            <a:p>
              <a:pPr>
                <a:defRPr/>
              </a:pPr>
              <a:r>
                <a:rPr lang="en-US" altLang="zh-CN" sz="1050" i="1" dirty="0">
                  <a:cs typeface="+mn-ea"/>
                  <a:sym typeface="+mn-lt"/>
                </a:rPr>
                <a:t>Providing the best presentation services in the world</a:t>
              </a:r>
              <a:r>
                <a:rPr lang="zh-CN" altLang="en-US" sz="1050" i="1" dirty="0">
                  <a:cs typeface="+mn-ea"/>
                  <a:sym typeface="+mn-lt"/>
                </a:rPr>
                <a:t>。</a:t>
              </a:r>
              <a:r>
                <a:rPr lang="en-US" altLang="zh-CN" sz="1050" i="1" dirty="0">
                  <a:cs typeface="+mn-ea"/>
                  <a:sym typeface="+mn-lt"/>
                </a:rPr>
                <a:t>Providing the best presentation services in the world</a:t>
              </a:r>
              <a:r>
                <a:rPr lang="zh-CN" altLang="en-US" sz="1050" i="1" dirty="0">
                  <a:cs typeface="+mn-ea"/>
                  <a:sym typeface="+mn-lt"/>
                </a:rPr>
                <a:t>。</a:t>
              </a:r>
            </a:p>
          </p:txBody>
        </p:sp>
        <p:sp>
          <p:nvSpPr>
            <p:cNvPr id="17" name="PA-文本框 8">
              <a:extLst>
                <a:ext uri="{FF2B5EF4-FFF2-40B4-BE49-F238E27FC236}">
                  <a16:creationId xmlns:a16="http://schemas.microsoft.com/office/drawing/2014/main" xmlns="" id="{B4002E73-3898-4359-B836-609DD22B68CE}"/>
                </a:ext>
              </a:extLst>
            </p:cNvPr>
            <p:cNvSpPr txBox="1"/>
            <p:nvPr>
              <p:custDataLst>
                <p:tags r:id="rId2"/>
              </p:custDataLst>
            </p:nvPr>
          </p:nvSpPr>
          <p:spPr>
            <a:xfrm>
              <a:off x="1338167" y="4369051"/>
              <a:ext cx="1107996" cy="461665"/>
            </a:xfrm>
            <a:prstGeom prst="rect">
              <a:avLst/>
            </a:prstGeom>
            <a:noFill/>
          </p:spPr>
          <p:txBody>
            <a:bodyPr wrap="none" rtlCol="0">
              <a:spAutoFit/>
              <a:scene3d>
                <a:camera prst="orthographicFront"/>
                <a:lightRig rig="threePt" dir="t"/>
              </a:scene3d>
              <a:sp3d contourW="12700"/>
            </a:bodyPr>
            <a:lstStyle/>
            <a:p>
              <a:r>
                <a:rPr lang="zh-CN" altLang="en-US" sz="2400" dirty="0">
                  <a:cs typeface="+mn-ea"/>
                  <a:sym typeface="+mn-lt"/>
                </a:rPr>
                <a:t>小清新</a:t>
              </a:r>
            </a:p>
          </p:txBody>
        </p:sp>
      </p:grpSp>
    </p:spTree>
    <p:extLst>
      <p:ext uri="{BB962C8B-B14F-4D97-AF65-F5344CB8AC3E}">
        <p14:creationId xmlns:p14="http://schemas.microsoft.com/office/powerpoint/2010/main" val="2820169823"/>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750"/>
                                        <p:tgtEl>
                                          <p:spTgt spid="6"/>
                                        </p:tgtEl>
                                      </p:cBhvr>
                                    </p:animEffect>
                                  </p:childTnLst>
                                </p:cTn>
                              </p:par>
                              <p:par>
                                <p:cTn id="8" presetID="63" presetClass="path" presetSubtype="0" fill="hold" nodeType="withEffect">
                                  <p:stCondLst>
                                    <p:cond delay="0"/>
                                  </p:stCondLst>
                                  <p:childTnLst>
                                    <p:animMotion origin="layout" path="M -0.09466 -1.11111E-6 L 2.70833E-6 -1.11111E-6 " pathEditMode="relative" rAng="0" ptsTypes="AA">
                                      <p:cBhvr>
                                        <p:cTn id="9" dur="750" fill="hold"/>
                                        <p:tgtEl>
                                          <p:spTgt spid="6"/>
                                        </p:tgtEl>
                                        <p:attrNameLst>
                                          <p:attrName>ppt_x</p:attrName>
                                          <p:attrName>ppt_y</p:attrName>
                                        </p:attrNameLst>
                                      </p:cBhvr>
                                      <p:rCtr x="4727" y="0"/>
                                    </p:animMotion>
                                  </p:childTnLst>
                                </p:cTn>
                              </p:par>
                              <p:par>
                                <p:cTn id="10" presetID="10"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750"/>
                                        <p:tgtEl>
                                          <p:spTgt spid="2"/>
                                        </p:tgtEl>
                                      </p:cBhvr>
                                    </p:animEffect>
                                  </p:childTnLst>
                                </p:cTn>
                              </p:par>
                              <p:par>
                                <p:cTn id="13" presetID="63" presetClass="path" presetSubtype="0" fill="hold" grpId="1" nodeType="withEffect">
                                  <p:stCondLst>
                                    <p:cond delay="0"/>
                                  </p:stCondLst>
                                  <p:childTnLst>
                                    <p:animMotion origin="layout" path="M 0.07982 -1.11111E-6 L 2.70833E-6 -1.11111E-6 " pathEditMode="relative" rAng="0" ptsTypes="AA">
                                      <p:cBhvr>
                                        <p:cTn id="14" dur="750" fill="hold"/>
                                        <p:tgtEl>
                                          <p:spTgt spid="2"/>
                                        </p:tgtEl>
                                        <p:attrNameLst>
                                          <p:attrName>ppt_x</p:attrName>
                                          <p:attrName>ppt_y</p:attrName>
                                        </p:attrNameLst>
                                      </p:cBhvr>
                                      <p:rCtr x="-3997" y="0"/>
                                    </p:animMotion>
                                  </p:childTnLst>
                                </p:cTn>
                              </p:par>
                            </p:childTnLst>
                          </p:cTn>
                        </p:par>
                        <p:par>
                          <p:cTn id="15" fill="hold">
                            <p:stCondLst>
                              <p:cond delay="750"/>
                            </p:stCondLst>
                            <p:childTnLst>
                              <p:par>
                                <p:cTn id="16" presetID="10" presetClass="entr" presetSubtype="0"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750"/>
                                        <p:tgtEl>
                                          <p:spTgt spid="4"/>
                                        </p:tgtEl>
                                      </p:cBhvr>
                                    </p:animEffect>
                                  </p:childTnLst>
                                </p:cTn>
                              </p:par>
                              <p:par>
                                <p:cTn id="19" presetID="63" presetClass="path" presetSubtype="0" fill="hold" grpId="1" nodeType="withEffect">
                                  <p:stCondLst>
                                    <p:cond delay="0"/>
                                  </p:stCondLst>
                                  <p:childTnLst>
                                    <p:animMotion origin="layout" path="M 0.07982 -1.11111E-6 L 2.70833E-6 -1.11111E-6 " pathEditMode="relative" rAng="0" ptsTypes="AA">
                                      <p:cBhvr>
                                        <p:cTn id="20" dur="750" fill="hold"/>
                                        <p:tgtEl>
                                          <p:spTgt spid="4"/>
                                        </p:tgtEl>
                                        <p:attrNameLst>
                                          <p:attrName>ppt_x</p:attrName>
                                          <p:attrName>ppt_y</p:attrName>
                                        </p:attrNameLst>
                                      </p:cBhvr>
                                      <p:rCtr x="-3997" y="0"/>
                                    </p:animMotion>
                                  </p:childTnLst>
                                </p:cTn>
                              </p:par>
                              <p:par>
                                <p:cTn id="21" presetID="10" presetClass="entr" presetSubtype="0"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750"/>
                                        <p:tgtEl>
                                          <p:spTgt spid="9"/>
                                        </p:tgtEl>
                                      </p:cBhvr>
                                    </p:animEffect>
                                  </p:childTnLst>
                                </p:cTn>
                              </p:par>
                              <p:par>
                                <p:cTn id="24" presetID="63" presetClass="path" presetSubtype="0" fill="hold" nodeType="withEffect">
                                  <p:stCondLst>
                                    <p:cond delay="0"/>
                                  </p:stCondLst>
                                  <p:childTnLst>
                                    <p:animMotion origin="layout" path="M -0.09466 -1.11111E-6 L 2.70833E-6 -1.11111E-6 " pathEditMode="relative" rAng="0" ptsTypes="AA">
                                      <p:cBhvr>
                                        <p:cTn id="25" dur="750" fill="hold"/>
                                        <p:tgtEl>
                                          <p:spTgt spid="9"/>
                                        </p:tgtEl>
                                        <p:attrNameLst>
                                          <p:attrName>ppt_x</p:attrName>
                                          <p:attrName>ppt_y</p:attrName>
                                        </p:attrNameLst>
                                      </p:cBhvr>
                                      <p:rCtr x="4727" y="0"/>
                                    </p:animMotion>
                                  </p:childTnLst>
                                </p:cTn>
                              </p:par>
                            </p:childTnLst>
                          </p:cTn>
                        </p:par>
                        <p:par>
                          <p:cTn id="26" fill="hold">
                            <p:stCondLst>
                              <p:cond delay="1500"/>
                            </p:stCondLst>
                            <p:childTnLst>
                              <p:par>
                                <p:cTn id="27" presetID="10" presetClass="entr" presetSubtype="0" fill="hold" grpId="0" nodeType="after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fade">
                                      <p:cBhvr>
                                        <p:cTn id="29" dur="750"/>
                                        <p:tgtEl>
                                          <p:spTgt spid="3"/>
                                        </p:tgtEl>
                                      </p:cBhvr>
                                    </p:animEffect>
                                  </p:childTnLst>
                                </p:cTn>
                              </p:par>
                              <p:par>
                                <p:cTn id="30" presetID="63" presetClass="path" presetSubtype="0" fill="hold" grpId="1" nodeType="withEffect">
                                  <p:stCondLst>
                                    <p:cond delay="0"/>
                                  </p:stCondLst>
                                  <p:childTnLst>
                                    <p:animMotion origin="layout" path="M 0.07982 -1.11111E-6 L 2.70833E-6 -1.11111E-6 " pathEditMode="relative" rAng="0" ptsTypes="AA">
                                      <p:cBhvr>
                                        <p:cTn id="31" dur="750" fill="hold"/>
                                        <p:tgtEl>
                                          <p:spTgt spid="3"/>
                                        </p:tgtEl>
                                        <p:attrNameLst>
                                          <p:attrName>ppt_x</p:attrName>
                                          <p:attrName>ppt_y</p:attrName>
                                        </p:attrNameLst>
                                      </p:cBhvr>
                                      <p:rCtr x="-3997" y="0"/>
                                    </p:animMotion>
                                  </p:childTnLst>
                                </p:cTn>
                              </p:par>
                              <p:par>
                                <p:cTn id="32" presetID="10" presetClass="entr" presetSubtype="0" fill="hold"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750"/>
                                        <p:tgtEl>
                                          <p:spTgt spid="12"/>
                                        </p:tgtEl>
                                      </p:cBhvr>
                                    </p:animEffect>
                                  </p:childTnLst>
                                </p:cTn>
                              </p:par>
                              <p:par>
                                <p:cTn id="35" presetID="63" presetClass="path" presetSubtype="0" fill="hold" nodeType="withEffect">
                                  <p:stCondLst>
                                    <p:cond delay="0"/>
                                  </p:stCondLst>
                                  <p:childTnLst>
                                    <p:animMotion origin="layout" path="M -0.09466 -1.11111E-6 L 2.70833E-6 -1.11111E-6 " pathEditMode="relative" rAng="0" ptsTypes="AA">
                                      <p:cBhvr>
                                        <p:cTn id="36" dur="750" fill="hold"/>
                                        <p:tgtEl>
                                          <p:spTgt spid="12"/>
                                        </p:tgtEl>
                                        <p:attrNameLst>
                                          <p:attrName>ppt_x</p:attrName>
                                          <p:attrName>ppt_y</p:attrName>
                                        </p:attrNameLst>
                                      </p:cBhvr>
                                      <p:rCtr x="4727" y="0"/>
                                    </p:animMotion>
                                  </p:childTnLst>
                                </p:cTn>
                              </p:par>
                            </p:childTnLst>
                          </p:cTn>
                        </p:par>
                        <p:par>
                          <p:cTn id="37" fill="hold">
                            <p:stCondLst>
                              <p:cond delay="2250"/>
                            </p:stCondLst>
                            <p:childTnLst>
                              <p:par>
                                <p:cTn id="38" presetID="10" presetClass="entr" presetSubtype="0" fill="hold" grpId="0" nodeType="afterEffect">
                                  <p:stCondLst>
                                    <p:cond delay="0"/>
                                  </p:stCondLst>
                                  <p:childTnLst>
                                    <p:set>
                                      <p:cBhvr>
                                        <p:cTn id="39" dur="1" fill="hold">
                                          <p:stCondLst>
                                            <p:cond delay="0"/>
                                          </p:stCondLst>
                                        </p:cTn>
                                        <p:tgtEl>
                                          <p:spTgt spid="5"/>
                                        </p:tgtEl>
                                        <p:attrNameLst>
                                          <p:attrName>style.visibility</p:attrName>
                                        </p:attrNameLst>
                                      </p:cBhvr>
                                      <p:to>
                                        <p:strVal val="visible"/>
                                      </p:to>
                                    </p:set>
                                    <p:animEffect transition="in" filter="fade">
                                      <p:cBhvr>
                                        <p:cTn id="40" dur="750"/>
                                        <p:tgtEl>
                                          <p:spTgt spid="5"/>
                                        </p:tgtEl>
                                      </p:cBhvr>
                                    </p:animEffect>
                                  </p:childTnLst>
                                </p:cTn>
                              </p:par>
                              <p:par>
                                <p:cTn id="41" presetID="63" presetClass="path" presetSubtype="0" fill="hold" grpId="1" nodeType="withEffect">
                                  <p:stCondLst>
                                    <p:cond delay="0"/>
                                  </p:stCondLst>
                                  <p:childTnLst>
                                    <p:animMotion origin="layout" path="M 0.07982 -1.11111E-6 L 2.70833E-6 -1.11111E-6 " pathEditMode="relative" rAng="0" ptsTypes="AA">
                                      <p:cBhvr>
                                        <p:cTn id="42" dur="750" fill="hold"/>
                                        <p:tgtEl>
                                          <p:spTgt spid="5"/>
                                        </p:tgtEl>
                                        <p:attrNameLst>
                                          <p:attrName>ppt_x</p:attrName>
                                          <p:attrName>ppt_y</p:attrName>
                                        </p:attrNameLst>
                                      </p:cBhvr>
                                      <p:rCtr x="-3997" y="0"/>
                                    </p:animMotion>
                                  </p:childTnLst>
                                </p:cTn>
                              </p:par>
                              <p:par>
                                <p:cTn id="43" presetID="10" presetClass="entr" presetSubtype="0" fill="hold" nodeType="with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fade">
                                      <p:cBhvr>
                                        <p:cTn id="45" dur="750"/>
                                        <p:tgtEl>
                                          <p:spTgt spid="15"/>
                                        </p:tgtEl>
                                      </p:cBhvr>
                                    </p:animEffect>
                                  </p:childTnLst>
                                </p:cTn>
                              </p:par>
                              <p:par>
                                <p:cTn id="46" presetID="63" presetClass="path" presetSubtype="0" fill="hold" nodeType="withEffect">
                                  <p:stCondLst>
                                    <p:cond delay="0"/>
                                  </p:stCondLst>
                                  <p:childTnLst>
                                    <p:animMotion origin="layout" path="M -0.09466 -1.11111E-6 L 2.70833E-6 -1.11111E-6 " pathEditMode="relative" rAng="0" ptsTypes="AA">
                                      <p:cBhvr>
                                        <p:cTn id="47" dur="750" fill="hold"/>
                                        <p:tgtEl>
                                          <p:spTgt spid="15"/>
                                        </p:tgtEl>
                                        <p:attrNameLst>
                                          <p:attrName>ppt_x</p:attrName>
                                          <p:attrName>ppt_y</p:attrName>
                                        </p:attrNameLst>
                                      </p:cBhvr>
                                      <p:rCtr x="4727"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P spid="5" grpId="0"/>
      <p:bldP spid="5"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xmlns="" id="{1183327A-D6F5-4A98-B2CF-ADACCAB7D264}"/>
              </a:ext>
            </a:extLst>
          </p:cNvPr>
          <p:cNvSpPr/>
          <p:nvPr/>
        </p:nvSpPr>
        <p:spPr>
          <a:xfrm>
            <a:off x="1067832" y="3709167"/>
            <a:ext cx="4215367" cy="2810122"/>
          </a:xfrm>
          <a:prstGeom prst="rect">
            <a:avLst/>
          </a:prstGeom>
          <a:solidFill>
            <a:schemeClr val="bg1">
              <a:lumMod val="65000"/>
            </a:schemeClr>
          </a:solidFill>
          <a:ln>
            <a:noFill/>
          </a:ln>
          <a:effectLst>
            <a:softEdge rad="139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矩形 8">
            <a:extLst>
              <a:ext uri="{FF2B5EF4-FFF2-40B4-BE49-F238E27FC236}">
                <a16:creationId xmlns:a16="http://schemas.microsoft.com/office/drawing/2014/main" xmlns="" id="{F0F4CC84-8E1C-47A3-A5A5-973A588C1F89}"/>
              </a:ext>
            </a:extLst>
          </p:cNvPr>
          <p:cNvSpPr/>
          <p:nvPr/>
        </p:nvSpPr>
        <p:spPr>
          <a:xfrm>
            <a:off x="1067832" y="987335"/>
            <a:ext cx="4215369" cy="2721831"/>
          </a:xfrm>
          <a:prstGeom prst="rect">
            <a:avLst/>
          </a:prstGeom>
          <a:solidFill>
            <a:schemeClr val="bg1">
              <a:lumMod val="65000"/>
            </a:schemeClr>
          </a:solidFill>
          <a:ln>
            <a:noFill/>
          </a:ln>
          <a:effectLst>
            <a:softEdge rad="139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3" name="图片 2">
            <a:extLst>
              <a:ext uri="{FF2B5EF4-FFF2-40B4-BE49-F238E27FC236}">
                <a16:creationId xmlns:a16="http://schemas.microsoft.com/office/drawing/2014/main" xmlns="" id="{61B8BB55-F7A4-40FA-A9E2-B6E5C7CFCCC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67832" y="3709166"/>
            <a:ext cx="3906664" cy="2441665"/>
          </a:xfrm>
          <a:custGeom>
            <a:avLst/>
            <a:gdLst>
              <a:gd name="connsiteX0" fmla="*/ 0 w 1980000"/>
              <a:gd name="connsiteY0" fmla="*/ 3630885 h 3630885"/>
              <a:gd name="connsiteX1" fmla="*/ 0 w 1980000"/>
              <a:gd name="connsiteY1" fmla="*/ 0 h 3630885"/>
              <a:gd name="connsiteX2" fmla="*/ 1980000 w 1980000"/>
              <a:gd name="connsiteY2" fmla="*/ 0 h 3630885"/>
              <a:gd name="connsiteX3" fmla="*/ 1980000 w 1980000"/>
              <a:gd name="connsiteY3" fmla="*/ 3630885 h 3630885"/>
            </a:gdLst>
            <a:ahLst/>
            <a:cxnLst>
              <a:cxn ang="0">
                <a:pos x="connsiteX0" y="connsiteY0"/>
              </a:cxn>
              <a:cxn ang="0">
                <a:pos x="connsiteX1" y="connsiteY1"/>
              </a:cxn>
              <a:cxn ang="0">
                <a:pos x="connsiteX2" y="connsiteY2"/>
              </a:cxn>
              <a:cxn ang="0">
                <a:pos x="connsiteX3" y="connsiteY3"/>
              </a:cxn>
            </a:cxnLst>
            <a:rect l="l" t="t" r="r" b="b"/>
            <a:pathLst>
              <a:path w="1980000" h="3630885">
                <a:moveTo>
                  <a:pt x="0" y="3630885"/>
                </a:moveTo>
                <a:lnTo>
                  <a:pt x="0" y="0"/>
                </a:lnTo>
                <a:lnTo>
                  <a:pt x="1980000" y="0"/>
                </a:lnTo>
                <a:lnTo>
                  <a:pt x="1980000" y="3630885"/>
                </a:lnTo>
                <a:close/>
              </a:path>
            </a:pathLst>
          </a:custGeom>
        </p:spPr>
      </p:pic>
      <p:pic>
        <p:nvPicPr>
          <p:cNvPr id="4" name="图片 3">
            <a:extLst>
              <a:ext uri="{FF2B5EF4-FFF2-40B4-BE49-F238E27FC236}">
                <a16:creationId xmlns:a16="http://schemas.microsoft.com/office/drawing/2014/main" xmlns="" id="{F1644057-1D1C-40AD-B8BF-425D47DE4DD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67832" y="987335"/>
            <a:ext cx="3906664" cy="2441665"/>
          </a:xfrm>
          <a:custGeom>
            <a:avLst/>
            <a:gdLst>
              <a:gd name="connsiteX0" fmla="*/ 0 w 3636000"/>
              <a:gd name="connsiteY0" fmla="*/ 0 h 1980000"/>
              <a:gd name="connsiteX1" fmla="*/ 3636000 w 3636000"/>
              <a:gd name="connsiteY1" fmla="*/ 0 h 1980000"/>
              <a:gd name="connsiteX2" fmla="*/ 3636000 w 3636000"/>
              <a:gd name="connsiteY2" fmla="*/ 1980000 h 1980000"/>
              <a:gd name="connsiteX3" fmla="*/ 0 w 3636000"/>
              <a:gd name="connsiteY3" fmla="*/ 1980000 h 1980000"/>
            </a:gdLst>
            <a:ahLst/>
            <a:cxnLst>
              <a:cxn ang="0">
                <a:pos x="connsiteX0" y="connsiteY0"/>
              </a:cxn>
              <a:cxn ang="0">
                <a:pos x="connsiteX1" y="connsiteY1"/>
              </a:cxn>
              <a:cxn ang="0">
                <a:pos x="connsiteX2" y="connsiteY2"/>
              </a:cxn>
              <a:cxn ang="0">
                <a:pos x="connsiteX3" y="connsiteY3"/>
              </a:cxn>
            </a:cxnLst>
            <a:rect l="l" t="t" r="r" b="b"/>
            <a:pathLst>
              <a:path w="3636000" h="1980000">
                <a:moveTo>
                  <a:pt x="0" y="0"/>
                </a:moveTo>
                <a:lnTo>
                  <a:pt x="3636000" y="0"/>
                </a:lnTo>
                <a:lnTo>
                  <a:pt x="3636000" y="1980000"/>
                </a:lnTo>
                <a:lnTo>
                  <a:pt x="0" y="1980000"/>
                </a:lnTo>
                <a:close/>
              </a:path>
            </a:pathLst>
          </a:custGeom>
        </p:spPr>
      </p:pic>
      <p:grpSp>
        <p:nvGrpSpPr>
          <p:cNvPr id="5" name="组合 4">
            <a:extLst>
              <a:ext uri="{FF2B5EF4-FFF2-40B4-BE49-F238E27FC236}">
                <a16:creationId xmlns:a16="http://schemas.microsoft.com/office/drawing/2014/main" xmlns="" id="{123EB7FC-6D3B-4260-83EA-9D74E7EC0DED}"/>
              </a:ext>
            </a:extLst>
          </p:cNvPr>
          <p:cNvGrpSpPr/>
          <p:nvPr/>
        </p:nvGrpSpPr>
        <p:grpSpPr>
          <a:xfrm>
            <a:off x="5944635" y="2068610"/>
            <a:ext cx="4215366" cy="2093306"/>
            <a:chOff x="5058459" y="2314212"/>
            <a:chExt cx="5263411" cy="2093306"/>
          </a:xfrm>
        </p:grpSpPr>
        <p:sp>
          <p:nvSpPr>
            <p:cNvPr id="7" name="PA-文本框 8">
              <a:extLst>
                <a:ext uri="{FF2B5EF4-FFF2-40B4-BE49-F238E27FC236}">
                  <a16:creationId xmlns:a16="http://schemas.microsoft.com/office/drawing/2014/main" xmlns="" id="{F095FE04-6625-49FE-8CD5-3AA24C3038E1}"/>
                </a:ext>
              </a:extLst>
            </p:cNvPr>
            <p:cNvSpPr txBox="1"/>
            <p:nvPr>
              <p:custDataLst>
                <p:tags r:id="rId2"/>
              </p:custDataLst>
            </p:nvPr>
          </p:nvSpPr>
          <p:spPr>
            <a:xfrm>
              <a:off x="5058459" y="2314212"/>
              <a:ext cx="3112809" cy="646331"/>
            </a:xfrm>
            <a:prstGeom prst="rect">
              <a:avLst/>
            </a:prstGeom>
            <a:noFill/>
          </p:spPr>
          <p:txBody>
            <a:bodyPr wrap="none" rtlCol="0">
              <a:spAutoFit/>
              <a:scene3d>
                <a:camera prst="orthographicFront"/>
                <a:lightRig rig="threePt" dir="t"/>
              </a:scene3d>
              <a:sp3d contourW="12700"/>
            </a:bodyPr>
            <a:lstStyle/>
            <a:p>
              <a:r>
                <a:rPr lang="zh-CN" altLang="en-US" sz="3600" dirty="0">
                  <a:cs typeface="+mn-ea"/>
                  <a:sym typeface="+mn-lt"/>
                </a:rPr>
                <a:t>花朵小清新</a:t>
              </a:r>
            </a:p>
          </p:txBody>
        </p:sp>
        <p:sp>
          <p:nvSpPr>
            <p:cNvPr id="8" name="矩形 7">
              <a:extLst>
                <a:ext uri="{FF2B5EF4-FFF2-40B4-BE49-F238E27FC236}">
                  <a16:creationId xmlns:a16="http://schemas.microsoft.com/office/drawing/2014/main" xmlns="" id="{70E8D3C2-B0DA-41FE-B2E6-8C78A76CCBC0}"/>
                </a:ext>
              </a:extLst>
            </p:cNvPr>
            <p:cNvSpPr/>
            <p:nvPr/>
          </p:nvSpPr>
          <p:spPr bwMode="auto">
            <a:xfrm>
              <a:off x="5058459" y="3147621"/>
              <a:ext cx="5263411" cy="1259897"/>
            </a:xfrm>
            <a:prstGeom prst="rect">
              <a:avLst/>
            </a:prstGeom>
          </p:spPr>
          <p:txBody>
            <a:bodyPr wrap="square">
              <a:spAutoFit/>
              <a:scene3d>
                <a:camera prst="orthographicFront"/>
                <a:lightRig rig="threePt" dir="t"/>
              </a:scene3d>
              <a:sp3d contourW="12700"/>
            </a:bodyPr>
            <a:lstStyle/>
            <a:p>
              <a:pPr>
                <a:lnSpc>
                  <a:spcPct val="110000"/>
                </a:lnSpc>
                <a:defRPr/>
              </a:pPr>
              <a:r>
                <a:rPr lang="en-US" altLang="zh-CN" sz="1400" dirty="0">
                  <a:solidFill>
                    <a:schemeClr val="tx1">
                      <a:lumMod val="65000"/>
                      <a:lumOff val="35000"/>
                    </a:schemeClr>
                  </a:solidFill>
                  <a:cs typeface="+mn-ea"/>
                  <a:sym typeface="+mn-lt"/>
                </a:rPr>
                <a:t>Providing the best presentation services in the world</a:t>
              </a:r>
              <a:r>
                <a:rPr lang="zh-CN" altLang="en-US" sz="1400" dirty="0">
                  <a:solidFill>
                    <a:schemeClr val="tx1">
                      <a:lumMod val="65000"/>
                      <a:lumOff val="35000"/>
                    </a:schemeClr>
                  </a:solidFill>
                  <a:cs typeface="+mn-ea"/>
                  <a:sym typeface="+mn-lt"/>
                </a:rPr>
                <a:t>。</a:t>
              </a:r>
              <a:r>
                <a:rPr lang="en-US" altLang="zh-CN" sz="1400" dirty="0">
                  <a:solidFill>
                    <a:schemeClr val="tx1">
                      <a:lumMod val="65000"/>
                      <a:lumOff val="35000"/>
                    </a:schemeClr>
                  </a:solidFill>
                  <a:cs typeface="+mn-ea"/>
                  <a:sym typeface="+mn-lt"/>
                </a:rPr>
                <a:t>Providing the best presentation services in the world</a:t>
              </a:r>
              <a:r>
                <a:rPr lang="zh-CN" altLang="en-US" sz="1400" dirty="0">
                  <a:solidFill>
                    <a:schemeClr val="tx1">
                      <a:lumMod val="65000"/>
                      <a:lumOff val="35000"/>
                    </a:schemeClr>
                  </a:solidFill>
                  <a:cs typeface="+mn-ea"/>
                  <a:sym typeface="+mn-lt"/>
                </a:rPr>
                <a:t>。</a:t>
              </a:r>
              <a:r>
                <a:rPr lang="en-US" altLang="zh-CN" sz="1400" dirty="0">
                  <a:solidFill>
                    <a:schemeClr val="tx1">
                      <a:lumMod val="65000"/>
                      <a:lumOff val="35000"/>
                    </a:schemeClr>
                  </a:solidFill>
                  <a:cs typeface="+mn-ea"/>
                  <a:sym typeface="+mn-lt"/>
                </a:rPr>
                <a:t>Providing the best presentation services in the world</a:t>
              </a:r>
              <a:r>
                <a:rPr lang="zh-CN" altLang="en-US" sz="1400" dirty="0">
                  <a:solidFill>
                    <a:schemeClr val="tx1">
                      <a:lumMod val="65000"/>
                      <a:lumOff val="35000"/>
                    </a:schemeClr>
                  </a:solidFill>
                  <a:cs typeface="+mn-ea"/>
                  <a:sym typeface="+mn-lt"/>
                </a:rPr>
                <a:t>。</a:t>
              </a:r>
              <a:r>
                <a:rPr lang="en-US" altLang="zh-CN" sz="1400" dirty="0">
                  <a:solidFill>
                    <a:schemeClr val="tx1">
                      <a:lumMod val="65000"/>
                      <a:lumOff val="35000"/>
                    </a:schemeClr>
                  </a:solidFill>
                  <a:cs typeface="+mn-ea"/>
                  <a:sym typeface="+mn-lt"/>
                </a:rPr>
                <a:t>Providing the best presentation services in the world</a:t>
              </a:r>
              <a:r>
                <a:rPr lang="zh-CN" altLang="en-US" sz="1400" dirty="0">
                  <a:solidFill>
                    <a:schemeClr val="tx1">
                      <a:lumMod val="65000"/>
                      <a:lumOff val="35000"/>
                    </a:schemeClr>
                  </a:solidFill>
                  <a:cs typeface="+mn-ea"/>
                  <a:sym typeface="+mn-lt"/>
                </a:rPr>
                <a:t>。</a:t>
              </a:r>
              <a:r>
                <a:rPr lang="en-US" altLang="zh-CN" sz="1400" dirty="0">
                  <a:solidFill>
                    <a:schemeClr val="tx1">
                      <a:lumMod val="65000"/>
                      <a:lumOff val="35000"/>
                    </a:schemeClr>
                  </a:solidFill>
                  <a:cs typeface="+mn-ea"/>
                  <a:sym typeface="+mn-lt"/>
                </a:rPr>
                <a:t>Providing the best presentation services in the world</a:t>
              </a:r>
              <a:r>
                <a:rPr lang="zh-CN" altLang="en-US" sz="1400" dirty="0">
                  <a:solidFill>
                    <a:schemeClr val="tx1">
                      <a:lumMod val="65000"/>
                      <a:lumOff val="35000"/>
                    </a:schemeClr>
                  </a:solidFill>
                  <a:cs typeface="+mn-ea"/>
                  <a:sym typeface="+mn-lt"/>
                </a:rPr>
                <a:t>。</a:t>
              </a:r>
              <a:endParaRPr lang="en-US" altLang="zh-CN" sz="1400" dirty="0">
                <a:solidFill>
                  <a:schemeClr val="tx1">
                    <a:lumMod val="65000"/>
                    <a:lumOff val="35000"/>
                  </a:schemeClr>
                </a:solidFill>
                <a:cs typeface="+mn-ea"/>
                <a:sym typeface="+mn-lt"/>
              </a:endParaRPr>
            </a:p>
          </p:txBody>
        </p:sp>
      </p:grpSp>
    </p:spTree>
    <p:extLst>
      <p:ext uri="{BB962C8B-B14F-4D97-AF65-F5344CB8AC3E}">
        <p14:creationId xmlns:p14="http://schemas.microsoft.com/office/powerpoint/2010/main" val="802835523"/>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fltVal val="0"/>
                                          </p:val>
                                        </p:tav>
                                        <p:tav tm="100000">
                                          <p:val>
                                            <p:strVal val="#ppt_w"/>
                                          </p:val>
                                        </p:tav>
                                      </p:tavLst>
                                    </p:anim>
                                    <p:anim calcmode="lin" valueType="num">
                                      <p:cBhvr>
                                        <p:cTn id="23" dur="500" fill="hold"/>
                                        <p:tgtEl>
                                          <p:spTgt spid="9"/>
                                        </p:tgtEl>
                                        <p:attrNameLst>
                                          <p:attrName>ppt_h</p:attrName>
                                        </p:attrNameLst>
                                      </p:cBhvr>
                                      <p:tavLst>
                                        <p:tav tm="0">
                                          <p:val>
                                            <p:fltVal val="0"/>
                                          </p:val>
                                        </p:tav>
                                        <p:tav tm="100000">
                                          <p:val>
                                            <p:strVal val="#ppt_h"/>
                                          </p:val>
                                        </p:tav>
                                      </p:tavLst>
                                    </p:anim>
                                    <p:animEffect transition="in" filter="fade">
                                      <p:cBhvr>
                                        <p:cTn id="24" dur="500"/>
                                        <p:tgtEl>
                                          <p:spTgt spid="9"/>
                                        </p:tgtEl>
                                      </p:cBhvr>
                                    </p:animEffect>
                                  </p:childTnLst>
                                </p:cTn>
                              </p:par>
                            </p:childTnLst>
                          </p:cTn>
                        </p:par>
                        <p:par>
                          <p:cTn id="25" fill="hold">
                            <p:stCondLst>
                              <p:cond delay="500"/>
                            </p:stCondLst>
                            <p:childTnLst>
                              <p:par>
                                <p:cTn id="26" presetID="12" presetClass="entr" presetSubtype="8"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p:tgtEl>
                                          <p:spTgt spid="5"/>
                                        </p:tgtEl>
                                        <p:attrNameLst>
                                          <p:attrName>ppt_x</p:attrName>
                                        </p:attrNameLst>
                                      </p:cBhvr>
                                      <p:tavLst>
                                        <p:tav tm="0">
                                          <p:val>
                                            <p:strVal val="#ppt_x-#ppt_w*1.125000"/>
                                          </p:val>
                                        </p:tav>
                                        <p:tav tm="100000">
                                          <p:val>
                                            <p:strVal val="#ppt_x"/>
                                          </p:val>
                                        </p:tav>
                                      </p:tavLst>
                                    </p:anim>
                                    <p:animEffect transition="in" filter="wipe(right)">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a:extLst>
              <a:ext uri="{FF2B5EF4-FFF2-40B4-BE49-F238E27FC236}">
                <a16:creationId xmlns:a16="http://schemas.microsoft.com/office/drawing/2014/main" xmlns="" id="{41E3AF43-B9B1-49BC-ACC1-494E27A13734}"/>
              </a:ext>
            </a:extLst>
          </p:cNvPr>
          <p:cNvSpPr/>
          <p:nvPr/>
        </p:nvSpPr>
        <p:spPr>
          <a:xfrm>
            <a:off x="5204079" y="1890713"/>
            <a:ext cx="1701546" cy="1466850"/>
          </a:xfrm>
          <a:prstGeom prst="triangle">
            <a:avLst/>
          </a:prstGeom>
          <a:solidFill>
            <a:srgbClr val="F8CA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等腰三角形 2">
            <a:extLst>
              <a:ext uri="{FF2B5EF4-FFF2-40B4-BE49-F238E27FC236}">
                <a16:creationId xmlns:a16="http://schemas.microsoft.com/office/drawing/2014/main" xmlns="" id="{65ED7C58-7769-491C-9D71-E89413AC984C}"/>
              </a:ext>
            </a:extLst>
          </p:cNvPr>
          <p:cNvSpPr/>
          <p:nvPr/>
        </p:nvSpPr>
        <p:spPr>
          <a:xfrm>
            <a:off x="4324731" y="3357563"/>
            <a:ext cx="1701546" cy="1466850"/>
          </a:xfrm>
          <a:prstGeom prst="triangle">
            <a:avLst/>
          </a:prstGeom>
          <a:solidFill>
            <a:srgbClr val="F8CA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等腰三角形 3">
            <a:extLst>
              <a:ext uri="{FF2B5EF4-FFF2-40B4-BE49-F238E27FC236}">
                <a16:creationId xmlns:a16="http://schemas.microsoft.com/office/drawing/2014/main" xmlns="" id="{51191D43-1DF8-45E7-AA1F-A975F6C016EF}"/>
              </a:ext>
            </a:extLst>
          </p:cNvPr>
          <p:cNvSpPr/>
          <p:nvPr/>
        </p:nvSpPr>
        <p:spPr>
          <a:xfrm>
            <a:off x="6096000" y="3357563"/>
            <a:ext cx="1701546" cy="1466850"/>
          </a:xfrm>
          <a:prstGeom prst="triangle">
            <a:avLst/>
          </a:prstGeom>
          <a:solidFill>
            <a:srgbClr val="F8CA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等腰三角形 4">
            <a:extLst>
              <a:ext uri="{FF2B5EF4-FFF2-40B4-BE49-F238E27FC236}">
                <a16:creationId xmlns:a16="http://schemas.microsoft.com/office/drawing/2014/main" xmlns="" id="{A73199D0-0762-4DE2-ACBC-988B93AF024E}"/>
              </a:ext>
            </a:extLst>
          </p:cNvPr>
          <p:cNvSpPr/>
          <p:nvPr/>
        </p:nvSpPr>
        <p:spPr>
          <a:xfrm rot="10800000">
            <a:off x="5210175" y="3357563"/>
            <a:ext cx="1701546" cy="1466850"/>
          </a:xfrm>
          <a:prstGeom prst="triangle">
            <a:avLst/>
          </a:prstGeom>
          <a:solidFill>
            <a:srgbClr val="C2DD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6" name="图形 5" descr="拼图">
            <a:extLst>
              <a:ext uri="{FF2B5EF4-FFF2-40B4-BE49-F238E27FC236}">
                <a16:creationId xmlns:a16="http://schemas.microsoft.com/office/drawing/2014/main" xmlns="" id="{8EB872FA-9BBC-4702-9BD4-7F17B8625B7C}"/>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5"/>
              </a:ext>
            </a:extLst>
          </a:blip>
          <a:stretch>
            <a:fillRect/>
          </a:stretch>
        </p:blipFill>
        <p:spPr>
          <a:xfrm>
            <a:off x="5792952" y="3690975"/>
            <a:ext cx="466650" cy="466650"/>
          </a:xfrm>
          <a:prstGeom prst="rect">
            <a:avLst/>
          </a:prstGeom>
        </p:spPr>
      </p:pic>
      <p:sp>
        <p:nvSpPr>
          <p:cNvPr id="7" name="文本框 6">
            <a:extLst>
              <a:ext uri="{FF2B5EF4-FFF2-40B4-BE49-F238E27FC236}">
                <a16:creationId xmlns:a16="http://schemas.microsoft.com/office/drawing/2014/main" xmlns="" id="{A5A0AE21-85DE-4B9A-9D68-09D2155A45AB}"/>
              </a:ext>
            </a:extLst>
          </p:cNvPr>
          <p:cNvSpPr txBox="1"/>
          <p:nvPr/>
        </p:nvSpPr>
        <p:spPr>
          <a:xfrm>
            <a:off x="5789486" y="2557500"/>
            <a:ext cx="771525" cy="707886"/>
          </a:xfrm>
          <a:prstGeom prst="rect">
            <a:avLst/>
          </a:prstGeom>
          <a:noFill/>
        </p:spPr>
        <p:txBody>
          <a:bodyPr wrap="square" rtlCol="0">
            <a:spAutoFit/>
          </a:bodyPr>
          <a:lstStyle/>
          <a:p>
            <a:r>
              <a:rPr lang="en-US" altLang="zh-CN" sz="4000" b="1" dirty="0">
                <a:solidFill>
                  <a:schemeClr val="bg1"/>
                </a:solidFill>
                <a:cs typeface="+mn-ea"/>
                <a:sym typeface="+mn-lt"/>
              </a:rPr>
              <a:t>01</a:t>
            </a:r>
            <a:endParaRPr lang="zh-CN" altLang="en-US" sz="4000" b="1" dirty="0">
              <a:solidFill>
                <a:schemeClr val="bg1"/>
              </a:solidFill>
              <a:cs typeface="+mn-ea"/>
              <a:sym typeface="+mn-lt"/>
            </a:endParaRPr>
          </a:p>
        </p:txBody>
      </p:sp>
      <p:sp>
        <p:nvSpPr>
          <p:cNvPr id="8" name="文本框 7">
            <a:extLst>
              <a:ext uri="{FF2B5EF4-FFF2-40B4-BE49-F238E27FC236}">
                <a16:creationId xmlns:a16="http://schemas.microsoft.com/office/drawing/2014/main" xmlns="" id="{B9027D1E-61C5-42FF-BC29-3D499531F319}"/>
              </a:ext>
            </a:extLst>
          </p:cNvPr>
          <p:cNvSpPr txBox="1"/>
          <p:nvPr/>
        </p:nvSpPr>
        <p:spPr>
          <a:xfrm>
            <a:off x="4845330" y="3924300"/>
            <a:ext cx="771525" cy="707886"/>
          </a:xfrm>
          <a:prstGeom prst="rect">
            <a:avLst/>
          </a:prstGeom>
          <a:noFill/>
        </p:spPr>
        <p:txBody>
          <a:bodyPr wrap="square" rtlCol="0">
            <a:spAutoFit/>
          </a:bodyPr>
          <a:lstStyle/>
          <a:p>
            <a:r>
              <a:rPr lang="en-US" altLang="zh-CN" sz="4000" b="1" dirty="0">
                <a:solidFill>
                  <a:schemeClr val="bg1"/>
                </a:solidFill>
                <a:cs typeface="+mn-ea"/>
                <a:sym typeface="+mn-lt"/>
              </a:rPr>
              <a:t>02</a:t>
            </a:r>
            <a:endParaRPr lang="zh-CN" altLang="en-US" sz="4000" b="1" dirty="0">
              <a:solidFill>
                <a:schemeClr val="bg1"/>
              </a:solidFill>
              <a:cs typeface="+mn-ea"/>
              <a:sym typeface="+mn-lt"/>
            </a:endParaRPr>
          </a:p>
        </p:txBody>
      </p:sp>
      <p:sp>
        <p:nvSpPr>
          <p:cNvPr id="9" name="文本框 8">
            <a:extLst>
              <a:ext uri="{FF2B5EF4-FFF2-40B4-BE49-F238E27FC236}">
                <a16:creationId xmlns:a16="http://schemas.microsoft.com/office/drawing/2014/main" xmlns="" id="{F85759BE-C6AF-41E9-87F6-F990ED44A5F2}"/>
              </a:ext>
            </a:extLst>
          </p:cNvPr>
          <p:cNvSpPr txBox="1"/>
          <p:nvPr/>
        </p:nvSpPr>
        <p:spPr>
          <a:xfrm>
            <a:off x="6681407" y="3924300"/>
            <a:ext cx="771525" cy="707886"/>
          </a:xfrm>
          <a:prstGeom prst="rect">
            <a:avLst/>
          </a:prstGeom>
          <a:noFill/>
        </p:spPr>
        <p:txBody>
          <a:bodyPr wrap="square" rtlCol="0">
            <a:spAutoFit/>
          </a:bodyPr>
          <a:lstStyle/>
          <a:p>
            <a:r>
              <a:rPr lang="en-US" altLang="zh-CN" sz="4000" b="1" dirty="0">
                <a:solidFill>
                  <a:schemeClr val="bg1"/>
                </a:solidFill>
                <a:cs typeface="+mn-ea"/>
                <a:sym typeface="+mn-lt"/>
              </a:rPr>
              <a:t>03</a:t>
            </a:r>
            <a:endParaRPr lang="zh-CN" altLang="en-US" sz="4000" b="1" dirty="0">
              <a:solidFill>
                <a:schemeClr val="bg1"/>
              </a:solidFill>
              <a:cs typeface="+mn-ea"/>
              <a:sym typeface="+mn-lt"/>
            </a:endParaRPr>
          </a:p>
        </p:txBody>
      </p:sp>
      <p:sp>
        <p:nvSpPr>
          <p:cNvPr id="10" name="文本框 9">
            <a:extLst>
              <a:ext uri="{FF2B5EF4-FFF2-40B4-BE49-F238E27FC236}">
                <a16:creationId xmlns:a16="http://schemas.microsoft.com/office/drawing/2014/main" xmlns="" id="{49B5F70A-CAF2-406E-8AF3-4A70CBC1167F}"/>
              </a:ext>
            </a:extLst>
          </p:cNvPr>
          <p:cNvSpPr txBox="1"/>
          <p:nvPr/>
        </p:nvSpPr>
        <p:spPr>
          <a:xfrm>
            <a:off x="2571271" y="1982550"/>
            <a:ext cx="1353885" cy="369332"/>
          </a:xfrm>
          <a:prstGeom prst="rect">
            <a:avLst/>
          </a:prstGeom>
          <a:noFill/>
        </p:spPr>
        <p:txBody>
          <a:bodyPr wrap="square" rtlCol="0">
            <a:spAutoFit/>
          </a:bodyPr>
          <a:lstStyle/>
          <a:p>
            <a:r>
              <a:rPr lang="zh-CN" altLang="en-US" b="1" i="1" dirty="0">
                <a:cs typeface="+mn-ea"/>
                <a:sym typeface="+mn-lt"/>
              </a:rPr>
              <a:t>小清新</a:t>
            </a:r>
          </a:p>
        </p:txBody>
      </p:sp>
      <p:sp>
        <p:nvSpPr>
          <p:cNvPr id="11" name="文本框 10">
            <a:extLst>
              <a:ext uri="{FF2B5EF4-FFF2-40B4-BE49-F238E27FC236}">
                <a16:creationId xmlns:a16="http://schemas.microsoft.com/office/drawing/2014/main" xmlns="" id="{80E5961E-F28D-45E0-9FAE-6D30EF62FF68}"/>
              </a:ext>
            </a:extLst>
          </p:cNvPr>
          <p:cNvSpPr txBox="1"/>
          <p:nvPr/>
        </p:nvSpPr>
        <p:spPr>
          <a:xfrm>
            <a:off x="1947507" y="2497323"/>
            <a:ext cx="2012709" cy="566822"/>
          </a:xfrm>
          <a:prstGeom prst="rect">
            <a:avLst/>
          </a:prstGeom>
          <a:noFill/>
        </p:spPr>
        <p:txBody>
          <a:bodyPr wrap="square" rtlCol="0">
            <a:spAutoFit/>
          </a:bodyPr>
          <a:lstStyle/>
          <a:p>
            <a:pPr algn="ctr">
              <a:lnSpc>
                <a:spcPct val="150000"/>
              </a:lnSpc>
            </a:pPr>
            <a:r>
              <a:rPr lang="en-US" altLang="zh-CN" sz="1100" dirty="0">
                <a:cs typeface="+mn-ea"/>
                <a:sym typeface="+mn-lt"/>
              </a:rPr>
              <a:t>Click here to add words Click here to add words Click here to add words Click</a:t>
            </a:r>
            <a:endParaRPr lang="zh-CN" altLang="en-US" sz="1100" dirty="0">
              <a:cs typeface="+mn-ea"/>
              <a:sym typeface="+mn-lt"/>
            </a:endParaRPr>
          </a:p>
        </p:txBody>
      </p:sp>
      <p:cxnSp>
        <p:nvCxnSpPr>
          <p:cNvPr id="12" name="直接连接符 11">
            <a:extLst>
              <a:ext uri="{FF2B5EF4-FFF2-40B4-BE49-F238E27FC236}">
                <a16:creationId xmlns:a16="http://schemas.microsoft.com/office/drawing/2014/main" xmlns="" id="{6B719C12-4F9B-4BA9-A7AB-24BAE7CEA287}"/>
              </a:ext>
            </a:extLst>
          </p:cNvPr>
          <p:cNvCxnSpPr/>
          <p:nvPr/>
        </p:nvCxnSpPr>
        <p:spPr>
          <a:xfrm>
            <a:off x="2795849" y="2351882"/>
            <a:ext cx="407195"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文本框 12">
            <a:extLst>
              <a:ext uri="{FF2B5EF4-FFF2-40B4-BE49-F238E27FC236}">
                <a16:creationId xmlns:a16="http://schemas.microsoft.com/office/drawing/2014/main" xmlns="" id="{24D504BC-5CAB-4C1A-A0A0-403CC131FDAD}"/>
              </a:ext>
            </a:extLst>
          </p:cNvPr>
          <p:cNvSpPr txBox="1"/>
          <p:nvPr/>
        </p:nvSpPr>
        <p:spPr>
          <a:xfrm>
            <a:off x="2526102" y="3736911"/>
            <a:ext cx="1353885" cy="369332"/>
          </a:xfrm>
          <a:prstGeom prst="rect">
            <a:avLst/>
          </a:prstGeom>
          <a:noFill/>
        </p:spPr>
        <p:txBody>
          <a:bodyPr wrap="square" rtlCol="0">
            <a:spAutoFit/>
          </a:bodyPr>
          <a:lstStyle/>
          <a:p>
            <a:r>
              <a:rPr lang="zh-CN" altLang="en-US" b="1" dirty="0">
                <a:cs typeface="+mn-ea"/>
                <a:sym typeface="+mn-lt"/>
              </a:rPr>
              <a:t>小清新</a:t>
            </a:r>
          </a:p>
        </p:txBody>
      </p:sp>
      <p:sp>
        <p:nvSpPr>
          <p:cNvPr id="14" name="文本框 13">
            <a:extLst>
              <a:ext uri="{FF2B5EF4-FFF2-40B4-BE49-F238E27FC236}">
                <a16:creationId xmlns:a16="http://schemas.microsoft.com/office/drawing/2014/main" xmlns="" id="{44C80D2E-1259-4F88-B451-EBD680479FB8}"/>
              </a:ext>
            </a:extLst>
          </p:cNvPr>
          <p:cNvSpPr txBox="1"/>
          <p:nvPr/>
        </p:nvSpPr>
        <p:spPr>
          <a:xfrm>
            <a:off x="1922091" y="4164164"/>
            <a:ext cx="2133489" cy="566822"/>
          </a:xfrm>
          <a:prstGeom prst="rect">
            <a:avLst/>
          </a:prstGeom>
          <a:noFill/>
        </p:spPr>
        <p:txBody>
          <a:bodyPr wrap="square" rtlCol="0">
            <a:spAutoFit/>
          </a:bodyPr>
          <a:lstStyle/>
          <a:p>
            <a:pPr algn="ctr">
              <a:lnSpc>
                <a:spcPct val="150000"/>
              </a:lnSpc>
            </a:pPr>
            <a:r>
              <a:rPr lang="en-US" altLang="zh-CN" sz="1100" dirty="0">
                <a:cs typeface="+mn-ea"/>
                <a:sym typeface="+mn-lt"/>
              </a:rPr>
              <a:t>Click here to add words Click here to add words Click here to add words Click</a:t>
            </a:r>
            <a:endParaRPr lang="zh-CN" altLang="en-US" sz="1100" dirty="0">
              <a:cs typeface="+mn-ea"/>
              <a:sym typeface="+mn-lt"/>
            </a:endParaRPr>
          </a:p>
        </p:txBody>
      </p:sp>
      <p:cxnSp>
        <p:nvCxnSpPr>
          <p:cNvPr id="15" name="直接连接符 14">
            <a:extLst>
              <a:ext uri="{FF2B5EF4-FFF2-40B4-BE49-F238E27FC236}">
                <a16:creationId xmlns:a16="http://schemas.microsoft.com/office/drawing/2014/main" xmlns="" id="{E2391FE3-0F38-423A-AB27-CE58B4778120}"/>
              </a:ext>
            </a:extLst>
          </p:cNvPr>
          <p:cNvCxnSpPr/>
          <p:nvPr/>
        </p:nvCxnSpPr>
        <p:spPr>
          <a:xfrm>
            <a:off x="2750263" y="4106243"/>
            <a:ext cx="407195"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文本框 15">
            <a:extLst>
              <a:ext uri="{FF2B5EF4-FFF2-40B4-BE49-F238E27FC236}">
                <a16:creationId xmlns:a16="http://schemas.microsoft.com/office/drawing/2014/main" xmlns="" id="{98D92F3A-7407-4D02-BAE9-A68272DCA430}"/>
              </a:ext>
            </a:extLst>
          </p:cNvPr>
          <p:cNvSpPr txBox="1"/>
          <p:nvPr/>
        </p:nvSpPr>
        <p:spPr>
          <a:xfrm>
            <a:off x="8694250" y="2008916"/>
            <a:ext cx="1353885" cy="369332"/>
          </a:xfrm>
          <a:prstGeom prst="rect">
            <a:avLst/>
          </a:prstGeom>
          <a:noFill/>
        </p:spPr>
        <p:txBody>
          <a:bodyPr wrap="square" rtlCol="0">
            <a:spAutoFit/>
          </a:bodyPr>
          <a:lstStyle/>
          <a:p>
            <a:r>
              <a:rPr lang="zh-CN" altLang="en-US" b="1" dirty="0">
                <a:cs typeface="+mn-ea"/>
                <a:sym typeface="+mn-lt"/>
              </a:rPr>
              <a:t>小清新</a:t>
            </a:r>
          </a:p>
        </p:txBody>
      </p:sp>
      <p:sp>
        <p:nvSpPr>
          <p:cNvPr id="17" name="文本框 16">
            <a:extLst>
              <a:ext uri="{FF2B5EF4-FFF2-40B4-BE49-F238E27FC236}">
                <a16:creationId xmlns:a16="http://schemas.microsoft.com/office/drawing/2014/main" xmlns="" id="{AB95220E-6202-4190-8188-DD7E6A44C9B7}"/>
              </a:ext>
            </a:extLst>
          </p:cNvPr>
          <p:cNvSpPr txBox="1"/>
          <p:nvPr/>
        </p:nvSpPr>
        <p:spPr>
          <a:xfrm>
            <a:off x="8166686" y="2463896"/>
            <a:ext cx="2111508" cy="566822"/>
          </a:xfrm>
          <a:prstGeom prst="rect">
            <a:avLst/>
          </a:prstGeom>
          <a:noFill/>
        </p:spPr>
        <p:txBody>
          <a:bodyPr wrap="square" rtlCol="0">
            <a:spAutoFit/>
          </a:bodyPr>
          <a:lstStyle/>
          <a:p>
            <a:pPr algn="ctr">
              <a:lnSpc>
                <a:spcPct val="150000"/>
              </a:lnSpc>
            </a:pPr>
            <a:r>
              <a:rPr lang="en-US" altLang="zh-CN" sz="1100" dirty="0">
                <a:cs typeface="+mn-ea"/>
                <a:sym typeface="+mn-lt"/>
              </a:rPr>
              <a:t>Click here to add words Click here to add words Click here to add words Click</a:t>
            </a:r>
            <a:endParaRPr lang="zh-CN" altLang="en-US" sz="1100" dirty="0">
              <a:cs typeface="+mn-ea"/>
              <a:sym typeface="+mn-lt"/>
            </a:endParaRPr>
          </a:p>
        </p:txBody>
      </p:sp>
      <p:cxnSp>
        <p:nvCxnSpPr>
          <p:cNvPr id="18" name="直接连接符 17">
            <a:extLst>
              <a:ext uri="{FF2B5EF4-FFF2-40B4-BE49-F238E27FC236}">
                <a16:creationId xmlns:a16="http://schemas.microsoft.com/office/drawing/2014/main" xmlns="" id="{77A979D1-EE2A-45F8-B9F5-4DE3A6613D63}"/>
              </a:ext>
            </a:extLst>
          </p:cNvPr>
          <p:cNvCxnSpPr/>
          <p:nvPr/>
        </p:nvCxnSpPr>
        <p:spPr>
          <a:xfrm>
            <a:off x="8963997" y="2437531"/>
            <a:ext cx="407195"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文本框 18">
            <a:extLst>
              <a:ext uri="{FF2B5EF4-FFF2-40B4-BE49-F238E27FC236}">
                <a16:creationId xmlns:a16="http://schemas.microsoft.com/office/drawing/2014/main" xmlns="" id="{7D910BE2-54D7-40CC-98E3-D33EDC38D680}"/>
              </a:ext>
            </a:extLst>
          </p:cNvPr>
          <p:cNvSpPr txBox="1"/>
          <p:nvPr/>
        </p:nvSpPr>
        <p:spPr>
          <a:xfrm>
            <a:off x="8682392" y="3763277"/>
            <a:ext cx="1353885" cy="369332"/>
          </a:xfrm>
          <a:prstGeom prst="rect">
            <a:avLst/>
          </a:prstGeom>
          <a:noFill/>
        </p:spPr>
        <p:txBody>
          <a:bodyPr wrap="square" rtlCol="0">
            <a:spAutoFit/>
          </a:bodyPr>
          <a:lstStyle/>
          <a:p>
            <a:r>
              <a:rPr lang="zh-CN" altLang="en-US" b="1" dirty="0">
                <a:cs typeface="+mn-ea"/>
                <a:sym typeface="+mn-lt"/>
              </a:rPr>
              <a:t>小清新</a:t>
            </a:r>
          </a:p>
        </p:txBody>
      </p:sp>
      <p:sp>
        <p:nvSpPr>
          <p:cNvPr id="20" name="文本框 19">
            <a:extLst>
              <a:ext uri="{FF2B5EF4-FFF2-40B4-BE49-F238E27FC236}">
                <a16:creationId xmlns:a16="http://schemas.microsoft.com/office/drawing/2014/main" xmlns="" id="{14252CE5-5F28-46E8-A861-3BC592D0F8DA}"/>
              </a:ext>
            </a:extLst>
          </p:cNvPr>
          <p:cNvSpPr txBox="1"/>
          <p:nvPr/>
        </p:nvSpPr>
        <p:spPr>
          <a:xfrm>
            <a:off x="8219351" y="4218258"/>
            <a:ext cx="2111508" cy="566822"/>
          </a:xfrm>
          <a:prstGeom prst="rect">
            <a:avLst/>
          </a:prstGeom>
          <a:noFill/>
        </p:spPr>
        <p:txBody>
          <a:bodyPr wrap="square" rtlCol="0">
            <a:spAutoFit/>
          </a:bodyPr>
          <a:lstStyle/>
          <a:p>
            <a:pPr algn="ctr">
              <a:lnSpc>
                <a:spcPct val="150000"/>
              </a:lnSpc>
            </a:pPr>
            <a:r>
              <a:rPr lang="en-US" altLang="zh-CN" sz="1100" dirty="0">
                <a:cs typeface="+mn-ea"/>
                <a:sym typeface="+mn-lt"/>
              </a:rPr>
              <a:t>Click here to add words Click here to add words Click here to add words Click</a:t>
            </a:r>
            <a:endParaRPr lang="zh-CN" altLang="en-US" sz="1100" dirty="0">
              <a:cs typeface="+mn-ea"/>
              <a:sym typeface="+mn-lt"/>
            </a:endParaRPr>
          </a:p>
        </p:txBody>
      </p:sp>
      <p:cxnSp>
        <p:nvCxnSpPr>
          <p:cNvPr id="21" name="直接连接符 20">
            <a:extLst>
              <a:ext uri="{FF2B5EF4-FFF2-40B4-BE49-F238E27FC236}">
                <a16:creationId xmlns:a16="http://schemas.microsoft.com/office/drawing/2014/main" xmlns="" id="{A0F4D2E9-79AF-4AC8-AFBB-A9B3BD6BDA61}"/>
              </a:ext>
            </a:extLst>
          </p:cNvPr>
          <p:cNvCxnSpPr/>
          <p:nvPr/>
        </p:nvCxnSpPr>
        <p:spPr>
          <a:xfrm>
            <a:off x="8952140" y="4132609"/>
            <a:ext cx="407195"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01340156"/>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randombar(horizontal)">
                                      <p:cBhvr>
                                        <p:cTn id="10" dur="500"/>
                                        <p:tgtEl>
                                          <p:spTgt spid="3"/>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randombar(horizontal)">
                                      <p:cBhvr>
                                        <p:cTn id="13" dur="500"/>
                                        <p:tgtEl>
                                          <p:spTgt spid="4"/>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randombar(horizontal)">
                                      <p:cBhvr>
                                        <p:cTn id="16" dur="500"/>
                                        <p:tgtEl>
                                          <p:spTgt spid="5"/>
                                        </p:tgtEl>
                                      </p:cBhvr>
                                    </p:animEffect>
                                  </p:childTnLst>
                                </p:cTn>
                              </p:par>
                              <p:par>
                                <p:cTn id="17" presetID="42" presetClass="entr" presetSubtype="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par>
                                <p:cTn id="22" presetID="14" presetClass="entr" presetSubtype="10"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randombar(horizontal)">
                                      <p:cBhvr>
                                        <p:cTn id="24" dur="500"/>
                                        <p:tgtEl>
                                          <p:spTgt spid="7"/>
                                        </p:tgtEl>
                                      </p:cBhvr>
                                    </p:animEffect>
                                  </p:childTnLst>
                                </p:cTn>
                              </p:par>
                              <p:par>
                                <p:cTn id="25" presetID="14" presetClass="entr" presetSubtype="1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randombar(horizontal)">
                                      <p:cBhvr>
                                        <p:cTn id="27" dur="500"/>
                                        <p:tgtEl>
                                          <p:spTgt spid="8"/>
                                        </p:tgtEl>
                                      </p:cBhvr>
                                    </p:animEffect>
                                  </p:childTnLst>
                                </p:cTn>
                              </p:par>
                              <p:par>
                                <p:cTn id="28" presetID="14" presetClass="entr" presetSubtype="10"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randombar(horizontal)">
                                      <p:cBhvr>
                                        <p:cTn id="30" dur="500"/>
                                        <p:tgtEl>
                                          <p:spTgt spid="9"/>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500"/>
                                        <p:tgtEl>
                                          <p:spTgt spid="10"/>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500"/>
                                        <p:tgtEl>
                                          <p:spTgt spid="11"/>
                                        </p:tgtEl>
                                      </p:cBhvr>
                                    </p:animEffect>
                                  </p:childTnLst>
                                </p:cTn>
                              </p:par>
                              <p:par>
                                <p:cTn id="39" presetID="10" presetClass="entr" presetSubtype="0" fill="hold" nodeType="with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500"/>
                                        <p:tgtEl>
                                          <p:spTgt spid="12"/>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500"/>
                                        <p:tgtEl>
                                          <p:spTgt spid="13"/>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fade">
                                      <p:cBhvr>
                                        <p:cTn id="49" dur="500"/>
                                        <p:tgtEl>
                                          <p:spTgt spid="14"/>
                                        </p:tgtEl>
                                      </p:cBhvr>
                                    </p:animEffect>
                                  </p:childTnLst>
                                </p:cTn>
                              </p:par>
                              <p:par>
                                <p:cTn id="50" presetID="10" presetClass="entr" presetSubtype="0" fill="hold" nodeType="with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500"/>
                                        <p:tgtEl>
                                          <p:spTgt spid="15"/>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fade">
                                      <p:cBhvr>
                                        <p:cTn id="57" dur="500"/>
                                        <p:tgtEl>
                                          <p:spTgt spid="16"/>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fade">
                                      <p:cBhvr>
                                        <p:cTn id="60" dur="500"/>
                                        <p:tgtEl>
                                          <p:spTgt spid="17"/>
                                        </p:tgtEl>
                                      </p:cBhvr>
                                    </p:animEffect>
                                  </p:childTnLst>
                                </p:cTn>
                              </p:par>
                              <p:par>
                                <p:cTn id="61" presetID="10" presetClass="entr" presetSubtype="0" fill="hold" nodeType="with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fade">
                                      <p:cBhvr>
                                        <p:cTn id="63" dur="500"/>
                                        <p:tgtEl>
                                          <p:spTgt spid="18"/>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fade">
                                      <p:cBhvr>
                                        <p:cTn id="68" dur="500"/>
                                        <p:tgtEl>
                                          <p:spTgt spid="19"/>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20"/>
                                        </p:tgtEl>
                                        <p:attrNameLst>
                                          <p:attrName>style.visibility</p:attrName>
                                        </p:attrNameLst>
                                      </p:cBhvr>
                                      <p:to>
                                        <p:strVal val="visible"/>
                                      </p:to>
                                    </p:set>
                                    <p:animEffect transition="in" filter="fade">
                                      <p:cBhvr>
                                        <p:cTn id="71" dur="500"/>
                                        <p:tgtEl>
                                          <p:spTgt spid="20"/>
                                        </p:tgtEl>
                                      </p:cBhvr>
                                    </p:animEffect>
                                  </p:childTnLst>
                                </p:cTn>
                              </p:par>
                              <p:par>
                                <p:cTn id="72" presetID="10" presetClass="entr" presetSubtype="0" fill="hold" nodeType="withEffect">
                                  <p:stCondLst>
                                    <p:cond delay="0"/>
                                  </p:stCondLst>
                                  <p:childTnLst>
                                    <p:set>
                                      <p:cBhvr>
                                        <p:cTn id="73" dur="1" fill="hold">
                                          <p:stCondLst>
                                            <p:cond delay="0"/>
                                          </p:stCondLst>
                                        </p:cTn>
                                        <p:tgtEl>
                                          <p:spTgt spid="21"/>
                                        </p:tgtEl>
                                        <p:attrNameLst>
                                          <p:attrName>style.visibility</p:attrName>
                                        </p:attrNameLst>
                                      </p:cBhvr>
                                      <p:to>
                                        <p:strVal val="visible"/>
                                      </p:to>
                                    </p:set>
                                    <p:animEffect transition="in" filter="fade">
                                      <p:cBhvr>
                                        <p:cTn id="7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7" grpId="0"/>
      <p:bldP spid="8" grpId="0"/>
      <p:bldP spid="9" grpId="0"/>
      <p:bldP spid="10" grpId="0"/>
      <p:bldP spid="11" grpId="0"/>
      <p:bldP spid="13" grpId="0"/>
      <p:bldP spid="14" grpId="0"/>
      <p:bldP spid="16" grpId="0"/>
      <p:bldP spid="17" grpId="0"/>
      <p:bldP spid="19" grpId="0"/>
      <p:bldP spid="2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CCB28652-30E1-4243-B93C-FB290CD646D1}"/>
              </a:ext>
            </a:extLst>
          </p:cNvPr>
          <p:cNvSpPr/>
          <p:nvPr/>
        </p:nvSpPr>
        <p:spPr>
          <a:xfrm>
            <a:off x="2531091" y="2264865"/>
            <a:ext cx="514350" cy="514350"/>
          </a:xfrm>
          <a:prstGeom prst="rect">
            <a:avLst/>
          </a:prstGeom>
          <a:solidFill>
            <a:srgbClr val="F8CA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文本框 2">
            <a:extLst>
              <a:ext uri="{FF2B5EF4-FFF2-40B4-BE49-F238E27FC236}">
                <a16:creationId xmlns:a16="http://schemas.microsoft.com/office/drawing/2014/main" xmlns="" id="{5B93D76E-F715-41B3-8EC1-0246C8BB06BA}"/>
              </a:ext>
            </a:extLst>
          </p:cNvPr>
          <p:cNvSpPr txBox="1"/>
          <p:nvPr/>
        </p:nvSpPr>
        <p:spPr>
          <a:xfrm>
            <a:off x="2531090" y="2264865"/>
            <a:ext cx="771525" cy="523220"/>
          </a:xfrm>
          <a:prstGeom prst="rect">
            <a:avLst/>
          </a:prstGeom>
          <a:noFill/>
        </p:spPr>
        <p:txBody>
          <a:bodyPr wrap="square" rtlCol="0">
            <a:spAutoFit/>
          </a:bodyPr>
          <a:lstStyle/>
          <a:p>
            <a:r>
              <a:rPr lang="en-US" altLang="zh-CN" sz="2800" b="1" dirty="0">
                <a:solidFill>
                  <a:schemeClr val="bg1"/>
                </a:solidFill>
                <a:cs typeface="+mn-ea"/>
                <a:sym typeface="+mn-lt"/>
              </a:rPr>
              <a:t>01</a:t>
            </a:r>
            <a:endParaRPr lang="zh-CN" altLang="en-US" sz="2800" b="1" dirty="0">
              <a:solidFill>
                <a:schemeClr val="bg1"/>
              </a:solidFill>
              <a:cs typeface="+mn-ea"/>
              <a:sym typeface="+mn-lt"/>
            </a:endParaRPr>
          </a:p>
        </p:txBody>
      </p:sp>
      <p:sp>
        <p:nvSpPr>
          <p:cNvPr id="4" name="文本框 3">
            <a:extLst>
              <a:ext uri="{FF2B5EF4-FFF2-40B4-BE49-F238E27FC236}">
                <a16:creationId xmlns:a16="http://schemas.microsoft.com/office/drawing/2014/main" xmlns="" id="{DB07F9AA-14C6-4E02-B641-B3F95C305BE4}"/>
              </a:ext>
            </a:extLst>
          </p:cNvPr>
          <p:cNvSpPr txBox="1"/>
          <p:nvPr/>
        </p:nvSpPr>
        <p:spPr>
          <a:xfrm>
            <a:off x="3267942" y="2264865"/>
            <a:ext cx="3597023" cy="312906"/>
          </a:xfrm>
          <a:prstGeom prst="rect">
            <a:avLst/>
          </a:prstGeom>
          <a:noFill/>
        </p:spPr>
        <p:txBody>
          <a:bodyPr wrap="square" rtlCol="0">
            <a:spAutoFit/>
          </a:bodyPr>
          <a:lstStyle/>
          <a:p>
            <a:pPr>
              <a:lnSpc>
                <a:spcPct val="150000"/>
              </a:lnSpc>
            </a:pPr>
            <a:r>
              <a:rPr lang="en-US" altLang="zh-CN" sz="1100" dirty="0">
                <a:cs typeface="+mn-ea"/>
                <a:sym typeface="+mn-lt"/>
              </a:rPr>
              <a:t>Click here to add words Click here to add words Click here to add words Click</a:t>
            </a:r>
            <a:endParaRPr lang="zh-CN" altLang="en-US" sz="1100" dirty="0">
              <a:cs typeface="+mn-ea"/>
              <a:sym typeface="+mn-lt"/>
            </a:endParaRPr>
          </a:p>
        </p:txBody>
      </p:sp>
      <p:sp>
        <p:nvSpPr>
          <p:cNvPr id="5" name="矩形 4">
            <a:extLst>
              <a:ext uri="{FF2B5EF4-FFF2-40B4-BE49-F238E27FC236}">
                <a16:creationId xmlns:a16="http://schemas.microsoft.com/office/drawing/2014/main" xmlns="" id="{F017D6A2-9C42-4700-AFD7-86427813C534}"/>
              </a:ext>
            </a:extLst>
          </p:cNvPr>
          <p:cNvSpPr/>
          <p:nvPr/>
        </p:nvSpPr>
        <p:spPr>
          <a:xfrm>
            <a:off x="2531091" y="3338750"/>
            <a:ext cx="514350" cy="514350"/>
          </a:xfrm>
          <a:prstGeom prst="rect">
            <a:avLst/>
          </a:prstGeom>
          <a:solidFill>
            <a:srgbClr val="F8CA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文本框 5">
            <a:extLst>
              <a:ext uri="{FF2B5EF4-FFF2-40B4-BE49-F238E27FC236}">
                <a16:creationId xmlns:a16="http://schemas.microsoft.com/office/drawing/2014/main" xmlns="" id="{37A38A9D-ECC2-4C52-A008-C37A6B55A595}"/>
              </a:ext>
            </a:extLst>
          </p:cNvPr>
          <p:cNvSpPr txBox="1"/>
          <p:nvPr/>
        </p:nvSpPr>
        <p:spPr>
          <a:xfrm>
            <a:off x="2533318" y="3338428"/>
            <a:ext cx="771525" cy="523220"/>
          </a:xfrm>
          <a:prstGeom prst="rect">
            <a:avLst/>
          </a:prstGeom>
          <a:noFill/>
        </p:spPr>
        <p:txBody>
          <a:bodyPr wrap="square" rtlCol="0">
            <a:spAutoFit/>
          </a:bodyPr>
          <a:lstStyle/>
          <a:p>
            <a:r>
              <a:rPr lang="en-US" altLang="zh-CN" sz="2800" b="1" dirty="0">
                <a:solidFill>
                  <a:schemeClr val="bg1"/>
                </a:solidFill>
                <a:cs typeface="+mn-ea"/>
                <a:sym typeface="+mn-lt"/>
              </a:rPr>
              <a:t>02</a:t>
            </a:r>
            <a:endParaRPr lang="zh-CN" altLang="en-US" sz="2800" b="1" dirty="0">
              <a:solidFill>
                <a:schemeClr val="bg1"/>
              </a:solidFill>
              <a:cs typeface="+mn-ea"/>
              <a:sym typeface="+mn-lt"/>
            </a:endParaRPr>
          </a:p>
        </p:txBody>
      </p:sp>
      <p:sp>
        <p:nvSpPr>
          <p:cNvPr id="7" name="文本框 6">
            <a:extLst>
              <a:ext uri="{FF2B5EF4-FFF2-40B4-BE49-F238E27FC236}">
                <a16:creationId xmlns:a16="http://schemas.microsoft.com/office/drawing/2014/main" xmlns="" id="{58E5A707-0617-479D-87FF-B1582D15467B}"/>
              </a:ext>
            </a:extLst>
          </p:cNvPr>
          <p:cNvSpPr txBox="1"/>
          <p:nvPr/>
        </p:nvSpPr>
        <p:spPr>
          <a:xfrm>
            <a:off x="3267942" y="3338750"/>
            <a:ext cx="3597023" cy="312906"/>
          </a:xfrm>
          <a:prstGeom prst="rect">
            <a:avLst/>
          </a:prstGeom>
          <a:noFill/>
        </p:spPr>
        <p:txBody>
          <a:bodyPr wrap="square" rtlCol="0">
            <a:spAutoFit/>
          </a:bodyPr>
          <a:lstStyle/>
          <a:p>
            <a:pPr>
              <a:lnSpc>
                <a:spcPct val="150000"/>
              </a:lnSpc>
            </a:pPr>
            <a:r>
              <a:rPr lang="en-US" altLang="zh-CN" sz="1100" dirty="0">
                <a:cs typeface="+mn-ea"/>
                <a:sym typeface="+mn-lt"/>
              </a:rPr>
              <a:t>Click here to add words Click here to add words Click here to add words Click</a:t>
            </a:r>
            <a:endParaRPr lang="zh-CN" altLang="en-US" sz="1100" dirty="0">
              <a:cs typeface="+mn-ea"/>
              <a:sym typeface="+mn-lt"/>
            </a:endParaRPr>
          </a:p>
        </p:txBody>
      </p:sp>
      <p:sp>
        <p:nvSpPr>
          <p:cNvPr id="8" name="矩形 7">
            <a:extLst>
              <a:ext uri="{FF2B5EF4-FFF2-40B4-BE49-F238E27FC236}">
                <a16:creationId xmlns:a16="http://schemas.microsoft.com/office/drawing/2014/main" xmlns="" id="{3911D855-9D50-4165-86E5-6987312A0A1A}"/>
              </a:ext>
            </a:extLst>
          </p:cNvPr>
          <p:cNvSpPr/>
          <p:nvPr/>
        </p:nvSpPr>
        <p:spPr>
          <a:xfrm>
            <a:off x="2531091" y="4375190"/>
            <a:ext cx="514350" cy="514350"/>
          </a:xfrm>
          <a:prstGeom prst="rect">
            <a:avLst/>
          </a:prstGeom>
          <a:solidFill>
            <a:srgbClr val="F8CA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文本框 8">
            <a:extLst>
              <a:ext uri="{FF2B5EF4-FFF2-40B4-BE49-F238E27FC236}">
                <a16:creationId xmlns:a16="http://schemas.microsoft.com/office/drawing/2014/main" xmlns="" id="{C622A05F-ECDB-4B54-A761-63F36839CE73}"/>
              </a:ext>
            </a:extLst>
          </p:cNvPr>
          <p:cNvSpPr txBox="1"/>
          <p:nvPr/>
        </p:nvSpPr>
        <p:spPr>
          <a:xfrm>
            <a:off x="2531090" y="4343691"/>
            <a:ext cx="771525" cy="523220"/>
          </a:xfrm>
          <a:prstGeom prst="rect">
            <a:avLst/>
          </a:prstGeom>
          <a:noFill/>
        </p:spPr>
        <p:txBody>
          <a:bodyPr wrap="square" rtlCol="0">
            <a:spAutoFit/>
          </a:bodyPr>
          <a:lstStyle/>
          <a:p>
            <a:r>
              <a:rPr lang="en-US" altLang="zh-CN" sz="2800" b="1" dirty="0">
                <a:solidFill>
                  <a:schemeClr val="bg1"/>
                </a:solidFill>
                <a:cs typeface="+mn-ea"/>
                <a:sym typeface="+mn-lt"/>
              </a:rPr>
              <a:t>03</a:t>
            </a:r>
            <a:endParaRPr lang="zh-CN" altLang="en-US" sz="2800" b="1" dirty="0">
              <a:solidFill>
                <a:schemeClr val="bg1"/>
              </a:solidFill>
              <a:cs typeface="+mn-ea"/>
              <a:sym typeface="+mn-lt"/>
            </a:endParaRPr>
          </a:p>
        </p:txBody>
      </p:sp>
      <p:sp>
        <p:nvSpPr>
          <p:cNvPr id="10" name="文本框 9">
            <a:extLst>
              <a:ext uri="{FF2B5EF4-FFF2-40B4-BE49-F238E27FC236}">
                <a16:creationId xmlns:a16="http://schemas.microsoft.com/office/drawing/2014/main" xmlns="" id="{682BC749-7320-4A81-9F52-0E40685B238F}"/>
              </a:ext>
            </a:extLst>
          </p:cNvPr>
          <p:cNvSpPr txBox="1"/>
          <p:nvPr/>
        </p:nvSpPr>
        <p:spPr>
          <a:xfrm>
            <a:off x="3267942" y="4375190"/>
            <a:ext cx="3597023" cy="312906"/>
          </a:xfrm>
          <a:prstGeom prst="rect">
            <a:avLst/>
          </a:prstGeom>
          <a:noFill/>
        </p:spPr>
        <p:txBody>
          <a:bodyPr wrap="square" rtlCol="0">
            <a:spAutoFit/>
          </a:bodyPr>
          <a:lstStyle/>
          <a:p>
            <a:pPr>
              <a:lnSpc>
                <a:spcPct val="150000"/>
              </a:lnSpc>
            </a:pPr>
            <a:r>
              <a:rPr lang="en-US" altLang="zh-CN" sz="1100" dirty="0">
                <a:cs typeface="+mn-ea"/>
                <a:sym typeface="+mn-lt"/>
              </a:rPr>
              <a:t>Click here to add words Click here to add words Click here to add words Click</a:t>
            </a:r>
            <a:endParaRPr lang="zh-CN" altLang="en-US" sz="1100" dirty="0">
              <a:cs typeface="+mn-ea"/>
              <a:sym typeface="+mn-lt"/>
            </a:endParaRPr>
          </a:p>
        </p:txBody>
      </p:sp>
      <p:pic>
        <p:nvPicPr>
          <p:cNvPr id="12" name="图片 11">
            <a:extLst>
              <a:ext uri="{FF2B5EF4-FFF2-40B4-BE49-F238E27FC236}">
                <a16:creationId xmlns:a16="http://schemas.microsoft.com/office/drawing/2014/main" xmlns="" id="{370A655B-1BA5-4127-9B8D-9481E29796F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7989989">
            <a:off x="6986626" y="2443770"/>
            <a:ext cx="3805517" cy="3150851"/>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802841367"/>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randombar(horizontal)">
                                      <p:cBhvr>
                                        <p:cTn id="10" dur="500"/>
                                        <p:tgtEl>
                                          <p:spTgt spid="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randombar(horizontal)">
                                      <p:cBhvr>
                                        <p:cTn id="18" dur="500"/>
                                        <p:tgtEl>
                                          <p:spTgt spid="6"/>
                                        </p:tgtEl>
                                      </p:cBhvr>
                                    </p:animEffect>
                                  </p:childTnLst>
                                </p:cTn>
                              </p:par>
                              <p:par>
                                <p:cTn id="19" presetID="14" presetClass="entr" presetSubtype="1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randombar(horizontal)">
                                      <p:cBhvr>
                                        <p:cTn id="21" dur="500"/>
                                        <p:tgtEl>
                                          <p:spTgt spid="5"/>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randombar(horizontal)">
                                      <p:cBhvr>
                                        <p:cTn id="29" dur="500"/>
                                        <p:tgtEl>
                                          <p:spTgt spid="9"/>
                                        </p:tgtEl>
                                      </p:cBhvr>
                                    </p:animEffect>
                                  </p:childTnLst>
                                </p:cTn>
                              </p:par>
                              <p:par>
                                <p:cTn id="30" presetID="14" presetClass="entr" presetSubtype="10"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randombar(horizontal)">
                                      <p:cBhvr>
                                        <p:cTn id="32" dur="500"/>
                                        <p:tgtEl>
                                          <p:spTgt spid="8"/>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500"/>
                                        <p:tgtEl>
                                          <p:spTgt spid="10"/>
                                        </p:tgtEl>
                                      </p:cBhvr>
                                    </p:animEffect>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1000"/>
                                        <p:tgtEl>
                                          <p:spTgt spid="12"/>
                                        </p:tgtEl>
                                      </p:cBhvr>
                                    </p:animEffect>
                                    <p:anim calcmode="lin" valueType="num">
                                      <p:cBhvr>
                                        <p:cTn id="41" dur="1000" fill="hold"/>
                                        <p:tgtEl>
                                          <p:spTgt spid="12"/>
                                        </p:tgtEl>
                                        <p:attrNameLst>
                                          <p:attrName>ppt_x</p:attrName>
                                        </p:attrNameLst>
                                      </p:cBhvr>
                                      <p:tavLst>
                                        <p:tav tm="0">
                                          <p:val>
                                            <p:strVal val="#ppt_x"/>
                                          </p:val>
                                        </p:tav>
                                        <p:tav tm="100000">
                                          <p:val>
                                            <p:strVal val="#ppt_x"/>
                                          </p:val>
                                        </p:tav>
                                      </p:tavLst>
                                    </p:anim>
                                    <p:anim calcmode="lin" valueType="num">
                                      <p:cBhvr>
                                        <p:cTn id="42"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animBg="1"/>
      <p:bldP spid="6" grpId="0"/>
      <p:bldP spid="7" grpId="0"/>
      <p:bldP spid="8" grpId="0" animBg="1"/>
      <p:bldP spid="9" grpId="0"/>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47B361FA-404C-4548-B67A-EC32B3A7F5BF}"/>
              </a:ext>
            </a:extLst>
          </p:cNvPr>
          <p:cNvSpPr/>
          <p:nvPr/>
        </p:nvSpPr>
        <p:spPr>
          <a:xfrm>
            <a:off x="4947682" y="912421"/>
            <a:ext cx="2296633" cy="5500576"/>
          </a:xfrm>
          <a:prstGeom prst="rect">
            <a:avLst/>
          </a:prstGeom>
          <a:solidFill>
            <a:schemeClr val="bg1"/>
          </a:solidFill>
          <a:ln>
            <a:noFill/>
          </a:ln>
          <a:effectLst>
            <a:outerShdw blurRad="330200" dist="381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6" name="矩形 5">
            <a:extLst>
              <a:ext uri="{FF2B5EF4-FFF2-40B4-BE49-F238E27FC236}">
                <a16:creationId xmlns:a16="http://schemas.microsoft.com/office/drawing/2014/main" xmlns="" id="{8DC0F809-1847-4D9C-B8F0-D44554260AF5}"/>
              </a:ext>
            </a:extLst>
          </p:cNvPr>
          <p:cNvSpPr/>
          <p:nvPr/>
        </p:nvSpPr>
        <p:spPr>
          <a:xfrm>
            <a:off x="5818999" y="2547339"/>
            <a:ext cx="553998" cy="2118529"/>
          </a:xfrm>
          <a:prstGeom prst="rect">
            <a:avLst/>
          </a:prstGeom>
        </p:spPr>
        <p:txBody>
          <a:bodyPr vert="eaVert" wrap="none">
            <a:spAutoFit/>
          </a:bodyPr>
          <a:lstStyle/>
          <a:p>
            <a:r>
              <a:rPr lang="en-US" altLang="zh-CN" sz="2400" b="1" spc="800" dirty="0">
                <a:solidFill>
                  <a:schemeClr val="tx1">
                    <a:lumMod val="85000"/>
                    <a:lumOff val="15000"/>
                  </a:schemeClr>
                </a:solidFill>
                <a:cs typeface="+mn-ea"/>
                <a:sym typeface="+mn-lt"/>
              </a:rPr>
              <a:t>[</a:t>
            </a:r>
            <a:r>
              <a:rPr lang="zh-CN" altLang="en-US" sz="2400" b="1" spc="800" dirty="0">
                <a:solidFill>
                  <a:schemeClr val="tx1">
                    <a:lumMod val="85000"/>
                    <a:lumOff val="15000"/>
                  </a:schemeClr>
                </a:solidFill>
                <a:cs typeface="+mn-ea"/>
                <a:sym typeface="+mn-lt"/>
              </a:rPr>
              <a:t>第四部分</a:t>
            </a:r>
            <a:r>
              <a:rPr lang="en-US" altLang="zh-CN" sz="2400" b="1" spc="800" dirty="0">
                <a:solidFill>
                  <a:schemeClr val="tx1">
                    <a:lumMod val="85000"/>
                    <a:lumOff val="15000"/>
                  </a:schemeClr>
                </a:solidFill>
                <a:cs typeface="+mn-ea"/>
                <a:sym typeface="+mn-lt"/>
              </a:rPr>
              <a:t>]</a:t>
            </a:r>
          </a:p>
        </p:txBody>
      </p:sp>
      <p:pic>
        <p:nvPicPr>
          <p:cNvPr id="10" name="图片 9">
            <a:extLst>
              <a:ext uri="{FF2B5EF4-FFF2-40B4-BE49-F238E27FC236}">
                <a16:creationId xmlns:a16="http://schemas.microsoft.com/office/drawing/2014/main" xmlns="" id="{5187D165-03DE-40DA-86D8-C635E5360BF5}"/>
              </a:ext>
            </a:extLst>
          </p:cNvPr>
          <p:cNvPicPr>
            <a:picLocks noChangeAspect="1"/>
          </p:cNvPicPr>
          <p:nvPr/>
        </p:nvPicPr>
        <p:blipFill rotWithShape="1">
          <a:blip r:embed="rId4">
            <a:extLst>
              <a:ext uri="{28A0092B-C50C-407E-A947-70E740481C1C}">
                <a14:useLocalDpi xmlns:a14="http://schemas.microsoft.com/office/drawing/2010/main" val="0"/>
              </a:ext>
            </a:extLst>
          </a:blip>
          <a:srcRect l="40039" t="15683" r="33718" b="6489"/>
          <a:stretch/>
        </p:blipFill>
        <p:spPr>
          <a:xfrm>
            <a:off x="6474598" y="678712"/>
            <a:ext cx="1799772" cy="5337459"/>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322691934"/>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up)">
                                      <p:cBhvr>
                                        <p:cTn id="12" dur="2000"/>
                                        <p:tgtEl>
                                          <p:spTgt spid="6"/>
                                        </p:tgtEl>
                                      </p:cBhvr>
                                    </p:animEffect>
                                  </p:childTnLst>
                                </p:cTn>
                              </p:par>
                              <p:par>
                                <p:cTn id="13" presetID="2" presetClass="entr" presetSubtype="4"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peed">
            <a:extLst>
              <a:ext uri="{FF2B5EF4-FFF2-40B4-BE49-F238E27FC236}">
                <a16:creationId xmlns:a16="http://schemas.microsoft.com/office/drawing/2014/main" xmlns="" id="{009F6279-2B6E-489A-997E-CE7CE60D2936}"/>
              </a:ext>
            </a:extLst>
          </p:cNvPr>
          <p:cNvSpPr txBox="1">
            <a:spLocks noChangeArrowheads="1"/>
          </p:cNvSpPr>
          <p:nvPr/>
        </p:nvSpPr>
        <p:spPr bwMode="auto">
          <a:xfrm>
            <a:off x="6540286" y="1905608"/>
            <a:ext cx="3925295" cy="343813"/>
          </a:xfrm>
          <a:prstGeom prst="rect">
            <a:avLst/>
          </a:prstGeom>
          <a:noFill/>
          <a:scene3d>
            <a:camera prst="orthographicFront">
              <a:rot lat="0" lon="0" rev="0"/>
            </a:camera>
            <a:lightRig rig="threePt" dir="t"/>
          </a:scene3d>
          <a:sp3d prstMaterial="matte">
            <a:bevelT w="1270" h="1270"/>
          </a:sp3d>
        </p:spPr>
        <p:txBody>
          <a:bodyPr wrap="square" lIns="90000" tIns="46800" rIns="90000" bIns="46800" anchor="t" anchorCtr="0">
            <a:spAutoFit/>
          </a:bodyPr>
          <a:lstStyle>
            <a:defPPr>
              <a:defRPr lang="ko-KR"/>
            </a:defPPr>
            <a:lvl1pPr fontAlgn="base">
              <a:lnSpc>
                <a:spcPct val="90000"/>
              </a:lnSpc>
              <a:spcBef>
                <a:spcPct val="0"/>
              </a:spcBef>
              <a:spcAft>
                <a:spcPct val="0"/>
              </a:spcAft>
              <a:buClr>
                <a:prstClr val="white"/>
              </a:buClr>
              <a:defRPr kumimoji="1" sz="1400" b="1">
                <a:solidFill>
                  <a:schemeClr val="tx1">
                    <a:lumMod val="95000"/>
                    <a:lumOff val="5000"/>
                  </a:schemeClr>
                </a:solidFill>
                <a:latin typeface="Tahoma" panose="020B0604030504040204" pitchFamily="34" charset="0"/>
                <a:ea typeface="Tahoma" panose="020B0604030504040204" pitchFamily="34" charset="0"/>
                <a:cs typeface="Tahoma" panose="020B0604030504040204" pitchFamily="34" charset="0"/>
              </a:defRPr>
            </a:lvl1pPr>
            <a:lvl2pPr fontAlgn="base">
              <a:spcBef>
                <a:spcPct val="0"/>
              </a:spcBef>
              <a:spcAft>
                <a:spcPct val="0"/>
              </a:spcAft>
              <a:defRPr kumimoji="1">
                <a:latin typeface="Gulim" panose="020B0600000101010101" pitchFamily="50" charset="-127"/>
                <a:ea typeface="Gulim" panose="020B0600000101010101" pitchFamily="50" charset="-127"/>
              </a:defRPr>
            </a:lvl2pPr>
            <a:lvl3pPr fontAlgn="base">
              <a:spcBef>
                <a:spcPct val="0"/>
              </a:spcBef>
              <a:spcAft>
                <a:spcPct val="0"/>
              </a:spcAft>
              <a:defRPr kumimoji="1">
                <a:latin typeface="Gulim" panose="020B0600000101010101" pitchFamily="50" charset="-127"/>
                <a:ea typeface="Gulim" panose="020B0600000101010101" pitchFamily="50" charset="-127"/>
              </a:defRPr>
            </a:lvl3pPr>
            <a:lvl4pPr fontAlgn="base">
              <a:spcBef>
                <a:spcPct val="0"/>
              </a:spcBef>
              <a:spcAft>
                <a:spcPct val="0"/>
              </a:spcAft>
              <a:defRPr kumimoji="1">
                <a:latin typeface="Gulim" panose="020B0600000101010101" pitchFamily="50" charset="-127"/>
                <a:ea typeface="Gulim" panose="020B0600000101010101" pitchFamily="50" charset="-127"/>
              </a:defRPr>
            </a:lvl4pPr>
            <a:lvl5pPr fontAlgn="base">
              <a:spcBef>
                <a:spcPct val="0"/>
              </a:spcBef>
              <a:spcAft>
                <a:spcPct val="0"/>
              </a:spcAft>
              <a:defRPr kumimoji="1">
                <a:latin typeface="Gulim" panose="020B0600000101010101" pitchFamily="50" charset="-127"/>
                <a:ea typeface="Gulim" panose="020B0600000101010101" pitchFamily="50" charset="-127"/>
              </a:defRPr>
            </a:lvl5pPr>
            <a:lvl6pPr>
              <a:defRPr kumimoji="1">
                <a:latin typeface="Gulim" panose="020B0600000101010101" pitchFamily="50" charset="-127"/>
                <a:ea typeface="Gulim" panose="020B0600000101010101" pitchFamily="50" charset="-127"/>
              </a:defRPr>
            </a:lvl6pPr>
            <a:lvl7pPr>
              <a:defRPr kumimoji="1">
                <a:latin typeface="Gulim" panose="020B0600000101010101" pitchFamily="50" charset="-127"/>
                <a:ea typeface="Gulim" panose="020B0600000101010101" pitchFamily="50" charset="-127"/>
              </a:defRPr>
            </a:lvl7pPr>
            <a:lvl8pPr>
              <a:defRPr kumimoji="1">
                <a:latin typeface="Gulim" panose="020B0600000101010101" pitchFamily="50" charset="-127"/>
                <a:ea typeface="Gulim" panose="020B0600000101010101" pitchFamily="50" charset="-127"/>
              </a:defRPr>
            </a:lvl8pPr>
            <a:lvl9pPr>
              <a:defRPr kumimoji="1">
                <a:latin typeface="Gulim" panose="020B0600000101010101" pitchFamily="50" charset="-127"/>
                <a:ea typeface="Gulim" panose="020B0600000101010101" pitchFamily="50" charset="-127"/>
              </a:defRPr>
            </a:lvl9pPr>
          </a:lstStyle>
          <a:p>
            <a:r>
              <a:rPr lang="zh-CN" altLang="en-US" sz="1800" dirty="0">
                <a:solidFill>
                  <a:schemeClr val="tx1">
                    <a:lumMod val="75000"/>
                    <a:lumOff val="25000"/>
                  </a:schemeClr>
                </a:solidFill>
                <a:latin typeface="+mn-lt"/>
                <a:ea typeface="+mn-ea"/>
                <a:cs typeface="+mn-ea"/>
                <a:sym typeface="+mn-lt"/>
              </a:rPr>
              <a:t>花朵小清新</a:t>
            </a:r>
            <a:endParaRPr lang="en-US" altLang="ko-KR" sz="1800" dirty="0">
              <a:solidFill>
                <a:schemeClr val="tx1">
                  <a:lumMod val="75000"/>
                  <a:lumOff val="25000"/>
                </a:schemeClr>
              </a:solidFill>
              <a:latin typeface="+mn-lt"/>
              <a:ea typeface="+mn-ea"/>
              <a:cs typeface="+mn-ea"/>
              <a:sym typeface="+mn-lt"/>
            </a:endParaRPr>
          </a:p>
        </p:txBody>
      </p:sp>
      <p:sp>
        <p:nvSpPr>
          <p:cNvPr id="3" name="Rectangle 3">
            <a:extLst>
              <a:ext uri="{FF2B5EF4-FFF2-40B4-BE49-F238E27FC236}">
                <a16:creationId xmlns:a16="http://schemas.microsoft.com/office/drawing/2014/main" xmlns="" id="{7B87D4BD-EC14-4C47-BB38-3F9CE5437D9D}"/>
              </a:ext>
            </a:extLst>
          </p:cNvPr>
          <p:cNvSpPr txBox="1">
            <a:spLocks noChangeArrowheads="1"/>
          </p:cNvSpPr>
          <p:nvPr/>
        </p:nvSpPr>
        <p:spPr bwMode="auto">
          <a:xfrm>
            <a:off x="6540286" y="2211398"/>
            <a:ext cx="3925295" cy="463846"/>
          </a:xfrm>
          <a:prstGeom prst="rect">
            <a:avLst/>
          </a:prstGeom>
        </p:spPr>
        <p:txBody>
          <a:bodyPr wrap="square" lIns="90000" tIns="46800" rIns="90000" bIns="4680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en-US" sz="1200" dirty="0" err="1">
                <a:solidFill>
                  <a:schemeClr val="tx1">
                    <a:lumMod val="75000"/>
                    <a:lumOff val="25000"/>
                  </a:schemeClr>
                </a:solidFill>
                <a:latin typeface="+mn-lt"/>
                <a:ea typeface="+mn-ea"/>
                <a:cs typeface="+mn-ea"/>
                <a:sym typeface="+mn-lt"/>
              </a:rPr>
              <a:t>Powerpoint</a:t>
            </a:r>
            <a:r>
              <a:rPr lang="en-US" sz="1200" dirty="0">
                <a:solidFill>
                  <a:schemeClr val="tx1">
                    <a:lumMod val="75000"/>
                    <a:lumOff val="25000"/>
                  </a:schemeClr>
                </a:solidFill>
                <a:latin typeface="+mn-lt"/>
                <a:ea typeface="+mn-ea"/>
                <a:cs typeface="+mn-ea"/>
                <a:sym typeface="+mn-lt"/>
              </a:rPr>
              <a:t> offers word processing, outlining, drawing, graphing, and presentation management tools- all designed to be easy to use and learn</a:t>
            </a:r>
          </a:p>
        </p:txBody>
      </p:sp>
      <p:sp>
        <p:nvSpPr>
          <p:cNvPr id="4" name="speed">
            <a:extLst>
              <a:ext uri="{FF2B5EF4-FFF2-40B4-BE49-F238E27FC236}">
                <a16:creationId xmlns:a16="http://schemas.microsoft.com/office/drawing/2014/main" xmlns="" id="{06D96B87-DDAD-40BF-8CBC-F5971DF567A6}"/>
              </a:ext>
            </a:extLst>
          </p:cNvPr>
          <p:cNvSpPr txBox="1">
            <a:spLocks noChangeArrowheads="1"/>
          </p:cNvSpPr>
          <p:nvPr/>
        </p:nvSpPr>
        <p:spPr bwMode="auto">
          <a:xfrm>
            <a:off x="1711896" y="3119202"/>
            <a:ext cx="3925295" cy="343813"/>
          </a:xfrm>
          <a:prstGeom prst="rect">
            <a:avLst/>
          </a:prstGeom>
          <a:noFill/>
          <a:scene3d>
            <a:camera prst="orthographicFront">
              <a:rot lat="0" lon="0" rev="0"/>
            </a:camera>
            <a:lightRig rig="threePt" dir="t"/>
          </a:scene3d>
          <a:sp3d prstMaterial="matte">
            <a:bevelT w="1270" h="1270"/>
          </a:sp3d>
        </p:spPr>
        <p:txBody>
          <a:bodyPr wrap="square" lIns="90000" tIns="46800" rIns="90000" bIns="46800" anchor="t" anchorCtr="0">
            <a:spAutoFit/>
          </a:bodyPr>
          <a:lstStyle>
            <a:defPPr>
              <a:defRPr lang="ko-KR"/>
            </a:defPPr>
            <a:lvl1pPr fontAlgn="base">
              <a:lnSpc>
                <a:spcPct val="90000"/>
              </a:lnSpc>
              <a:spcBef>
                <a:spcPct val="0"/>
              </a:spcBef>
              <a:spcAft>
                <a:spcPct val="0"/>
              </a:spcAft>
              <a:buClr>
                <a:prstClr val="white"/>
              </a:buClr>
              <a:defRPr kumimoji="1" sz="1400" b="1">
                <a:solidFill>
                  <a:schemeClr val="tx1">
                    <a:lumMod val="95000"/>
                    <a:lumOff val="5000"/>
                  </a:schemeClr>
                </a:solidFill>
                <a:latin typeface="Tahoma" panose="020B0604030504040204" pitchFamily="34" charset="0"/>
                <a:ea typeface="Tahoma" panose="020B0604030504040204" pitchFamily="34" charset="0"/>
                <a:cs typeface="Tahoma" panose="020B0604030504040204" pitchFamily="34" charset="0"/>
              </a:defRPr>
            </a:lvl1pPr>
            <a:lvl2pPr fontAlgn="base">
              <a:spcBef>
                <a:spcPct val="0"/>
              </a:spcBef>
              <a:spcAft>
                <a:spcPct val="0"/>
              </a:spcAft>
              <a:defRPr kumimoji="1">
                <a:latin typeface="Gulim" panose="020B0600000101010101" pitchFamily="50" charset="-127"/>
                <a:ea typeface="Gulim" panose="020B0600000101010101" pitchFamily="50" charset="-127"/>
              </a:defRPr>
            </a:lvl2pPr>
            <a:lvl3pPr fontAlgn="base">
              <a:spcBef>
                <a:spcPct val="0"/>
              </a:spcBef>
              <a:spcAft>
                <a:spcPct val="0"/>
              </a:spcAft>
              <a:defRPr kumimoji="1">
                <a:latin typeface="Gulim" panose="020B0600000101010101" pitchFamily="50" charset="-127"/>
                <a:ea typeface="Gulim" panose="020B0600000101010101" pitchFamily="50" charset="-127"/>
              </a:defRPr>
            </a:lvl3pPr>
            <a:lvl4pPr fontAlgn="base">
              <a:spcBef>
                <a:spcPct val="0"/>
              </a:spcBef>
              <a:spcAft>
                <a:spcPct val="0"/>
              </a:spcAft>
              <a:defRPr kumimoji="1">
                <a:latin typeface="Gulim" panose="020B0600000101010101" pitchFamily="50" charset="-127"/>
                <a:ea typeface="Gulim" panose="020B0600000101010101" pitchFamily="50" charset="-127"/>
              </a:defRPr>
            </a:lvl4pPr>
            <a:lvl5pPr fontAlgn="base">
              <a:spcBef>
                <a:spcPct val="0"/>
              </a:spcBef>
              <a:spcAft>
                <a:spcPct val="0"/>
              </a:spcAft>
              <a:defRPr kumimoji="1">
                <a:latin typeface="Gulim" panose="020B0600000101010101" pitchFamily="50" charset="-127"/>
                <a:ea typeface="Gulim" panose="020B0600000101010101" pitchFamily="50" charset="-127"/>
              </a:defRPr>
            </a:lvl5pPr>
            <a:lvl6pPr>
              <a:defRPr kumimoji="1">
                <a:latin typeface="Gulim" panose="020B0600000101010101" pitchFamily="50" charset="-127"/>
                <a:ea typeface="Gulim" panose="020B0600000101010101" pitchFamily="50" charset="-127"/>
              </a:defRPr>
            </a:lvl6pPr>
            <a:lvl7pPr>
              <a:defRPr kumimoji="1">
                <a:latin typeface="Gulim" panose="020B0600000101010101" pitchFamily="50" charset="-127"/>
                <a:ea typeface="Gulim" panose="020B0600000101010101" pitchFamily="50" charset="-127"/>
              </a:defRPr>
            </a:lvl7pPr>
            <a:lvl8pPr>
              <a:defRPr kumimoji="1">
                <a:latin typeface="Gulim" panose="020B0600000101010101" pitchFamily="50" charset="-127"/>
                <a:ea typeface="Gulim" panose="020B0600000101010101" pitchFamily="50" charset="-127"/>
              </a:defRPr>
            </a:lvl8pPr>
            <a:lvl9pPr>
              <a:defRPr kumimoji="1">
                <a:latin typeface="Gulim" panose="020B0600000101010101" pitchFamily="50" charset="-127"/>
                <a:ea typeface="Gulim" panose="020B0600000101010101" pitchFamily="50" charset="-127"/>
              </a:defRPr>
            </a:lvl9pPr>
          </a:lstStyle>
          <a:p>
            <a:pPr algn="r"/>
            <a:r>
              <a:rPr lang="zh-CN" altLang="en-US" sz="1800" dirty="0">
                <a:solidFill>
                  <a:schemeClr val="tx1">
                    <a:lumMod val="75000"/>
                    <a:lumOff val="25000"/>
                  </a:schemeClr>
                </a:solidFill>
                <a:latin typeface="+mn-lt"/>
                <a:ea typeface="+mn-ea"/>
                <a:cs typeface="+mn-ea"/>
                <a:sym typeface="+mn-lt"/>
              </a:rPr>
              <a:t>花朵小清新</a:t>
            </a:r>
            <a:endParaRPr lang="en-US" altLang="ko-KR" sz="1800" dirty="0">
              <a:solidFill>
                <a:schemeClr val="tx1">
                  <a:lumMod val="75000"/>
                  <a:lumOff val="25000"/>
                </a:schemeClr>
              </a:solidFill>
              <a:latin typeface="+mn-lt"/>
              <a:ea typeface="+mn-ea"/>
              <a:cs typeface="+mn-ea"/>
              <a:sym typeface="+mn-lt"/>
            </a:endParaRPr>
          </a:p>
        </p:txBody>
      </p:sp>
      <p:sp>
        <p:nvSpPr>
          <p:cNvPr id="5" name="Rectangle 3">
            <a:extLst>
              <a:ext uri="{FF2B5EF4-FFF2-40B4-BE49-F238E27FC236}">
                <a16:creationId xmlns:a16="http://schemas.microsoft.com/office/drawing/2014/main" xmlns="" id="{DB4D2A3E-38EB-4A35-8473-DFC72EDCE657}"/>
              </a:ext>
            </a:extLst>
          </p:cNvPr>
          <p:cNvSpPr txBox="1">
            <a:spLocks noChangeArrowheads="1"/>
          </p:cNvSpPr>
          <p:nvPr/>
        </p:nvSpPr>
        <p:spPr bwMode="auto">
          <a:xfrm>
            <a:off x="1711896" y="3424992"/>
            <a:ext cx="3925295" cy="463846"/>
          </a:xfrm>
          <a:prstGeom prst="rect">
            <a:avLst/>
          </a:prstGeom>
        </p:spPr>
        <p:txBody>
          <a:bodyPr wrap="square" lIns="90000" tIns="46800" rIns="90000" bIns="4680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lgn="r">
              <a:defRPr/>
            </a:pPr>
            <a:r>
              <a:rPr lang="en-US" sz="1200" dirty="0" err="1">
                <a:solidFill>
                  <a:schemeClr val="tx1">
                    <a:lumMod val="75000"/>
                    <a:lumOff val="25000"/>
                  </a:schemeClr>
                </a:solidFill>
                <a:latin typeface="+mn-lt"/>
                <a:ea typeface="+mn-ea"/>
                <a:cs typeface="+mn-ea"/>
                <a:sym typeface="+mn-lt"/>
              </a:rPr>
              <a:t>Powerpoint</a:t>
            </a:r>
            <a:r>
              <a:rPr lang="en-US" sz="1200" dirty="0">
                <a:solidFill>
                  <a:schemeClr val="tx1">
                    <a:lumMod val="75000"/>
                    <a:lumOff val="25000"/>
                  </a:schemeClr>
                </a:solidFill>
                <a:latin typeface="+mn-lt"/>
                <a:ea typeface="+mn-ea"/>
                <a:cs typeface="+mn-ea"/>
                <a:sym typeface="+mn-lt"/>
              </a:rPr>
              <a:t> offers word processing, outlining, drawing, graphing, and presentation management tools- all designed to be easy to use and learn</a:t>
            </a:r>
          </a:p>
        </p:txBody>
      </p:sp>
      <p:sp>
        <p:nvSpPr>
          <p:cNvPr id="6" name="speed">
            <a:extLst>
              <a:ext uri="{FF2B5EF4-FFF2-40B4-BE49-F238E27FC236}">
                <a16:creationId xmlns:a16="http://schemas.microsoft.com/office/drawing/2014/main" xmlns="" id="{158BCF86-1FF5-4B91-A48A-41C8C06AD286}"/>
              </a:ext>
            </a:extLst>
          </p:cNvPr>
          <p:cNvSpPr txBox="1">
            <a:spLocks noChangeArrowheads="1"/>
          </p:cNvSpPr>
          <p:nvPr/>
        </p:nvSpPr>
        <p:spPr bwMode="auto">
          <a:xfrm>
            <a:off x="6540286" y="4419911"/>
            <a:ext cx="3925295" cy="343813"/>
          </a:xfrm>
          <a:prstGeom prst="rect">
            <a:avLst/>
          </a:prstGeom>
          <a:noFill/>
          <a:scene3d>
            <a:camera prst="orthographicFront">
              <a:rot lat="0" lon="0" rev="0"/>
            </a:camera>
            <a:lightRig rig="threePt" dir="t"/>
          </a:scene3d>
          <a:sp3d prstMaterial="matte">
            <a:bevelT w="1270" h="1270"/>
          </a:sp3d>
        </p:spPr>
        <p:txBody>
          <a:bodyPr wrap="square" lIns="90000" tIns="46800" rIns="90000" bIns="46800" anchor="t" anchorCtr="0">
            <a:spAutoFit/>
          </a:bodyPr>
          <a:lstStyle>
            <a:defPPr>
              <a:defRPr lang="ko-KR"/>
            </a:defPPr>
            <a:lvl1pPr fontAlgn="base">
              <a:lnSpc>
                <a:spcPct val="90000"/>
              </a:lnSpc>
              <a:spcBef>
                <a:spcPct val="0"/>
              </a:spcBef>
              <a:spcAft>
                <a:spcPct val="0"/>
              </a:spcAft>
              <a:buClr>
                <a:prstClr val="white"/>
              </a:buClr>
              <a:defRPr kumimoji="1" sz="1400" b="1">
                <a:solidFill>
                  <a:schemeClr val="tx1">
                    <a:lumMod val="95000"/>
                    <a:lumOff val="5000"/>
                  </a:schemeClr>
                </a:solidFill>
                <a:latin typeface="Tahoma" panose="020B0604030504040204" pitchFamily="34" charset="0"/>
                <a:ea typeface="Tahoma" panose="020B0604030504040204" pitchFamily="34" charset="0"/>
                <a:cs typeface="Tahoma" panose="020B0604030504040204" pitchFamily="34" charset="0"/>
              </a:defRPr>
            </a:lvl1pPr>
            <a:lvl2pPr fontAlgn="base">
              <a:spcBef>
                <a:spcPct val="0"/>
              </a:spcBef>
              <a:spcAft>
                <a:spcPct val="0"/>
              </a:spcAft>
              <a:defRPr kumimoji="1">
                <a:latin typeface="Gulim" panose="020B0600000101010101" pitchFamily="50" charset="-127"/>
                <a:ea typeface="Gulim" panose="020B0600000101010101" pitchFamily="50" charset="-127"/>
              </a:defRPr>
            </a:lvl2pPr>
            <a:lvl3pPr fontAlgn="base">
              <a:spcBef>
                <a:spcPct val="0"/>
              </a:spcBef>
              <a:spcAft>
                <a:spcPct val="0"/>
              </a:spcAft>
              <a:defRPr kumimoji="1">
                <a:latin typeface="Gulim" panose="020B0600000101010101" pitchFamily="50" charset="-127"/>
                <a:ea typeface="Gulim" panose="020B0600000101010101" pitchFamily="50" charset="-127"/>
              </a:defRPr>
            </a:lvl3pPr>
            <a:lvl4pPr fontAlgn="base">
              <a:spcBef>
                <a:spcPct val="0"/>
              </a:spcBef>
              <a:spcAft>
                <a:spcPct val="0"/>
              </a:spcAft>
              <a:defRPr kumimoji="1">
                <a:latin typeface="Gulim" panose="020B0600000101010101" pitchFamily="50" charset="-127"/>
                <a:ea typeface="Gulim" panose="020B0600000101010101" pitchFamily="50" charset="-127"/>
              </a:defRPr>
            </a:lvl4pPr>
            <a:lvl5pPr fontAlgn="base">
              <a:spcBef>
                <a:spcPct val="0"/>
              </a:spcBef>
              <a:spcAft>
                <a:spcPct val="0"/>
              </a:spcAft>
              <a:defRPr kumimoji="1">
                <a:latin typeface="Gulim" panose="020B0600000101010101" pitchFamily="50" charset="-127"/>
                <a:ea typeface="Gulim" panose="020B0600000101010101" pitchFamily="50" charset="-127"/>
              </a:defRPr>
            </a:lvl5pPr>
            <a:lvl6pPr>
              <a:defRPr kumimoji="1">
                <a:latin typeface="Gulim" panose="020B0600000101010101" pitchFamily="50" charset="-127"/>
                <a:ea typeface="Gulim" panose="020B0600000101010101" pitchFamily="50" charset="-127"/>
              </a:defRPr>
            </a:lvl6pPr>
            <a:lvl7pPr>
              <a:defRPr kumimoji="1">
                <a:latin typeface="Gulim" panose="020B0600000101010101" pitchFamily="50" charset="-127"/>
                <a:ea typeface="Gulim" panose="020B0600000101010101" pitchFamily="50" charset="-127"/>
              </a:defRPr>
            </a:lvl7pPr>
            <a:lvl8pPr>
              <a:defRPr kumimoji="1">
                <a:latin typeface="Gulim" panose="020B0600000101010101" pitchFamily="50" charset="-127"/>
                <a:ea typeface="Gulim" panose="020B0600000101010101" pitchFamily="50" charset="-127"/>
              </a:defRPr>
            </a:lvl8pPr>
            <a:lvl9pPr>
              <a:defRPr kumimoji="1">
                <a:latin typeface="Gulim" panose="020B0600000101010101" pitchFamily="50" charset="-127"/>
                <a:ea typeface="Gulim" panose="020B0600000101010101" pitchFamily="50" charset="-127"/>
              </a:defRPr>
            </a:lvl9pPr>
          </a:lstStyle>
          <a:p>
            <a:r>
              <a:rPr lang="zh-CN" altLang="en-US" sz="1800" dirty="0">
                <a:solidFill>
                  <a:schemeClr val="tx1">
                    <a:lumMod val="75000"/>
                    <a:lumOff val="25000"/>
                  </a:schemeClr>
                </a:solidFill>
                <a:latin typeface="+mn-lt"/>
                <a:ea typeface="+mn-ea"/>
                <a:cs typeface="+mn-ea"/>
                <a:sym typeface="+mn-lt"/>
              </a:rPr>
              <a:t>花朵小清新</a:t>
            </a:r>
            <a:endParaRPr lang="en-US" altLang="ko-KR" sz="1800" dirty="0">
              <a:solidFill>
                <a:schemeClr val="tx1">
                  <a:lumMod val="75000"/>
                  <a:lumOff val="25000"/>
                </a:schemeClr>
              </a:solidFill>
              <a:latin typeface="+mn-lt"/>
              <a:ea typeface="+mn-ea"/>
              <a:cs typeface="+mn-ea"/>
              <a:sym typeface="+mn-lt"/>
            </a:endParaRPr>
          </a:p>
        </p:txBody>
      </p:sp>
      <p:sp>
        <p:nvSpPr>
          <p:cNvPr id="7" name="Rectangle 3">
            <a:extLst>
              <a:ext uri="{FF2B5EF4-FFF2-40B4-BE49-F238E27FC236}">
                <a16:creationId xmlns:a16="http://schemas.microsoft.com/office/drawing/2014/main" xmlns="" id="{42512528-B11A-4BF9-A522-9065AEC780BB}"/>
              </a:ext>
            </a:extLst>
          </p:cNvPr>
          <p:cNvSpPr txBox="1">
            <a:spLocks noChangeArrowheads="1"/>
          </p:cNvSpPr>
          <p:nvPr/>
        </p:nvSpPr>
        <p:spPr bwMode="auto">
          <a:xfrm>
            <a:off x="6540286" y="4725701"/>
            <a:ext cx="3925295" cy="463846"/>
          </a:xfrm>
          <a:prstGeom prst="rect">
            <a:avLst/>
          </a:prstGeom>
        </p:spPr>
        <p:txBody>
          <a:bodyPr wrap="square" lIns="90000" tIns="46800" rIns="90000" bIns="46800" anchor="t" anchorCtr="0">
            <a:spAutoFit/>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defRPr/>
            </a:pPr>
            <a:r>
              <a:rPr lang="en-US" sz="1200" dirty="0" err="1">
                <a:solidFill>
                  <a:schemeClr val="tx1">
                    <a:lumMod val="75000"/>
                    <a:lumOff val="25000"/>
                  </a:schemeClr>
                </a:solidFill>
                <a:latin typeface="+mn-lt"/>
                <a:ea typeface="+mn-ea"/>
                <a:cs typeface="+mn-ea"/>
                <a:sym typeface="+mn-lt"/>
              </a:rPr>
              <a:t>Powerpoint</a:t>
            </a:r>
            <a:r>
              <a:rPr lang="en-US" sz="1200" dirty="0">
                <a:solidFill>
                  <a:schemeClr val="tx1">
                    <a:lumMod val="75000"/>
                    <a:lumOff val="25000"/>
                  </a:schemeClr>
                </a:solidFill>
                <a:latin typeface="+mn-lt"/>
                <a:ea typeface="+mn-ea"/>
                <a:cs typeface="+mn-ea"/>
                <a:sym typeface="+mn-lt"/>
              </a:rPr>
              <a:t> offers word processing, outlining, drawing, graphing, and presentation management tools- all designed to be easy to use and learn</a:t>
            </a:r>
          </a:p>
        </p:txBody>
      </p:sp>
      <p:grpSp>
        <p:nvGrpSpPr>
          <p:cNvPr id="28" name="组合 27">
            <a:extLst>
              <a:ext uri="{FF2B5EF4-FFF2-40B4-BE49-F238E27FC236}">
                <a16:creationId xmlns:a16="http://schemas.microsoft.com/office/drawing/2014/main" xmlns="" id="{FD22C4AC-D148-4977-988B-9F8346CC3112}"/>
              </a:ext>
            </a:extLst>
          </p:cNvPr>
          <p:cNvGrpSpPr/>
          <p:nvPr/>
        </p:nvGrpSpPr>
        <p:grpSpPr>
          <a:xfrm>
            <a:off x="5658892" y="4406885"/>
            <a:ext cx="862800" cy="862800"/>
            <a:chOff x="5775007" y="3811799"/>
            <a:chExt cx="862800" cy="862800"/>
          </a:xfrm>
        </p:grpSpPr>
        <p:sp>
          <p:nvSpPr>
            <p:cNvPr id="29" name="Oval 87">
              <a:extLst>
                <a:ext uri="{FF2B5EF4-FFF2-40B4-BE49-F238E27FC236}">
                  <a16:creationId xmlns:a16="http://schemas.microsoft.com/office/drawing/2014/main" xmlns="" id="{98E8EF87-A4C0-4B5C-8F8B-AFCF5B4F4A6E}"/>
                </a:ext>
              </a:extLst>
            </p:cNvPr>
            <p:cNvSpPr/>
            <p:nvPr/>
          </p:nvSpPr>
          <p:spPr>
            <a:xfrm>
              <a:off x="5775007" y="3811799"/>
              <a:ext cx="862800" cy="862800"/>
            </a:xfrm>
            <a:prstGeom prst="ellipse">
              <a:avLst/>
            </a:prstGeom>
            <a:solidFill>
              <a:srgbClr val="C2DD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lumMod val="75000"/>
                    <a:lumOff val="25000"/>
                  </a:schemeClr>
                </a:solidFill>
                <a:cs typeface="+mn-ea"/>
                <a:sym typeface="+mn-lt"/>
              </a:endParaRPr>
            </a:p>
          </p:txBody>
        </p:sp>
        <p:grpSp>
          <p:nvGrpSpPr>
            <p:cNvPr id="30" name="Group 86">
              <a:extLst>
                <a:ext uri="{FF2B5EF4-FFF2-40B4-BE49-F238E27FC236}">
                  <a16:creationId xmlns:a16="http://schemas.microsoft.com/office/drawing/2014/main" xmlns="" id="{33A28120-A1A8-4A26-BA4A-3D3002A8493B}"/>
                </a:ext>
              </a:extLst>
            </p:cNvPr>
            <p:cNvGrpSpPr/>
            <p:nvPr/>
          </p:nvGrpSpPr>
          <p:grpSpPr>
            <a:xfrm>
              <a:off x="5958498" y="4017308"/>
              <a:ext cx="495818" cy="451782"/>
              <a:chOff x="7245350" y="3721101"/>
              <a:chExt cx="965200" cy="879475"/>
            </a:xfrm>
          </p:grpSpPr>
          <p:sp>
            <p:nvSpPr>
              <p:cNvPr id="31" name="Line 146">
                <a:extLst>
                  <a:ext uri="{FF2B5EF4-FFF2-40B4-BE49-F238E27FC236}">
                    <a16:creationId xmlns:a16="http://schemas.microsoft.com/office/drawing/2014/main" xmlns="" id="{D76D6DB1-20DD-44DD-AE55-932203B4A60E}"/>
                  </a:ext>
                </a:extLst>
              </p:cNvPr>
              <p:cNvSpPr>
                <a:spLocks noChangeShapeType="1"/>
              </p:cNvSpPr>
              <p:nvPr/>
            </p:nvSpPr>
            <p:spPr bwMode="auto">
              <a:xfrm>
                <a:off x="7816850" y="4206876"/>
                <a:ext cx="0" cy="0"/>
              </a:xfrm>
              <a:prstGeom prst="line">
                <a:avLst/>
              </a:prstGeom>
              <a:noFill/>
              <a:ln w="190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ko-KR" altLang="en-US">
                  <a:solidFill>
                    <a:schemeClr val="tx1">
                      <a:lumMod val="75000"/>
                      <a:lumOff val="25000"/>
                    </a:schemeClr>
                  </a:solidFill>
                  <a:cs typeface="+mn-ea"/>
                  <a:sym typeface="+mn-lt"/>
                </a:endParaRPr>
              </a:p>
            </p:txBody>
          </p:sp>
          <p:sp>
            <p:nvSpPr>
              <p:cNvPr id="32" name="Freeform 147">
                <a:extLst>
                  <a:ext uri="{FF2B5EF4-FFF2-40B4-BE49-F238E27FC236}">
                    <a16:creationId xmlns:a16="http://schemas.microsoft.com/office/drawing/2014/main" xmlns="" id="{0851E3AA-9F86-441F-85D3-53031530AF24}"/>
                  </a:ext>
                </a:extLst>
              </p:cNvPr>
              <p:cNvSpPr/>
              <p:nvPr/>
            </p:nvSpPr>
            <p:spPr bwMode="auto">
              <a:xfrm>
                <a:off x="7332662" y="3721101"/>
                <a:ext cx="598487" cy="598488"/>
              </a:xfrm>
              <a:custGeom>
                <a:avLst/>
                <a:gdLst>
                  <a:gd name="T0" fmla="*/ 322 w 377"/>
                  <a:gd name="T1" fmla="*/ 57 h 377"/>
                  <a:gd name="T2" fmla="*/ 292 w 377"/>
                  <a:gd name="T3" fmla="*/ 33 h 377"/>
                  <a:gd name="T4" fmla="*/ 259 w 377"/>
                  <a:gd name="T5" fmla="*/ 15 h 377"/>
                  <a:gd name="T6" fmla="*/ 225 w 377"/>
                  <a:gd name="T7" fmla="*/ 5 h 377"/>
                  <a:gd name="T8" fmla="*/ 188 w 377"/>
                  <a:gd name="T9" fmla="*/ 0 h 377"/>
                  <a:gd name="T10" fmla="*/ 169 w 377"/>
                  <a:gd name="T11" fmla="*/ 2 h 377"/>
                  <a:gd name="T12" fmla="*/ 133 w 377"/>
                  <a:gd name="T13" fmla="*/ 9 h 377"/>
                  <a:gd name="T14" fmla="*/ 99 w 377"/>
                  <a:gd name="T15" fmla="*/ 23 h 377"/>
                  <a:gd name="T16" fmla="*/ 68 w 377"/>
                  <a:gd name="T17" fmla="*/ 43 h 377"/>
                  <a:gd name="T18" fmla="*/ 55 w 377"/>
                  <a:gd name="T19" fmla="*/ 57 h 377"/>
                  <a:gd name="T20" fmla="*/ 31 w 377"/>
                  <a:gd name="T21" fmla="*/ 85 h 377"/>
                  <a:gd name="T22" fmla="*/ 13 w 377"/>
                  <a:gd name="T23" fmla="*/ 118 h 377"/>
                  <a:gd name="T24" fmla="*/ 3 w 377"/>
                  <a:gd name="T25" fmla="*/ 153 h 377"/>
                  <a:gd name="T26" fmla="*/ 0 w 377"/>
                  <a:gd name="T27" fmla="*/ 189 h 377"/>
                  <a:gd name="T28" fmla="*/ 1 w 377"/>
                  <a:gd name="T29" fmla="*/ 208 h 377"/>
                  <a:gd name="T30" fmla="*/ 9 w 377"/>
                  <a:gd name="T31" fmla="*/ 245 h 377"/>
                  <a:gd name="T32" fmla="*/ 22 w 377"/>
                  <a:gd name="T33" fmla="*/ 279 h 377"/>
                  <a:gd name="T34" fmla="*/ 43 w 377"/>
                  <a:gd name="T35" fmla="*/ 309 h 377"/>
                  <a:gd name="T36" fmla="*/ 68 w 377"/>
                  <a:gd name="T37" fmla="*/ 334 h 377"/>
                  <a:gd name="T38" fmla="*/ 98 w 377"/>
                  <a:gd name="T39" fmla="*/ 355 h 377"/>
                  <a:gd name="T40" fmla="*/ 132 w 377"/>
                  <a:gd name="T41" fmla="*/ 370 h 377"/>
                  <a:gd name="T42" fmla="*/ 169 w 377"/>
                  <a:gd name="T43" fmla="*/ 377 h 377"/>
                  <a:gd name="T44" fmla="*/ 188 w 377"/>
                  <a:gd name="T45" fmla="*/ 377 h 377"/>
                  <a:gd name="T46" fmla="*/ 225 w 377"/>
                  <a:gd name="T47" fmla="*/ 374 h 377"/>
                  <a:gd name="T48" fmla="*/ 261 w 377"/>
                  <a:gd name="T49" fmla="*/ 364 h 377"/>
                  <a:gd name="T50" fmla="*/ 292 w 377"/>
                  <a:gd name="T51" fmla="*/ 346 h 377"/>
                  <a:gd name="T52" fmla="*/ 322 w 377"/>
                  <a:gd name="T53" fmla="*/ 322 h 377"/>
                  <a:gd name="T54" fmla="*/ 334 w 377"/>
                  <a:gd name="T55" fmla="*/ 309 h 377"/>
                  <a:gd name="T56" fmla="*/ 354 w 377"/>
                  <a:gd name="T57" fmla="*/ 278 h 377"/>
                  <a:gd name="T58" fmla="*/ 368 w 377"/>
                  <a:gd name="T59" fmla="*/ 244 h 377"/>
                  <a:gd name="T60" fmla="*/ 375 w 377"/>
                  <a:gd name="T61" fmla="*/ 208 h 377"/>
                  <a:gd name="T62" fmla="*/ 377 w 377"/>
                  <a:gd name="T63" fmla="*/ 189 h 377"/>
                  <a:gd name="T64" fmla="*/ 372 w 377"/>
                  <a:gd name="T65" fmla="*/ 152 h 377"/>
                  <a:gd name="T66" fmla="*/ 362 w 377"/>
                  <a:gd name="T67" fmla="*/ 118 h 377"/>
                  <a:gd name="T68" fmla="*/ 345 w 377"/>
                  <a:gd name="T69" fmla="*/ 85 h 377"/>
                  <a:gd name="T70" fmla="*/ 322 w 377"/>
                  <a:gd name="T71" fmla="*/ 57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7" h="377">
                    <a:moveTo>
                      <a:pt x="322" y="57"/>
                    </a:moveTo>
                    <a:lnTo>
                      <a:pt x="322" y="57"/>
                    </a:lnTo>
                    <a:lnTo>
                      <a:pt x="307" y="43"/>
                    </a:lnTo>
                    <a:lnTo>
                      <a:pt x="292" y="33"/>
                    </a:lnTo>
                    <a:lnTo>
                      <a:pt x="277" y="23"/>
                    </a:lnTo>
                    <a:lnTo>
                      <a:pt x="259" y="15"/>
                    </a:lnTo>
                    <a:lnTo>
                      <a:pt x="243" y="9"/>
                    </a:lnTo>
                    <a:lnTo>
                      <a:pt x="225" y="5"/>
                    </a:lnTo>
                    <a:lnTo>
                      <a:pt x="206" y="2"/>
                    </a:lnTo>
                    <a:lnTo>
                      <a:pt x="188" y="0"/>
                    </a:lnTo>
                    <a:lnTo>
                      <a:pt x="188" y="0"/>
                    </a:lnTo>
                    <a:lnTo>
                      <a:pt x="169" y="2"/>
                    </a:lnTo>
                    <a:lnTo>
                      <a:pt x="151" y="5"/>
                    </a:lnTo>
                    <a:lnTo>
                      <a:pt x="133" y="9"/>
                    </a:lnTo>
                    <a:lnTo>
                      <a:pt x="116" y="15"/>
                    </a:lnTo>
                    <a:lnTo>
                      <a:pt x="99" y="23"/>
                    </a:lnTo>
                    <a:lnTo>
                      <a:pt x="83" y="33"/>
                    </a:lnTo>
                    <a:lnTo>
                      <a:pt x="68" y="43"/>
                    </a:lnTo>
                    <a:lnTo>
                      <a:pt x="55" y="57"/>
                    </a:lnTo>
                    <a:lnTo>
                      <a:pt x="55" y="57"/>
                    </a:lnTo>
                    <a:lnTo>
                      <a:pt x="41" y="70"/>
                    </a:lnTo>
                    <a:lnTo>
                      <a:pt x="31" y="85"/>
                    </a:lnTo>
                    <a:lnTo>
                      <a:pt x="22" y="101"/>
                    </a:lnTo>
                    <a:lnTo>
                      <a:pt x="13" y="118"/>
                    </a:lnTo>
                    <a:lnTo>
                      <a:pt x="7" y="135"/>
                    </a:lnTo>
                    <a:lnTo>
                      <a:pt x="3" y="153"/>
                    </a:lnTo>
                    <a:lnTo>
                      <a:pt x="0" y="171"/>
                    </a:lnTo>
                    <a:lnTo>
                      <a:pt x="0" y="189"/>
                    </a:lnTo>
                    <a:lnTo>
                      <a:pt x="0" y="189"/>
                    </a:lnTo>
                    <a:lnTo>
                      <a:pt x="1" y="208"/>
                    </a:lnTo>
                    <a:lnTo>
                      <a:pt x="3" y="227"/>
                    </a:lnTo>
                    <a:lnTo>
                      <a:pt x="9" y="245"/>
                    </a:lnTo>
                    <a:lnTo>
                      <a:pt x="15" y="263"/>
                    </a:lnTo>
                    <a:lnTo>
                      <a:pt x="22" y="279"/>
                    </a:lnTo>
                    <a:lnTo>
                      <a:pt x="33" y="294"/>
                    </a:lnTo>
                    <a:lnTo>
                      <a:pt x="43" y="309"/>
                    </a:lnTo>
                    <a:lnTo>
                      <a:pt x="55" y="322"/>
                    </a:lnTo>
                    <a:lnTo>
                      <a:pt x="68" y="334"/>
                    </a:lnTo>
                    <a:lnTo>
                      <a:pt x="83" y="346"/>
                    </a:lnTo>
                    <a:lnTo>
                      <a:pt x="98" y="355"/>
                    </a:lnTo>
                    <a:lnTo>
                      <a:pt x="116" y="362"/>
                    </a:lnTo>
                    <a:lnTo>
                      <a:pt x="132" y="370"/>
                    </a:lnTo>
                    <a:lnTo>
                      <a:pt x="150" y="374"/>
                    </a:lnTo>
                    <a:lnTo>
                      <a:pt x="169" y="377"/>
                    </a:lnTo>
                    <a:lnTo>
                      <a:pt x="188" y="377"/>
                    </a:lnTo>
                    <a:lnTo>
                      <a:pt x="188" y="377"/>
                    </a:lnTo>
                    <a:lnTo>
                      <a:pt x="208" y="377"/>
                    </a:lnTo>
                    <a:lnTo>
                      <a:pt x="225" y="374"/>
                    </a:lnTo>
                    <a:lnTo>
                      <a:pt x="243" y="370"/>
                    </a:lnTo>
                    <a:lnTo>
                      <a:pt x="261" y="364"/>
                    </a:lnTo>
                    <a:lnTo>
                      <a:pt x="277" y="355"/>
                    </a:lnTo>
                    <a:lnTo>
                      <a:pt x="292" y="346"/>
                    </a:lnTo>
                    <a:lnTo>
                      <a:pt x="308" y="334"/>
                    </a:lnTo>
                    <a:lnTo>
                      <a:pt x="322" y="322"/>
                    </a:lnTo>
                    <a:lnTo>
                      <a:pt x="322" y="322"/>
                    </a:lnTo>
                    <a:lnTo>
                      <a:pt x="334" y="309"/>
                    </a:lnTo>
                    <a:lnTo>
                      <a:pt x="345" y="294"/>
                    </a:lnTo>
                    <a:lnTo>
                      <a:pt x="354" y="278"/>
                    </a:lnTo>
                    <a:lnTo>
                      <a:pt x="362" y="261"/>
                    </a:lnTo>
                    <a:lnTo>
                      <a:pt x="368" y="244"/>
                    </a:lnTo>
                    <a:lnTo>
                      <a:pt x="372" y="226"/>
                    </a:lnTo>
                    <a:lnTo>
                      <a:pt x="375" y="208"/>
                    </a:lnTo>
                    <a:lnTo>
                      <a:pt x="377" y="189"/>
                    </a:lnTo>
                    <a:lnTo>
                      <a:pt x="377" y="189"/>
                    </a:lnTo>
                    <a:lnTo>
                      <a:pt x="375" y="171"/>
                    </a:lnTo>
                    <a:lnTo>
                      <a:pt x="372" y="152"/>
                    </a:lnTo>
                    <a:lnTo>
                      <a:pt x="368" y="134"/>
                    </a:lnTo>
                    <a:lnTo>
                      <a:pt x="362" y="118"/>
                    </a:lnTo>
                    <a:lnTo>
                      <a:pt x="354" y="101"/>
                    </a:lnTo>
                    <a:lnTo>
                      <a:pt x="345" y="85"/>
                    </a:lnTo>
                    <a:lnTo>
                      <a:pt x="334" y="70"/>
                    </a:lnTo>
                    <a:lnTo>
                      <a:pt x="322" y="57"/>
                    </a:lnTo>
                    <a:lnTo>
                      <a:pt x="322" y="57"/>
                    </a:lnTo>
                    <a:close/>
                  </a:path>
                </a:pathLst>
              </a:custGeom>
              <a:noFill/>
              <a:ln w="190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ko-KR" altLang="en-US">
                  <a:solidFill>
                    <a:schemeClr val="tx1">
                      <a:lumMod val="75000"/>
                      <a:lumOff val="25000"/>
                    </a:schemeClr>
                  </a:solidFill>
                  <a:cs typeface="+mn-ea"/>
                  <a:sym typeface="+mn-lt"/>
                </a:endParaRPr>
              </a:p>
            </p:txBody>
          </p:sp>
          <p:sp>
            <p:nvSpPr>
              <p:cNvPr id="33" name="Freeform 148">
                <a:extLst>
                  <a:ext uri="{FF2B5EF4-FFF2-40B4-BE49-F238E27FC236}">
                    <a16:creationId xmlns:a16="http://schemas.microsoft.com/office/drawing/2014/main" xmlns="" id="{951B3BFF-7111-4A9B-B305-95D05EB699C1}"/>
                  </a:ext>
                </a:extLst>
              </p:cNvPr>
              <p:cNvSpPr/>
              <p:nvPr/>
            </p:nvSpPr>
            <p:spPr bwMode="auto">
              <a:xfrm>
                <a:off x="7388225" y="3778251"/>
                <a:ext cx="485775" cy="487363"/>
              </a:xfrm>
              <a:custGeom>
                <a:avLst/>
                <a:gdLst>
                  <a:gd name="T0" fmla="*/ 261 w 306"/>
                  <a:gd name="T1" fmla="*/ 261 h 307"/>
                  <a:gd name="T2" fmla="*/ 238 w 306"/>
                  <a:gd name="T3" fmla="*/ 280 h 307"/>
                  <a:gd name="T4" fmla="*/ 211 w 306"/>
                  <a:gd name="T5" fmla="*/ 295 h 307"/>
                  <a:gd name="T6" fmla="*/ 183 w 306"/>
                  <a:gd name="T7" fmla="*/ 304 h 307"/>
                  <a:gd name="T8" fmla="*/ 153 w 306"/>
                  <a:gd name="T9" fmla="*/ 307 h 307"/>
                  <a:gd name="T10" fmla="*/ 137 w 306"/>
                  <a:gd name="T11" fmla="*/ 306 h 307"/>
                  <a:gd name="T12" fmla="*/ 107 w 306"/>
                  <a:gd name="T13" fmla="*/ 300 h 307"/>
                  <a:gd name="T14" fmla="*/ 81 w 306"/>
                  <a:gd name="T15" fmla="*/ 288 h 307"/>
                  <a:gd name="T16" fmla="*/ 55 w 306"/>
                  <a:gd name="T17" fmla="*/ 271 h 307"/>
                  <a:gd name="T18" fmla="*/ 35 w 306"/>
                  <a:gd name="T19" fmla="*/ 251 h 307"/>
                  <a:gd name="T20" fmla="*/ 18 w 306"/>
                  <a:gd name="T21" fmla="*/ 227 h 307"/>
                  <a:gd name="T22" fmla="*/ 6 w 306"/>
                  <a:gd name="T23" fmla="*/ 199 h 307"/>
                  <a:gd name="T24" fmla="*/ 0 w 306"/>
                  <a:gd name="T25" fmla="*/ 169 h 307"/>
                  <a:gd name="T26" fmla="*/ 0 w 306"/>
                  <a:gd name="T27" fmla="*/ 153 h 307"/>
                  <a:gd name="T28" fmla="*/ 3 w 306"/>
                  <a:gd name="T29" fmla="*/ 123 h 307"/>
                  <a:gd name="T30" fmla="*/ 11 w 306"/>
                  <a:gd name="T31" fmla="*/ 95 h 307"/>
                  <a:gd name="T32" fmla="*/ 26 w 306"/>
                  <a:gd name="T33" fmla="*/ 68 h 307"/>
                  <a:gd name="T34" fmla="*/ 45 w 306"/>
                  <a:gd name="T35" fmla="*/ 45 h 307"/>
                  <a:gd name="T36" fmla="*/ 55 w 306"/>
                  <a:gd name="T37" fmla="*/ 36 h 307"/>
                  <a:gd name="T38" fmla="*/ 81 w 306"/>
                  <a:gd name="T39" fmla="*/ 18 h 307"/>
                  <a:gd name="T40" fmla="*/ 109 w 306"/>
                  <a:gd name="T41" fmla="*/ 7 h 307"/>
                  <a:gd name="T42" fmla="*/ 138 w 306"/>
                  <a:gd name="T43" fmla="*/ 2 h 307"/>
                  <a:gd name="T44" fmla="*/ 153 w 306"/>
                  <a:gd name="T45" fmla="*/ 0 h 307"/>
                  <a:gd name="T46" fmla="*/ 183 w 306"/>
                  <a:gd name="T47" fmla="*/ 3 h 307"/>
                  <a:gd name="T48" fmla="*/ 211 w 306"/>
                  <a:gd name="T49" fmla="*/ 12 h 307"/>
                  <a:gd name="T50" fmla="*/ 238 w 306"/>
                  <a:gd name="T51" fmla="*/ 25 h 307"/>
                  <a:gd name="T52" fmla="*/ 261 w 306"/>
                  <a:gd name="T53" fmla="*/ 45 h 307"/>
                  <a:gd name="T54" fmla="*/ 272 w 306"/>
                  <a:gd name="T55" fmla="*/ 56 h 307"/>
                  <a:gd name="T56" fmla="*/ 288 w 306"/>
                  <a:gd name="T57" fmla="*/ 82 h 307"/>
                  <a:gd name="T58" fmla="*/ 300 w 306"/>
                  <a:gd name="T59" fmla="*/ 108 h 307"/>
                  <a:gd name="T60" fmla="*/ 306 w 306"/>
                  <a:gd name="T61" fmla="*/ 138 h 307"/>
                  <a:gd name="T62" fmla="*/ 306 w 306"/>
                  <a:gd name="T63" fmla="*/ 153 h 307"/>
                  <a:gd name="T64" fmla="*/ 303 w 306"/>
                  <a:gd name="T65" fmla="*/ 184 h 307"/>
                  <a:gd name="T66" fmla="*/ 294 w 306"/>
                  <a:gd name="T67" fmla="*/ 212 h 307"/>
                  <a:gd name="T68" fmla="*/ 281 w 306"/>
                  <a:gd name="T69" fmla="*/ 237 h 307"/>
                  <a:gd name="T70" fmla="*/ 261 w 306"/>
                  <a:gd name="T71" fmla="*/ 261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6" h="307">
                    <a:moveTo>
                      <a:pt x="261" y="261"/>
                    </a:moveTo>
                    <a:lnTo>
                      <a:pt x="261" y="261"/>
                    </a:lnTo>
                    <a:lnTo>
                      <a:pt x="250" y="271"/>
                    </a:lnTo>
                    <a:lnTo>
                      <a:pt x="238" y="280"/>
                    </a:lnTo>
                    <a:lnTo>
                      <a:pt x="226" y="288"/>
                    </a:lnTo>
                    <a:lnTo>
                      <a:pt x="211" y="295"/>
                    </a:lnTo>
                    <a:lnTo>
                      <a:pt x="198" y="300"/>
                    </a:lnTo>
                    <a:lnTo>
                      <a:pt x="183" y="304"/>
                    </a:lnTo>
                    <a:lnTo>
                      <a:pt x="168" y="306"/>
                    </a:lnTo>
                    <a:lnTo>
                      <a:pt x="153" y="307"/>
                    </a:lnTo>
                    <a:lnTo>
                      <a:pt x="153" y="307"/>
                    </a:lnTo>
                    <a:lnTo>
                      <a:pt x="137" y="306"/>
                    </a:lnTo>
                    <a:lnTo>
                      <a:pt x="122" y="304"/>
                    </a:lnTo>
                    <a:lnTo>
                      <a:pt x="107" y="300"/>
                    </a:lnTo>
                    <a:lnTo>
                      <a:pt x="94" y="295"/>
                    </a:lnTo>
                    <a:lnTo>
                      <a:pt x="81" y="288"/>
                    </a:lnTo>
                    <a:lnTo>
                      <a:pt x="67" y="280"/>
                    </a:lnTo>
                    <a:lnTo>
                      <a:pt x="55" y="271"/>
                    </a:lnTo>
                    <a:lnTo>
                      <a:pt x="45" y="261"/>
                    </a:lnTo>
                    <a:lnTo>
                      <a:pt x="35" y="251"/>
                    </a:lnTo>
                    <a:lnTo>
                      <a:pt x="26" y="239"/>
                    </a:lnTo>
                    <a:lnTo>
                      <a:pt x="18" y="227"/>
                    </a:lnTo>
                    <a:lnTo>
                      <a:pt x="12" y="214"/>
                    </a:lnTo>
                    <a:lnTo>
                      <a:pt x="6" y="199"/>
                    </a:lnTo>
                    <a:lnTo>
                      <a:pt x="3" y="184"/>
                    </a:lnTo>
                    <a:lnTo>
                      <a:pt x="0" y="169"/>
                    </a:lnTo>
                    <a:lnTo>
                      <a:pt x="0" y="153"/>
                    </a:lnTo>
                    <a:lnTo>
                      <a:pt x="0" y="153"/>
                    </a:lnTo>
                    <a:lnTo>
                      <a:pt x="0" y="138"/>
                    </a:lnTo>
                    <a:lnTo>
                      <a:pt x="3" y="123"/>
                    </a:lnTo>
                    <a:lnTo>
                      <a:pt x="6" y="108"/>
                    </a:lnTo>
                    <a:lnTo>
                      <a:pt x="11" y="95"/>
                    </a:lnTo>
                    <a:lnTo>
                      <a:pt x="18" y="82"/>
                    </a:lnTo>
                    <a:lnTo>
                      <a:pt x="26" y="68"/>
                    </a:lnTo>
                    <a:lnTo>
                      <a:pt x="35" y="56"/>
                    </a:lnTo>
                    <a:lnTo>
                      <a:pt x="45" y="45"/>
                    </a:lnTo>
                    <a:lnTo>
                      <a:pt x="45" y="45"/>
                    </a:lnTo>
                    <a:lnTo>
                      <a:pt x="55" y="36"/>
                    </a:lnTo>
                    <a:lnTo>
                      <a:pt x="69" y="25"/>
                    </a:lnTo>
                    <a:lnTo>
                      <a:pt x="81" y="18"/>
                    </a:lnTo>
                    <a:lnTo>
                      <a:pt x="94" y="12"/>
                    </a:lnTo>
                    <a:lnTo>
                      <a:pt x="109" y="7"/>
                    </a:lnTo>
                    <a:lnTo>
                      <a:pt x="124" y="3"/>
                    </a:lnTo>
                    <a:lnTo>
                      <a:pt x="138" y="2"/>
                    </a:lnTo>
                    <a:lnTo>
                      <a:pt x="153" y="0"/>
                    </a:lnTo>
                    <a:lnTo>
                      <a:pt x="153" y="0"/>
                    </a:lnTo>
                    <a:lnTo>
                      <a:pt x="168" y="2"/>
                    </a:lnTo>
                    <a:lnTo>
                      <a:pt x="183" y="3"/>
                    </a:lnTo>
                    <a:lnTo>
                      <a:pt x="198" y="6"/>
                    </a:lnTo>
                    <a:lnTo>
                      <a:pt x="211" y="12"/>
                    </a:lnTo>
                    <a:lnTo>
                      <a:pt x="224" y="18"/>
                    </a:lnTo>
                    <a:lnTo>
                      <a:pt x="238" y="25"/>
                    </a:lnTo>
                    <a:lnTo>
                      <a:pt x="250" y="34"/>
                    </a:lnTo>
                    <a:lnTo>
                      <a:pt x="261" y="45"/>
                    </a:lnTo>
                    <a:lnTo>
                      <a:pt x="261" y="45"/>
                    </a:lnTo>
                    <a:lnTo>
                      <a:pt x="272" y="56"/>
                    </a:lnTo>
                    <a:lnTo>
                      <a:pt x="281" y="68"/>
                    </a:lnTo>
                    <a:lnTo>
                      <a:pt x="288" y="82"/>
                    </a:lnTo>
                    <a:lnTo>
                      <a:pt x="294" y="95"/>
                    </a:lnTo>
                    <a:lnTo>
                      <a:pt x="300" y="108"/>
                    </a:lnTo>
                    <a:lnTo>
                      <a:pt x="303" y="123"/>
                    </a:lnTo>
                    <a:lnTo>
                      <a:pt x="306" y="138"/>
                    </a:lnTo>
                    <a:lnTo>
                      <a:pt x="306" y="153"/>
                    </a:lnTo>
                    <a:lnTo>
                      <a:pt x="306" y="153"/>
                    </a:lnTo>
                    <a:lnTo>
                      <a:pt x="306" y="169"/>
                    </a:lnTo>
                    <a:lnTo>
                      <a:pt x="303" y="184"/>
                    </a:lnTo>
                    <a:lnTo>
                      <a:pt x="300" y="197"/>
                    </a:lnTo>
                    <a:lnTo>
                      <a:pt x="294" y="212"/>
                    </a:lnTo>
                    <a:lnTo>
                      <a:pt x="288" y="225"/>
                    </a:lnTo>
                    <a:lnTo>
                      <a:pt x="281" y="237"/>
                    </a:lnTo>
                    <a:lnTo>
                      <a:pt x="272" y="251"/>
                    </a:lnTo>
                    <a:lnTo>
                      <a:pt x="261" y="261"/>
                    </a:lnTo>
                    <a:lnTo>
                      <a:pt x="261" y="261"/>
                    </a:lnTo>
                    <a:close/>
                  </a:path>
                </a:pathLst>
              </a:custGeom>
              <a:noFill/>
              <a:ln w="190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ko-KR" altLang="en-US">
                  <a:solidFill>
                    <a:schemeClr val="tx1">
                      <a:lumMod val="75000"/>
                      <a:lumOff val="25000"/>
                    </a:schemeClr>
                  </a:solidFill>
                  <a:cs typeface="+mn-ea"/>
                  <a:sym typeface="+mn-lt"/>
                </a:endParaRPr>
              </a:p>
            </p:txBody>
          </p:sp>
          <p:sp>
            <p:nvSpPr>
              <p:cNvPr id="34" name="Freeform 149">
                <a:extLst>
                  <a:ext uri="{FF2B5EF4-FFF2-40B4-BE49-F238E27FC236}">
                    <a16:creationId xmlns:a16="http://schemas.microsoft.com/office/drawing/2014/main" xmlns="" id="{0D62D96B-25BD-4C4A-A78D-88E136C3C6A9}"/>
                  </a:ext>
                </a:extLst>
              </p:cNvPr>
              <p:cNvSpPr/>
              <p:nvPr/>
            </p:nvSpPr>
            <p:spPr bwMode="auto">
              <a:xfrm>
                <a:off x="7815262" y="4203701"/>
                <a:ext cx="88900" cy="92075"/>
              </a:xfrm>
              <a:custGeom>
                <a:avLst/>
                <a:gdLst>
                  <a:gd name="T0" fmla="*/ 56 w 56"/>
                  <a:gd name="T1" fmla="*/ 24 h 58"/>
                  <a:gd name="T2" fmla="*/ 56 w 56"/>
                  <a:gd name="T3" fmla="*/ 24 h 58"/>
                  <a:gd name="T4" fmla="*/ 33 w 56"/>
                  <a:gd name="T5" fmla="*/ 0 h 58"/>
                  <a:gd name="T6" fmla="*/ 33 w 56"/>
                  <a:gd name="T7" fmla="*/ 0 h 58"/>
                  <a:gd name="T8" fmla="*/ 18 w 56"/>
                  <a:gd name="T9" fmla="*/ 18 h 58"/>
                  <a:gd name="T10" fmla="*/ 18 w 56"/>
                  <a:gd name="T11" fmla="*/ 18 h 58"/>
                  <a:gd name="T12" fmla="*/ 0 w 56"/>
                  <a:gd name="T13" fmla="*/ 35 h 58"/>
                  <a:gd name="T14" fmla="*/ 0 w 56"/>
                  <a:gd name="T15" fmla="*/ 35 h 58"/>
                  <a:gd name="T16" fmla="*/ 24 w 56"/>
                  <a:gd name="T17" fmla="*/ 5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8">
                    <a:moveTo>
                      <a:pt x="56" y="24"/>
                    </a:moveTo>
                    <a:lnTo>
                      <a:pt x="56" y="24"/>
                    </a:lnTo>
                    <a:lnTo>
                      <a:pt x="33" y="0"/>
                    </a:lnTo>
                    <a:lnTo>
                      <a:pt x="33" y="0"/>
                    </a:lnTo>
                    <a:lnTo>
                      <a:pt x="18" y="18"/>
                    </a:lnTo>
                    <a:lnTo>
                      <a:pt x="18" y="18"/>
                    </a:lnTo>
                    <a:lnTo>
                      <a:pt x="0" y="35"/>
                    </a:lnTo>
                    <a:lnTo>
                      <a:pt x="0" y="35"/>
                    </a:lnTo>
                    <a:lnTo>
                      <a:pt x="24" y="58"/>
                    </a:lnTo>
                  </a:path>
                </a:pathLst>
              </a:custGeom>
              <a:noFill/>
              <a:ln w="190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ko-KR" altLang="en-US">
                  <a:solidFill>
                    <a:schemeClr val="tx1">
                      <a:lumMod val="75000"/>
                      <a:lumOff val="25000"/>
                    </a:schemeClr>
                  </a:solidFill>
                  <a:cs typeface="+mn-ea"/>
                  <a:sym typeface="+mn-lt"/>
                </a:endParaRPr>
              </a:p>
            </p:txBody>
          </p:sp>
          <p:sp>
            <p:nvSpPr>
              <p:cNvPr id="35" name="Freeform 150">
                <a:extLst>
                  <a:ext uri="{FF2B5EF4-FFF2-40B4-BE49-F238E27FC236}">
                    <a16:creationId xmlns:a16="http://schemas.microsoft.com/office/drawing/2014/main" xmlns="" id="{D9E3DDCB-2E55-4D48-A3DC-006F4DBEC2B6}"/>
                  </a:ext>
                </a:extLst>
              </p:cNvPr>
              <p:cNvSpPr/>
              <p:nvPr/>
            </p:nvSpPr>
            <p:spPr bwMode="auto">
              <a:xfrm>
                <a:off x="7834312" y="4222751"/>
                <a:ext cx="355600" cy="355600"/>
              </a:xfrm>
              <a:custGeom>
                <a:avLst/>
                <a:gdLst>
                  <a:gd name="T0" fmla="*/ 224 w 224"/>
                  <a:gd name="T1" fmla="*/ 171 h 224"/>
                  <a:gd name="T2" fmla="*/ 169 w 224"/>
                  <a:gd name="T3" fmla="*/ 224 h 224"/>
                  <a:gd name="T4" fmla="*/ 0 w 224"/>
                  <a:gd name="T5" fmla="*/ 55 h 224"/>
                  <a:gd name="T6" fmla="*/ 53 w 224"/>
                  <a:gd name="T7" fmla="*/ 0 h 224"/>
                  <a:gd name="T8" fmla="*/ 224 w 224"/>
                  <a:gd name="T9" fmla="*/ 171 h 224"/>
                </a:gdLst>
                <a:ahLst/>
                <a:cxnLst>
                  <a:cxn ang="0">
                    <a:pos x="T0" y="T1"/>
                  </a:cxn>
                  <a:cxn ang="0">
                    <a:pos x="T2" y="T3"/>
                  </a:cxn>
                  <a:cxn ang="0">
                    <a:pos x="T4" y="T5"/>
                  </a:cxn>
                  <a:cxn ang="0">
                    <a:pos x="T6" y="T7"/>
                  </a:cxn>
                  <a:cxn ang="0">
                    <a:pos x="T8" y="T9"/>
                  </a:cxn>
                </a:cxnLst>
                <a:rect l="0" t="0" r="r" b="b"/>
                <a:pathLst>
                  <a:path w="224" h="224">
                    <a:moveTo>
                      <a:pt x="224" y="171"/>
                    </a:moveTo>
                    <a:lnTo>
                      <a:pt x="169" y="224"/>
                    </a:lnTo>
                    <a:lnTo>
                      <a:pt x="0" y="55"/>
                    </a:lnTo>
                    <a:lnTo>
                      <a:pt x="53" y="0"/>
                    </a:lnTo>
                    <a:lnTo>
                      <a:pt x="224" y="171"/>
                    </a:lnTo>
                    <a:close/>
                  </a:path>
                </a:pathLst>
              </a:custGeom>
              <a:noFill/>
              <a:ln w="190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ko-KR" altLang="en-US">
                  <a:solidFill>
                    <a:schemeClr val="tx1">
                      <a:lumMod val="75000"/>
                      <a:lumOff val="25000"/>
                    </a:schemeClr>
                  </a:solidFill>
                  <a:cs typeface="+mn-ea"/>
                  <a:sym typeface="+mn-lt"/>
                </a:endParaRPr>
              </a:p>
            </p:txBody>
          </p:sp>
          <p:sp>
            <p:nvSpPr>
              <p:cNvPr id="36" name="Freeform 151">
                <a:extLst>
                  <a:ext uri="{FF2B5EF4-FFF2-40B4-BE49-F238E27FC236}">
                    <a16:creationId xmlns:a16="http://schemas.microsoft.com/office/drawing/2014/main" xmlns="" id="{1E75C4A8-E72B-4686-94ED-08C826FC612E}"/>
                  </a:ext>
                </a:extLst>
              </p:cNvPr>
              <p:cNvSpPr/>
              <p:nvPr/>
            </p:nvSpPr>
            <p:spPr bwMode="auto">
              <a:xfrm>
                <a:off x="7834312" y="4222751"/>
                <a:ext cx="117475" cy="117475"/>
              </a:xfrm>
              <a:custGeom>
                <a:avLst/>
                <a:gdLst>
                  <a:gd name="T0" fmla="*/ 74 w 74"/>
                  <a:gd name="T1" fmla="*/ 20 h 74"/>
                  <a:gd name="T2" fmla="*/ 19 w 74"/>
                  <a:gd name="T3" fmla="*/ 74 h 74"/>
                  <a:gd name="T4" fmla="*/ 0 w 74"/>
                  <a:gd name="T5" fmla="*/ 55 h 74"/>
                  <a:gd name="T6" fmla="*/ 53 w 74"/>
                  <a:gd name="T7" fmla="*/ 0 h 74"/>
                  <a:gd name="T8" fmla="*/ 74 w 74"/>
                  <a:gd name="T9" fmla="*/ 20 h 74"/>
                </a:gdLst>
                <a:ahLst/>
                <a:cxnLst>
                  <a:cxn ang="0">
                    <a:pos x="T0" y="T1"/>
                  </a:cxn>
                  <a:cxn ang="0">
                    <a:pos x="T2" y="T3"/>
                  </a:cxn>
                  <a:cxn ang="0">
                    <a:pos x="T4" y="T5"/>
                  </a:cxn>
                  <a:cxn ang="0">
                    <a:pos x="T6" y="T7"/>
                  </a:cxn>
                  <a:cxn ang="0">
                    <a:pos x="T8" y="T9"/>
                  </a:cxn>
                </a:cxnLst>
                <a:rect l="0" t="0" r="r" b="b"/>
                <a:pathLst>
                  <a:path w="74" h="74">
                    <a:moveTo>
                      <a:pt x="74" y="20"/>
                    </a:moveTo>
                    <a:lnTo>
                      <a:pt x="19" y="74"/>
                    </a:lnTo>
                    <a:lnTo>
                      <a:pt x="0" y="55"/>
                    </a:lnTo>
                    <a:lnTo>
                      <a:pt x="53" y="0"/>
                    </a:lnTo>
                    <a:lnTo>
                      <a:pt x="74" y="20"/>
                    </a:lnTo>
                    <a:close/>
                  </a:path>
                </a:pathLst>
              </a:custGeom>
              <a:noFill/>
              <a:ln w="190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ko-KR" altLang="en-US">
                  <a:solidFill>
                    <a:schemeClr val="tx1">
                      <a:lumMod val="75000"/>
                      <a:lumOff val="25000"/>
                    </a:schemeClr>
                  </a:solidFill>
                  <a:cs typeface="+mn-ea"/>
                  <a:sym typeface="+mn-lt"/>
                </a:endParaRPr>
              </a:p>
            </p:txBody>
          </p:sp>
          <p:sp>
            <p:nvSpPr>
              <p:cNvPr id="37" name="Freeform 152">
                <a:extLst>
                  <a:ext uri="{FF2B5EF4-FFF2-40B4-BE49-F238E27FC236}">
                    <a16:creationId xmlns:a16="http://schemas.microsoft.com/office/drawing/2014/main" xmlns="" id="{2AE9D983-D984-4013-B290-C1E80C1AE8E1}"/>
                  </a:ext>
                </a:extLst>
              </p:cNvPr>
              <p:cNvSpPr/>
              <p:nvPr/>
            </p:nvSpPr>
            <p:spPr bwMode="auto">
              <a:xfrm>
                <a:off x="8102600" y="4494213"/>
                <a:ext cx="107950" cy="106363"/>
              </a:xfrm>
              <a:custGeom>
                <a:avLst/>
                <a:gdLst>
                  <a:gd name="T0" fmla="*/ 68 w 68"/>
                  <a:gd name="T1" fmla="*/ 12 h 67"/>
                  <a:gd name="T2" fmla="*/ 68 w 68"/>
                  <a:gd name="T3" fmla="*/ 12 h 67"/>
                  <a:gd name="T4" fmla="*/ 67 w 68"/>
                  <a:gd name="T5" fmla="*/ 24 h 67"/>
                  <a:gd name="T6" fmla="*/ 64 w 68"/>
                  <a:gd name="T7" fmla="*/ 34 h 67"/>
                  <a:gd name="T8" fmla="*/ 58 w 68"/>
                  <a:gd name="T9" fmla="*/ 43 h 67"/>
                  <a:gd name="T10" fmla="*/ 52 w 68"/>
                  <a:gd name="T11" fmla="*/ 50 h 67"/>
                  <a:gd name="T12" fmla="*/ 43 w 68"/>
                  <a:gd name="T13" fmla="*/ 58 h 67"/>
                  <a:gd name="T14" fmla="*/ 34 w 68"/>
                  <a:gd name="T15" fmla="*/ 62 h 67"/>
                  <a:gd name="T16" fmla="*/ 24 w 68"/>
                  <a:gd name="T17" fmla="*/ 65 h 67"/>
                  <a:gd name="T18" fmla="*/ 13 w 68"/>
                  <a:gd name="T19" fmla="*/ 67 h 67"/>
                  <a:gd name="T20" fmla="*/ 13 w 68"/>
                  <a:gd name="T21" fmla="*/ 67 h 67"/>
                  <a:gd name="T22" fmla="*/ 0 w 68"/>
                  <a:gd name="T23" fmla="*/ 53 h 67"/>
                  <a:gd name="T24" fmla="*/ 0 w 68"/>
                  <a:gd name="T25" fmla="*/ 53 h 67"/>
                  <a:gd name="T26" fmla="*/ 55 w 68"/>
                  <a:gd name="T27" fmla="*/ 0 h 67"/>
                  <a:gd name="T28" fmla="*/ 55 w 68"/>
                  <a:gd name="T29" fmla="*/ 0 h 67"/>
                  <a:gd name="T30" fmla="*/ 68 w 68"/>
                  <a:gd name="T31" fmla="*/ 12 h 67"/>
                  <a:gd name="T32" fmla="*/ 68 w 68"/>
                  <a:gd name="T33"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8" h="67">
                    <a:moveTo>
                      <a:pt x="68" y="12"/>
                    </a:moveTo>
                    <a:lnTo>
                      <a:pt x="68" y="12"/>
                    </a:lnTo>
                    <a:lnTo>
                      <a:pt x="67" y="24"/>
                    </a:lnTo>
                    <a:lnTo>
                      <a:pt x="64" y="34"/>
                    </a:lnTo>
                    <a:lnTo>
                      <a:pt x="58" y="43"/>
                    </a:lnTo>
                    <a:lnTo>
                      <a:pt x="52" y="50"/>
                    </a:lnTo>
                    <a:lnTo>
                      <a:pt x="43" y="58"/>
                    </a:lnTo>
                    <a:lnTo>
                      <a:pt x="34" y="62"/>
                    </a:lnTo>
                    <a:lnTo>
                      <a:pt x="24" y="65"/>
                    </a:lnTo>
                    <a:lnTo>
                      <a:pt x="13" y="67"/>
                    </a:lnTo>
                    <a:lnTo>
                      <a:pt x="13" y="67"/>
                    </a:lnTo>
                    <a:lnTo>
                      <a:pt x="0" y="53"/>
                    </a:lnTo>
                    <a:lnTo>
                      <a:pt x="0" y="53"/>
                    </a:lnTo>
                    <a:lnTo>
                      <a:pt x="55" y="0"/>
                    </a:lnTo>
                    <a:lnTo>
                      <a:pt x="55" y="0"/>
                    </a:lnTo>
                    <a:lnTo>
                      <a:pt x="68" y="12"/>
                    </a:lnTo>
                    <a:lnTo>
                      <a:pt x="68" y="12"/>
                    </a:lnTo>
                    <a:close/>
                  </a:path>
                </a:pathLst>
              </a:custGeom>
              <a:noFill/>
              <a:ln w="190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ko-KR" altLang="en-US">
                  <a:solidFill>
                    <a:schemeClr val="tx1">
                      <a:lumMod val="75000"/>
                      <a:lumOff val="25000"/>
                    </a:schemeClr>
                  </a:solidFill>
                  <a:cs typeface="+mn-ea"/>
                  <a:sym typeface="+mn-lt"/>
                </a:endParaRPr>
              </a:p>
            </p:txBody>
          </p:sp>
          <p:sp>
            <p:nvSpPr>
              <p:cNvPr id="38" name="Freeform 153">
                <a:extLst>
                  <a:ext uri="{FF2B5EF4-FFF2-40B4-BE49-F238E27FC236}">
                    <a16:creationId xmlns:a16="http://schemas.microsoft.com/office/drawing/2014/main" xmlns="" id="{F0F909E5-334B-49FA-B636-A68793DFF5AD}"/>
                  </a:ext>
                </a:extLst>
              </p:cNvPr>
              <p:cNvSpPr/>
              <p:nvPr/>
            </p:nvSpPr>
            <p:spPr bwMode="auto">
              <a:xfrm>
                <a:off x="7259637" y="3871913"/>
                <a:ext cx="927100" cy="485775"/>
              </a:xfrm>
              <a:custGeom>
                <a:avLst/>
                <a:gdLst>
                  <a:gd name="T0" fmla="*/ 0 w 584"/>
                  <a:gd name="T1" fmla="*/ 252 h 306"/>
                  <a:gd name="T2" fmla="*/ 86 w 584"/>
                  <a:gd name="T3" fmla="*/ 306 h 306"/>
                  <a:gd name="T4" fmla="*/ 234 w 584"/>
                  <a:gd name="T5" fmla="*/ 95 h 306"/>
                  <a:gd name="T6" fmla="*/ 477 w 584"/>
                  <a:gd name="T7" fmla="*/ 125 h 306"/>
                  <a:gd name="T8" fmla="*/ 584 w 584"/>
                  <a:gd name="T9" fmla="*/ 0 h 306"/>
                </a:gdLst>
                <a:ahLst/>
                <a:cxnLst>
                  <a:cxn ang="0">
                    <a:pos x="T0" y="T1"/>
                  </a:cxn>
                  <a:cxn ang="0">
                    <a:pos x="T2" y="T3"/>
                  </a:cxn>
                  <a:cxn ang="0">
                    <a:pos x="T4" y="T5"/>
                  </a:cxn>
                  <a:cxn ang="0">
                    <a:pos x="T6" y="T7"/>
                  </a:cxn>
                  <a:cxn ang="0">
                    <a:pos x="T8" y="T9"/>
                  </a:cxn>
                </a:cxnLst>
                <a:rect l="0" t="0" r="r" b="b"/>
                <a:pathLst>
                  <a:path w="584" h="306">
                    <a:moveTo>
                      <a:pt x="0" y="252"/>
                    </a:moveTo>
                    <a:lnTo>
                      <a:pt x="86" y="306"/>
                    </a:lnTo>
                    <a:lnTo>
                      <a:pt x="234" y="95"/>
                    </a:lnTo>
                    <a:lnTo>
                      <a:pt x="477" y="125"/>
                    </a:lnTo>
                    <a:lnTo>
                      <a:pt x="584" y="0"/>
                    </a:lnTo>
                  </a:path>
                </a:pathLst>
              </a:custGeom>
              <a:noFill/>
              <a:ln w="190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ko-KR" altLang="en-US">
                  <a:solidFill>
                    <a:schemeClr val="tx1">
                      <a:lumMod val="75000"/>
                      <a:lumOff val="25000"/>
                    </a:schemeClr>
                  </a:solidFill>
                  <a:cs typeface="+mn-ea"/>
                  <a:sym typeface="+mn-lt"/>
                </a:endParaRPr>
              </a:p>
            </p:txBody>
          </p:sp>
          <p:sp>
            <p:nvSpPr>
              <p:cNvPr id="39" name="Freeform 154">
                <a:extLst>
                  <a:ext uri="{FF2B5EF4-FFF2-40B4-BE49-F238E27FC236}">
                    <a16:creationId xmlns:a16="http://schemas.microsoft.com/office/drawing/2014/main" xmlns="" id="{894737A7-5B9E-459A-A292-21B183DB1C3F}"/>
                  </a:ext>
                </a:extLst>
              </p:cNvPr>
              <p:cNvSpPr/>
              <p:nvPr/>
            </p:nvSpPr>
            <p:spPr bwMode="auto">
              <a:xfrm>
                <a:off x="7615237" y="3997326"/>
                <a:ext cx="47625" cy="47625"/>
              </a:xfrm>
              <a:custGeom>
                <a:avLst/>
                <a:gdLst>
                  <a:gd name="T0" fmla="*/ 30 w 30"/>
                  <a:gd name="T1" fmla="*/ 15 h 30"/>
                  <a:gd name="T2" fmla="*/ 30 w 30"/>
                  <a:gd name="T3" fmla="*/ 15 h 30"/>
                  <a:gd name="T4" fmla="*/ 28 w 30"/>
                  <a:gd name="T5" fmla="*/ 21 h 30"/>
                  <a:gd name="T6" fmla="*/ 25 w 30"/>
                  <a:gd name="T7" fmla="*/ 25 h 30"/>
                  <a:gd name="T8" fmla="*/ 21 w 30"/>
                  <a:gd name="T9" fmla="*/ 30 h 30"/>
                  <a:gd name="T10" fmla="*/ 15 w 30"/>
                  <a:gd name="T11" fmla="*/ 30 h 30"/>
                  <a:gd name="T12" fmla="*/ 15 w 30"/>
                  <a:gd name="T13" fmla="*/ 30 h 30"/>
                  <a:gd name="T14" fmla="*/ 9 w 30"/>
                  <a:gd name="T15" fmla="*/ 30 h 30"/>
                  <a:gd name="T16" fmla="*/ 4 w 30"/>
                  <a:gd name="T17" fmla="*/ 25 h 30"/>
                  <a:gd name="T18" fmla="*/ 0 w 30"/>
                  <a:gd name="T19" fmla="*/ 21 h 30"/>
                  <a:gd name="T20" fmla="*/ 0 w 30"/>
                  <a:gd name="T21" fmla="*/ 15 h 30"/>
                  <a:gd name="T22" fmla="*/ 0 w 30"/>
                  <a:gd name="T23" fmla="*/ 15 h 30"/>
                  <a:gd name="T24" fmla="*/ 0 w 30"/>
                  <a:gd name="T25" fmla="*/ 10 h 30"/>
                  <a:gd name="T26" fmla="*/ 4 w 30"/>
                  <a:gd name="T27" fmla="*/ 4 h 30"/>
                  <a:gd name="T28" fmla="*/ 9 w 30"/>
                  <a:gd name="T29" fmla="*/ 1 h 30"/>
                  <a:gd name="T30" fmla="*/ 15 w 30"/>
                  <a:gd name="T31" fmla="*/ 0 h 30"/>
                  <a:gd name="T32" fmla="*/ 15 w 30"/>
                  <a:gd name="T33" fmla="*/ 0 h 30"/>
                  <a:gd name="T34" fmla="*/ 21 w 30"/>
                  <a:gd name="T35" fmla="*/ 1 h 30"/>
                  <a:gd name="T36" fmla="*/ 25 w 30"/>
                  <a:gd name="T37" fmla="*/ 4 h 30"/>
                  <a:gd name="T38" fmla="*/ 28 w 30"/>
                  <a:gd name="T39" fmla="*/ 10 h 30"/>
                  <a:gd name="T40" fmla="*/ 30 w 30"/>
                  <a:gd name="T41" fmla="*/ 15 h 30"/>
                  <a:gd name="T42" fmla="*/ 30 w 30"/>
                  <a:gd name="T43" fmla="*/ 1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 h="30">
                    <a:moveTo>
                      <a:pt x="30" y="15"/>
                    </a:moveTo>
                    <a:lnTo>
                      <a:pt x="30" y="15"/>
                    </a:lnTo>
                    <a:lnTo>
                      <a:pt x="28" y="21"/>
                    </a:lnTo>
                    <a:lnTo>
                      <a:pt x="25" y="25"/>
                    </a:lnTo>
                    <a:lnTo>
                      <a:pt x="21" y="30"/>
                    </a:lnTo>
                    <a:lnTo>
                      <a:pt x="15" y="30"/>
                    </a:lnTo>
                    <a:lnTo>
                      <a:pt x="15" y="30"/>
                    </a:lnTo>
                    <a:lnTo>
                      <a:pt x="9" y="30"/>
                    </a:lnTo>
                    <a:lnTo>
                      <a:pt x="4" y="25"/>
                    </a:lnTo>
                    <a:lnTo>
                      <a:pt x="0" y="21"/>
                    </a:lnTo>
                    <a:lnTo>
                      <a:pt x="0" y="15"/>
                    </a:lnTo>
                    <a:lnTo>
                      <a:pt x="0" y="15"/>
                    </a:lnTo>
                    <a:lnTo>
                      <a:pt x="0" y="10"/>
                    </a:lnTo>
                    <a:lnTo>
                      <a:pt x="4" y="4"/>
                    </a:lnTo>
                    <a:lnTo>
                      <a:pt x="9" y="1"/>
                    </a:lnTo>
                    <a:lnTo>
                      <a:pt x="15" y="0"/>
                    </a:lnTo>
                    <a:lnTo>
                      <a:pt x="15" y="0"/>
                    </a:lnTo>
                    <a:lnTo>
                      <a:pt x="21" y="1"/>
                    </a:lnTo>
                    <a:lnTo>
                      <a:pt x="25" y="4"/>
                    </a:lnTo>
                    <a:lnTo>
                      <a:pt x="28" y="10"/>
                    </a:lnTo>
                    <a:lnTo>
                      <a:pt x="30" y="15"/>
                    </a:lnTo>
                    <a:lnTo>
                      <a:pt x="30" y="15"/>
                    </a:lnTo>
                    <a:close/>
                  </a:path>
                </a:pathLst>
              </a:custGeom>
              <a:noFill/>
              <a:ln w="190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ko-KR" altLang="en-US">
                  <a:solidFill>
                    <a:schemeClr val="tx1">
                      <a:lumMod val="75000"/>
                      <a:lumOff val="25000"/>
                    </a:schemeClr>
                  </a:solidFill>
                  <a:cs typeface="+mn-ea"/>
                  <a:sym typeface="+mn-lt"/>
                </a:endParaRPr>
              </a:p>
            </p:txBody>
          </p:sp>
          <p:sp>
            <p:nvSpPr>
              <p:cNvPr id="40" name="Freeform 155">
                <a:extLst>
                  <a:ext uri="{FF2B5EF4-FFF2-40B4-BE49-F238E27FC236}">
                    <a16:creationId xmlns:a16="http://schemas.microsoft.com/office/drawing/2014/main" xmlns="" id="{C1CB6798-819F-43AF-845E-62797A5775C3}"/>
                  </a:ext>
                </a:extLst>
              </p:cNvPr>
              <p:cNvSpPr/>
              <p:nvPr/>
            </p:nvSpPr>
            <p:spPr bwMode="auto">
              <a:xfrm>
                <a:off x="7372350" y="4333876"/>
                <a:ext cx="47625" cy="47625"/>
              </a:xfrm>
              <a:custGeom>
                <a:avLst/>
                <a:gdLst>
                  <a:gd name="T0" fmla="*/ 30 w 30"/>
                  <a:gd name="T1" fmla="*/ 15 h 30"/>
                  <a:gd name="T2" fmla="*/ 30 w 30"/>
                  <a:gd name="T3" fmla="*/ 15 h 30"/>
                  <a:gd name="T4" fmla="*/ 28 w 30"/>
                  <a:gd name="T5" fmla="*/ 21 h 30"/>
                  <a:gd name="T6" fmla="*/ 25 w 30"/>
                  <a:gd name="T7" fmla="*/ 25 h 30"/>
                  <a:gd name="T8" fmla="*/ 21 w 30"/>
                  <a:gd name="T9" fmla="*/ 28 h 30"/>
                  <a:gd name="T10" fmla="*/ 15 w 30"/>
                  <a:gd name="T11" fmla="*/ 30 h 30"/>
                  <a:gd name="T12" fmla="*/ 15 w 30"/>
                  <a:gd name="T13" fmla="*/ 30 h 30"/>
                  <a:gd name="T14" fmla="*/ 9 w 30"/>
                  <a:gd name="T15" fmla="*/ 28 h 30"/>
                  <a:gd name="T16" fmla="*/ 5 w 30"/>
                  <a:gd name="T17" fmla="*/ 25 h 30"/>
                  <a:gd name="T18" fmla="*/ 2 w 30"/>
                  <a:gd name="T19" fmla="*/ 21 h 30"/>
                  <a:gd name="T20" fmla="*/ 0 w 30"/>
                  <a:gd name="T21" fmla="*/ 15 h 30"/>
                  <a:gd name="T22" fmla="*/ 0 w 30"/>
                  <a:gd name="T23" fmla="*/ 15 h 30"/>
                  <a:gd name="T24" fmla="*/ 2 w 30"/>
                  <a:gd name="T25" fmla="*/ 9 h 30"/>
                  <a:gd name="T26" fmla="*/ 5 w 30"/>
                  <a:gd name="T27" fmla="*/ 4 h 30"/>
                  <a:gd name="T28" fmla="*/ 9 w 30"/>
                  <a:gd name="T29" fmla="*/ 2 h 30"/>
                  <a:gd name="T30" fmla="*/ 15 w 30"/>
                  <a:gd name="T31" fmla="*/ 0 h 30"/>
                  <a:gd name="T32" fmla="*/ 15 w 30"/>
                  <a:gd name="T33" fmla="*/ 0 h 30"/>
                  <a:gd name="T34" fmla="*/ 21 w 30"/>
                  <a:gd name="T35" fmla="*/ 2 h 30"/>
                  <a:gd name="T36" fmla="*/ 25 w 30"/>
                  <a:gd name="T37" fmla="*/ 4 h 30"/>
                  <a:gd name="T38" fmla="*/ 28 w 30"/>
                  <a:gd name="T39" fmla="*/ 9 h 30"/>
                  <a:gd name="T40" fmla="*/ 30 w 30"/>
                  <a:gd name="T41" fmla="*/ 15 h 30"/>
                  <a:gd name="T42" fmla="*/ 30 w 30"/>
                  <a:gd name="T43" fmla="*/ 1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 h="30">
                    <a:moveTo>
                      <a:pt x="30" y="15"/>
                    </a:moveTo>
                    <a:lnTo>
                      <a:pt x="30" y="15"/>
                    </a:lnTo>
                    <a:lnTo>
                      <a:pt x="28" y="21"/>
                    </a:lnTo>
                    <a:lnTo>
                      <a:pt x="25" y="25"/>
                    </a:lnTo>
                    <a:lnTo>
                      <a:pt x="21" y="28"/>
                    </a:lnTo>
                    <a:lnTo>
                      <a:pt x="15" y="30"/>
                    </a:lnTo>
                    <a:lnTo>
                      <a:pt x="15" y="30"/>
                    </a:lnTo>
                    <a:lnTo>
                      <a:pt x="9" y="28"/>
                    </a:lnTo>
                    <a:lnTo>
                      <a:pt x="5" y="25"/>
                    </a:lnTo>
                    <a:lnTo>
                      <a:pt x="2" y="21"/>
                    </a:lnTo>
                    <a:lnTo>
                      <a:pt x="0" y="15"/>
                    </a:lnTo>
                    <a:lnTo>
                      <a:pt x="0" y="15"/>
                    </a:lnTo>
                    <a:lnTo>
                      <a:pt x="2" y="9"/>
                    </a:lnTo>
                    <a:lnTo>
                      <a:pt x="5" y="4"/>
                    </a:lnTo>
                    <a:lnTo>
                      <a:pt x="9" y="2"/>
                    </a:lnTo>
                    <a:lnTo>
                      <a:pt x="15" y="0"/>
                    </a:lnTo>
                    <a:lnTo>
                      <a:pt x="15" y="0"/>
                    </a:lnTo>
                    <a:lnTo>
                      <a:pt x="21" y="2"/>
                    </a:lnTo>
                    <a:lnTo>
                      <a:pt x="25" y="4"/>
                    </a:lnTo>
                    <a:lnTo>
                      <a:pt x="28" y="9"/>
                    </a:lnTo>
                    <a:lnTo>
                      <a:pt x="30" y="15"/>
                    </a:lnTo>
                    <a:lnTo>
                      <a:pt x="30" y="15"/>
                    </a:lnTo>
                    <a:close/>
                  </a:path>
                </a:pathLst>
              </a:custGeom>
              <a:noFill/>
              <a:ln w="190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ko-KR" altLang="en-US">
                  <a:solidFill>
                    <a:schemeClr val="tx1">
                      <a:lumMod val="75000"/>
                      <a:lumOff val="25000"/>
                    </a:schemeClr>
                  </a:solidFill>
                  <a:cs typeface="+mn-ea"/>
                  <a:sym typeface="+mn-lt"/>
                </a:endParaRPr>
              </a:p>
            </p:txBody>
          </p:sp>
          <p:sp>
            <p:nvSpPr>
              <p:cNvPr id="41" name="Freeform 156">
                <a:extLst>
                  <a:ext uri="{FF2B5EF4-FFF2-40B4-BE49-F238E27FC236}">
                    <a16:creationId xmlns:a16="http://schemas.microsoft.com/office/drawing/2014/main" xmlns="" id="{D0FFDE9E-554C-4666-9374-5FC4669FDC6D}"/>
                  </a:ext>
                </a:extLst>
              </p:cNvPr>
              <p:cNvSpPr/>
              <p:nvPr/>
            </p:nvSpPr>
            <p:spPr bwMode="auto">
              <a:xfrm>
                <a:off x="7245350" y="4254501"/>
                <a:ext cx="47625" cy="46038"/>
              </a:xfrm>
              <a:custGeom>
                <a:avLst/>
                <a:gdLst>
                  <a:gd name="T0" fmla="*/ 30 w 30"/>
                  <a:gd name="T1" fmla="*/ 14 h 29"/>
                  <a:gd name="T2" fmla="*/ 30 w 30"/>
                  <a:gd name="T3" fmla="*/ 14 h 29"/>
                  <a:gd name="T4" fmla="*/ 28 w 30"/>
                  <a:gd name="T5" fmla="*/ 20 h 29"/>
                  <a:gd name="T6" fmla="*/ 25 w 30"/>
                  <a:gd name="T7" fmla="*/ 25 h 29"/>
                  <a:gd name="T8" fmla="*/ 21 w 30"/>
                  <a:gd name="T9" fmla="*/ 28 h 29"/>
                  <a:gd name="T10" fmla="*/ 15 w 30"/>
                  <a:gd name="T11" fmla="*/ 29 h 29"/>
                  <a:gd name="T12" fmla="*/ 15 w 30"/>
                  <a:gd name="T13" fmla="*/ 29 h 29"/>
                  <a:gd name="T14" fmla="*/ 9 w 30"/>
                  <a:gd name="T15" fmla="*/ 28 h 29"/>
                  <a:gd name="T16" fmla="*/ 4 w 30"/>
                  <a:gd name="T17" fmla="*/ 25 h 29"/>
                  <a:gd name="T18" fmla="*/ 2 w 30"/>
                  <a:gd name="T19" fmla="*/ 20 h 29"/>
                  <a:gd name="T20" fmla="*/ 0 w 30"/>
                  <a:gd name="T21" fmla="*/ 14 h 29"/>
                  <a:gd name="T22" fmla="*/ 0 w 30"/>
                  <a:gd name="T23" fmla="*/ 14 h 29"/>
                  <a:gd name="T24" fmla="*/ 2 w 30"/>
                  <a:gd name="T25" fmla="*/ 9 h 29"/>
                  <a:gd name="T26" fmla="*/ 4 w 30"/>
                  <a:gd name="T27" fmla="*/ 4 h 29"/>
                  <a:gd name="T28" fmla="*/ 9 w 30"/>
                  <a:gd name="T29" fmla="*/ 1 h 29"/>
                  <a:gd name="T30" fmla="*/ 15 w 30"/>
                  <a:gd name="T31" fmla="*/ 0 h 29"/>
                  <a:gd name="T32" fmla="*/ 15 w 30"/>
                  <a:gd name="T33" fmla="*/ 0 h 29"/>
                  <a:gd name="T34" fmla="*/ 21 w 30"/>
                  <a:gd name="T35" fmla="*/ 1 h 29"/>
                  <a:gd name="T36" fmla="*/ 25 w 30"/>
                  <a:gd name="T37" fmla="*/ 4 h 29"/>
                  <a:gd name="T38" fmla="*/ 28 w 30"/>
                  <a:gd name="T39" fmla="*/ 9 h 29"/>
                  <a:gd name="T40" fmla="*/ 30 w 30"/>
                  <a:gd name="T41" fmla="*/ 14 h 29"/>
                  <a:gd name="T42" fmla="*/ 30 w 30"/>
                  <a:gd name="T43" fmla="*/ 1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 h="29">
                    <a:moveTo>
                      <a:pt x="30" y="14"/>
                    </a:moveTo>
                    <a:lnTo>
                      <a:pt x="30" y="14"/>
                    </a:lnTo>
                    <a:lnTo>
                      <a:pt x="28" y="20"/>
                    </a:lnTo>
                    <a:lnTo>
                      <a:pt x="25" y="25"/>
                    </a:lnTo>
                    <a:lnTo>
                      <a:pt x="21" y="28"/>
                    </a:lnTo>
                    <a:lnTo>
                      <a:pt x="15" y="29"/>
                    </a:lnTo>
                    <a:lnTo>
                      <a:pt x="15" y="29"/>
                    </a:lnTo>
                    <a:lnTo>
                      <a:pt x="9" y="28"/>
                    </a:lnTo>
                    <a:lnTo>
                      <a:pt x="4" y="25"/>
                    </a:lnTo>
                    <a:lnTo>
                      <a:pt x="2" y="20"/>
                    </a:lnTo>
                    <a:lnTo>
                      <a:pt x="0" y="14"/>
                    </a:lnTo>
                    <a:lnTo>
                      <a:pt x="0" y="14"/>
                    </a:lnTo>
                    <a:lnTo>
                      <a:pt x="2" y="9"/>
                    </a:lnTo>
                    <a:lnTo>
                      <a:pt x="4" y="4"/>
                    </a:lnTo>
                    <a:lnTo>
                      <a:pt x="9" y="1"/>
                    </a:lnTo>
                    <a:lnTo>
                      <a:pt x="15" y="0"/>
                    </a:lnTo>
                    <a:lnTo>
                      <a:pt x="15" y="0"/>
                    </a:lnTo>
                    <a:lnTo>
                      <a:pt x="21" y="1"/>
                    </a:lnTo>
                    <a:lnTo>
                      <a:pt x="25" y="4"/>
                    </a:lnTo>
                    <a:lnTo>
                      <a:pt x="28" y="9"/>
                    </a:lnTo>
                    <a:lnTo>
                      <a:pt x="30" y="14"/>
                    </a:lnTo>
                    <a:lnTo>
                      <a:pt x="30" y="14"/>
                    </a:lnTo>
                    <a:close/>
                  </a:path>
                </a:pathLst>
              </a:custGeom>
              <a:noFill/>
              <a:ln w="190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ko-KR" altLang="en-US">
                  <a:solidFill>
                    <a:schemeClr val="tx1">
                      <a:lumMod val="75000"/>
                      <a:lumOff val="25000"/>
                    </a:schemeClr>
                  </a:solidFill>
                  <a:cs typeface="+mn-ea"/>
                  <a:sym typeface="+mn-lt"/>
                </a:endParaRPr>
              </a:p>
            </p:txBody>
          </p:sp>
          <p:sp>
            <p:nvSpPr>
              <p:cNvPr id="42" name="Freeform 157">
                <a:extLst>
                  <a:ext uri="{FF2B5EF4-FFF2-40B4-BE49-F238E27FC236}">
                    <a16:creationId xmlns:a16="http://schemas.microsoft.com/office/drawing/2014/main" xmlns="" id="{81075FF3-3FA4-4633-8052-8B470B390C3E}"/>
                  </a:ext>
                </a:extLst>
              </p:cNvPr>
              <p:cNvSpPr/>
              <p:nvPr/>
            </p:nvSpPr>
            <p:spPr bwMode="auto">
              <a:xfrm>
                <a:off x="7994650" y="4046538"/>
                <a:ext cx="46037" cy="47625"/>
              </a:xfrm>
              <a:custGeom>
                <a:avLst/>
                <a:gdLst>
                  <a:gd name="T0" fmla="*/ 29 w 29"/>
                  <a:gd name="T1" fmla="*/ 15 h 30"/>
                  <a:gd name="T2" fmla="*/ 29 w 29"/>
                  <a:gd name="T3" fmla="*/ 15 h 30"/>
                  <a:gd name="T4" fmla="*/ 28 w 29"/>
                  <a:gd name="T5" fmla="*/ 21 h 30"/>
                  <a:gd name="T6" fmla="*/ 25 w 29"/>
                  <a:gd name="T7" fmla="*/ 25 h 30"/>
                  <a:gd name="T8" fmla="*/ 20 w 29"/>
                  <a:gd name="T9" fmla="*/ 28 h 30"/>
                  <a:gd name="T10" fmla="*/ 14 w 29"/>
                  <a:gd name="T11" fmla="*/ 30 h 30"/>
                  <a:gd name="T12" fmla="*/ 14 w 29"/>
                  <a:gd name="T13" fmla="*/ 30 h 30"/>
                  <a:gd name="T14" fmla="*/ 8 w 29"/>
                  <a:gd name="T15" fmla="*/ 28 h 30"/>
                  <a:gd name="T16" fmla="*/ 4 w 29"/>
                  <a:gd name="T17" fmla="*/ 25 h 30"/>
                  <a:gd name="T18" fmla="*/ 1 w 29"/>
                  <a:gd name="T19" fmla="*/ 21 h 30"/>
                  <a:gd name="T20" fmla="*/ 0 w 29"/>
                  <a:gd name="T21" fmla="*/ 15 h 30"/>
                  <a:gd name="T22" fmla="*/ 0 w 29"/>
                  <a:gd name="T23" fmla="*/ 15 h 30"/>
                  <a:gd name="T24" fmla="*/ 1 w 29"/>
                  <a:gd name="T25" fmla="*/ 9 h 30"/>
                  <a:gd name="T26" fmla="*/ 4 w 29"/>
                  <a:gd name="T27" fmla="*/ 5 h 30"/>
                  <a:gd name="T28" fmla="*/ 8 w 29"/>
                  <a:gd name="T29" fmla="*/ 2 h 30"/>
                  <a:gd name="T30" fmla="*/ 14 w 29"/>
                  <a:gd name="T31" fmla="*/ 0 h 30"/>
                  <a:gd name="T32" fmla="*/ 14 w 29"/>
                  <a:gd name="T33" fmla="*/ 0 h 30"/>
                  <a:gd name="T34" fmla="*/ 20 w 29"/>
                  <a:gd name="T35" fmla="*/ 2 h 30"/>
                  <a:gd name="T36" fmla="*/ 25 w 29"/>
                  <a:gd name="T37" fmla="*/ 5 h 30"/>
                  <a:gd name="T38" fmla="*/ 28 w 29"/>
                  <a:gd name="T39" fmla="*/ 9 h 30"/>
                  <a:gd name="T40" fmla="*/ 29 w 29"/>
                  <a:gd name="T41" fmla="*/ 15 h 30"/>
                  <a:gd name="T42" fmla="*/ 29 w 29"/>
                  <a:gd name="T43" fmla="*/ 1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 h="30">
                    <a:moveTo>
                      <a:pt x="29" y="15"/>
                    </a:moveTo>
                    <a:lnTo>
                      <a:pt x="29" y="15"/>
                    </a:lnTo>
                    <a:lnTo>
                      <a:pt x="28" y="21"/>
                    </a:lnTo>
                    <a:lnTo>
                      <a:pt x="25" y="25"/>
                    </a:lnTo>
                    <a:lnTo>
                      <a:pt x="20" y="28"/>
                    </a:lnTo>
                    <a:lnTo>
                      <a:pt x="14" y="30"/>
                    </a:lnTo>
                    <a:lnTo>
                      <a:pt x="14" y="30"/>
                    </a:lnTo>
                    <a:lnTo>
                      <a:pt x="8" y="28"/>
                    </a:lnTo>
                    <a:lnTo>
                      <a:pt x="4" y="25"/>
                    </a:lnTo>
                    <a:lnTo>
                      <a:pt x="1" y="21"/>
                    </a:lnTo>
                    <a:lnTo>
                      <a:pt x="0" y="15"/>
                    </a:lnTo>
                    <a:lnTo>
                      <a:pt x="0" y="15"/>
                    </a:lnTo>
                    <a:lnTo>
                      <a:pt x="1" y="9"/>
                    </a:lnTo>
                    <a:lnTo>
                      <a:pt x="4" y="5"/>
                    </a:lnTo>
                    <a:lnTo>
                      <a:pt x="8" y="2"/>
                    </a:lnTo>
                    <a:lnTo>
                      <a:pt x="14" y="0"/>
                    </a:lnTo>
                    <a:lnTo>
                      <a:pt x="14" y="0"/>
                    </a:lnTo>
                    <a:lnTo>
                      <a:pt x="20" y="2"/>
                    </a:lnTo>
                    <a:lnTo>
                      <a:pt x="25" y="5"/>
                    </a:lnTo>
                    <a:lnTo>
                      <a:pt x="28" y="9"/>
                    </a:lnTo>
                    <a:lnTo>
                      <a:pt x="29" y="15"/>
                    </a:lnTo>
                    <a:lnTo>
                      <a:pt x="29" y="15"/>
                    </a:lnTo>
                    <a:close/>
                  </a:path>
                </a:pathLst>
              </a:custGeom>
              <a:noFill/>
              <a:ln w="190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ko-KR" altLang="en-US">
                  <a:solidFill>
                    <a:schemeClr val="tx1">
                      <a:lumMod val="75000"/>
                      <a:lumOff val="25000"/>
                    </a:schemeClr>
                  </a:solidFill>
                  <a:cs typeface="+mn-ea"/>
                  <a:sym typeface="+mn-lt"/>
                </a:endParaRPr>
              </a:p>
            </p:txBody>
          </p:sp>
          <p:sp>
            <p:nvSpPr>
              <p:cNvPr id="43" name="Freeform 158">
                <a:extLst>
                  <a:ext uri="{FF2B5EF4-FFF2-40B4-BE49-F238E27FC236}">
                    <a16:creationId xmlns:a16="http://schemas.microsoft.com/office/drawing/2014/main" xmlns="" id="{8DD4E050-D11D-4BF6-B5C7-634FD5281B92}"/>
                  </a:ext>
                </a:extLst>
              </p:cNvPr>
              <p:cNvSpPr/>
              <p:nvPr/>
            </p:nvSpPr>
            <p:spPr bwMode="auto">
              <a:xfrm>
                <a:off x="8158162" y="3857626"/>
                <a:ext cx="47625" cy="47625"/>
              </a:xfrm>
              <a:custGeom>
                <a:avLst/>
                <a:gdLst>
                  <a:gd name="T0" fmla="*/ 30 w 30"/>
                  <a:gd name="T1" fmla="*/ 15 h 30"/>
                  <a:gd name="T2" fmla="*/ 30 w 30"/>
                  <a:gd name="T3" fmla="*/ 15 h 30"/>
                  <a:gd name="T4" fmla="*/ 29 w 30"/>
                  <a:gd name="T5" fmla="*/ 20 h 30"/>
                  <a:gd name="T6" fmla="*/ 26 w 30"/>
                  <a:gd name="T7" fmla="*/ 26 h 30"/>
                  <a:gd name="T8" fmla="*/ 21 w 30"/>
                  <a:gd name="T9" fmla="*/ 29 h 30"/>
                  <a:gd name="T10" fmla="*/ 15 w 30"/>
                  <a:gd name="T11" fmla="*/ 30 h 30"/>
                  <a:gd name="T12" fmla="*/ 15 w 30"/>
                  <a:gd name="T13" fmla="*/ 30 h 30"/>
                  <a:gd name="T14" fmla="*/ 9 w 30"/>
                  <a:gd name="T15" fmla="*/ 29 h 30"/>
                  <a:gd name="T16" fmla="*/ 5 w 30"/>
                  <a:gd name="T17" fmla="*/ 26 h 30"/>
                  <a:gd name="T18" fmla="*/ 2 w 30"/>
                  <a:gd name="T19" fmla="*/ 20 h 30"/>
                  <a:gd name="T20" fmla="*/ 0 w 30"/>
                  <a:gd name="T21" fmla="*/ 15 h 30"/>
                  <a:gd name="T22" fmla="*/ 0 w 30"/>
                  <a:gd name="T23" fmla="*/ 15 h 30"/>
                  <a:gd name="T24" fmla="*/ 2 w 30"/>
                  <a:gd name="T25" fmla="*/ 9 h 30"/>
                  <a:gd name="T26" fmla="*/ 5 w 30"/>
                  <a:gd name="T27" fmla="*/ 3 h 30"/>
                  <a:gd name="T28" fmla="*/ 9 w 30"/>
                  <a:gd name="T29" fmla="*/ 0 h 30"/>
                  <a:gd name="T30" fmla="*/ 15 w 30"/>
                  <a:gd name="T31" fmla="*/ 0 h 30"/>
                  <a:gd name="T32" fmla="*/ 15 w 30"/>
                  <a:gd name="T33" fmla="*/ 0 h 30"/>
                  <a:gd name="T34" fmla="*/ 21 w 30"/>
                  <a:gd name="T35" fmla="*/ 0 h 30"/>
                  <a:gd name="T36" fmla="*/ 26 w 30"/>
                  <a:gd name="T37" fmla="*/ 3 h 30"/>
                  <a:gd name="T38" fmla="*/ 29 w 30"/>
                  <a:gd name="T39" fmla="*/ 9 h 30"/>
                  <a:gd name="T40" fmla="*/ 30 w 30"/>
                  <a:gd name="T41" fmla="*/ 15 h 30"/>
                  <a:gd name="T42" fmla="*/ 30 w 30"/>
                  <a:gd name="T43" fmla="*/ 1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 h="30">
                    <a:moveTo>
                      <a:pt x="30" y="15"/>
                    </a:moveTo>
                    <a:lnTo>
                      <a:pt x="30" y="15"/>
                    </a:lnTo>
                    <a:lnTo>
                      <a:pt x="29" y="20"/>
                    </a:lnTo>
                    <a:lnTo>
                      <a:pt x="26" y="26"/>
                    </a:lnTo>
                    <a:lnTo>
                      <a:pt x="21" y="29"/>
                    </a:lnTo>
                    <a:lnTo>
                      <a:pt x="15" y="30"/>
                    </a:lnTo>
                    <a:lnTo>
                      <a:pt x="15" y="30"/>
                    </a:lnTo>
                    <a:lnTo>
                      <a:pt x="9" y="29"/>
                    </a:lnTo>
                    <a:lnTo>
                      <a:pt x="5" y="26"/>
                    </a:lnTo>
                    <a:lnTo>
                      <a:pt x="2" y="20"/>
                    </a:lnTo>
                    <a:lnTo>
                      <a:pt x="0" y="15"/>
                    </a:lnTo>
                    <a:lnTo>
                      <a:pt x="0" y="15"/>
                    </a:lnTo>
                    <a:lnTo>
                      <a:pt x="2" y="9"/>
                    </a:lnTo>
                    <a:lnTo>
                      <a:pt x="5" y="3"/>
                    </a:lnTo>
                    <a:lnTo>
                      <a:pt x="9" y="0"/>
                    </a:lnTo>
                    <a:lnTo>
                      <a:pt x="15" y="0"/>
                    </a:lnTo>
                    <a:lnTo>
                      <a:pt x="15" y="0"/>
                    </a:lnTo>
                    <a:lnTo>
                      <a:pt x="21" y="0"/>
                    </a:lnTo>
                    <a:lnTo>
                      <a:pt x="26" y="3"/>
                    </a:lnTo>
                    <a:lnTo>
                      <a:pt x="29" y="9"/>
                    </a:lnTo>
                    <a:lnTo>
                      <a:pt x="30" y="15"/>
                    </a:lnTo>
                    <a:lnTo>
                      <a:pt x="30" y="15"/>
                    </a:lnTo>
                    <a:close/>
                  </a:path>
                </a:pathLst>
              </a:custGeom>
              <a:noFill/>
              <a:ln w="190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ko-KR" altLang="en-US">
                  <a:solidFill>
                    <a:schemeClr val="tx1">
                      <a:lumMod val="75000"/>
                      <a:lumOff val="25000"/>
                    </a:schemeClr>
                  </a:solidFill>
                  <a:cs typeface="+mn-ea"/>
                  <a:sym typeface="+mn-lt"/>
                </a:endParaRPr>
              </a:p>
            </p:txBody>
          </p:sp>
        </p:grpSp>
      </p:grpSp>
      <p:grpSp>
        <p:nvGrpSpPr>
          <p:cNvPr id="44" name="组合 43">
            <a:extLst>
              <a:ext uri="{FF2B5EF4-FFF2-40B4-BE49-F238E27FC236}">
                <a16:creationId xmlns:a16="http://schemas.microsoft.com/office/drawing/2014/main" xmlns="" id="{03995799-DB9D-4B40-BD03-34B17D69123C}"/>
              </a:ext>
            </a:extLst>
          </p:cNvPr>
          <p:cNvGrpSpPr/>
          <p:nvPr/>
        </p:nvGrpSpPr>
        <p:grpSpPr>
          <a:xfrm>
            <a:off x="5658892" y="3159470"/>
            <a:ext cx="862800" cy="862800"/>
            <a:chOff x="5775007" y="2564384"/>
            <a:chExt cx="862800" cy="862800"/>
          </a:xfrm>
        </p:grpSpPr>
        <p:sp>
          <p:nvSpPr>
            <p:cNvPr id="45" name="Oval 103">
              <a:extLst>
                <a:ext uri="{FF2B5EF4-FFF2-40B4-BE49-F238E27FC236}">
                  <a16:creationId xmlns:a16="http://schemas.microsoft.com/office/drawing/2014/main" xmlns="" id="{8758192D-49BA-42D1-A32D-104772DCFE29}"/>
                </a:ext>
              </a:extLst>
            </p:cNvPr>
            <p:cNvSpPr/>
            <p:nvPr/>
          </p:nvSpPr>
          <p:spPr>
            <a:xfrm>
              <a:off x="5775007" y="2564384"/>
              <a:ext cx="862800" cy="862800"/>
            </a:xfrm>
            <a:prstGeom prst="ellipse">
              <a:avLst/>
            </a:prstGeom>
            <a:solidFill>
              <a:srgbClr val="F8CA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lumMod val="75000"/>
                    <a:lumOff val="25000"/>
                  </a:schemeClr>
                </a:solidFill>
                <a:cs typeface="+mn-ea"/>
                <a:sym typeface="+mn-lt"/>
              </a:endParaRPr>
            </a:p>
          </p:txBody>
        </p:sp>
        <p:grpSp>
          <p:nvGrpSpPr>
            <p:cNvPr id="46" name="Group 102">
              <a:extLst>
                <a:ext uri="{FF2B5EF4-FFF2-40B4-BE49-F238E27FC236}">
                  <a16:creationId xmlns:a16="http://schemas.microsoft.com/office/drawing/2014/main" xmlns="" id="{9BC9B5CF-655A-4BF4-8EAC-B20923A762DA}"/>
                </a:ext>
              </a:extLst>
            </p:cNvPr>
            <p:cNvGrpSpPr/>
            <p:nvPr/>
          </p:nvGrpSpPr>
          <p:grpSpPr>
            <a:xfrm>
              <a:off x="5974401" y="2758885"/>
              <a:ext cx="464012" cy="473798"/>
              <a:chOff x="8702675" y="5268913"/>
              <a:chExt cx="903287" cy="922338"/>
            </a:xfrm>
          </p:grpSpPr>
          <p:sp>
            <p:nvSpPr>
              <p:cNvPr id="47" name="Freeform 306">
                <a:extLst>
                  <a:ext uri="{FF2B5EF4-FFF2-40B4-BE49-F238E27FC236}">
                    <a16:creationId xmlns:a16="http://schemas.microsoft.com/office/drawing/2014/main" xmlns="" id="{5220F2B4-FDE9-485B-ADFA-39B73E5C0007}"/>
                  </a:ext>
                </a:extLst>
              </p:cNvPr>
              <p:cNvSpPr/>
              <p:nvPr/>
            </p:nvSpPr>
            <p:spPr bwMode="auto">
              <a:xfrm>
                <a:off x="9029700" y="5395913"/>
                <a:ext cx="247650" cy="195263"/>
              </a:xfrm>
              <a:custGeom>
                <a:avLst/>
                <a:gdLst>
                  <a:gd name="T0" fmla="*/ 156 w 156"/>
                  <a:gd name="T1" fmla="*/ 123 h 123"/>
                  <a:gd name="T2" fmla="*/ 156 w 156"/>
                  <a:gd name="T3" fmla="*/ 123 h 123"/>
                  <a:gd name="T4" fmla="*/ 156 w 156"/>
                  <a:gd name="T5" fmla="*/ 37 h 123"/>
                  <a:gd name="T6" fmla="*/ 156 w 156"/>
                  <a:gd name="T7" fmla="*/ 37 h 123"/>
                  <a:gd name="T8" fmla="*/ 154 w 156"/>
                  <a:gd name="T9" fmla="*/ 28 h 123"/>
                  <a:gd name="T10" fmla="*/ 151 w 156"/>
                  <a:gd name="T11" fmla="*/ 19 h 123"/>
                  <a:gd name="T12" fmla="*/ 144 w 156"/>
                  <a:gd name="T13" fmla="*/ 13 h 123"/>
                  <a:gd name="T14" fmla="*/ 136 w 156"/>
                  <a:gd name="T15" fmla="*/ 9 h 123"/>
                  <a:gd name="T16" fmla="*/ 136 w 156"/>
                  <a:gd name="T17" fmla="*/ 9 h 123"/>
                  <a:gd name="T18" fmla="*/ 122 w 156"/>
                  <a:gd name="T19" fmla="*/ 6 h 123"/>
                  <a:gd name="T20" fmla="*/ 108 w 156"/>
                  <a:gd name="T21" fmla="*/ 3 h 123"/>
                  <a:gd name="T22" fmla="*/ 93 w 156"/>
                  <a:gd name="T23" fmla="*/ 1 h 123"/>
                  <a:gd name="T24" fmla="*/ 79 w 156"/>
                  <a:gd name="T25" fmla="*/ 0 h 123"/>
                  <a:gd name="T26" fmla="*/ 64 w 156"/>
                  <a:gd name="T27" fmla="*/ 1 h 123"/>
                  <a:gd name="T28" fmla="*/ 49 w 156"/>
                  <a:gd name="T29" fmla="*/ 3 h 123"/>
                  <a:gd name="T30" fmla="*/ 34 w 156"/>
                  <a:gd name="T31" fmla="*/ 6 h 123"/>
                  <a:gd name="T32" fmla="*/ 19 w 156"/>
                  <a:gd name="T33" fmla="*/ 9 h 123"/>
                  <a:gd name="T34" fmla="*/ 19 w 156"/>
                  <a:gd name="T35" fmla="*/ 9 h 123"/>
                  <a:gd name="T36" fmla="*/ 12 w 156"/>
                  <a:gd name="T37" fmla="*/ 13 h 123"/>
                  <a:gd name="T38" fmla="*/ 6 w 156"/>
                  <a:gd name="T39" fmla="*/ 19 h 123"/>
                  <a:gd name="T40" fmla="*/ 2 w 156"/>
                  <a:gd name="T41" fmla="*/ 28 h 123"/>
                  <a:gd name="T42" fmla="*/ 0 w 156"/>
                  <a:gd name="T43" fmla="*/ 37 h 123"/>
                  <a:gd name="T44" fmla="*/ 0 w 156"/>
                  <a:gd name="T45" fmla="*/ 37 h 123"/>
                  <a:gd name="T46" fmla="*/ 0 w 156"/>
                  <a:gd name="T47" fmla="*/ 123 h 123"/>
                  <a:gd name="T48" fmla="*/ 156 w 156"/>
                  <a:gd name="T49"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6" h="123">
                    <a:moveTo>
                      <a:pt x="156" y="123"/>
                    </a:moveTo>
                    <a:lnTo>
                      <a:pt x="156" y="123"/>
                    </a:lnTo>
                    <a:lnTo>
                      <a:pt x="156" y="37"/>
                    </a:lnTo>
                    <a:lnTo>
                      <a:pt x="156" y="37"/>
                    </a:lnTo>
                    <a:lnTo>
                      <a:pt x="154" y="28"/>
                    </a:lnTo>
                    <a:lnTo>
                      <a:pt x="151" y="19"/>
                    </a:lnTo>
                    <a:lnTo>
                      <a:pt x="144" y="13"/>
                    </a:lnTo>
                    <a:lnTo>
                      <a:pt x="136" y="9"/>
                    </a:lnTo>
                    <a:lnTo>
                      <a:pt x="136" y="9"/>
                    </a:lnTo>
                    <a:lnTo>
                      <a:pt x="122" y="6"/>
                    </a:lnTo>
                    <a:lnTo>
                      <a:pt x="108" y="3"/>
                    </a:lnTo>
                    <a:lnTo>
                      <a:pt x="93" y="1"/>
                    </a:lnTo>
                    <a:lnTo>
                      <a:pt x="79" y="0"/>
                    </a:lnTo>
                    <a:lnTo>
                      <a:pt x="64" y="1"/>
                    </a:lnTo>
                    <a:lnTo>
                      <a:pt x="49" y="3"/>
                    </a:lnTo>
                    <a:lnTo>
                      <a:pt x="34" y="6"/>
                    </a:lnTo>
                    <a:lnTo>
                      <a:pt x="19" y="9"/>
                    </a:lnTo>
                    <a:lnTo>
                      <a:pt x="19" y="9"/>
                    </a:lnTo>
                    <a:lnTo>
                      <a:pt x="12" y="13"/>
                    </a:lnTo>
                    <a:lnTo>
                      <a:pt x="6" y="19"/>
                    </a:lnTo>
                    <a:lnTo>
                      <a:pt x="2" y="28"/>
                    </a:lnTo>
                    <a:lnTo>
                      <a:pt x="0" y="37"/>
                    </a:lnTo>
                    <a:lnTo>
                      <a:pt x="0" y="37"/>
                    </a:lnTo>
                    <a:lnTo>
                      <a:pt x="0" y="123"/>
                    </a:lnTo>
                    <a:lnTo>
                      <a:pt x="156" y="123"/>
                    </a:lnTo>
                    <a:close/>
                  </a:path>
                </a:pathLst>
              </a:custGeom>
              <a:noFill/>
              <a:ln w="190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ko-KR" altLang="en-US">
                  <a:solidFill>
                    <a:schemeClr val="tx1">
                      <a:lumMod val="75000"/>
                      <a:lumOff val="25000"/>
                    </a:schemeClr>
                  </a:solidFill>
                  <a:cs typeface="+mn-ea"/>
                  <a:sym typeface="+mn-lt"/>
                </a:endParaRPr>
              </a:p>
            </p:txBody>
          </p:sp>
          <p:sp>
            <p:nvSpPr>
              <p:cNvPr id="48" name="Freeform 307">
                <a:extLst>
                  <a:ext uri="{FF2B5EF4-FFF2-40B4-BE49-F238E27FC236}">
                    <a16:creationId xmlns:a16="http://schemas.microsoft.com/office/drawing/2014/main" xmlns="" id="{367B46AA-0305-486E-AB08-4E853A65ADCC}"/>
                  </a:ext>
                </a:extLst>
              </p:cNvPr>
              <p:cNvSpPr/>
              <p:nvPr/>
            </p:nvSpPr>
            <p:spPr bwMode="auto">
              <a:xfrm>
                <a:off x="9091613" y="5268913"/>
                <a:ext cx="123825" cy="123825"/>
              </a:xfrm>
              <a:custGeom>
                <a:avLst/>
                <a:gdLst>
                  <a:gd name="T0" fmla="*/ 78 w 78"/>
                  <a:gd name="T1" fmla="*/ 40 h 78"/>
                  <a:gd name="T2" fmla="*/ 78 w 78"/>
                  <a:gd name="T3" fmla="*/ 40 h 78"/>
                  <a:gd name="T4" fmla="*/ 78 w 78"/>
                  <a:gd name="T5" fmla="*/ 47 h 78"/>
                  <a:gd name="T6" fmla="*/ 75 w 78"/>
                  <a:gd name="T7" fmla="*/ 55 h 78"/>
                  <a:gd name="T8" fmla="*/ 72 w 78"/>
                  <a:gd name="T9" fmla="*/ 62 h 78"/>
                  <a:gd name="T10" fmla="*/ 68 w 78"/>
                  <a:gd name="T11" fmla="*/ 68 h 78"/>
                  <a:gd name="T12" fmla="*/ 62 w 78"/>
                  <a:gd name="T13" fmla="*/ 72 h 78"/>
                  <a:gd name="T14" fmla="*/ 54 w 78"/>
                  <a:gd name="T15" fmla="*/ 75 h 78"/>
                  <a:gd name="T16" fmla="*/ 47 w 78"/>
                  <a:gd name="T17" fmla="*/ 78 h 78"/>
                  <a:gd name="T18" fmla="*/ 40 w 78"/>
                  <a:gd name="T19" fmla="*/ 78 h 78"/>
                  <a:gd name="T20" fmla="*/ 40 w 78"/>
                  <a:gd name="T21" fmla="*/ 78 h 78"/>
                  <a:gd name="T22" fmla="*/ 31 w 78"/>
                  <a:gd name="T23" fmla="*/ 78 h 78"/>
                  <a:gd name="T24" fmla="*/ 23 w 78"/>
                  <a:gd name="T25" fmla="*/ 75 h 78"/>
                  <a:gd name="T26" fmla="*/ 17 w 78"/>
                  <a:gd name="T27" fmla="*/ 72 h 78"/>
                  <a:gd name="T28" fmla="*/ 11 w 78"/>
                  <a:gd name="T29" fmla="*/ 68 h 78"/>
                  <a:gd name="T30" fmla="*/ 7 w 78"/>
                  <a:gd name="T31" fmla="*/ 62 h 78"/>
                  <a:gd name="T32" fmla="*/ 3 w 78"/>
                  <a:gd name="T33" fmla="*/ 55 h 78"/>
                  <a:gd name="T34" fmla="*/ 1 w 78"/>
                  <a:gd name="T35" fmla="*/ 47 h 78"/>
                  <a:gd name="T36" fmla="*/ 0 w 78"/>
                  <a:gd name="T37" fmla="*/ 40 h 78"/>
                  <a:gd name="T38" fmla="*/ 0 w 78"/>
                  <a:gd name="T39" fmla="*/ 40 h 78"/>
                  <a:gd name="T40" fmla="*/ 1 w 78"/>
                  <a:gd name="T41" fmla="*/ 31 h 78"/>
                  <a:gd name="T42" fmla="*/ 3 w 78"/>
                  <a:gd name="T43" fmla="*/ 24 h 78"/>
                  <a:gd name="T44" fmla="*/ 7 w 78"/>
                  <a:gd name="T45" fmla="*/ 18 h 78"/>
                  <a:gd name="T46" fmla="*/ 11 w 78"/>
                  <a:gd name="T47" fmla="*/ 12 h 78"/>
                  <a:gd name="T48" fmla="*/ 17 w 78"/>
                  <a:gd name="T49" fmla="*/ 7 h 78"/>
                  <a:gd name="T50" fmla="*/ 23 w 78"/>
                  <a:gd name="T51" fmla="*/ 3 h 78"/>
                  <a:gd name="T52" fmla="*/ 31 w 78"/>
                  <a:gd name="T53" fmla="*/ 1 h 78"/>
                  <a:gd name="T54" fmla="*/ 40 w 78"/>
                  <a:gd name="T55" fmla="*/ 0 h 78"/>
                  <a:gd name="T56" fmla="*/ 40 w 78"/>
                  <a:gd name="T57" fmla="*/ 0 h 78"/>
                  <a:gd name="T58" fmla="*/ 47 w 78"/>
                  <a:gd name="T59" fmla="*/ 1 h 78"/>
                  <a:gd name="T60" fmla="*/ 54 w 78"/>
                  <a:gd name="T61" fmla="*/ 3 h 78"/>
                  <a:gd name="T62" fmla="*/ 62 w 78"/>
                  <a:gd name="T63" fmla="*/ 7 h 78"/>
                  <a:gd name="T64" fmla="*/ 68 w 78"/>
                  <a:gd name="T65" fmla="*/ 12 h 78"/>
                  <a:gd name="T66" fmla="*/ 72 w 78"/>
                  <a:gd name="T67" fmla="*/ 18 h 78"/>
                  <a:gd name="T68" fmla="*/ 75 w 78"/>
                  <a:gd name="T69" fmla="*/ 24 h 78"/>
                  <a:gd name="T70" fmla="*/ 78 w 78"/>
                  <a:gd name="T71" fmla="*/ 31 h 78"/>
                  <a:gd name="T72" fmla="*/ 78 w 78"/>
                  <a:gd name="T73" fmla="*/ 40 h 78"/>
                  <a:gd name="T74" fmla="*/ 78 w 78"/>
                  <a:gd name="T75" fmla="*/ 4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8" h="78">
                    <a:moveTo>
                      <a:pt x="78" y="40"/>
                    </a:moveTo>
                    <a:lnTo>
                      <a:pt x="78" y="40"/>
                    </a:lnTo>
                    <a:lnTo>
                      <a:pt x="78" y="47"/>
                    </a:lnTo>
                    <a:lnTo>
                      <a:pt x="75" y="55"/>
                    </a:lnTo>
                    <a:lnTo>
                      <a:pt x="72" y="62"/>
                    </a:lnTo>
                    <a:lnTo>
                      <a:pt x="68" y="68"/>
                    </a:lnTo>
                    <a:lnTo>
                      <a:pt x="62" y="72"/>
                    </a:lnTo>
                    <a:lnTo>
                      <a:pt x="54" y="75"/>
                    </a:lnTo>
                    <a:lnTo>
                      <a:pt x="47" y="78"/>
                    </a:lnTo>
                    <a:lnTo>
                      <a:pt x="40" y="78"/>
                    </a:lnTo>
                    <a:lnTo>
                      <a:pt x="40" y="78"/>
                    </a:lnTo>
                    <a:lnTo>
                      <a:pt x="31" y="78"/>
                    </a:lnTo>
                    <a:lnTo>
                      <a:pt x="23" y="75"/>
                    </a:lnTo>
                    <a:lnTo>
                      <a:pt x="17" y="72"/>
                    </a:lnTo>
                    <a:lnTo>
                      <a:pt x="11" y="68"/>
                    </a:lnTo>
                    <a:lnTo>
                      <a:pt x="7" y="62"/>
                    </a:lnTo>
                    <a:lnTo>
                      <a:pt x="3" y="55"/>
                    </a:lnTo>
                    <a:lnTo>
                      <a:pt x="1" y="47"/>
                    </a:lnTo>
                    <a:lnTo>
                      <a:pt x="0" y="40"/>
                    </a:lnTo>
                    <a:lnTo>
                      <a:pt x="0" y="40"/>
                    </a:lnTo>
                    <a:lnTo>
                      <a:pt x="1" y="31"/>
                    </a:lnTo>
                    <a:lnTo>
                      <a:pt x="3" y="24"/>
                    </a:lnTo>
                    <a:lnTo>
                      <a:pt x="7" y="18"/>
                    </a:lnTo>
                    <a:lnTo>
                      <a:pt x="11" y="12"/>
                    </a:lnTo>
                    <a:lnTo>
                      <a:pt x="17" y="7"/>
                    </a:lnTo>
                    <a:lnTo>
                      <a:pt x="23" y="3"/>
                    </a:lnTo>
                    <a:lnTo>
                      <a:pt x="31" y="1"/>
                    </a:lnTo>
                    <a:lnTo>
                      <a:pt x="40" y="0"/>
                    </a:lnTo>
                    <a:lnTo>
                      <a:pt x="40" y="0"/>
                    </a:lnTo>
                    <a:lnTo>
                      <a:pt x="47" y="1"/>
                    </a:lnTo>
                    <a:lnTo>
                      <a:pt x="54" y="3"/>
                    </a:lnTo>
                    <a:lnTo>
                      <a:pt x="62" y="7"/>
                    </a:lnTo>
                    <a:lnTo>
                      <a:pt x="68" y="12"/>
                    </a:lnTo>
                    <a:lnTo>
                      <a:pt x="72" y="18"/>
                    </a:lnTo>
                    <a:lnTo>
                      <a:pt x="75" y="24"/>
                    </a:lnTo>
                    <a:lnTo>
                      <a:pt x="78" y="31"/>
                    </a:lnTo>
                    <a:lnTo>
                      <a:pt x="78" y="40"/>
                    </a:lnTo>
                    <a:lnTo>
                      <a:pt x="78" y="40"/>
                    </a:lnTo>
                    <a:close/>
                  </a:path>
                </a:pathLst>
              </a:custGeom>
              <a:noFill/>
              <a:ln w="190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ko-KR" altLang="en-US">
                  <a:solidFill>
                    <a:schemeClr val="tx1">
                      <a:lumMod val="75000"/>
                      <a:lumOff val="25000"/>
                    </a:schemeClr>
                  </a:solidFill>
                  <a:cs typeface="+mn-ea"/>
                  <a:sym typeface="+mn-lt"/>
                </a:endParaRPr>
              </a:p>
            </p:txBody>
          </p:sp>
          <p:sp>
            <p:nvSpPr>
              <p:cNvPr id="49" name="Line 308">
                <a:extLst>
                  <a:ext uri="{FF2B5EF4-FFF2-40B4-BE49-F238E27FC236}">
                    <a16:creationId xmlns:a16="http://schemas.microsoft.com/office/drawing/2014/main" xmlns="" id="{0D9D1A59-E1BE-417E-BCB2-CA867A18A99A}"/>
                  </a:ext>
                </a:extLst>
              </p:cNvPr>
              <p:cNvSpPr>
                <a:spLocks noChangeShapeType="1"/>
              </p:cNvSpPr>
              <p:nvPr/>
            </p:nvSpPr>
            <p:spPr bwMode="auto">
              <a:xfrm>
                <a:off x="9086850" y="5464176"/>
                <a:ext cx="0" cy="125413"/>
              </a:xfrm>
              <a:prstGeom prst="line">
                <a:avLst/>
              </a:prstGeom>
              <a:noFill/>
              <a:ln w="190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ko-KR" altLang="en-US">
                  <a:solidFill>
                    <a:schemeClr val="tx1">
                      <a:lumMod val="75000"/>
                      <a:lumOff val="25000"/>
                    </a:schemeClr>
                  </a:solidFill>
                  <a:cs typeface="+mn-ea"/>
                  <a:sym typeface="+mn-lt"/>
                </a:endParaRPr>
              </a:p>
            </p:txBody>
          </p:sp>
          <p:sp>
            <p:nvSpPr>
              <p:cNvPr id="50" name="Line 309">
                <a:extLst>
                  <a:ext uri="{FF2B5EF4-FFF2-40B4-BE49-F238E27FC236}">
                    <a16:creationId xmlns:a16="http://schemas.microsoft.com/office/drawing/2014/main" xmlns="" id="{C522AADC-0F45-44C8-823D-808E41D32E84}"/>
                  </a:ext>
                </a:extLst>
              </p:cNvPr>
              <p:cNvSpPr>
                <a:spLocks noChangeShapeType="1"/>
              </p:cNvSpPr>
              <p:nvPr/>
            </p:nvSpPr>
            <p:spPr bwMode="auto">
              <a:xfrm>
                <a:off x="9220200" y="5464176"/>
                <a:ext cx="0" cy="125413"/>
              </a:xfrm>
              <a:prstGeom prst="line">
                <a:avLst/>
              </a:prstGeom>
              <a:noFill/>
              <a:ln w="190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ko-KR" altLang="en-US">
                  <a:solidFill>
                    <a:schemeClr val="tx1">
                      <a:lumMod val="75000"/>
                      <a:lumOff val="25000"/>
                    </a:schemeClr>
                  </a:solidFill>
                  <a:cs typeface="+mn-ea"/>
                  <a:sym typeface="+mn-lt"/>
                </a:endParaRPr>
              </a:p>
            </p:txBody>
          </p:sp>
          <p:sp>
            <p:nvSpPr>
              <p:cNvPr id="51" name="Freeform 310">
                <a:extLst>
                  <a:ext uri="{FF2B5EF4-FFF2-40B4-BE49-F238E27FC236}">
                    <a16:creationId xmlns:a16="http://schemas.microsoft.com/office/drawing/2014/main" xmlns="" id="{F6B3DC17-2B37-47C5-95F6-03B970FD0A9B}"/>
                  </a:ext>
                </a:extLst>
              </p:cNvPr>
              <p:cNvSpPr/>
              <p:nvPr/>
            </p:nvSpPr>
            <p:spPr bwMode="auto">
              <a:xfrm>
                <a:off x="9029700" y="5995988"/>
                <a:ext cx="247650" cy="195263"/>
              </a:xfrm>
              <a:custGeom>
                <a:avLst/>
                <a:gdLst>
                  <a:gd name="T0" fmla="*/ 156 w 156"/>
                  <a:gd name="T1" fmla="*/ 123 h 123"/>
                  <a:gd name="T2" fmla="*/ 156 w 156"/>
                  <a:gd name="T3" fmla="*/ 123 h 123"/>
                  <a:gd name="T4" fmla="*/ 156 w 156"/>
                  <a:gd name="T5" fmla="*/ 37 h 123"/>
                  <a:gd name="T6" fmla="*/ 156 w 156"/>
                  <a:gd name="T7" fmla="*/ 37 h 123"/>
                  <a:gd name="T8" fmla="*/ 154 w 156"/>
                  <a:gd name="T9" fmla="*/ 28 h 123"/>
                  <a:gd name="T10" fmla="*/ 151 w 156"/>
                  <a:gd name="T11" fmla="*/ 19 h 123"/>
                  <a:gd name="T12" fmla="*/ 144 w 156"/>
                  <a:gd name="T13" fmla="*/ 13 h 123"/>
                  <a:gd name="T14" fmla="*/ 136 w 156"/>
                  <a:gd name="T15" fmla="*/ 9 h 123"/>
                  <a:gd name="T16" fmla="*/ 136 w 156"/>
                  <a:gd name="T17" fmla="*/ 9 h 123"/>
                  <a:gd name="T18" fmla="*/ 122 w 156"/>
                  <a:gd name="T19" fmla="*/ 6 h 123"/>
                  <a:gd name="T20" fmla="*/ 108 w 156"/>
                  <a:gd name="T21" fmla="*/ 3 h 123"/>
                  <a:gd name="T22" fmla="*/ 93 w 156"/>
                  <a:gd name="T23" fmla="*/ 2 h 123"/>
                  <a:gd name="T24" fmla="*/ 79 w 156"/>
                  <a:gd name="T25" fmla="*/ 0 h 123"/>
                  <a:gd name="T26" fmla="*/ 64 w 156"/>
                  <a:gd name="T27" fmla="*/ 2 h 123"/>
                  <a:gd name="T28" fmla="*/ 49 w 156"/>
                  <a:gd name="T29" fmla="*/ 3 h 123"/>
                  <a:gd name="T30" fmla="*/ 34 w 156"/>
                  <a:gd name="T31" fmla="*/ 6 h 123"/>
                  <a:gd name="T32" fmla="*/ 19 w 156"/>
                  <a:gd name="T33" fmla="*/ 9 h 123"/>
                  <a:gd name="T34" fmla="*/ 19 w 156"/>
                  <a:gd name="T35" fmla="*/ 9 h 123"/>
                  <a:gd name="T36" fmla="*/ 12 w 156"/>
                  <a:gd name="T37" fmla="*/ 13 h 123"/>
                  <a:gd name="T38" fmla="*/ 6 w 156"/>
                  <a:gd name="T39" fmla="*/ 19 h 123"/>
                  <a:gd name="T40" fmla="*/ 2 w 156"/>
                  <a:gd name="T41" fmla="*/ 28 h 123"/>
                  <a:gd name="T42" fmla="*/ 0 w 156"/>
                  <a:gd name="T43" fmla="*/ 37 h 123"/>
                  <a:gd name="T44" fmla="*/ 0 w 156"/>
                  <a:gd name="T45" fmla="*/ 37 h 123"/>
                  <a:gd name="T46" fmla="*/ 0 w 156"/>
                  <a:gd name="T47" fmla="*/ 123 h 123"/>
                  <a:gd name="T48" fmla="*/ 156 w 156"/>
                  <a:gd name="T49"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6" h="123">
                    <a:moveTo>
                      <a:pt x="156" y="123"/>
                    </a:moveTo>
                    <a:lnTo>
                      <a:pt x="156" y="123"/>
                    </a:lnTo>
                    <a:lnTo>
                      <a:pt x="156" y="37"/>
                    </a:lnTo>
                    <a:lnTo>
                      <a:pt x="156" y="37"/>
                    </a:lnTo>
                    <a:lnTo>
                      <a:pt x="154" y="28"/>
                    </a:lnTo>
                    <a:lnTo>
                      <a:pt x="151" y="19"/>
                    </a:lnTo>
                    <a:lnTo>
                      <a:pt x="144" y="13"/>
                    </a:lnTo>
                    <a:lnTo>
                      <a:pt x="136" y="9"/>
                    </a:lnTo>
                    <a:lnTo>
                      <a:pt x="136" y="9"/>
                    </a:lnTo>
                    <a:lnTo>
                      <a:pt x="122" y="6"/>
                    </a:lnTo>
                    <a:lnTo>
                      <a:pt x="108" y="3"/>
                    </a:lnTo>
                    <a:lnTo>
                      <a:pt x="93" y="2"/>
                    </a:lnTo>
                    <a:lnTo>
                      <a:pt x="79" y="0"/>
                    </a:lnTo>
                    <a:lnTo>
                      <a:pt x="64" y="2"/>
                    </a:lnTo>
                    <a:lnTo>
                      <a:pt x="49" y="3"/>
                    </a:lnTo>
                    <a:lnTo>
                      <a:pt x="34" y="6"/>
                    </a:lnTo>
                    <a:lnTo>
                      <a:pt x="19" y="9"/>
                    </a:lnTo>
                    <a:lnTo>
                      <a:pt x="19" y="9"/>
                    </a:lnTo>
                    <a:lnTo>
                      <a:pt x="12" y="13"/>
                    </a:lnTo>
                    <a:lnTo>
                      <a:pt x="6" y="19"/>
                    </a:lnTo>
                    <a:lnTo>
                      <a:pt x="2" y="28"/>
                    </a:lnTo>
                    <a:lnTo>
                      <a:pt x="0" y="37"/>
                    </a:lnTo>
                    <a:lnTo>
                      <a:pt x="0" y="37"/>
                    </a:lnTo>
                    <a:lnTo>
                      <a:pt x="0" y="123"/>
                    </a:lnTo>
                    <a:lnTo>
                      <a:pt x="156" y="123"/>
                    </a:lnTo>
                    <a:close/>
                  </a:path>
                </a:pathLst>
              </a:custGeom>
              <a:noFill/>
              <a:ln w="190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ko-KR" altLang="en-US">
                  <a:solidFill>
                    <a:schemeClr val="tx1">
                      <a:lumMod val="75000"/>
                      <a:lumOff val="25000"/>
                    </a:schemeClr>
                  </a:solidFill>
                  <a:cs typeface="+mn-ea"/>
                  <a:sym typeface="+mn-lt"/>
                </a:endParaRPr>
              </a:p>
            </p:txBody>
          </p:sp>
          <p:sp>
            <p:nvSpPr>
              <p:cNvPr id="52" name="Freeform 311">
                <a:extLst>
                  <a:ext uri="{FF2B5EF4-FFF2-40B4-BE49-F238E27FC236}">
                    <a16:creationId xmlns:a16="http://schemas.microsoft.com/office/drawing/2014/main" xmlns="" id="{A83DCFB9-F419-4AFE-BDF1-85B615503C89}"/>
                  </a:ext>
                </a:extLst>
              </p:cNvPr>
              <p:cNvSpPr/>
              <p:nvPr/>
            </p:nvSpPr>
            <p:spPr bwMode="auto">
              <a:xfrm>
                <a:off x="9091613" y="5868988"/>
                <a:ext cx="123825" cy="125413"/>
              </a:xfrm>
              <a:custGeom>
                <a:avLst/>
                <a:gdLst>
                  <a:gd name="T0" fmla="*/ 78 w 78"/>
                  <a:gd name="T1" fmla="*/ 40 h 79"/>
                  <a:gd name="T2" fmla="*/ 78 w 78"/>
                  <a:gd name="T3" fmla="*/ 40 h 79"/>
                  <a:gd name="T4" fmla="*/ 78 w 78"/>
                  <a:gd name="T5" fmla="*/ 47 h 79"/>
                  <a:gd name="T6" fmla="*/ 75 w 78"/>
                  <a:gd name="T7" fmla="*/ 55 h 79"/>
                  <a:gd name="T8" fmla="*/ 72 w 78"/>
                  <a:gd name="T9" fmla="*/ 62 h 79"/>
                  <a:gd name="T10" fmla="*/ 68 w 78"/>
                  <a:gd name="T11" fmla="*/ 68 h 79"/>
                  <a:gd name="T12" fmla="*/ 62 w 78"/>
                  <a:gd name="T13" fmla="*/ 73 h 79"/>
                  <a:gd name="T14" fmla="*/ 54 w 78"/>
                  <a:gd name="T15" fmla="*/ 76 h 79"/>
                  <a:gd name="T16" fmla="*/ 47 w 78"/>
                  <a:gd name="T17" fmla="*/ 79 h 79"/>
                  <a:gd name="T18" fmla="*/ 40 w 78"/>
                  <a:gd name="T19" fmla="*/ 79 h 79"/>
                  <a:gd name="T20" fmla="*/ 40 w 78"/>
                  <a:gd name="T21" fmla="*/ 79 h 79"/>
                  <a:gd name="T22" fmla="*/ 31 w 78"/>
                  <a:gd name="T23" fmla="*/ 79 h 79"/>
                  <a:gd name="T24" fmla="*/ 23 w 78"/>
                  <a:gd name="T25" fmla="*/ 76 h 79"/>
                  <a:gd name="T26" fmla="*/ 17 w 78"/>
                  <a:gd name="T27" fmla="*/ 73 h 79"/>
                  <a:gd name="T28" fmla="*/ 11 w 78"/>
                  <a:gd name="T29" fmla="*/ 68 h 79"/>
                  <a:gd name="T30" fmla="*/ 7 w 78"/>
                  <a:gd name="T31" fmla="*/ 62 h 79"/>
                  <a:gd name="T32" fmla="*/ 3 w 78"/>
                  <a:gd name="T33" fmla="*/ 55 h 79"/>
                  <a:gd name="T34" fmla="*/ 1 w 78"/>
                  <a:gd name="T35" fmla="*/ 47 h 79"/>
                  <a:gd name="T36" fmla="*/ 0 w 78"/>
                  <a:gd name="T37" fmla="*/ 40 h 79"/>
                  <a:gd name="T38" fmla="*/ 0 w 78"/>
                  <a:gd name="T39" fmla="*/ 40 h 79"/>
                  <a:gd name="T40" fmla="*/ 1 w 78"/>
                  <a:gd name="T41" fmla="*/ 31 h 79"/>
                  <a:gd name="T42" fmla="*/ 3 w 78"/>
                  <a:gd name="T43" fmla="*/ 24 h 79"/>
                  <a:gd name="T44" fmla="*/ 7 w 78"/>
                  <a:gd name="T45" fmla="*/ 18 h 79"/>
                  <a:gd name="T46" fmla="*/ 11 w 78"/>
                  <a:gd name="T47" fmla="*/ 12 h 79"/>
                  <a:gd name="T48" fmla="*/ 17 w 78"/>
                  <a:gd name="T49" fmla="*/ 7 h 79"/>
                  <a:gd name="T50" fmla="*/ 23 w 78"/>
                  <a:gd name="T51" fmla="*/ 3 h 79"/>
                  <a:gd name="T52" fmla="*/ 31 w 78"/>
                  <a:gd name="T53" fmla="*/ 1 h 79"/>
                  <a:gd name="T54" fmla="*/ 40 w 78"/>
                  <a:gd name="T55" fmla="*/ 0 h 79"/>
                  <a:gd name="T56" fmla="*/ 40 w 78"/>
                  <a:gd name="T57" fmla="*/ 0 h 79"/>
                  <a:gd name="T58" fmla="*/ 47 w 78"/>
                  <a:gd name="T59" fmla="*/ 1 h 79"/>
                  <a:gd name="T60" fmla="*/ 54 w 78"/>
                  <a:gd name="T61" fmla="*/ 3 h 79"/>
                  <a:gd name="T62" fmla="*/ 62 w 78"/>
                  <a:gd name="T63" fmla="*/ 7 h 79"/>
                  <a:gd name="T64" fmla="*/ 68 w 78"/>
                  <a:gd name="T65" fmla="*/ 12 h 79"/>
                  <a:gd name="T66" fmla="*/ 72 w 78"/>
                  <a:gd name="T67" fmla="*/ 18 h 79"/>
                  <a:gd name="T68" fmla="*/ 75 w 78"/>
                  <a:gd name="T69" fmla="*/ 24 h 79"/>
                  <a:gd name="T70" fmla="*/ 78 w 78"/>
                  <a:gd name="T71" fmla="*/ 31 h 79"/>
                  <a:gd name="T72" fmla="*/ 78 w 78"/>
                  <a:gd name="T73" fmla="*/ 40 h 79"/>
                  <a:gd name="T74" fmla="*/ 78 w 78"/>
                  <a:gd name="T7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8" h="79">
                    <a:moveTo>
                      <a:pt x="78" y="40"/>
                    </a:moveTo>
                    <a:lnTo>
                      <a:pt x="78" y="40"/>
                    </a:lnTo>
                    <a:lnTo>
                      <a:pt x="78" y="47"/>
                    </a:lnTo>
                    <a:lnTo>
                      <a:pt x="75" y="55"/>
                    </a:lnTo>
                    <a:lnTo>
                      <a:pt x="72" y="62"/>
                    </a:lnTo>
                    <a:lnTo>
                      <a:pt x="68" y="68"/>
                    </a:lnTo>
                    <a:lnTo>
                      <a:pt x="62" y="73"/>
                    </a:lnTo>
                    <a:lnTo>
                      <a:pt x="54" y="76"/>
                    </a:lnTo>
                    <a:lnTo>
                      <a:pt x="47" y="79"/>
                    </a:lnTo>
                    <a:lnTo>
                      <a:pt x="40" y="79"/>
                    </a:lnTo>
                    <a:lnTo>
                      <a:pt x="40" y="79"/>
                    </a:lnTo>
                    <a:lnTo>
                      <a:pt x="31" y="79"/>
                    </a:lnTo>
                    <a:lnTo>
                      <a:pt x="23" y="76"/>
                    </a:lnTo>
                    <a:lnTo>
                      <a:pt x="17" y="73"/>
                    </a:lnTo>
                    <a:lnTo>
                      <a:pt x="11" y="68"/>
                    </a:lnTo>
                    <a:lnTo>
                      <a:pt x="7" y="62"/>
                    </a:lnTo>
                    <a:lnTo>
                      <a:pt x="3" y="55"/>
                    </a:lnTo>
                    <a:lnTo>
                      <a:pt x="1" y="47"/>
                    </a:lnTo>
                    <a:lnTo>
                      <a:pt x="0" y="40"/>
                    </a:lnTo>
                    <a:lnTo>
                      <a:pt x="0" y="40"/>
                    </a:lnTo>
                    <a:lnTo>
                      <a:pt x="1" y="31"/>
                    </a:lnTo>
                    <a:lnTo>
                      <a:pt x="3" y="24"/>
                    </a:lnTo>
                    <a:lnTo>
                      <a:pt x="7" y="18"/>
                    </a:lnTo>
                    <a:lnTo>
                      <a:pt x="11" y="12"/>
                    </a:lnTo>
                    <a:lnTo>
                      <a:pt x="17" y="7"/>
                    </a:lnTo>
                    <a:lnTo>
                      <a:pt x="23" y="3"/>
                    </a:lnTo>
                    <a:lnTo>
                      <a:pt x="31" y="1"/>
                    </a:lnTo>
                    <a:lnTo>
                      <a:pt x="40" y="0"/>
                    </a:lnTo>
                    <a:lnTo>
                      <a:pt x="40" y="0"/>
                    </a:lnTo>
                    <a:lnTo>
                      <a:pt x="47" y="1"/>
                    </a:lnTo>
                    <a:lnTo>
                      <a:pt x="54" y="3"/>
                    </a:lnTo>
                    <a:lnTo>
                      <a:pt x="62" y="7"/>
                    </a:lnTo>
                    <a:lnTo>
                      <a:pt x="68" y="12"/>
                    </a:lnTo>
                    <a:lnTo>
                      <a:pt x="72" y="18"/>
                    </a:lnTo>
                    <a:lnTo>
                      <a:pt x="75" y="24"/>
                    </a:lnTo>
                    <a:lnTo>
                      <a:pt x="78" y="31"/>
                    </a:lnTo>
                    <a:lnTo>
                      <a:pt x="78" y="40"/>
                    </a:lnTo>
                    <a:lnTo>
                      <a:pt x="78" y="40"/>
                    </a:lnTo>
                    <a:close/>
                  </a:path>
                </a:pathLst>
              </a:custGeom>
              <a:noFill/>
              <a:ln w="190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ko-KR" altLang="en-US">
                  <a:solidFill>
                    <a:schemeClr val="tx1">
                      <a:lumMod val="75000"/>
                      <a:lumOff val="25000"/>
                    </a:schemeClr>
                  </a:solidFill>
                  <a:cs typeface="+mn-ea"/>
                  <a:sym typeface="+mn-lt"/>
                </a:endParaRPr>
              </a:p>
            </p:txBody>
          </p:sp>
          <p:sp>
            <p:nvSpPr>
              <p:cNvPr id="53" name="Line 312">
                <a:extLst>
                  <a:ext uri="{FF2B5EF4-FFF2-40B4-BE49-F238E27FC236}">
                    <a16:creationId xmlns:a16="http://schemas.microsoft.com/office/drawing/2014/main" xmlns="" id="{4DE693C4-0F70-4363-B5A5-E779F4C7C177}"/>
                  </a:ext>
                </a:extLst>
              </p:cNvPr>
              <p:cNvSpPr>
                <a:spLocks noChangeShapeType="1"/>
              </p:cNvSpPr>
              <p:nvPr/>
            </p:nvSpPr>
            <p:spPr bwMode="auto">
              <a:xfrm>
                <a:off x="9086850" y="6064251"/>
                <a:ext cx="0" cy="125413"/>
              </a:xfrm>
              <a:prstGeom prst="line">
                <a:avLst/>
              </a:prstGeom>
              <a:noFill/>
              <a:ln w="190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ko-KR" altLang="en-US">
                  <a:solidFill>
                    <a:schemeClr val="tx1">
                      <a:lumMod val="75000"/>
                      <a:lumOff val="25000"/>
                    </a:schemeClr>
                  </a:solidFill>
                  <a:cs typeface="+mn-ea"/>
                  <a:sym typeface="+mn-lt"/>
                </a:endParaRPr>
              </a:p>
            </p:txBody>
          </p:sp>
          <p:sp>
            <p:nvSpPr>
              <p:cNvPr id="54" name="Line 313">
                <a:extLst>
                  <a:ext uri="{FF2B5EF4-FFF2-40B4-BE49-F238E27FC236}">
                    <a16:creationId xmlns:a16="http://schemas.microsoft.com/office/drawing/2014/main" xmlns="" id="{9638F0CD-54C5-44E5-9C0E-6043CA7D6916}"/>
                  </a:ext>
                </a:extLst>
              </p:cNvPr>
              <p:cNvSpPr>
                <a:spLocks noChangeShapeType="1"/>
              </p:cNvSpPr>
              <p:nvPr/>
            </p:nvSpPr>
            <p:spPr bwMode="auto">
              <a:xfrm>
                <a:off x="9220200" y="6064251"/>
                <a:ext cx="0" cy="125413"/>
              </a:xfrm>
              <a:prstGeom prst="line">
                <a:avLst/>
              </a:prstGeom>
              <a:noFill/>
              <a:ln w="190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ko-KR" altLang="en-US">
                  <a:solidFill>
                    <a:schemeClr val="tx1">
                      <a:lumMod val="75000"/>
                      <a:lumOff val="25000"/>
                    </a:schemeClr>
                  </a:solidFill>
                  <a:cs typeface="+mn-ea"/>
                  <a:sym typeface="+mn-lt"/>
                </a:endParaRPr>
              </a:p>
            </p:txBody>
          </p:sp>
          <p:sp>
            <p:nvSpPr>
              <p:cNvPr id="55" name="Freeform 314">
                <a:extLst>
                  <a:ext uri="{FF2B5EF4-FFF2-40B4-BE49-F238E27FC236}">
                    <a16:creationId xmlns:a16="http://schemas.microsoft.com/office/drawing/2014/main" xmlns="" id="{F759DF3F-7D9D-45E3-933B-4414E251B0A3}"/>
                  </a:ext>
                </a:extLst>
              </p:cNvPr>
              <p:cNvSpPr/>
              <p:nvPr/>
            </p:nvSpPr>
            <p:spPr bwMode="auto">
              <a:xfrm>
                <a:off x="8702675" y="5995988"/>
                <a:ext cx="247650" cy="195263"/>
              </a:xfrm>
              <a:custGeom>
                <a:avLst/>
                <a:gdLst>
                  <a:gd name="T0" fmla="*/ 156 w 156"/>
                  <a:gd name="T1" fmla="*/ 123 h 123"/>
                  <a:gd name="T2" fmla="*/ 156 w 156"/>
                  <a:gd name="T3" fmla="*/ 123 h 123"/>
                  <a:gd name="T4" fmla="*/ 156 w 156"/>
                  <a:gd name="T5" fmla="*/ 37 h 123"/>
                  <a:gd name="T6" fmla="*/ 156 w 156"/>
                  <a:gd name="T7" fmla="*/ 37 h 123"/>
                  <a:gd name="T8" fmla="*/ 154 w 156"/>
                  <a:gd name="T9" fmla="*/ 28 h 123"/>
                  <a:gd name="T10" fmla="*/ 150 w 156"/>
                  <a:gd name="T11" fmla="*/ 19 h 123"/>
                  <a:gd name="T12" fmla="*/ 144 w 156"/>
                  <a:gd name="T13" fmla="*/ 13 h 123"/>
                  <a:gd name="T14" fmla="*/ 136 w 156"/>
                  <a:gd name="T15" fmla="*/ 9 h 123"/>
                  <a:gd name="T16" fmla="*/ 136 w 156"/>
                  <a:gd name="T17" fmla="*/ 9 h 123"/>
                  <a:gd name="T18" fmla="*/ 122 w 156"/>
                  <a:gd name="T19" fmla="*/ 6 h 123"/>
                  <a:gd name="T20" fmla="*/ 107 w 156"/>
                  <a:gd name="T21" fmla="*/ 3 h 123"/>
                  <a:gd name="T22" fmla="*/ 92 w 156"/>
                  <a:gd name="T23" fmla="*/ 2 h 123"/>
                  <a:gd name="T24" fmla="*/ 77 w 156"/>
                  <a:gd name="T25" fmla="*/ 0 h 123"/>
                  <a:gd name="T26" fmla="*/ 62 w 156"/>
                  <a:gd name="T27" fmla="*/ 2 h 123"/>
                  <a:gd name="T28" fmla="*/ 47 w 156"/>
                  <a:gd name="T29" fmla="*/ 3 h 123"/>
                  <a:gd name="T30" fmla="*/ 34 w 156"/>
                  <a:gd name="T31" fmla="*/ 6 h 123"/>
                  <a:gd name="T32" fmla="*/ 19 w 156"/>
                  <a:gd name="T33" fmla="*/ 9 h 123"/>
                  <a:gd name="T34" fmla="*/ 19 w 156"/>
                  <a:gd name="T35" fmla="*/ 9 h 123"/>
                  <a:gd name="T36" fmla="*/ 12 w 156"/>
                  <a:gd name="T37" fmla="*/ 13 h 123"/>
                  <a:gd name="T38" fmla="*/ 4 w 156"/>
                  <a:gd name="T39" fmla="*/ 19 h 123"/>
                  <a:gd name="T40" fmla="*/ 1 w 156"/>
                  <a:gd name="T41" fmla="*/ 28 h 123"/>
                  <a:gd name="T42" fmla="*/ 0 w 156"/>
                  <a:gd name="T43" fmla="*/ 37 h 123"/>
                  <a:gd name="T44" fmla="*/ 0 w 156"/>
                  <a:gd name="T45" fmla="*/ 37 h 123"/>
                  <a:gd name="T46" fmla="*/ 0 w 156"/>
                  <a:gd name="T47" fmla="*/ 123 h 123"/>
                  <a:gd name="T48" fmla="*/ 156 w 156"/>
                  <a:gd name="T49"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6" h="123">
                    <a:moveTo>
                      <a:pt x="156" y="123"/>
                    </a:moveTo>
                    <a:lnTo>
                      <a:pt x="156" y="123"/>
                    </a:lnTo>
                    <a:lnTo>
                      <a:pt x="156" y="37"/>
                    </a:lnTo>
                    <a:lnTo>
                      <a:pt x="156" y="37"/>
                    </a:lnTo>
                    <a:lnTo>
                      <a:pt x="154" y="28"/>
                    </a:lnTo>
                    <a:lnTo>
                      <a:pt x="150" y="19"/>
                    </a:lnTo>
                    <a:lnTo>
                      <a:pt x="144" y="13"/>
                    </a:lnTo>
                    <a:lnTo>
                      <a:pt x="136" y="9"/>
                    </a:lnTo>
                    <a:lnTo>
                      <a:pt x="136" y="9"/>
                    </a:lnTo>
                    <a:lnTo>
                      <a:pt x="122" y="6"/>
                    </a:lnTo>
                    <a:lnTo>
                      <a:pt x="107" y="3"/>
                    </a:lnTo>
                    <a:lnTo>
                      <a:pt x="92" y="2"/>
                    </a:lnTo>
                    <a:lnTo>
                      <a:pt x="77" y="0"/>
                    </a:lnTo>
                    <a:lnTo>
                      <a:pt x="62" y="2"/>
                    </a:lnTo>
                    <a:lnTo>
                      <a:pt x="47" y="3"/>
                    </a:lnTo>
                    <a:lnTo>
                      <a:pt x="34" y="6"/>
                    </a:lnTo>
                    <a:lnTo>
                      <a:pt x="19" y="9"/>
                    </a:lnTo>
                    <a:lnTo>
                      <a:pt x="19" y="9"/>
                    </a:lnTo>
                    <a:lnTo>
                      <a:pt x="12" y="13"/>
                    </a:lnTo>
                    <a:lnTo>
                      <a:pt x="4" y="19"/>
                    </a:lnTo>
                    <a:lnTo>
                      <a:pt x="1" y="28"/>
                    </a:lnTo>
                    <a:lnTo>
                      <a:pt x="0" y="37"/>
                    </a:lnTo>
                    <a:lnTo>
                      <a:pt x="0" y="37"/>
                    </a:lnTo>
                    <a:lnTo>
                      <a:pt x="0" y="123"/>
                    </a:lnTo>
                    <a:lnTo>
                      <a:pt x="156" y="123"/>
                    </a:lnTo>
                    <a:close/>
                  </a:path>
                </a:pathLst>
              </a:custGeom>
              <a:noFill/>
              <a:ln w="190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ko-KR" altLang="en-US">
                  <a:solidFill>
                    <a:schemeClr val="tx1">
                      <a:lumMod val="75000"/>
                      <a:lumOff val="25000"/>
                    </a:schemeClr>
                  </a:solidFill>
                  <a:cs typeface="+mn-ea"/>
                  <a:sym typeface="+mn-lt"/>
                </a:endParaRPr>
              </a:p>
            </p:txBody>
          </p:sp>
          <p:sp>
            <p:nvSpPr>
              <p:cNvPr id="56" name="Freeform 315">
                <a:extLst>
                  <a:ext uri="{FF2B5EF4-FFF2-40B4-BE49-F238E27FC236}">
                    <a16:creationId xmlns:a16="http://schemas.microsoft.com/office/drawing/2014/main" xmlns="" id="{9311C66E-79A9-47B5-86B1-87DA07B4CFCE}"/>
                  </a:ext>
                </a:extLst>
              </p:cNvPr>
              <p:cNvSpPr/>
              <p:nvPr/>
            </p:nvSpPr>
            <p:spPr bwMode="auto">
              <a:xfrm>
                <a:off x="8761413" y="5868988"/>
                <a:ext cx="127000" cy="125413"/>
              </a:xfrm>
              <a:custGeom>
                <a:avLst/>
                <a:gdLst>
                  <a:gd name="T0" fmla="*/ 80 w 80"/>
                  <a:gd name="T1" fmla="*/ 40 h 79"/>
                  <a:gd name="T2" fmla="*/ 80 w 80"/>
                  <a:gd name="T3" fmla="*/ 40 h 79"/>
                  <a:gd name="T4" fmla="*/ 79 w 80"/>
                  <a:gd name="T5" fmla="*/ 47 h 79"/>
                  <a:gd name="T6" fmla="*/ 77 w 80"/>
                  <a:gd name="T7" fmla="*/ 55 h 79"/>
                  <a:gd name="T8" fmla="*/ 73 w 80"/>
                  <a:gd name="T9" fmla="*/ 62 h 79"/>
                  <a:gd name="T10" fmla="*/ 68 w 80"/>
                  <a:gd name="T11" fmla="*/ 68 h 79"/>
                  <a:gd name="T12" fmla="*/ 62 w 80"/>
                  <a:gd name="T13" fmla="*/ 73 h 79"/>
                  <a:gd name="T14" fmla="*/ 56 w 80"/>
                  <a:gd name="T15" fmla="*/ 76 h 79"/>
                  <a:gd name="T16" fmla="*/ 49 w 80"/>
                  <a:gd name="T17" fmla="*/ 79 h 79"/>
                  <a:gd name="T18" fmla="*/ 40 w 80"/>
                  <a:gd name="T19" fmla="*/ 79 h 79"/>
                  <a:gd name="T20" fmla="*/ 40 w 80"/>
                  <a:gd name="T21" fmla="*/ 79 h 79"/>
                  <a:gd name="T22" fmla="*/ 33 w 80"/>
                  <a:gd name="T23" fmla="*/ 79 h 79"/>
                  <a:gd name="T24" fmla="*/ 25 w 80"/>
                  <a:gd name="T25" fmla="*/ 76 h 79"/>
                  <a:gd name="T26" fmla="*/ 18 w 80"/>
                  <a:gd name="T27" fmla="*/ 73 h 79"/>
                  <a:gd name="T28" fmla="*/ 12 w 80"/>
                  <a:gd name="T29" fmla="*/ 68 h 79"/>
                  <a:gd name="T30" fmla="*/ 7 w 80"/>
                  <a:gd name="T31" fmla="*/ 62 h 79"/>
                  <a:gd name="T32" fmla="*/ 4 w 80"/>
                  <a:gd name="T33" fmla="*/ 55 h 79"/>
                  <a:gd name="T34" fmla="*/ 1 w 80"/>
                  <a:gd name="T35" fmla="*/ 47 h 79"/>
                  <a:gd name="T36" fmla="*/ 0 w 80"/>
                  <a:gd name="T37" fmla="*/ 40 h 79"/>
                  <a:gd name="T38" fmla="*/ 0 w 80"/>
                  <a:gd name="T39" fmla="*/ 40 h 79"/>
                  <a:gd name="T40" fmla="*/ 1 w 80"/>
                  <a:gd name="T41" fmla="*/ 31 h 79"/>
                  <a:gd name="T42" fmla="*/ 4 w 80"/>
                  <a:gd name="T43" fmla="*/ 24 h 79"/>
                  <a:gd name="T44" fmla="*/ 7 w 80"/>
                  <a:gd name="T45" fmla="*/ 18 h 79"/>
                  <a:gd name="T46" fmla="*/ 12 w 80"/>
                  <a:gd name="T47" fmla="*/ 12 h 79"/>
                  <a:gd name="T48" fmla="*/ 18 w 80"/>
                  <a:gd name="T49" fmla="*/ 7 h 79"/>
                  <a:gd name="T50" fmla="*/ 25 w 80"/>
                  <a:gd name="T51" fmla="*/ 3 h 79"/>
                  <a:gd name="T52" fmla="*/ 33 w 80"/>
                  <a:gd name="T53" fmla="*/ 1 h 79"/>
                  <a:gd name="T54" fmla="*/ 40 w 80"/>
                  <a:gd name="T55" fmla="*/ 0 h 79"/>
                  <a:gd name="T56" fmla="*/ 40 w 80"/>
                  <a:gd name="T57" fmla="*/ 0 h 79"/>
                  <a:gd name="T58" fmla="*/ 49 w 80"/>
                  <a:gd name="T59" fmla="*/ 1 h 79"/>
                  <a:gd name="T60" fmla="*/ 56 w 80"/>
                  <a:gd name="T61" fmla="*/ 3 h 79"/>
                  <a:gd name="T62" fmla="*/ 62 w 80"/>
                  <a:gd name="T63" fmla="*/ 7 h 79"/>
                  <a:gd name="T64" fmla="*/ 68 w 80"/>
                  <a:gd name="T65" fmla="*/ 12 h 79"/>
                  <a:gd name="T66" fmla="*/ 73 w 80"/>
                  <a:gd name="T67" fmla="*/ 18 h 79"/>
                  <a:gd name="T68" fmla="*/ 77 w 80"/>
                  <a:gd name="T69" fmla="*/ 24 h 79"/>
                  <a:gd name="T70" fmla="*/ 79 w 80"/>
                  <a:gd name="T71" fmla="*/ 31 h 79"/>
                  <a:gd name="T72" fmla="*/ 80 w 80"/>
                  <a:gd name="T73" fmla="*/ 40 h 79"/>
                  <a:gd name="T74" fmla="*/ 80 w 80"/>
                  <a:gd name="T7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0" h="79">
                    <a:moveTo>
                      <a:pt x="80" y="40"/>
                    </a:moveTo>
                    <a:lnTo>
                      <a:pt x="80" y="40"/>
                    </a:lnTo>
                    <a:lnTo>
                      <a:pt x="79" y="47"/>
                    </a:lnTo>
                    <a:lnTo>
                      <a:pt x="77" y="55"/>
                    </a:lnTo>
                    <a:lnTo>
                      <a:pt x="73" y="62"/>
                    </a:lnTo>
                    <a:lnTo>
                      <a:pt x="68" y="68"/>
                    </a:lnTo>
                    <a:lnTo>
                      <a:pt x="62" y="73"/>
                    </a:lnTo>
                    <a:lnTo>
                      <a:pt x="56" y="76"/>
                    </a:lnTo>
                    <a:lnTo>
                      <a:pt x="49" y="79"/>
                    </a:lnTo>
                    <a:lnTo>
                      <a:pt x="40" y="79"/>
                    </a:lnTo>
                    <a:lnTo>
                      <a:pt x="40" y="79"/>
                    </a:lnTo>
                    <a:lnTo>
                      <a:pt x="33" y="79"/>
                    </a:lnTo>
                    <a:lnTo>
                      <a:pt x="25" y="76"/>
                    </a:lnTo>
                    <a:lnTo>
                      <a:pt x="18" y="73"/>
                    </a:lnTo>
                    <a:lnTo>
                      <a:pt x="12" y="68"/>
                    </a:lnTo>
                    <a:lnTo>
                      <a:pt x="7" y="62"/>
                    </a:lnTo>
                    <a:lnTo>
                      <a:pt x="4" y="55"/>
                    </a:lnTo>
                    <a:lnTo>
                      <a:pt x="1" y="47"/>
                    </a:lnTo>
                    <a:lnTo>
                      <a:pt x="0" y="40"/>
                    </a:lnTo>
                    <a:lnTo>
                      <a:pt x="0" y="40"/>
                    </a:lnTo>
                    <a:lnTo>
                      <a:pt x="1" y="31"/>
                    </a:lnTo>
                    <a:lnTo>
                      <a:pt x="4" y="24"/>
                    </a:lnTo>
                    <a:lnTo>
                      <a:pt x="7" y="18"/>
                    </a:lnTo>
                    <a:lnTo>
                      <a:pt x="12" y="12"/>
                    </a:lnTo>
                    <a:lnTo>
                      <a:pt x="18" y="7"/>
                    </a:lnTo>
                    <a:lnTo>
                      <a:pt x="25" y="3"/>
                    </a:lnTo>
                    <a:lnTo>
                      <a:pt x="33" y="1"/>
                    </a:lnTo>
                    <a:lnTo>
                      <a:pt x="40" y="0"/>
                    </a:lnTo>
                    <a:lnTo>
                      <a:pt x="40" y="0"/>
                    </a:lnTo>
                    <a:lnTo>
                      <a:pt x="49" y="1"/>
                    </a:lnTo>
                    <a:lnTo>
                      <a:pt x="56" y="3"/>
                    </a:lnTo>
                    <a:lnTo>
                      <a:pt x="62" y="7"/>
                    </a:lnTo>
                    <a:lnTo>
                      <a:pt x="68" y="12"/>
                    </a:lnTo>
                    <a:lnTo>
                      <a:pt x="73" y="18"/>
                    </a:lnTo>
                    <a:lnTo>
                      <a:pt x="77" y="24"/>
                    </a:lnTo>
                    <a:lnTo>
                      <a:pt x="79" y="31"/>
                    </a:lnTo>
                    <a:lnTo>
                      <a:pt x="80" y="40"/>
                    </a:lnTo>
                    <a:lnTo>
                      <a:pt x="80" y="40"/>
                    </a:lnTo>
                    <a:close/>
                  </a:path>
                </a:pathLst>
              </a:custGeom>
              <a:noFill/>
              <a:ln w="190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ko-KR" altLang="en-US">
                  <a:solidFill>
                    <a:schemeClr val="tx1">
                      <a:lumMod val="75000"/>
                      <a:lumOff val="25000"/>
                    </a:schemeClr>
                  </a:solidFill>
                  <a:cs typeface="+mn-ea"/>
                  <a:sym typeface="+mn-lt"/>
                </a:endParaRPr>
              </a:p>
            </p:txBody>
          </p:sp>
          <p:sp>
            <p:nvSpPr>
              <p:cNvPr id="57" name="Line 316">
                <a:extLst>
                  <a:ext uri="{FF2B5EF4-FFF2-40B4-BE49-F238E27FC236}">
                    <a16:creationId xmlns:a16="http://schemas.microsoft.com/office/drawing/2014/main" xmlns="" id="{6E192B1C-0604-4527-A712-AF336552D18A}"/>
                  </a:ext>
                </a:extLst>
              </p:cNvPr>
              <p:cNvSpPr>
                <a:spLocks noChangeShapeType="1"/>
              </p:cNvSpPr>
              <p:nvPr/>
            </p:nvSpPr>
            <p:spPr bwMode="auto">
              <a:xfrm>
                <a:off x="8759825" y="6064251"/>
                <a:ext cx="0" cy="125413"/>
              </a:xfrm>
              <a:prstGeom prst="line">
                <a:avLst/>
              </a:prstGeom>
              <a:noFill/>
              <a:ln w="190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ko-KR" altLang="en-US">
                  <a:solidFill>
                    <a:schemeClr val="tx1">
                      <a:lumMod val="75000"/>
                      <a:lumOff val="25000"/>
                    </a:schemeClr>
                  </a:solidFill>
                  <a:cs typeface="+mn-ea"/>
                  <a:sym typeface="+mn-lt"/>
                </a:endParaRPr>
              </a:p>
            </p:txBody>
          </p:sp>
          <p:sp>
            <p:nvSpPr>
              <p:cNvPr id="58" name="Line 317">
                <a:extLst>
                  <a:ext uri="{FF2B5EF4-FFF2-40B4-BE49-F238E27FC236}">
                    <a16:creationId xmlns:a16="http://schemas.microsoft.com/office/drawing/2014/main" xmlns="" id="{C8EE9903-4D5C-4745-9189-0CB11F4ABC54}"/>
                  </a:ext>
                </a:extLst>
              </p:cNvPr>
              <p:cNvSpPr>
                <a:spLocks noChangeShapeType="1"/>
              </p:cNvSpPr>
              <p:nvPr/>
            </p:nvSpPr>
            <p:spPr bwMode="auto">
              <a:xfrm>
                <a:off x="8893175" y="6064251"/>
                <a:ext cx="0" cy="125413"/>
              </a:xfrm>
              <a:prstGeom prst="line">
                <a:avLst/>
              </a:prstGeom>
              <a:noFill/>
              <a:ln w="190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ko-KR" altLang="en-US">
                  <a:solidFill>
                    <a:schemeClr val="tx1">
                      <a:lumMod val="75000"/>
                      <a:lumOff val="25000"/>
                    </a:schemeClr>
                  </a:solidFill>
                  <a:cs typeface="+mn-ea"/>
                  <a:sym typeface="+mn-lt"/>
                </a:endParaRPr>
              </a:p>
            </p:txBody>
          </p:sp>
          <p:sp>
            <p:nvSpPr>
              <p:cNvPr id="59" name="Freeform 318">
                <a:extLst>
                  <a:ext uri="{FF2B5EF4-FFF2-40B4-BE49-F238E27FC236}">
                    <a16:creationId xmlns:a16="http://schemas.microsoft.com/office/drawing/2014/main" xmlns="" id="{1BD6D1E3-2F40-4B5D-B5E0-0ED6AAE73BB2}"/>
                  </a:ext>
                </a:extLst>
              </p:cNvPr>
              <p:cNvSpPr/>
              <p:nvPr/>
            </p:nvSpPr>
            <p:spPr bwMode="auto">
              <a:xfrm>
                <a:off x="9359900" y="5995988"/>
                <a:ext cx="246062" cy="195263"/>
              </a:xfrm>
              <a:custGeom>
                <a:avLst/>
                <a:gdLst>
                  <a:gd name="T0" fmla="*/ 155 w 155"/>
                  <a:gd name="T1" fmla="*/ 123 h 123"/>
                  <a:gd name="T2" fmla="*/ 155 w 155"/>
                  <a:gd name="T3" fmla="*/ 123 h 123"/>
                  <a:gd name="T4" fmla="*/ 155 w 155"/>
                  <a:gd name="T5" fmla="*/ 37 h 123"/>
                  <a:gd name="T6" fmla="*/ 155 w 155"/>
                  <a:gd name="T7" fmla="*/ 37 h 123"/>
                  <a:gd name="T8" fmla="*/ 154 w 155"/>
                  <a:gd name="T9" fmla="*/ 28 h 123"/>
                  <a:gd name="T10" fmla="*/ 149 w 155"/>
                  <a:gd name="T11" fmla="*/ 19 h 123"/>
                  <a:gd name="T12" fmla="*/ 144 w 155"/>
                  <a:gd name="T13" fmla="*/ 13 h 123"/>
                  <a:gd name="T14" fmla="*/ 136 w 155"/>
                  <a:gd name="T15" fmla="*/ 9 h 123"/>
                  <a:gd name="T16" fmla="*/ 136 w 155"/>
                  <a:gd name="T17" fmla="*/ 9 h 123"/>
                  <a:gd name="T18" fmla="*/ 121 w 155"/>
                  <a:gd name="T19" fmla="*/ 6 h 123"/>
                  <a:gd name="T20" fmla="*/ 106 w 155"/>
                  <a:gd name="T21" fmla="*/ 3 h 123"/>
                  <a:gd name="T22" fmla="*/ 92 w 155"/>
                  <a:gd name="T23" fmla="*/ 2 h 123"/>
                  <a:gd name="T24" fmla="*/ 77 w 155"/>
                  <a:gd name="T25" fmla="*/ 0 h 123"/>
                  <a:gd name="T26" fmla="*/ 62 w 155"/>
                  <a:gd name="T27" fmla="*/ 2 h 123"/>
                  <a:gd name="T28" fmla="*/ 47 w 155"/>
                  <a:gd name="T29" fmla="*/ 3 h 123"/>
                  <a:gd name="T30" fmla="*/ 34 w 155"/>
                  <a:gd name="T31" fmla="*/ 6 h 123"/>
                  <a:gd name="T32" fmla="*/ 19 w 155"/>
                  <a:gd name="T33" fmla="*/ 9 h 123"/>
                  <a:gd name="T34" fmla="*/ 19 w 155"/>
                  <a:gd name="T35" fmla="*/ 9 h 123"/>
                  <a:gd name="T36" fmla="*/ 12 w 155"/>
                  <a:gd name="T37" fmla="*/ 13 h 123"/>
                  <a:gd name="T38" fmla="*/ 4 w 155"/>
                  <a:gd name="T39" fmla="*/ 19 h 123"/>
                  <a:gd name="T40" fmla="*/ 1 w 155"/>
                  <a:gd name="T41" fmla="*/ 28 h 123"/>
                  <a:gd name="T42" fmla="*/ 0 w 155"/>
                  <a:gd name="T43" fmla="*/ 37 h 123"/>
                  <a:gd name="T44" fmla="*/ 0 w 155"/>
                  <a:gd name="T45" fmla="*/ 37 h 123"/>
                  <a:gd name="T46" fmla="*/ 0 w 155"/>
                  <a:gd name="T47" fmla="*/ 123 h 123"/>
                  <a:gd name="T48" fmla="*/ 155 w 155"/>
                  <a:gd name="T49" fmla="*/ 123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5" h="123">
                    <a:moveTo>
                      <a:pt x="155" y="123"/>
                    </a:moveTo>
                    <a:lnTo>
                      <a:pt x="155" y="123"/>
                    </a:lnTo>
                    <a:lnTo>
                      <a:pt x="155" y="37"/>
                    </a:lnTo>
                    <a:lnTo>
                      <a:pt x="155" y="37"/>
                    </a:lnTo>
                    <a:lnTo>
                      <a:pt x="154" y="28"/>
                    </a:lnTo>
                    <a:lnTo>
                      <a:pt x="149" y="19"/>
                    </a:lnTo>
                    <a:lnTo>
                      <a:pt x="144" y="13"/>
                    </a:lnTo>
                    <a:lnTo>
                      <a:pt x="136" y="9"/>
                    </a:lnTo>
                    <a:lnTo>
                      <a:pt x="136" y="9"/>
                    </a:lnTo>
                    <a:lnTo>
                      <a:pt x="121" y="6"/>
                    </a:lnTo>
                    <a:lnTo>
                      <a:pt x="106" y="3"/>
                    </a:lnTo>
                    <a:lnTo>
                      <a:pt x="92" y="2"/>
                    </a:lnTo>
                    <a:lnTo>
                      <a:pt x="77" y="0"/>
                    </a:lnTo>
                    <a:lnTo>
                      <a:pt x="62" y="2"/>
                    </a:lnTo>
                    <a:lnTo>
                      <a:pt x="47" y="3"/>
                    </a:lnTo>
                    <a:lnTo>
                      <a:pt x="34" y="6"/>
                    </a:lnTo>
                    <a:lnTo>
                      <a:pt x="19" y="9"/>
                    </a:lnTo>
                    <a:lnTo>
                      <a:pt x="19" y="9"/>
                    </a:lnTo>
                    <a:lnTo>
                      <a:pt x="12" y="13"/>
                    </a:lnTo>
                    <a:lnTo>
                      <a:pt x="4" y="19"/>
                    </a:lnTo>
                    <a:lnTo>
                      <a:pt x="1" y="28"/>
                    </a:lnTo>
                    <a:lnTo>
                      <a:pt x="0" y="37"/>
                    </a:lnTo>
                    <a:lnTo>
                      <a:pt x="0" y="37"/>
                    </a:lnTo>
                    <a:lnTo>
                      <a:pt x="0" y="123"/>
                    </a:lnTo>
                    <a:lnTo>
                      <a:pt x="155" y="123"/>
                    </a:lnTo>
                    <a:close/>
                  </a:path>
                </a:pathLst>
              </a:custGeom>
              <a:noFill/>
              <a:ln w="190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ko-KR" altLang="en-US">
                  <a:solidFill>
                    <a:schemeClr val="tx1">
                      <a:lumMod val="75000"/>
                      <a:lumOff val="25000"/>
                    </a:schemeClr>
                  </a:solidFill>
                  <a:cs typeface="+mn-ea"/>
                  <a:sym typeface="+mn-lt"/>
                </a:endParaRPr>
              </a:p>
            </p:txBody>
          </p:sp>
          <p:sp>
            <p:nvSpPr>
              <p:cNvPr id="60" name="Freeform 319">
                <a:extLst>
                  <a:ext uri="{FF2B5EF4-FFF2-40B4-BE49-F238E27FC236}">
                    <a16:creationId xmlns:a16="http://schemas.microsoft.com/office/drawing/2014/main" xmlns="" id="{DB557896-0164-4266-B36B-8EB08235E3C8}"/>
                  </a:ext>
                </a:extLst>
              </p:cNvPr>
              <p:cNvSpPr/>
              <p:nvPr/>
            </p:nvSpPr>
            <p:spPr bwMode="auto">
              <a:xfrm>
                <a:off x="9418638" y="5868988"/>
                <a:ext cx="127000" cy="125413"/>
              </a:xfrm>
              <a:custGeom>
                <a:avLst/>
                <a:gdLst>
                  <a:gd name="T0" fmla="*/ 80 w 80"/>
                  <a:gd name="T1" fmla="*/ 40 h 79"/>
                  <a:gd name="T2" fmla="*/ 80 w 80"/>
                  <a:gd name="T3" fmla="*/ 40 h 79"/>
                  <a:gd name="T4" fmla="*/ 78 w 80"/>
                  <a:gd name="T5" fmla="*/ 47 h 79"/>
                  <a:gd name="T6" fmla="*/ 77 w 80"/>
                  <a:gd name="T7" fmla="*/ 55 h 79"/>
                  <a:gd name="T8" fmla="*/ 72 w 80"/>
                  <a:gd name="T9" fmla="*/ 62 h 79"/>
                  <a:gd name="T10" fmla="*/ 68 w 80"/>
                  <a:gd name="T11" fmla="*/ 68 h 79"/>
                  <a:gd name="T12" fmla="*/ 62 w 80"/>
                  <a:gd name="T13" fmla="*/ 73 h 79"/>
                  <a:gd name="T14" fmla="*/ 56 w 80"/>
                  <a:gd name="T15" fmla="*/ 76 h 79"/>
                  <a:gd name="T16" fmla="*/ 49 w 80"/>
                  <a:gd name="T17" fmla="*/ 79 h 79"/>
                  <a:gd name="T18" fmla="*/ 40 w 80"/>
                  <a:gd name="T19" fmla="*/ 79 h 79"/>
                  <a:gd name="T20" fmla="*/ 40 w 80"/>
                  <a:gd name="T21" fmla="*/ 79 h 79"/>
                  <a:gd name="T22" fmla="*/ 32 w 80"/>
                  <a:gd name="T23" fmla="*/ 79 h 79"/>
                  <a:gd name="T24" fmla="*/ 25 w 80"/>
                  <a:gd name="T25" fmla="*/ 76 h 79"/>
                  <a:gd name="T26" fmla="*/ 18 w 80"/>
                  <a:gd name="T27" fmla="*/ 73 h 79"/>
                  <a:gd name="T28" fmla="*/ 12 w 80"/>
                  <a:gd name="T29" fmla="*/ 68 h 79"/>
                  <a:gd name="T30" fmla="*/ 7 w 80"/>
                  <a:gd name="T31" fmla="*/ 62 h 79"/>
                  <a:gd name="T32" fmla="*/ 4 w 80"/>
                  <a:gd name="T33" fmla="*/ 55 h 79"/>
                  <a:gd name="T34" fmla="*/ 1 w 80"/>
                  <a:gd name="T35" fmla="*/ 47 h 79"/>
                  <a:gd name="T36" fmla="*/ 0 w 80"/>
                  <a:gd name="T37" fmla="*/ 40 h 79"/>
                  <a:gd name="T38" fmla="*/ 0 w 80"/>
                  <a:gd name="T39" fmla="*/ 40 h 79"/>
                  <a:gd name="T40" fmla="*/ 1 w 80"/>
                  <a:gd name="T41" fmla="*/ 31 h 79"/>
                  <a:gd name="T42" fmla="*/ 4 w 80"/>
                  <a:gd name="T43" fmla="*/ 24 h 79"/>
                  <a:gd name="T44" fmla="*/ 7 w 80"/>
                  <a:gd name="T45" fmla="*/ 18 h 79"/>
                  <a:gd name="T46" fmla="*/ 12 w 80"/>
                  <a:gd name="T47" fmla="*/ 12 h 79"/>
                  <a:gd name="T48" fmla="*/ 18 w 80"/>
                  <a:gd name="T49" fmla="*/ 7 h 79"/>
                  <a:gd name="T50" fmla="*/ 25 w 80"/>
                  <a:gd name="T51" fmla="*/ 3 h 79"/>
                  <a:gd name="T52" fmla="*/ 32 w 80"/>
                  <a:gd name="T53" fmla="*/ 1 h 79"/>
                  <a:gd name="T54" fmla="*/ 40 w 80"/>
                  <a:gd name="T55" fmla="*/ 0 h 79"/>
                  <a:gd name="T56" fmla="*/ 40 w 80"/>
                  <a:gd name="T57" fmla="*/ 0 h 79"/>
                  <a:gd name="T58" fmla="*/ 49 w 80"/>
                  <a:gd name="T59" fmla="*/ 1 h 79"/>
                  <a:gd name="T60" fmla="*/ 56 w 80"/>
                  <a:gd name="T61" fmla="*/ 3 h 79"/>
                  <a:gd name="T62" fmla="*/ 62 w 80"/>
                  <a:gd name="T63" fmla="*/ 7 h 79"/>
                  <a:gd name="T64" fmla="*/ 68 w 80"/>
                  <a:gd name="T65" fmla="*/ 12 h 79"/>
                  <a:gd name="T66" fmla="*/ 72 w 80"/>
                  <a:gd name="T67" fmla="*/ 18 h 79"/>
                  <a:gd name="T68" fmla="*/ 77 w 80"/>
                  <a:gd name="T69" fmla="*/ 24 h 79"/>
                  <a:gd name="T70" fmla="*/ 78 w 80"/>
                  <a:gd name="T71" fmla="*/ 31 h 79"/>
                  <a:gd name="T72" fmla="*/ 80 w 80"/>
                  <a:gd name="T73" fmla="*/ 40 h 79"/>
                  <a:gd name="T74" fmla="*/ 80 w 80"/>
                  <a:gd name="T75" fmla="*/ 4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0" h="79">
                    <a:moveTo>
                      <a:pt x="80" y="40"/>
                    </a:moveTo>
                    <a:lnTo>
                      <a:pt x="80" y="40"/>
                    </a:lnTo>
                    <a:lnTo>
                      <a:pt x="78" y="47"/>
                    </a:lnTo>
                    <a:lnTo>
                      <a:pt x="77" y="55"/>
                    </a:lnTo>
                    <a:lnTo>
                      <a:pt x="72" y="62"/>
                    </a:lnTo>
                    <a:lnTo>
                      <a:pt x="68" y="68"/>
                    </a:lnTo>
                    <a:lnTo>
                      <a:pt x="62" y="73"/>
                    </a:lnTo>
                    <a:lnTo>
                      <a:pt x="56" y="76"/>
                    </a:lnTo>
                    <a:lnTo>
                      <a:pt x="49" y="79"/>
                    </a:lnTo>
                    <a:lnTo>
                      <a:pt x="40" y="79"/>
                    </a:lnTo>
                    <a:lnTo>
                      <a:pt x="40" y="79"/>
                    </a:lnTo>
                    <a:lnTo>
                      <a:pt x="32" y="79"/>
                    </a:lnTo>
                    <a:lnTo>
                      <a:pt x="25" y="76"/>
                    </a:lnTo>
                    <a:lnTo>
                      <a:pt x="18" y="73"/>
                    </a:lnTo>
                    <a:lnTo>
                      <a:pt x="12" y="68"/>
                    </a:lnTo>
                    <a:lnTo>
                      <a:pt x="7" y="62"/>
                    </a:lnTo>
                    <a:lnTo>
                      <a:pt x="4" y="55"/>
                    </a:lnTo>
                    <a:lnTo>
                      <a:pt x="1" y="47"/>
                    </a:lnTo>
                    <a:lnTo>
                      <a:pt x="0" y="40"/>
                    </a:lnTo>
                    <a:lnTo>
                      <a:pt x="0" y="40"/>
                    </a:lnTo>
                    <a:lnTo>
                      <a:pt x="1" y="31"/>
                    </a:lnTo>
                    <a:lnTo>
                      <a:pt x="4" y="24"/>
                    </a:lnTo>
                    <a:lnTo>
                      <a:pt x="7" y="18"/>
                    </a:lnTo>
                    <a:lnTo>
                      <a:pt x="12" y="12"/>
                    </a:lnTo>
                    <a:lnTo>
                      <a:pt x="18" y="7"/>
                    </a:lnTo>
                    <a:lnTo>
                      <a:pt x="25" y="3"/>
                    </a:lnTo>
                    <a:lnTo>
                      <a:pt x="32" y="1"/>
                    </a:lnTo>
                    <a:lnTo>
                      <a:pt x="40" y="0"/>
                    </a:lnTo>
                    <a:lnTo>
                      <a:pt x="40" y="0"/>
                    </a:lnTo>
                    <a:lnTo>
                      <a:pt x="49" y="1"/>
                    </a:lnTo>
                    <a:lnTo>
                      <a:pt x="56" y="3"/>
                    </a:lnTo>
                    <a:lnTo>
                      <a:pt x="62" y="7"/>
                    </a:lnTo>
                    <a:lnTo>
                      <a:pt x="68" y="12"/>
                    </a:lnTo>
                    <a:lnTo>
                      <a:pt x="72" y="18"/>
                    </a:lnTo>
                    <a:lnTo>
                      <a:pt x="77" y="24"/>
                    </a:lnTo>
                    <a:lnTo>
                      <a:pt x="78" y="31"/>
                    </a:lnTo>
                    <a:lnTo>
                      <a:pt x="80" y="40"/>
                    </a:lnTo>
                    <a:lnTo>
                      <a:pt x="80" y="40"/>
                    </a:lnTo>
                    <a:close/>
                  </a:path>
                </a:pathLst>
              </a:custGeom>
              <a:noFill/>
              <a:ln w="190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ko-KR" altLang="en-US">
                  <a:solidFill>
                    <a:schemeClr val="tx1">
                      <a:lumMod val="75000"/>
                      <a:lumOff val="25000"/>
                    </a:schemeClr>
                  </a:solidFill>
                  <a:cs typeface="+mn-ea"/>
                  <a:sym typeface="+mn-lt"/>
                </a:endParaRPr>
              </a:p>
            </p:txBody>
          </p:sp>
          <p:sp>
            <p:nvSpPr>
              <p:cNvPr id="61" name="Line 320">
                <a:extLst>
                  <a:ext uri="{FF2B5EF4-FFF2-40B4-BE49-F238E27FC236}">
                    <a16:creationId xmlns:a16="http://schemas.microsoft.com/office/drawing/2014/main" xmlns="" id="{667A6A1D-57C1-4BF7-9E29-CB63E623F33D}"/>
                  </a:ext>
                </a:extLst>
              </p:cNvPr>
              <p:cNvSpPr>
                <a:spLocks noChangeShapeType="1"/>
              </p:cNvSpPr>
              <p:nvPr/>
            </p:nvSpPr>
            <p:spPr bwMode="auto">
              <a:xfrm>
                <a:off x="9415463" y="6064251"/>
                <a:ext cx="0" cy="125413"/>
              </a:xfrm>
              <a:prstGeom prst="line">
                <a:avLst/>
              </a:prstGeom>
              <a:noFill/>
              <a:ln w="190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ko-KR" altLang="en-US">
                  <a:solidFill>
                    <a:schemeClr val="tx1">
                      <a:lumMod val="75000"/>
                      <a:lumOff val="25000"/>
                    </a:schemeClr>
                  </a:solidFill>
                  <a:cs typeface="+mn-ea"/>
                  <a:sym typeface="+mn-lt"/>
                </a:endParaRPr>
              </a:p>
            </p:txBody>
          </p:sp>
          <p:sp>
            <p:nvSpPr>
              <p:cNvPr id="62" name="Line 321">
                <a:extLst>
                  <a:ext uri="{FF2B5EF4-FFF2-40B4-BE49-F238E27FC236}">
                    <a16:creationId xmlns:a16="http://schemas.microsoft.com/office/drawing/2014/main" xmlns="" id="{59E4995D-7C61-427D-A162-948458176B33}"/>
                  </a:ext>
                </a:extLst>
              </p:cNvPr>
              <p:cNvSpPr>
                <a:spLocks noChangeShapeType="1"/>
              </p:cNvSpPr>
              <p:nvPr/>
            </p:nvSpPr>
            <p:spPr bwMode="auto">
              <a:xfrm>
                <a:off x="9550400" y="6064251"/>
                <a:ext cx="0" cy="125413"/>
              </a:xfrm>
              <a:prstGeom prst="line">
                <a:avLst/>
              </a:prstGeom>
              <a:noFill/>
              <a:ln w="190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ko-KR" altLang="en-US">
                  <a:solidFill>
                    <a:schemeClr val="tx1">
                      <a:lumMod val="75000"/>
                      <a:lumOff val="25000"/>
                    </a:schemeClr>
                  </a:solidFill>
                  <a:cs typeface="+mn-ea"/>
                  <a:sym typeface="+mn-lt"/>
                </a:endParaRPr>
              </a:p>
            </p:txBody>
          </p:sp>
          <p:sp>
            <p:nvSpPr>
              <p:cNvPr id="63" name="Freeform 322">
                <a:extLst>
                  <a:ext uri="{FF2B5EF4-FFF2-40B4-BE49-F238E27FC236}">
                    <a16:creationId xmlns:a16="http://schemas.microsoft.com/office/drawing/2014/main" xmlns="" id="{AD5CC3B9-0E7A-4586-B377-D14A68FE7E83}"/>
                  </a:ext>
                </a:extLst>
              </p:cNvPr>
              <p:cNvSpPr/>
              <p:nvPr/>
            </p:nvSpPr>
            <p:spPr bwMode="auto">
              <a:xfrm>
                <a:off x="8818563" y="5703888"/>
                <a:ext cx="669925" cy="101600"/>
              </a:xfrm>
              <a:custGeom>
                <a:avLst/>
                <a:gdLst>
                  <a:gd name="T0" fmla="*/ 0 w 422"/>
                  <a:gd name="T1" fmla="*/ 64 h 64"/>
                  <a:gd name="T2" fmla="*/ 0 w 422"/>
                  <a:gd name="T3" fmla="*/ 24 h 64"/>
                  <a:gd name="T4" fmla="*/ 0 w 422"/>
                  <a:gd name="T5" fmla="*/ 24 h 64"/>
                  <a:gd name="T6" fmla="*/ 1 w 422"/>
                  <a:gd name="T7" fmla="*/ 19 h 64"/>
                  <a:gd name="T8" fmla="*/ 1 w 422"/>
                  <a:gd name="T9" fmla="*/ 15 h 64"/>
                  <a:gd name="T10" fmla="*/ 7 w 422"/>
                  <a:gd name="T11" fmla="*/ 8 h 64"/>
                  <a:gd name="T12" fmla="*/ 14 w 422"/>
                  <a:gd name="T13" fmla="*/ 3 h 64"/>
                  <a:gd name="T14" fmla="*/ 19 w 422"/>
                  <a:gd name="T15" fmla="*/ 2 h 64"/>
                  <a:gd name="T16" fmla="*/ 23 w 422"/>
                  <a:gd name="T17" fmla="*/ 0 h 64"/>
                  <a:gd name="T18" fmla="*/ 398 w 422"/>
                  <a:gd name="T19" fmla="*/ 0 h 64"/>
                  <a:gd name="T20" fmla="*/ 398 w 422"/>
                  <a:gd name="T21" fmla="*/ 0 h 64"/>
                  <a:gd name="T22" fmla="*/ 403 w 422"/>
                  <a:gd name="T23" fmla="*/ 2 h 64"/>
                  <a:gd name="T24" fmla="*/ 407 w 422"/>
                  <a:gd name="T25" fmla="*/ 3 h 64"/>
                  <a:gd name="T26" fmla="*/ 416 w 422"/>
                  <a:gd name="T27" fmla="*/ 8 h 64"/>
                  <a:gd name="T28" fmla="*/ 421 w 422"/>
                  <a:gd name="T29" fmla="*/ 15 h 64"/>
                  <a:gd name="T30" fmla="*/ 422 w 422"/>
                  <a:gd name="T31" fmla="*/ 19 h 64"/>
                  <a:gd name="T32" fmla="*/ 422 w 422"/>
                  <a:gd name="T33" fmla="*/ 24 h 64"/>
                  <a:gd name="T34" fmla="*/ 422 w 422"/>
                  <a:gd name="T35"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2" h="64">
                    <a:moveTo>
                      <a:pt x="0" y="64"/>
                    </a:moveTo>
                    <a:lnTo>
                      <a:pt x="0" y="24"/>
                    </a:lnTo>
                    <a:lnTo>
                      <a:pt x="0" y="24"/>
                    </a:lnTo>
                    <a:lnTo>
                      <a:pt x="1" y="19"/>
                    </a:lnTo>
                    <a:lnTo>
                      <a:pt x="1" y="15"/>
                    </a:lnTo>
                    <a:lnTo>
                      <a:pt x="7" y="8"/>
                    </a:lnTo>
                    <a:lnTo>
                      <a:pt x="14" y="3"/>
                    </a:lnTo>
                    <a:lnTo>
                      <a:pt x="19" y="2"/>
                    </a:lnTo>
                    <a:lnTo>
                      <a:pt x="23" y="0"/>
                    </a:lnTo>
                    <a:lnTo>
                      <a:pt x="398" y="0"/>
                    </a:lnTo>
                    <a:lnTo>
                      <a:pt x="398" y="0"/>
                    </a:lnTo>
                    <a:lnTo>
                      <a:pt x="403" y="2"/>
                    </a:lnTo>
                    <a:lnTo>
                      <a:pt x="407" y="3"/>
                    </a:lnTo>
                    <a:lnTo>
                      <a:pt x="416" y="8"/>
                    </a:lnTo>
                    <a:lnTo>
                      <a:pt x="421" y="15"/>
                    </a:lnTo>
                    <a:lnTo>
                      <a:pt x="422" y="19"/>
                    </a:lnTo>
                    <a:lnTo>
                      <a:pt x="422" y="24"/>
                    </a:lnTo>
                    <a:lnTo>
                      <a:pt x="422" y="64"/>
                    </a:lnTo>
                  </a:path>
                </a:pathLst>
              </a:custGeom>
              <a:noFill/>
              <a:ln w="190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ko-KR" altLang="en-US">
                  <a:solidFill>
                    <a:schemeClr val="tx1">
                      <a:lumMod val="75000"/>
                      <a:lumOff val="25000"/>
                    </a:schemeClr>
                  </a:solidFill>
                  <a:cs typeface="+mn-ea"/>
                  <a:sym typeface="+mn-lt"/>
                </a:endParaRPr>
              </a:p>
            </p:txBody>
          </p:sp>
          <p:sp>
            <p:nvSpPr>
              <p:cNvPr id="64" name="Line 323">
                <a:extLst>
                  <a:ext uri="{FF2B5EF4-FFF2-40B4-BE49-F238E27FC236}">
                    <a16:creationId xmlns:a16="http://schemas.microsoft.com/office/drawing/2014/main" xmlns="" id="{47EB1504-0809-4C24-8A6B-8DD8F17C6BE2}"/>
                  </a:ext>
                </a:extLst>
              </p:cNvPr>
              <p:cNvSpPr>
                <a:spLocks noChangeShapeType="1"/>
              </p:cNvSpPr>
              <p:nvPr/>
            </p:nvSpPr>
            <p:spPr bwMode="auto">
              <a:xfrm flipV="1">
                <a:off x="9155113" y="5630863"/>
                <a:ext cx="0" cy="171450"/>
              </a:xfrm>
              <a:prstGeom prst="line">
                <a:avLst/>
              </a:prstGeom>
              <a:noFill/>
              <a:ln w="190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ko-KR" altLang="en-US">
                  <a:solidFill>
                    <a:schemeClr val="tx1">
                      <a:lumMod val="75000"/>
                      <a:lumOff val="25000"/>
                    </a:schemeClr>
                  </a:solidFill>
                  <a:cs typeface="+mn-ea"/>
                  <a:sym typeface="+mn-lt"/>
                </a:endParaRPr>
              </a:p>
            </p:txBody>
          </p:sp>
        </p:grpSp>
      </p:grpSp>
      <p:grpSp>
        <p:nvGrpSpPr>
          <p:cNvPr id="65" name="组合 64">
            <a:extLst>
              <a:ext uri="{FF2B5EF4-FFF2-40B4-BE49-F238E27FC236}">
                <a16:creationId xmlns:a16="http://schemas.microsoft.com/office/drawing/2014/main" xmlns="" id="{1DCED5E0-E1F1-456C-B22B-83DBF22CD942}"/>
              </a:ext>
            </a:extLst>
          </p:cNvPr>
          <p:cNvGrpSpPr/>
          <p:nvPr/>
        </p:nvGrpSpPr>
        <p:grpSpPr>
          <a:xfrm>
            <a:off x="5658892" y="1910151"/>
            <a:ext cx="862800" cy="862800"/>
            <a:chOff x="5775007" y="1315065"/>
            <a:chExt cx="862800" cy="862800"/>
          </a:xfrm>
        </p:grpSpPr>
        <p:sp>
          <p:nvSpPr>
            <p:cNvPr id="66" name="Oval 124">
              <a:extLst>
                <a:ext uri="{FF2B5EF4-FFF2-40B4-BE49-F238E27FC236}">
                  <a16:creationId xmlns:a16="http://schemas.microsoft.com/office/drawing/2014/main" xmlns="" id="{AAC1668D-9168-40DF-95A2-0FB6E61FA003}"/>
                </a:ext>
              </a:extLst>
            </p:cNvPr>
            <p:cNvSpPr/>
            <p:nvPr/>
          </p:nvSpPr>
          <p:spPr>
            <a:xfrm>
              <a:off x="5775007" y="1315065"/>
              <a:ext cx="862800" cy="862800"/>
            </a:xfrm>
            <a:prstGeom prst="ellipse">
              <a:avLst/>
            </a:prstGeom>
            <a:solidFill>
              <a:srgbClr val="C2DD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solidFill>
                  <a:schemeClr val="tx1">
                    <a:lumMod val="75000"/>
                    <a:lumOff val="25000"/>
                  </a:schemeClr>
                </a:solidFill>
                <a:cs typeface="+mn-ea"/>
                <a:sym typeface="+mn-lt"/>
              </a:endParaRPr>
            </a:p>
          </p:txBody>
        </p:sp>
        <p:grpSp>
          <p:nvGrpSpPr>
            <p:cNvPr id="67" name="Group 123">
              <a:extLst>
                <a:ext uri="{FF2B5EF4-FFF2-40B4-BE49-F238E27FC236}">
                  <a16:creationId xmlns:a16="http://schemas.microsoft.com/office/drawing/2014/main" xmlns="" id="{576862C2-8E29-496D-B273-8556D7E452F4}"/>
                </a:ext>
              </a:extLst>
            </p:cNvPr>
            <p:cNvGrpSpPr/>
            <p:nvPr/>
          </p:nvGrpSpPr>
          <p:grpSpPr>
            <a:xfrm>
              <a:off x="6033931" y="1509974"/>
              <a:ext cx="344952" cy="472984"/>
              <a:chOff x="10282237" y="3676651"/>
              <a:chExt cx="671512" cy="920750"/>
            </a:xfrm>
          </p:grpSpPr>
          <p:sp>
            <p:nvSpPr>
              <p:cNvPr id="68" name="Freeform 159">
                <a:extLst>
                  <a:ext uri="{FF2B5EF4-FFF2-40B4-BE49-F238E27FC236}">
                    <a16:creationId xmlns:a16="http://schemas.microsoft.com/office/drawing/2014/main" xmlns="" id="{15C1E01A-681C-4034-A5AA-8FD1C4604C53}"/>
                  </a:ext>
                </a:extLst>
              </p:cNvPr>
              <p:cNvSpPr/>
              <p:nvPr/>
            </p:nvSpPr>
            <p:spPr bwMode="auto">
              <a:xfrm>
                <a:off x="10282237" y="3676651"/>
                <a:ext cx="671512" cy="920750"/>
              </a:xfrm>
              <a:custGeom>
                <a:avLst/>
                <a:gdLst>
                  <a:gd name="T0" fmla="*/ 423 w 423"/>
                  <a:gd name="T1" fmla="*/ 574 h 580"/>
                  <a:gd name="T2" fmla="*/ 423 w 423"/>
                  <a:gd name="T3" fmla="*/ 574 h 580"/>
                  <a:gd name="T4" fmla="*/ 421 w 423"/>
                  <a:gd name="T5" fmla="*/ 576 h 580"/>
                  <a:gd name="T6" fmla="*/ 420 w 423"/>
                  <a:gd name="T7" fmla="*/ 579 h 580"/>
                  <a:gd name="T8" fmla="*/ 418 w 423"/>
                  <a:gd name="T9" fmla="*/ 580 h 580"/>
                  <a:gd name="T10" fmla="*/ 415 w 423"/>
                  <a:gd name="T11" fmla="*/ 580 h 580"/>
                  <a:gd name="T12" fmla="*/ 6 w 423"/>
                  <a:gd name="T13" fmla="*/ 580 h 580"/>
                  <a:gd name="T14" fmla="*/ 6 w 423"/>
                  <a:gd name="T15" fmla="*/ 580 h 580"/>
                  <a:gd name="T16" fmla="*/ 3 w 423"/>
                  <a:gd name="T17" fmla="*/ 580 h 580"/>
                  <a:gd name="T18" fmla="*/ 1 w 423"/>
                  <a:gd name="T19" fmla="*/ 579 h 580"/>
                  <a:gd name="T20" fmla="*/ 0 w 423"/>
                  <a:gd name="T21" fmla="*/ 576 h 580"/>
                  <a:gd name="T22" fmla="*/ 0 w 423"/>
                  <a:gd name="T23" fmla="*/ 574 h 580"/>
                  <a:gd name="T24" fmla="*/ 0 w 423"/>
                  <a:gd name="T25" fmla="*/ 6 h 580"/>
                  <a:gd name="T26" fmla="*/ 0 w 423"/>
                  <a:gd name="T27" fmla="*/ 6 h 580"/>
                  <a:gd name="T28" fmla="*/ 0 w 423"/>
                  <a:gd name="T29" fmla="*/ 3 h 580"/>
                  <a:gd name="T30" fmla="*/ 1 w 423"/>
                  <a:gd name="T31" fmla="*/ 2 h 580"/>
                  <a:gd name="T32" fmla="*/ 3 w 423"/>
                  <a:gd name="T33" fmla="*/ 0 h 580"/>
                  <a:gd name="T34" fmla="*/ 6 w 423"/>
                  <a:gd name="T35" fmla="*/ 0 h 580"/>
                  <a:gd name="T36" fmla="*/ 415 w 423"/>
                  <a:gd name="T37" fmla="*/ 0 h 580"/>
                  <a:gd name="T38" fmla="*/ 415 w 423"/>
                  <a:gd name="T39" fmla="*/ 0 h 580"/>
                  <a:gd name="T40" fmla="*/ 418 w 423"/>
                  <a:gd name="T41" fmla="*/ 0 h 580"/>
                  <a:gd name="T42" fmla="*/ 420 w 423"/>
                  <a:gd name="T43" fmla="*/ 2 h 580"/>
                  <a:gd name="T44" fmla="*/ 421 w 423"/>
                  <a:gd name="T45" fmla="*/ 3 h 580"/>
                  <a:gd name="T46" fmla="*/ 423 w 423"/>
                  <a:gd name="T47" fmla="*/ 6 h 580"/>
                  <a:gd name="T48" fmla="*/ 423 w 423"/>
                  <a:gd name="T49" fmla="*/ 574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23" h="580">
                    <a:moveTo>
                      <a:pt x="423" y="574"/>
                    </a:moveTo>
                    <a:lnTo>
                      <a:pt x="423" y="574"/>
                    </a:lnTo>
                    <a:lnTo>
                      <a:pt x="421" y="576"/>
                    </a:lnTo>
                    <a:lnTo>
                      <a:pt x="420" y="579"/>
                    </a:lnTo>
                    <a:lnTo>
                      <a:pt x="418" y="580"/>
                    </a:lnTo>
                    <a:lnTo>
                      <a:pt x="415" y="580"/>
                    </a:lnTo>
                    <a:lnTo>
                      <a:pt x="6" y="580"/>
                    </a:lnTo>
                    <a:lnTo>
                      <a:pt x="6" y="580"/>
                    </a:lnTo>
                    <a:lnTo>
                      <a:pt x="3" y="580"/>
                    </a:lnTo>
                    <a:lnTo>
                      <a:pt x="1" y="579"/>
                    </a:lnTo>
                    <a:lnTo>
                      <a:pt x="0" y="576"/>
                    </a:lnTo>
                    <a:lnTo>
                      <a:pt x="0" y="574"/>
                    </a:lnTo>
                    <a:lnTo>
                      <a:pt x="0" y="6"/>
                    </a:lnTo>
                    <a:lnTo>
                      <a:pt x="0" y="6"/>
                    </a:lnTo>
                    <a:lnTo>
                      <a:pt x="0" y="3"/>
                    </a:lnTo>
                    <a:lnTo>
                      <a:pt x="1" y="2"/>
                    </a:lnTo>
                    <a:lnTo>
                      <a:pt x="3" y="0"/>
                    </a:lnTo>
                    <a:lnTo>
                      <a:pt x="6" y="0"/>
                    </a:lnTo>
                    <a:lnTo>
                      <a:pt x="415" y="0"/>
                    </a:lnTo>
                    <a:lnTo>
                      <a:pt x="415" y="0"/>
                    </a:lnTo>
                    <a:lnTo>
                      <a:pt x="418" y="0"/>
                    </a:lnTo>
                    <a:lnTo>
                      <a:pt x="420" y="2"/>
                    </a:lnTo>
                    <a:lnTo>
                      <a:pt x="421" y="3"/>
                    </a:lnTo>
                    <a:lnTo>
                      <a:pt x="423" y="6"/>
                    </a:lnTo>
                    <a:lnTo>
                      <a:pt x="423" y="574"/>
                    </a:lnTo>
                    <a:close/>
                  </a:path>
                </a:pathLst>
              </a:custGeom>
              <a:noFill/>
              <a:ln w="190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ko-KR" altLang="en-US">
                  <a:solidFill>
                    <a:schemeClr val="tx1">
                      <a:lumMod val="75000"/>
                      <a:lumOff val="25000"/>
                    </a:schemeClr>
                  </a:solidFill>
                  <a:cs typeface="+mn-ea"/>
                  <a:sym typeface="+mn-lt"/>
                </a:endParaRPr>
              </a:p>
            </p:txBody>
          </p:sp>
          <p:sp>
            <p:nvSpPr>
              <p:cNvPr id="69" name="Rectangle 160">
                <a:extLst>
                  <a:ext uri="{FF2B5EF4-FFF2-40B4-BE49-F238E27FC236}">
                    <a16:creationId xmlns:a16="http://schemas.microsoft.com/office/drawing/2014/main" xmlns="" id="{1CB94372-ABC1-4C74-861E-8AE9C84B0830}"/>
                  </a:ext>
                </a:extLst>
              </p:cNvPr>
              <p:cNvSpPr>
                <a:spLocks noChangeArrowheads="1"/>
              </p:cNvSpPr>
              <p:nvPr/>
            </p:nvSpPr>
            <p:spPr bwMode="auto">
              <a:xfrm>
                <a:off x="10374312" y="3813176"/>
                <a:ext cx="487362" cy="115888"/>
              </a:xfrm>
              <a:prstGeom prst="rect">
                <a:avLst/>
              </a:prstGeom>
              <a:noFill/>
              <a:ln w="19050">
                <a:solidFill>
                  <a:schemeClr val="bg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ko-KR" altLang="en-US">
                  <a:solidFill>
                    <a:schemeClr val="tx1">
                      <a:lumMod val="75000"/>
                      <a:lumOff val="25000"/>
                    </a:schemeClr>
                  </a:solidFill>
                  <a:cs typeface="+mn-ea"/>
                  <a:sym typeface="+mn-lt"/>
                </a:endParaRPr>
              </a:p>
            </p:txBody>
          </p:sp>
          <p:sp>
            <p:nvSpPr>
              <p:cNvPr id="70" name="Line 161">
                <a:extLst>
                  <a:ext uri="{FF2B5EF4-FFF2-40B4-BE49-F238E27FC236}">
                    <a16:creationId xmlns:a16="http://schemas.microsoft.com/office/drawing/2014/main" xmlns="" id="{44E1F6C9-0183-47EF-824B-28626C389B7B}"/>
                  </a:ext>
                </a:extLst>
              </p:cNvPr>
              <p:cNvSpPr>
                <a:spLocks noChangeShapeType="1"/>
              </p:cNvSpPr>
              <p:nvPr/>
            </p:nvSpPr>
            <p:spPr bwMode="auto">
              <a:xfrm flipV="1">
                <a:off x="10374312" y="4017963"/>
                <a:ext cx="0" cy="482600"/>
              </a:xfrm>
              <a:prstGeom prst="line">
                <a:avLst/>
              </a:prstGeom>
              <a:noFill/>
              <a:ln w="190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ko-KR" altLang="en-US">
                  <a:solidFill>
                    <a:schemeClr val="tx1">
                      <a:lumMod val="75000"/>
                      <a:lumOff val="25000"/>
                    </a:schemeClr>
                  </a:solidFill>
                  <a:cs typeface="+mn-ea"/>
                  <a:sym typeface="+mn-lt"/>
                </a:endParaRPr>
              </a:p>
            </p:txBody>
          </p:sp>
          <p:sp>
            <p:nvSpPr>
              <p:cNvPr id="71" name="Line 162">
                <a:extLst>
                  <a:ext uri="{FF2B5EF4-FFF2-40B4-BE49-F238E27FC236}">
                    <a16:creationId xmlns:a16="http://schemas.microsoft.com/office/drawing/2014/main" xmlns="" id="{38643772-1A94-4F54-8B8F-3FC49E8FFFCA}"/>
                  </a:ext>
                </a:extLst>
              </p:cNvPr>
              <p:cNvSpPr>
                <a:spLocks noChangeShapeType="1"/>
              </p:cNvSpPr>
              <p:nvPr/>
            </p:nvSpPr>
            <p:spPr bwMode="auto">
              <a:xfrm flipV="1">
                <a:off x="10493375" y="4017963"/>
                <a:ext cx="0" cy="384175"/>
              </a:xfrm>
              <a:prstGeom prst="line">
                <a:avLst/>
              </a:prstGeom>
              <a:noFill/>
              <a:ln w="190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ko-KR" altLang="en-US">
                  <a:solidFill>
                    <a:schemeClr val="tx1">
                      <a:lumMod val="75000"/>
                      <a:lumOff val="25000"/>
                    </a:schemeClr>
                  </a:solidFill>
                  <a:cs typeface="+mn-ea"/>
                  <a:sym typeface="+mn-lt"/>
                </a:endParaRPr>
              </a:p>
            </p:txBody>
          </p:sp>
          <p:sp>
            <p:nvSpPr>
              <p:cNvPr id="72" name="Line 163">
                <a:extLst>
                  <a:ext uri="{FF2B5EF4-FFF2-40B4-BE49-F238E27FC236}">
                    <a16:creationId xmlns:a16="http://schemas.microsoft.com/office/drawing/2014/main" xmlns="" id="{077053A3-BCE9-401D-9FF2-16BE12E76B0A}"/>
                  </a:ext>
                </a:extLst>
              </p:cNvPr>
              <p:cNvSpPr>
                <a:spLocks noChangeShapeType="1"/>
              </p:cNvSpPr>
              <p:nvPr/>
            </p:nvSpPr>
            <p:spPr bwMode="auto">
              <a:xfrm flipV="1">
                <a:off x="10617200" y="4017963"/>
                <a:ext cx="0" cy="482600"/>
              </a:xfrm>
              <a:prstGeom prst="line">
                <a:avLst/>
              </a:prstGeom>
              <a:noFill/>
              <a:ln w="190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ko-KR" altLang="en-US">
                  <a:solidFill>
                    <a:schemeClr val="tx1">
                      <a:lumMod val="75000"/>
                      <a:lumOff val="25000"/>
                    </a:schemeClr>
                  </a:solidFill>
                  <a:cs typeface="+mn-ea"/>
                  <a:sym typeface="+mn-lt"/>
                </a:endParaRPr>
              </a:p>
            </p:txBody>
          </p:sp>
          <p:sp>
            <p:nvSpPr>
              <p:cNvPr id="73" name="Line 164">
                <a:extLst>
                  <a:ext uri="{FF2B5EF4-FFF2-40B4-BE49-F238E27FC236}">
                    <a16:creationId xmlns:a16="http://schemas.microsoft.com/office/drawing/2014/main" xmlns="" id="{60B903D0-F1EC-48E5-8AAD-F7EEBE10D17A}"/>
                  </a:ext>
                </a:extLst>
              </p:cNvPr>
              <p:cNvSpPr>
                <a:spLocks noChangeShapeType="1"/>
              </p:cNvSpPr>
              <p:nvPr/>
            </p:nvSpPr>
            <p:spPr bwMode="auto">
              <a:xfrm flipV="1">
                <a:off x="10739437" y="4017963"/>
                <a:ext cx="0" cy="482600"/>
              </a:xfrm>
              <a:prstGeom prst="line">
                <a:avLst/>
              </a:prstGeom>
              <a:noFill/>
              <a:ln w="190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ko-KR" altLang="en-US">
                  <a:solidFill>
                    <a:schemeClr val="tx1">
                      <a:lumMod val="75000"/>
                      <a:lumOff val="25000"/>
                    </a:schemeClr>
                  </a:solidFill>
                  <a:cs typeface="+mn-ea"/>
                  <a:sym typeface="+mn-lt"/>
                </a:endParaRPr>
              </a:p>
            </p:txBody>
          </p:sp>
          <p:sp>
            <p:nvSpPr>
              <p:cNvPr id="74" name="Line 165">
                <a:extLst>
                  <a:ext uri="{FF2B5EF4-FFF2-40B4-BE49-F238E27FC236}">
                    <a16:creationId xmlns:a16="http://schemas.microsoft.com/office/drawing/2014/main" xmlns="" id="{4F5D6F98-7AE6-4267-950D-70A7713A75EF}"/>
                  </a:ext>
                </a:extLst>
              </p:cNvPr>
              <p:cNvSpPr>
                <a:spLocks noChangeShapeType="1"/>
              </p:cNvSpPr>
              <p:nvPr/>
            </p:nvSpPr>
            <p:spPr bwMode="auto">
              <a:xfrm flipV="1">
                <a:off x="10861675" y="4017963"/>
                <a:ext cx="0" cy="482600"/>
              </a:xfrm>
              <a:prstGeom prst="line">
                <a:avLst/>
              </a:prstGeom>
              <a:noFill/>
              <a:ln w="190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ko-KR" altLang="en-US">
                  <a:solidFill>
                    <a:schemeClr val="tx1">
                      <a:lumMod val="75000"/>
                      <a:lumOff val="25000"/>
                    </a:schemeClr>
                  </a:solidFill>
                  <a:cs typeface="+mn-ea"/>
                  <a:sym typeface="+mn-lt"/>
                </a:endParaRPr>
              </a:p>
            </p:txBody>
          </p:sp>
          <p:sp>
            <p:nvSpPr>
              <p:cNvPr id="75" name="Line 166">
                <a:extLst>
                  <a:ext uri="{FF2B5EF4-FFF2-40B4-BE49-F238E27FC236}">
                    <a16:creationId xmlns:a16="http://schemas.microsoft.com/office/drawing/2014/main" xmlns="" id="{7B7B426C-44B2-4A05-AFBC-359F43D644BA}"/>
                  </a:ext>
                </a:extLst>
              </p:cNvPr>
              <p:cNvSpPr>
                <a:spLocks noChangeShapeType="1"/>
              </p:cNvSpPr>
              <p:nvPr/>
            </p:nvSpPr>
            <p:spPr bwMode="auto">
              <a:xfrm>
                <a:off x="10364787" y="4017963"/>
                <a:ext cx="506412" cy="0"/>
              </a:xfrm>
              <a:prstGeom prst="line">
                <a:avLst/>
              </a:prstGeom>
              <a:noFill/>
              <a:ln w="190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ko-KR" altLang="en-US">
                  <a:solidFill>
                    <a:schemeClr val="tx1">
                      <a:lumMod val="75000"/>
                      <a:lumOff val="25000"/>
                    </a:schemeClr>
                  </a:solidFill>
                  <a:cs typeface="+mn-ea"/>
                  <a:sym typeface="+mn-lt"/>
                </a:endParaRPr>
              </a:p>
            </p:txBody>
          </p:sp>
          <p:sp>
            <p:nvSpPr>
              <p:cNvPr id="76" name="Line 167">
                <a:extLst>
                  <a:ext uri="{FF2B5EF4-FFF2-40B4-BE49-F238E27FC236}">
                    <a16:creationId xmlns:a16="http://schemas.microsoft.com/office/drawing/2014/main" xmlns="" id="{732A23BD-6110-4216-8DEC-18602B3DE29D}"/>
                  </a:ext>
                </a:extLst>
              </p:cNvPr>
              <p:cNvSpPr>
                <a:spLocks noChangeShapeType="1"/>
              </p:cNvSpPr>
              <p:nvPr/>
            </p:nvSpPr>
            <p:spPr bwMode="auto">
              <a:xfrm>
                <a:off x="10364787" y="4114801"/>
                <a:ext cx="506412" cy="0"/>
              </a:xfrm>
              <a:prstGeom prst="line">
                <a:avLst/>
              </a:prstGeom>
              <a:noFill/>
              <a:ln w="190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ko-KR" altLang="en-US">
                  <a:solidFill>
                    <a:schemeClr val="tx1">
                      <a:lumMod val="75000"/>
                      <a:lumOff val="25000"/>
                    </a:schemeClr>
                  </a:solidFill>
                  <a:cs typeface="+mn-ea"/>
                  <a:sym typeface="+mn-lt"/>
                </a:endParaRPr>
              </a:p>
            </p:txBody>
          </p:sp>
          <p:sp>
            <p:nvSpPr>
              <p:cNvPr id="77" name="Line 168">
                <a:extLst>
                  <a:ext uri="{FF2B5EF4-FFF2-40B4-BE49-F238E27FC236}">
                    <a16:creationId xmlns:a16="http://schemas.microsoft.com/office/drawing/2014/main" xmlns="" id="{85EDC96F-009E-48BD-8C12-41E836F285F9}"/>
                  </a:ext>
                </a:extLst>
              </p:cNvPr>
              <p:cNvSpPr>
                <a:spLocks noChangeShapeType="1"/>
              </p:cNvSpPr>
              <p:nvPr/>
            </p:nvSpPr>
            <p:spPr bwMode="auto">
              <a:xfrm>
                <a:off x="10364787" y="4208463"/>
                <a:ext cx="506412" cy="0"/>
              </a:xfrm>
              <a:prstGeom prst="line">
                <a:avLst/>
              </a:prstGeom>
              <a:noFill/>
              <a:ln w="190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ko-KR" altLang="en-US">
                  <a:solidFill>
                    <a:schemeClr val="tx1">
                      <a:lumMod val="75000"/>
                      <a:lumOff val="25000"/>
                    </a:schemeClr>
                  </a:solidFill>
                  <a:cs typeface="+mn-ea"/>
                  <a:sym typeface="+mn-lt"/>
                </a:endParaRPr>
              </a:p>
            </p:txBody>
          </p:sp>
          <p:sp>
            <p:nvSpPr>
              <p:cNvPr id="78" name="Line 169">
                <a:extLst>
                  <a:ext uri="{FF2B5EF4-FFF2-40B4-BE49-F238E27FC236}">
                    <a16:creationId xmlns:a16="http://schemas.microsoft.com/office/drawing/2014/main" xmlns="" id="{58E9B507-BB40-4A7D-847B-5B846BA65F51}"/>
                  </a:ext>
                </a:extLst>
              </p:cNvPr>
              <p:cNvSpPr>
                <a:spLocks noChangeShapeType="1"/>
              </p:cNvSpPr>
              <p:nvPr/>
            </p:nvSpPr>
            <p:spPr bwMode="auto">
              <a:xfrm>
                <a:off x="10364787" y="4305301"/>
                <a:ext cx="506412" cy="0"/>
              </a:xfrm>
              <a:prstGeom prst="line">
                <a:avLst/>
              </a:prstGeom>
              <a:noFill/>
              <a:ln w="190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ko-KR" altLang="en-US">
                  <a:solidFill>
                    <a:schemeClr val="tx1">
                      <a:lumMod val="75000"/>
                      <a:lumOff val="25000"/>
                    </a:schemeClr>
                  </a:solidFill>
                  <a:cs typeface="+mn-ea"/>
                  <a:sym typeface="+mn-lt"/>
                </a:endParaRPr>
              </a:p>
            </p:txBody>
          </p:sp>
          <p:sp>
            <p:nvSpPr>
              <p:cNvPr id="79" name="Line 170">
                <a:extLst>
                  <a:ext uri="{FF2B5EF4-FFF2-40B4-BE49-F238E27FC236}">
                    <a16:creationId xmlns:a16="http://schemas.microsoft.com/office/drawing/2014/main" xmlns="" id="{ECA87FD9-9377-4A2C-9A2B-55E797388203}"/>
                  </a:ext>
                </a:extLst>
              </p:cNvPr>
              <p:cNvSpPr>
                <a:spLocks noChangeShapeType="1"/>
              </p:cNvSpPr>
              <p:nvPr/>
            </p:nvSpPr>
            <p:spPr bwMode="auto">
              <a:xfrm>
                <a:off x="10364787" y="4402138"/>
                <a:ext cx="374650" cy="0"/>
              </a:xfrm>
              <a:prstGeom prst="line">
                <a:avLst/>
              </a:prstGeom>
              <a:noFill/>
              <a:ln w="190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ko-KR" altLang="en-US">
                  <a:solidFill>
                    <a:schemeClr val="tx1">
                      <a:lumMod val="75000"/>
                      <a:lumOff val="25000"/>
                    </a:schemeClr>
                  </a:solidFill>
                  <a:cs typeface="+mn-ea"/>
                  <a:sym typeface="+mn-lt"/>
                </a:endParaRPr>
              </a:p>
            </p:txBody>
          </p:sp>
          <p:sp>
            <p:nvSpPr>
              <p:cNvPr id="80" name="Line 171">
                <a:extLst>
                  <a:ext uri="{FF2B5EF4-FFF2-40B4-BE49-F238E27FC236}">
                    <a16:creationId xmlns:a16="http://schemas.microsoft.com/office/drawing/2014/main" xmlns="" id="{9A039260-D4E4-4B75-A7AB-984CDEE0C2AD}"/>
                  </a:ext>
                </a:extLst>
              </p:cNvPr>
              <p:cNvSpPr>
                <a:spLocks noChangeShapeType="1"/>
              </p:cNvSpPr>
              <p:nvPr/>
            </p:nvSpPr>
            <p:spPr bwMode="auto">
              <a:xfrm>
                <a:off x="10364787" y="4495801"/>
                <a:ext cx="506412" cy="0"/>
              </a:xfrm>
              <a:prstGeom prst="line">
                <a:avLst/>
              </a:prstGeom>
              <a:noFill/>
              <a:ln w="190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ko-KR" altLang="en-US">
                  <a:solidFill>
                    <a:schemeClr val="tx1">
                      <a:lumMod val="75000"/>
                      <a:lumOff val="25000"/>
                    </a:schemeClr>
                  </a:solidFill>
                  <a:cs typeface="+mn-ea"/>
                  <a:sym typeface="+mn-lt"/>
                </a:endParaRPr>
              </a:p>
            </p:txBody>
          </p:sp>
        </p:grpSp>
      </p:grpSp>
      <p:grpSp>
        <p:nvGrpSpPr>
          <p:cNvPr id="81" name="组合 80">
            <a:extLst>
              <a:ext uri="{FF2B5EF4-FFF2-40B4-BE49-F238E27FC236}">
                <a16:creationId xmlns:a16="http://schemas.microsoft.com/office/drawing/2014/main" xmlns="" id="{64EBA6AE-A496-4574-85EA-9EDC2C71E393}"/>
              </a:ext>
            </a:extLst>
          </p:cNvPr>
          <p:cNvGrpSpPr/>
          <p:nvPr/>
        </p:nvGrpSpPr>
        <p:grpSpPr>
          <a:xfrm>
            <a:off x="6024598" y="2869740"/>
            <a:ext cx="170400" cy="154874"/>
            <a:chOff x="6140713" y="2274654"/>
            <a:chExt cx="170400" cy="154874"/>
          </a:xfrm>
        </p:grpSpPr>
        <p:cxnSp>
          <p:nvCxnSpPr>
            <p:cNvPr id="82" name="Straight Connector 140">
              <a:extLst>
                <a:ext uri="{FF2B5EF4-FFF2-40B4-BE49-F238E27FC236}">
                  <a16:creationId xmlns:a16="http://schemas.microsoft.com/office/drawing/2014/main" xmlns="" id="{919B75E5-5FEB-4D66-8B4F-D7791001AD5F}"/>
                </a:ext>
              </a:extLst>
            </p:cNvPr>
            <p:cNvCxnSpPr/>
            <p:nvPr/>
          </p:nvCxnSpPr>
          <p:spPr>
            <a:xfrm rot="8100000">
              <a:off x="6156238" y="2351124"/>
              <a:ext cx="154875"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3" name="Straight Connector 144">
              <a:extLst>
                <a:ext uri="{FF2B5EF4-FFF2-40B4-BE49-F238E27FC236}">
                  <a16:creationId xmlns:a16="http://schemas.microsoft.com/office/drawing/2014/main" xmlns="" id="{0A8C0544-5629-41F1-B49B-525F8FD68098}"/>
                </a:ext>
              </a:extLst>
            </p:cNvPr>
            <p:cNvCxnSpPr/>
            <p:nvPr/>
          </p:nvCxnSpPr>
          <p:spPr>
            <a:xfrm rot="8100000">
              <a:off x="6140713" y="2274654"/>
              <a:ext cx="0" cy="154874"/>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84" name="组合 83">
            <a:extLst>
              <a:ext uri="{FF2B5EF4-FFF2-40B4-BE49-F238E27FC236}">
                <a16:creationId xmlns:a16="http://schemas.microsoft.com/office/drawing/2014/main" xmlns="" id="{8B7B7429-0872-4343-867C-5AA2CD334A37}"/>
              </a:ext>
            </a:extLst>
          </p:cNvPr>
          <p:cNvGrpSpPr/>
          <p:nvPr/>
        </p:nvGrpSpPr>
        <p:grpSpPr>
          <a:xfrm>
            <a:off x="6024598" y="4127264"/>
            <a:ext cx="170400" cy="154874"/>
            <a:chOff x="6140713" y="3532178"/>
            <a:chExt cx="170400" cy="154874"/>
          </a:xfrm>
        </p:grpSpPr>
        <p:cxnSp>
          <p:nvCxnSpPr>
            <p:cNvPr id="85" name="Straight Connector 147">
              <a:extLst>
                <a:ext uri="{FF2B5EF4-FFF2-40B4-BE49-F238E27FC236}">
                  <a16:creationId xmlns:a16="http://schemas.microsoft.com/office/drawing/2014/main" xmlns="" id="{20E9E6A5-BBA2-4F65-9F19-707D2DEB33FF}"/>
                </a:ext>
              </a:extLst>
            </p:cNvPr>
            <p:cNvCxnSpPr/>
            <p:nvPr/>
          </p:nvCxnSpPr>
          <p:spPr>
            <a:xfrm rot="8100000">
              <a:off x="6156238" y="3608648"/>
              <a:ext cx="154875"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6" name="Straight Connector 148">
              <a:extLst>
                <a:ext uri="{FF2B5EF4-FFF2-40B4-BE49-F238E27FC236}">
                  <a16:creationId xmlns:a16="http://schemas.microsoft.com/office/drawing/2014/main" xmlns="" id="{D6041F35-93AD-408A-999F-649C8CCB6702}"/>
                </a:ext>
              </a:extLst>
            </p:cNvPr>
            <p:cNvCxnSpPr/>
            <p:nvPr/>
          </p:nvCxnSpPr>
          <p:spPr>
            <a:xfrm rot="8100000">
              <a:off x="6140713" y="3532178"/>
              <a:ext cx="0" cy="154874"/>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99206682"/>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Effect transition="in" filter="fade">
                                      <p:cBhvr>
                                        <p:cTn id="24" dur="500"/>
                                        <p:tgtEl>
                                          <p:spTgt spid="5"/>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par>
                                <p:cTn id="35" presetID="53" presetClass="entr" presetSubtype="16" fill="hold" nodeType="withEffect">
                                  <p:stCondLst>
                                    <p:cond delay="0"/>
                                  </p:stCondLst>
                                  <p:childTnLst>
                                    <p:set>
                                      <p:cBhvr>
                                        <p:cTn id="36" dur="1" fill="hold">
                                          <p:stCondLst>
                                            <p:cond delay="0"/>
                                          </p:stCondLst>
                                        </p:cTn>
                                        <p:tgtEl>
                                          <p:spTgt spid="28"/>
                                        </p:tgtEl>
                                        <p:attrNameLst>
                                          <p:attrName>style.visibility</p:attrName>
                                        </p:attrNameLst>
                                      </p:cBhvr>
                                      <p:to>
                                        <p:strVal val="visible"/>
                                      </p:to>
                                    </p:set>
                                    <p:anim calcmode="lin" valueType="num">
                                      <p:cBhvr>
                                        <p:cTn id="37" dur="500" fill="hold"/>
                                        <p:tgtEl>
                                          <p:spTgt spid="28"/>
                                        </p:tgtEl>
                                        <p:attrNameLst>
                                          <p:attrName>ppt_w</p:attrName>
                                        </p:attrNameLst>
                                      </p:cBhvr>
                                      <p:tavLst>
                                        <p:tav tm="0">
                                          <p:val>
                                            <p:fltVal val="0"/>
                                          </p:val>
                                        </p:tav>
                                        <p:tav tm="100000">
                                          <p:val>
                                            <p:strVal val="#ppt_w"/>
                                          </p:val>
                                        </p:tav>
                                      </p:tavLst>
                                    </p:anim>
                                    <p:anim calcmode="lin" valueType="num">
                                      <p:cBhvr>
                                        <p:cTn id="38" dur="500" fill="hold"/>
                                        <p:tgtEl>
                                          <p:spTgt spid="28"/>
                                        </p:tgtEl>
                                        <p:attrNameLst>
                                          <p:attrName>ppt_h</p:attrName>
                                        </p:attrNameLst>
                                      </p:cBhvr>
                                      <p:tavLst>
                                        <p:tav tm="0">
                                          <p:val>
                                            <p:fltVal val="0"/>
                                          </p:val>
                                        </p:tav>
                                        <p:tav tm="100000">
                                          <p:val>
                                            <p:strVal val="#ppt_h"/>
                                          </p:val>
                                        </p:tav>
                                      </p:tavLst>
                                    </p:anim>
                                    <p:animEffect transition="in" filter="fade">
                                      <p:cBhvr>
                                        <p:cTn id="39" dur="500"/>
                                        <p:tgtEl>
                                          <p:spTgt spid="28"/>
                                        </p:tgtEl>
                                      </p:cBhvr>
                                    </p:animEffect>
                                  </p:childTnLst>
                                </p:cTn>
                              </p:par>
                              <p:par>
                                <p:cTn id="40" presetID="53" presetClass="entr" presetSubtype="16" fill="hold" nodeType="withEffect">
                                  <p:stCondLst>
                                    <p:cond delay="0"/>
                                  </p:stCondLst>
                                  <p:childTnLst>
                                    <p:set>
                                      <p:cBhvr>
                                        <p:cTn id="41" dur="1" fill="hold">
                                          <p:stCondLst>
                                            <p:cond delay="0"/>
                                          </p:stCondLst>
                                        </p:cTn>
                                        <p:tgtEl>
                                          <p:spTgt spid="44"/>
                                        </p:tgtEl>
                                        <p:attrNameLst>
                                          <p:attrName>style.visibility</p:attrName>
                                        </p:attrNameLst>
                                      </p:cBhvr>
                                      <p:to>
                                        <p:strVal val="visible"/>
                                      </p:to>
                                    </p:set>
                                    <p:anim calcmode="lin" valueType="num">
                                      <p:cBhvr>
                                        <p:cTn id="42" dur="500" fill="hold"/>
                                        <p:tgtEl>
                                          <p:spTgt spid="44"/>
                                        </p:tgtEl>
                                        <p:attrNameLst>
                                          <p:attrName>ppt_w</p:attrName>
                                        </p:attrNameLst>
                                      </p:cBhvr>
                                      <p:tavLst>
                                        <p:tav tm="0">
                                          <p:val>
                                            <p:fltVal val="0"/>
                                          </p:val>
                                        </p:tav>
                                        <p:tav tm="100000">
                                          <p:val>
                                            <p:strVal val="#ppt_w"/>
                                          </p:val>
                                        </p:tav>
                                      </p:tavLst>
                                    </p:anim>
                                    <p:anim calcmode="lin" valueType="num">
                                      <p:cBhvr>
                                        <p:cTn id="43" dur="500" fill="hold"/>
                                        <p:tgtEl>
                                          <p:spTgt spid="44"/>
                                        </p:tgtEl>
                                        <p:attrNameLst>
                                          <p:attrName>ppt_h</p:attrName>
                                        </p:attrNameLst>
                                      </p:cBhvr>
                                      <p:tavLst>
                                        <p:tav tm="0">
                                          <p:val>
                                            <p:fltVal val="0"/>
                                          </p:val>
                                        </p:tav>
                                        <p:tav tm="100000">
                                          <p:val>
                                            <p:strVal val="#ppt_h"/>
                                          </p:val>
                                        </p:tav>
                                      </p:tavLst>
                                    </p:anim>
                                    <p:animEffect transition="in" filter="fade">
                                      <p:cBhvr>
                                        <p:cTn id="44" dur="500"/>
                                        <p:tgtEl>
                                          <p:spTgt spid="44"/>
                                        </p:tgtEl>
                                      </p:cBhvr>
                                    </p:animEffect>
                                  </p:childTnLst>
                                </p:cTn>
                              </p:par>
                              <p:par>
                                <p:cTn id="45" presetID="53" presetClass="entr" presetSubtype="16" fill="hold" nodeType="withEffect">
                                  <p:stCondLst>
                                    <p:cond delay="0"/>
                                  </p:stCondLst>
                                  <p:childTnLst>
                                    <p:set>
                                      <p:cBhvr>
                                        <p:cTn id="46" dur="1" fill="hold">
                                          <p:stCondLst>
                                            <p:cond delay="0"/>
                                          </p:stCondLst>
                                        </p:cTn>
                                        <p:tgtEl>
                                          <p:spTgt spid="65"/>
                                        </p:tgtEl>
                                        <p:attrNameLst>
                                          <p:attrName>style.visibility</p:attrName>
                                        </p:attrNameLst>
                                      </p:cBhvr>
                                      <p:to>
                                        <p:strVal val="visible"/>
                                      </p:to>
                                    </p:set>
                                    <p:anim calcmode="lin" valueType="num">
                                      <p:cBhvr>
                                        <p:cTn id="47" dur="500" fill="hold"/>
                                        <p:tgtEl>
                                          <p:spTgt spid="65"/>
                                        </p:tgtEl>
                                        <p:attrNameLst>
                                          <p:attrName>ppt_w</p:attrName>
                                        </p:attrNameLst>
                                      </p:cBhvr>
                                      <p:tavLst>
                                        <p:tav tm="0">
                                          <p:val>
                                            <p:fltVal val="0"/>
                                          </p:val>
                                        </p:tav>
                                        <p:tav tm="100000">
                                          <p:val>
                                            <p:strVal val="#ppt_w"/>
                                          </p:val>
                                        </p:tav>
                                      </p:tavLst>
                                    </p:anim>
                                    <p:anim calcmode="lin" valueType="num">
                                      <p:cBhvr>
                                        <p:cTn id="48" dur="500" fill="hold"/>
                                        <p:tgtEl>
                                          <p:spTgt spid="65"/>
                                        </p:tgtEl>
                                        <p:attrNameLst>
                                          <p:attrName>ppt_h</p:attrName>
                                        </p:attrNameLst>
                                      </p:cBhvr>
                                      <p:tavLst>
                                        <p:tav tm="0">
                                          <p:val>
                                            <p:fltVal val="0"/>
                                          </p:val>
                                        </p:tav>
                                        <p:tav tm="100000">
                                          <p:val>
                                            <p:strVal val="#ppt_h"/>
                                          </p:val>
                                        </p:tav>
                                      </p:tavLst>
                                    </p:anim>
                                    <p:animEffect transition="in" filter="fade">
                                      <p:cBhvr>
                                        <p:cTn id="49" dur="500"/>
                                        <p:tgtEl>
                                          <p:spTgt spid="65"/>
                                        </p:tgtEl>
                                      </p:cBhvr>
                                    </p:animEffect>
                                  </p:childTnLst>
                                </p:cTn>
                              </p:par>
                              <p:par>
                                <p:cTn id="50" presetID="53" presetClass="entr" presetSubtype="16" fill="hold" nodeType="withEffect">
                                  <p:stCondLst>
                                    <p:cond delay="0"/>
                                  </p:stCondLst>
                                  <p:childTnLst>
                                    <p:set>
                                      <p:cBhvr>
                                        <p:cTn id="51" dur="1" fill="hold">
                                          <p:stCondLst>
                                            <p:cond delay="0"/>
                                          </p:stCondLst>
                                        </p:cTn>
                                        <p:tgtEl>
                                          <p:spTgt spid="81"/>
                                        </p:tgtEl>
                                        <p:attrNameLst>
                                          <p:attrName>style.visibility</p:attrName>
                                        </p:attrNameLst>
                                      </p:cBhvr>
                                      <p:to>
                                        <p:strVal val="visible"/>
                                      </p:to>
                                    </p:set>
                                    <p:anim calcmode="lin" valueType="num">
                                      <p:cBhvr>
                                        <p:cTn id="52" dur="500" fill="hold"/>
                                        <p:tgtEl>
                                          <p:spTgt spid="81"/>
                                        </p:tgtEl>
                                        <p:attrNameLst>
                                          <p:attrName>ppt_w</p:attrName>
                                        </p:attrNameLst>
                                      </p:cBhvr>
                                      <p:tavLst>
                                        <p:tav tm="0">
                                          <p:val>
                                            <p:fltVal val="0"/>
                                          </p:val>
                                        </p:tav>
                                        <p:tav tm="100000">
                                          <p:val>
                                            <p:strVal val="#ppt_w"/>
                                          </p:val>
                                        </p:tav>
                                      </p:tavLst>
                                    </p:anim>
                                    <p:anim calcmode="lin" valueType="num">
                                      <p:cBhvr>
                                        <p:cTn id="53" dur="500" fill="hold"/>
                                        <p:tgtEl>
                                          <p:spTgt spid="81"/>
                                        </p:tgtEl>
                                        <p:attrNameLst>
                                          <p:attrName>ppt_h</p:attrName>
                                        </p:attrNameLst>
                                      </p:cBhvr>
                                      <p:tavLst>
                                        <p:tav tm="0">
                                          <p:val>
                                            <p:fltVal val="0"/>
                                          </p:val>
                                        </p:tav>
                                        <p:tav tm="100000">
                                          <p:val>
                                            <p:strVal val="#ppt_h"/>
                                          </p:val>
                                        </p:tav>
                                      </p:tavLst>
                                    </p:anim>
                                    <p:animEffect transition="in" filter="fade">
                                      <p:cBhvr>
                                        <p:cTn id="54" dur="500"/>
                                        <p:tgtEl>
                                          <p:spTgt spid="81"/>
                                        </p:tgtEl>
                                      </p:cBhvr>
                                    </p:animEffect>
                                  </p:childTnLst>
                                </p:cTn>
                              </p:par>
                              <p:par>
                                <p:cTn id="55" presetID="53" presetClass="entr" presetSubtype="16" fill="hold" nodeType="withEffect">
                                  <p:stCondLst>
                                    <p:cond delay="0"/>
                                  </p:stCondLst>
                                  <p:childTnLst>
                                    <p:set>
                                      <p:cBhvr>
                                        <p:cTn id="56" dur="1" fill="hold">
                                          <p:stCondLst>
                                            <p:cond delay="0"/>
                                          </p:stCondLst>
                                        </p:cTn>
                                        <p:tgtEl>
                                          <p:spTgt spid="84"/>
                                        </p:tgtEl>
                                        <p:attrNameLst>
                                          <p:attrName>style.visibility</p:attrName>
                                        </p:attrNameLst>
                                      </p:cBhvr>
                                      <p:to>
                                        <p:strVal val="visible"/>
                                      </p:to>
                                    </p:set>
                                    <p:anim calcmode="lin" valueType="num">
                                      <p:cBhvr>
                                        <p:cTn id="57" dur="500" fill="hold"/>
                                        <p:tgtEl>
                                          <p:spTgt spid="84"/>
                                        </p:tgtEl>
                                        <p:attrNameLst>
                                          <p:attrName>ppt_w</p:attrName>
                                        </p:attrNameLst>
                                      </p:cBhvr>
                                      <p:tavLst>
                                        <p:tav tm="0">
                                          <p:val>
                                            <p:fltVal val="0"/>
                                          </p:val>
                                        </p:tav>
                                        <p:tav tm="100000">
                                          <p:val>
                                            <p:strVal val="#ppt_w"/>
                                          </p:val>
                                        </p:tav>
                                      </p:tavLst>
                                    </p:anim>
                                    <p:anim calcmode="lin" valueType="num">
                                      <p:cBhvr>
                                        <p:cTn id="58" dur="500" fill="hold"/>
                                        <p:tgtEl>
                                          <p:spTgt spid="84"/>
                                        </p:tgtEl>
                                        <p:attrNameLst>
                                          <p:attrName>ppt_h</p:attrName>
                                        </p:attrNameLst>
                                      </p:cBhvr>
                                      <p:tavLst>
                                        <p:tav tm="0">
                                          <p:val>
                                            <p:fltVal val="0"/>
                                          </p:val>
                                        </p:tav>
                                        <p:tav tm="100000">
                                          <p:val>
                                            <p:strVal val="#ppt_h"/>
                                          </p:val>
                                        </p:tav>
                                      </p:tavLst>
                                    </p:anim>
                                    <p:animEffect transition="in" filter="fade">
                                      <p:cBhvr>
                                        <p:cTn id="59"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7">
            <a:extLst>
              <a:ext uri="{FF2B5EF4-FFF2-40B4-BE49-F238E27FC236}">
                <a16:creationId xmlns:a16="http://schemas.microsoft.com/office/drawing/2014/main" xmlns="" id="{B8A7E759-DFB0-4F62-BF23-DB09D1802A77}"/>
              </a:ext>
            </a:extLst>
          </p:cNvPr>
          <p:cNvGrpSpPr/>
          <p:nvPr/>
        </p:nvGrpSpPr>
        <p:grpSpPr>
          <a:xfrm>
            <a:off x="8343141" y="2339320"/>
            <a:ext cx="964301" cy="964301"/>
            <a:chOff x="6933028" y="1810084"/>
            <a:chExt cx="914400" cy="914400"/>
          </a:xfrm>
        </p:grpSpPr>
        <p:sp>
          <p:nvSpPr>
            <p:cNvPr id="3" name="Oval 20">
              <a:extLst>
                <a:ext uri="{FF2B5EF4-FFF2-40B4-BE49-F238E27FC236}">
                  <a16:creationId xmlns:a16="http://schemas.microsoft.com/office/drawing/2014/main" xmlns="" id="{FD5E5BC5-EAA5-4B28-AF98-D1DB5FC7F19C}"/>
                </a:ext>
              </a:extLst>
            </p:cNvPr>
            <p:cNvSpPr/>
            <p:nvPr/>
          </p:nvSpPr>
          <p:spPr>
            <a:xfrm>
              <a:off x="6933028" y="1810084"/>
              <a:ext cx="914400" cy="9144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50">
                <a:cs typeface="+mn-ea"/>
                <a:sym typeface="+mn-lt"/>
              </a:endParaRPr>
            </a:p>
          </p:txBody>
        </p:sp>
        <p:sp>
          <p:nvSpPr>
            <p:cNvPr id="4" name="Freeform 24">
              <a:extLst>
                <a:ext uri="{FF2B5EF4-FFF2-40B4-BE49-F238E27FC236}">
                  <a16:creationId xmlns:a16="http://schemas.microsoft.com/office/drawing/2014/main" xmlns="" id="{2FD7CBB0-6AC3-432F-BF6F-6A2F5B0C7842}"/>
                </a:ext>
              </a:extLst>
            </p:cNvPr>
            <p:cNvSpPr>
              <a:spLocks noEditPoints="1"/>
            </p:cNvSpPr>
            <p:nvPr/>
          </p:nvSpPr>
          <p:spPr bwMode="auto">
            <a:xfrm>
              <a:off x="7217527" y="2069775"/>
              <a:ext cx="345401" cy="395018"/>
            </a:xfrm>
            <a:custGeom>
              <a:avLst/>
              <a:gdLst>
                <a:gd name="T0" fmla="*/ 50 w 84"/>
                <a:gd name="T1" fmla="*/ 92 h 96"/>
                <a:gd name="T2" fmla="*/ 57 w 84"/>
                <a:gd name="T3" fmla="*/ 81 h 96"/>
                <a:gd name="T4" fmla="*/ 56 w 84"/>
                <a:gd name="T5" fmla="*/ 75 h 96"/>
                <a:gd name="T6" fmla="*/ 43 w 84"/>
                <a:gd name="T7" fmla="*/ 63 h 96"/>
                <a:gd name="T8" fmla="*/ 38 w 84"/>
                <a:gd name="T9" fmla="*/ 62 h 96"/>
                <a:gd name="T10" fmla="*/ 30 w 84"/>
                <a:gd name="T11" fmla="*/ 67 h 96"/>
                <a:gd name="T12" fmla="*/ 17 w 84"/>
                <a:gd name="T13" fmla="*/ 35 h 96"/>
                <a:gd name="T14" fmla="*/ 26 w 84"/>
                <a:gd name="T15" fmla="*/ 31 h 96"/>
                <a:gd name="T16" fmla="*/ 27 w 84"/>
                <a:gd name="T17" fmla="*/ 25 h 96"/>
                <a:gd name="T18" fmla="*/ 22 w 84"/>
                <a:gd name="T19" fmla="*/ 8 h 96"/>
                <a:gd name="T20" fmla="*/ 18 w 84"/>
                <a:gd name="T21" fmla="*/ 4 h 96"/>
                <a:gd name="T22" fmla="*/ 4 w 84"/>
                <a:gd name="T23" fmla="*/ 6 h 96"/>
                <a:gd name="T24" fmla="*/ 0 w 84"/>
                <a:gd name="T25" fmla="*/ 10 h 96"/>
                <a:gd name="T26" fmla="*/ 43 w 84"/>
                <a:gd name="T27" fmla="*/ 94 h 96"/>
                <a:gd name="T28" fmla="*/ 50 w 84"/>
                <a:gd name="T29" fmla="*/ 92 h 96"/>
                <a:gd name="T30" fmla="*/ 45 w 84"/>
                <a:gd name="T31" fmla="*/ 53 h 96"/>
                <a:gd name="T32" fmla="*/ 32 w 84"/>
                <a:gd name="T33" fmla="*/ 53 h 96"/>
                <a:gd name="T34" fmla="*/ 32 w 84"/>
                <a:gd name="T35" fmla="*/ 50 h 96"/>
                <a:gd name="T36" fmla="*/ 40 w 84"/>
                <a:gd name="T37" fmla="*/ 38 h 96"/>
                <a:gd name="T38" fmla="*/ 42 w 84"/>
                <a:gd name="T39" fmla="*/ 32 h 96"/>
                <a:gd name="T40" fmla="*/ 41 w 84"/>
                <a:gd name="T41" fmla="*/ 30 h 96"/>
                <a:gd name="T42" fmla="*/ 40 w 84"/>
                <a:gd name="T43" fmla="*/ 31 h 96"/>
                <a:gd name="T44" fmla="*/ 39 w 84"/>
                <a:gd name="T45" fmla="*/ 36 h 96"/>
                <a:gd name="T46" fmla="*/ 34 w 84"/>
                <a:gd name="T47" fmla="*/ 36 h 96"/>
                <a:gd name="T48" fmla="*/ 34 w 84"/>
                <a:gd name="T49" fmla="*/ 31 h 96"/>
                <a:gd name="T50" fmla="*/ 42 w 84"/>
                <a:gd name="T51" fmla="*/ 26 h 96"/>
                <a:gd name="T52" fmla="*/ 47 w 84"/>
                <a:gd name="T53" fmla="*/ 28 h 96"/>
                <a:gd name="T54" fmla="*/ 47 w 84"/>
                <a:gd name="T55" fmla="*/ 34 h 96"/>
                <a:gd name="T56" fmla="*/ 47 w 84"/>
                <a:gd name="T57" fmla="*/ 37 h 96"/>
                <a:gd name="T58" fmla="*/ 38 w 84"/>
                <a:gd name="T59" fmla="*/ 50 h 96"/>
                <a:gd name="T60" fmla="*/ 46 w 84"/>
                <a:gd name="T61" fmla="*/ 50 h 96"/>
                <a:gd name="T62" fmla="*/ 45 w 84"/>
                <a:gd name="T63" fmla="*/ 53 h 96"/>
                <a:gd name="T64" fmla="*/ 63 w 84"/>
                <a:gd name="T65" fmla="*/ 50 h 96"/>
                <a:gd name="T66" fmla="*/ 60 w 84"/>
                <a:gd name="T67" fmla="*/ 50 h 96"/>
                <a:gd name="T68" fmla="*/ 60 w 84"/>
                <a:gd name="T69" fmla="*/ 53 h 96"/>
                <a:gd name="T70" fmla="*/ 54 w 84"/>
                <a:gd name="T71" fmla="*/ 53 h 96"/>
                <a:gd name="T72" fmla="*/ 54 w 84"/>
                <a:gd name="T73" fmla="*/ 50 h 96"/>
                <a:gd name="T74" fmla="*/ 46 w 84"/>
                <a:gd name="T75" fmla="*/ 50 h 96"/>
                <a:gd name="T76" fmla="*/ 47 w 84"/>
                <a:gd name="T77" fmla="*/ 46 h 96"/>
                <a:gd name="T78" fmla="*/ 55 w 84"/>
                <a:gd name="T79" fmla="*/ 26 h 96"/>
                <a:gd name="T80" fmla="*/ 63 w 84"/>
                <a:gd name="T81" fmla="*/ 26 h 96"/>
                <a:gd name="T82" fmla="*/ 61 w 84"/>
                <a:gd name="T83" fmla="*/ 46 h 96"/>
                <a:gd name="T84" fmla="*/ 63 w 84"/>
                <a:gd name="T85" fmla="*/ 46 h 96"/>
                <a:gd name="T86" fmla="*/ 63 w 84"/>
                <a:gd name="T87" fmla="*/ 50 h 96"/>
                <a:gd name="T88" fmla="*/ 55 w 84"/>
                <a:gd name="T89" fmla="*/ 46 h 96"/>
                <a:gd name="T90" fmla="*/ 52 w 84"/>
                <a:gd name="T91" fmla="*/ 46 h 96"/>
                <a:gd name="T92" fmla="*/ 56 w 84"/>
                <a:gd name="T93" fmla="*/ 35 h 96"/>
                <a:gd name="T94" fmla="*/ 55 w 84"/>
                <a:gd name="T95" fmla="*/ 46 h 96"/>
                <a:gd name="T96" fmla="*/ 43 w 84"/>
                <a:gd name="T97" fmla="*/ 0 h 96"/>
                <a:gd name="T98" fmla="*/ 72 w 84"/>
                <a:gd name="T99" fmla="*/ 12 h 96"/>
                <a:gd name="T100" fmla="*/ 84 w 84"/>
                <a:gd name="T101" fmla="*/ 41 h 96"/>
                <a:gd name="T102" fmla="*/ 72 w 84"/>
                <a:gd name="T103" fmla="*/ 71 h 96"/>
                <a:gd name="T104" fmla="*/ 65 w 84"/>
                <a:gd name="T105" fmla="*/ 76 h 96"/>
                <a:gd name="T106" fmla="*/ 63 w 84"/>
                <a:gd name="T107" fmla="*/ 73 h 96"/>
                <a:gd name="T108" fmla="*/ 59 w 84"/>
                <a:gd name="T109" fmla="*/ 69 h 96"/>
                <a:gd name="T110" fmla="*/ 66 w 84"/>
                <a:gd name="T111" fmla="*/ 64 h 96"/>
                <a:gd name="T112" fmla="*/ 75 w 84"/>
                <a:gd name="T113" fmla="*/ 41 h 96"/>
                <a:gd name="T114" fmla="*/ 66 w 84"/>
                <a:gd name="T115" fmla="*/ 19 h 96"/>
                <a:gd name="T116" fmla="*/ 43 w 84"/>
                <a:gd name="T117" fmla="*/ 10 h 96"/>
                <a:gd name="T118" fmla="*/ 31 w 84"/>
                <a:gd name="T119" fmla="*/ 12 h 96"/>
                <a:gd name="T120" fmla="*/ 29 w 84"/>
                <a:gd name="T121" fmla="*/ 6 h 96"/>
                <a:gd name="T122" fmla="*/ 28 w 84"/>
                <a:gd name="T123" fmla="*/ 3 h 96"/>
                <a:gd name="T124" fmla="*/ 43 w 84"/>
                <a:gd name="T1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 h="96">
                  <a:moveTo>
                    <a:pt x="50" y="92"/>
                  </a:moveTo>
                  <a:cubicBezTo>
                    <a:pt x="52" y="88"/>
                    <a:pt x="55" y="84"/>
                    <a:pt x="57" y="81"/>
                  </a:cubicBezTo>
                  <a:cubicBezTo>
                    <a:pt x="58" y="79"/>
                    <a:pt x="58" y="77"/>
                    <a:pt x="56" y="75"/>
                  </a:cubicBezTo>
                  <a:cubicBezTo>
                    <a:pt x="52" y="71"/>
                    <a:pt x="48" y="67"/>
                    <a:pt x="43" y="63"/>
                  </a:cubicBezTo>
                  <a:cubicBezTo>
                    <a:pt x="41" y="61"/>
                    <a:pt x="40" y="61"/>
                    <a:pt x="38" y="62"/>
                  </a:cubicBezTo>
                  <a:cubicBezTo>
                    <a:pt x="35" y="63"/>
                    <a:pt x="33" y="65"/>
                    <a:pt x="30" y="67"/>
                  </a:cubicBezTo>
                  <a:cubicBezTo>
                    <a:pt x="21" y="53"/>
                    <a:pt x="19" y="45"/>
                    <a:pt x="17" y="35"/>
                  </a:cubicBezTo>
                  <a:cubicBezTo>
                    <a:pt x="20" y="34"/>
                    <a:pt x="23" y="32"/>
                    <a:pt x="26" y="31"/>
                  </a:cubicBezTo>
                  <a:cubicBezTo>
                    <a:pt x="27" y="30"/>
                    <a:pt x="28" y="28"/>
                    <a:pt x="27" y="25"/>
                  </a:cubicBezTo>
                  <a:cubicBezTo>
                    <a:pt x="26" y="20"/>
                    <a:pt x="24" y="14"/>
                    <a:pt x="22" y="8"/>
                  </a:cubicBezTo>
                  <a:cubicBezTo>
                    <a:pt x="22" y="6"/>
                    <a:pt x="20" y="4"/>
                    <a:pt x="18" y="4"/>
                  </a:cubicBezTo>
                  <a:cubicBezTo>
                    <a:pt x="14" y="5"/>
                    <a:pt x="9" y="5"/>
                    <a:pt x="4" y="6"/>
                  </a:cubicBezTo>
                  <a:cubicBezTo>
                    <a:pt x="0" y="6"/>
                    <a:pt x="0" y="7"/>
                    <a:pt x="0" y="10"/>
                  </a:cubicBezTo>
                  <a:cubicBezTo>
                    <a:pt x="1" y="46"/>
                    <a:pt x="15" y="78"/>
                    <a:pt x="43" y="94"/>
                  </a:cubicBezTo>
                  <a:cubicBezTo>
                    <a:pt x="46" y="96"/>
                    <a:pt x="47" y="96"/>
                    <a:pt x="50" y="92"/>
                  </a:cubicBezTo>
                  <a:close/>
                  <a:moveTo>
                    <a:pt x="45" y="53"/>
                  </a:moveTo>
                  <a:cubicBezTo>
                    <a:pt x="32" y="53"/>
                    <a:pt x="32" y="53"/>
                    <a:pt x="32" y="53"/>
                  </a:cubicBezTo>
                  <a:cubicBezTo>
                    <a:pt x="32" y="50"/>
                    <a:pt x="32" y="50"/>
                    <a:pt x="32" y="50"/>
                  </a:cubicBezTo>
                  <a:cubicBezTo>
                    <a:pt x="40" y="38"/>
                    <a:pt x="40" y="38"/>
                    <a:pt x="40" y="38"/>
                  </a:cubicBezTo>
                  <a:cubicBezTo>
                    <a:pt x="41" y="36"/>
                    <a:pt x="42" y="34"/>
                    <a:pt x="42" y="32"/>
                  </a:cubicBezTo>
                  <a:cubicBezTo>
                    <a:pt x="42" y="31"/>
                    <a:pt x="42" y="30"/>
                    <a:pt x="41" y="30"/>
                  </a:cubicBezTo>
                  <a:cubicBezTo>
                    <a:pt x="40" y="30"/>
                    <a:pt x="40" y="31"/>
                    <a:pt x="40" y="31"/>
                  </a:cubicBezTo>
                  <a:cubicBezTo>
                    <a:pt x="39" y="36"/>
                    <a:pt x="39" y="36"/>
                    <a:pt x="39" y="36"/>
                  </a:cubicBezTo>
                  <a:cubicBezTo>
                    <a:pt x="34" y="36"/>
                    <a:pt x="34" y="36"/>
                    <a:pt x="34" y="36"/>
                  </a:cubicBezTo>
                  <a:cubicBezTo>
                    <a:pt x="34" y="31"/>
                    <a:pt x="34" y="31"/>
                    <a:pt x="34" y="31"/>
                  </a:cubicBezTo>
                  <a:cubicBezTo>
                    <a:pt x="35" y="28"/>
                    <a:pt x="37" y="26"/>
                    <a:pt x="42" y="26"/>
                  </a:cubicBezTo>
                  <a:cubicBezTo>
                    <a:pt x="44" y="26"/>
                    <a:pt x="46" y="27"/>
                    <a:pt x="47" y="28"/>
                  </a:cubicBezTo>
                  <a:cubicBezTo>
                    <a:pt x="48" y="29"/>
                    <a:pt x="48" y="31"/>
                    <a:pt x="47" y="34"/>
                  </a:cubicBezTo>
                  <a:cubicBezTo>
                    <a:pt x="47" y="35"/>
                    <a:pt x="47" y="36"/>
                    <a:pt x="47" y="37"/>
                  </a:cubicBezTo>
                  <a:cubicBezTo>
                    <a:pt x="38" y="50"/>
                    <a:pt x="38" y="50"/>
                    <a:pt x="38" y="50"/>
                  </a:cubicBezTo>
                  <a:cubicBezTo>
                    <a:pt x="46" y="50"/>
                    <a:pt x="46" y="50"/>
                    <a:pt x="46" y="50"/>
                  </a:cubicBezTo>
                  <a:cubicBezTo>
                    <a:pt x="45" y="53"/>
                    <a:pt x="45" y="53"/>
                    <a:pt x="45" y="53"/>
                  </a:cubicBezTo>
                  <a:close/>
                  <a:moveTo>
                    <a:pt x="63" y="50"/>
                  </a:moveTo>
                  <a:cubicBezTo>
                    <a:pt x="60" y="50"/>
                    <a:pt x="60" y="50"/>
                    <a:pt x="60" y="50"/>
                  </a:cubicBezTo>
                  <a:cubicBezTo>
                    <a:pt x="60" y="53"/>
                    <a:pt x="60" y="53"/>
                    <a:pt x="60" y="53"/>
                  </a:cubicBezTo>
                  <a:cubicBezTo>
                    <a:pt x="54" y="53"/>
                    <a:pt x="54" y="53"/>
                    <a:pt x="54" y="53"/>
                  </a:cubicBezTo>
                  <a:cubicBezTo>
                    <a:pt x="54" y="50"/>
                    <a:pt x="54" y="50"/>
                    <a:pt x="54" y="50"/>
                  </a:cubicBezTo>
                  <a:cubicBezTo>
                    <a:pt x="46" y="50"/>
                    <a:pt x="46" y="50"/>
                    <a:pt x="46" y="50"/>
                  </a:cubicBezTo>
                  <a:cubicBezTo>
                    <a:pt x="47" y="46"/>
                    <a:pt x="47" y="46"/>
                    <a:pt x="47" y="46"/>
                  </a:cubicBezTo>
                  <a:cubicBezTo>
                    <a:pt x="55" y="26"/>
                    <a:pt x="55" y="26"/>
                    <a:pt x="55" y="26"/>
                  </a:cubicBezTo>
                  <a:cubicBezTo>
                    <a:pt x="63" y="26"/>
                    <a:pt x="63" y="26"/>
                    <a:pt x="63" y="26"/>
                  </a:cubicBezTo>
                  <a:cubicBezTo>
                    <a:pt x="61" y="46"/>
                    <a:pt x="61" y="46"/>
                    <a:pt x="61" y="46"/>
                  </a:cubicBezTo>
                  <a:cubicBezTo>
                    <a:pt x="63" y="46"/>
                    <a:pt x="63" y="46"/>
                    <a:pt x="63" y="46"/>
                  </a:cubicBezTo>
                  <a:cubicBezTo>
                    <a:pt x="63" y="50"/>
                    <a:pt x="63" y="50"/>
                    <a:pt x="63" y="50"/>
                  </a:cubicBezTo>
                  <a:close/>
                  <a:moveTo>
                    <a:pt x="55" y="46"/>
                  </a:moveTo>
                  <a:cubicBezTo>
                    <a:pt x="52" y="46"/>
                    <a:pt x="52" y="46"/>
                    <a:pt x="52" y="46"/>
                  </a:cubicBezTo>
                  <a:cubicBezTo>
                    <a:pt x="56" y="35"/>
                    <a:pt x="56" y="35"/>
                    <a:pt x="56" y="35"/>
                  </a:cubicBezTo>
                  <a:cubicBezTo>
                    <a:pt x="55" y="46"/>
                    <a:pt x="55" y="46"/>
                    <a:pt x="55" y="46"/>
                  </a:cubicBezTo>
                  <a:close/>
                  <a:moveTo>
                    <a:pt x="43" y="0"/>
                  </a:moveTo>
                  <a:cubicBezTo>
                    <a:pt x="54" y="0"/>
                    <a:pt x="65" y="5"/>
                    <a:pt x="72" y="12"/>
                  </a:cubicBezTo>
                  <a:cubicBezTo>
                    <a:pt x="80" y="20"/>
                    <a:pt x="84" y="30"/>
                    <a:pt x="84" y="41"/>
                  </a:cubicBezTo>
                  <a:cubicBezTo>
                    <a:pt x="84" y="53"/>
                    <a:pt x="80" y="63"/>
                    <a:pt x="72" y="71"/>
                  </a:cubicBezTo>
                  <a:cubicBezTo>
                    <a:pt x="70" y="73"/>
                    <a:pt x="68" y="75"/>
                    <a:pt x="65" y="76"/>
                  </a:cubicBezTo>
                  <a:cubicBezTo>
                    <a:pt x="65" y="75"/>
                    <a:pt x="64" y="74"/>
                    <a:pt x="63" y="73"/>
                  </a:cubicBezTo>
                  <a:cubicBezTo>
                    <a:pt x="59" y="69"/>
                    <a:pt x="59" y="69"/>
                    <a:pt x="59" y="69"/>
                  </a:cubicBezTo>
                  <a:cubicBezTo>
                    <a:pt x="61" y="68"/>
                    <a:pt x="64" y="66"/>
                    <a:pt x="66" y="64"/>
                  </a:cubicBezTo>
                  <a:cubicBezTo>
                    <a:pt x="71" y="58"/>
                    <a:pt x="75" y="50"/>
                    <a:pt x="75" y="41"/>
                  </a:cubicBezTo>
                  <a:cubicBezTo>
                    <a:pt x="75" y="33"/>
                    <a:pt x="71" y="25"/>
                    <a:pt x="66" y="19"/>
                  </a:cubicBezTo>
                  <a:cubicBezTo>
                    <a:pt x="60" y="13"/>
                    <a:pt x="52" y="10"/>
                    <a:pt x="43" y="10"/>
                  </a:cubicBezTo>
                  <a:cubicBezTo>
                    <a:pt x="39" y="10"/>
                    <a:pt x="35" y="11"/>
                    <a:pt x="31" y="12"/>
                  </a:cubicBezTo>
                  <a:cubicBezTo>
                    <a:pt x="29" y="6"/>
                    <a:pt x="29" y="6"/>
                    <a:pt x="29" y="6"/>
                  </a:cubicBezTo>
                  <a:cubicBezTo>
                    <a:pt x="29" y="5"/>
                    <a:pt x="28" y="4"/>
                    <a:pt x="28" y="3"/>
                  </a:cubicBezTo>
                  <a:cubicBezTo>
                    <a:pt x="33" y="1"/>
                    <a:pt x="38" y="0"/>
                    <a:pt x="43" y="0"/>
                  </a:cubicBezTo>
                  <a:close/>
                </a:path>
              </a:pathLst>
            </a:custGeom>
            <a:solidFill>
              <a:schemeClr val="bg1"/>
            </a:solidFill>
            <a:ln>
              <a:noFill/>
            </a:ln>
          </p:spPr>
          <p:txBody>
            <a:bodyPr vert="horz" wrap="square" lIns="96430" tIns="48216" rIns="96430" bIns="48216"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50">
                <a:solidFill>
                  <a:prstClr val="black"/>
                </a:solidFill>
                <a:cs typeface="+mn-ea"/>
                <a:sym typeface="+mn-lt"/>
              </a:endParaRPr>
            </a:p>
          </p:txBody>
        </p:sp>
      </p:grpSp>
      <p:grpSp>
        <p:nvGrpSpPr>
          <p:cNvPr id="5" name="Group 15">
            <a:extLst>
              <a:ext uri="{FF2B5EF4-FFF2-40B4-BE49-F238E27FC236}">
                <a16:creationId xmlns:a16="http://schemas.microsoft.com/office/drawing/2014/main" xmlns="" id="{E8EC982E-0562-42BE-A06F-5D1A9F1F6B85}"/>
              </a:ext>
            </a:extLst>
          </p:cNvPr>
          <p:cNvGrpSpPr/>
          <p:nvPr/>
        </p:nvGrpSpPr>
        <p:grpSpPr>
          <a:xfrm>
            <a:off x="2883716" y="2339320"/>
            <a:ext cx="964301" cy="964301"/>
            <a:chOff x="1756116" y="1810084"/>
            <a:chExt cx="914400" cy="914400"/>
          </a:xfrm>
        </p:grpSpPr>
        <p:sp>
          <p:nvSpPr>
            <p:cNvPr id="6" name="Oval 18">
              <a:extLst>
                <a:ext uri="{FF2B5EF4-FFF2-40B4-BE49-F238E27FC236}">
                  <a16:creationId xmlns:a16="http://schemas.microsoft.com/office/drawing/2014/main" xmlns="" id="{EB78E036-8273-4D46-A816-40E13D9E5AA4}"/>
                </a:ext>
              </a:extLst>
            </p:cNvPr>
            <p:cNvSpPr/>
            <p:nvPr/>
          </p:nvSpPr>
          <p:spPr>
            <a:xfrm>
              <a:off x="1756116" y="1810084"/>
              <a:ext cx="914400" cy="9144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50">
                <a:cs typeface="+mn-ea"/>
                <a:sym typeface="+mn-lt"/>
              </a:endParaRPr>
            </a:p>
          </p:txBody>
        </p:sp>
        <p:sp>
          <p:nvSpPr>
            <p:cNvPr id="7" name="Freeform 25">
              <a:extLst>
                <a:ext uri="{FF2B5EF4-FFF2-40B4-BE49-F238E27FC236}">
                  <a16:creationId xmlns:a16="http://schemas.microsoft.com/office/drawing/2014/main" xmlns="" id="{C2918702-38EF-4928-858D-9042921C5947}"/>
                </a:ext>
              </a:extLst>
            </p:cNvPr>
            <p:cNvSpPr>
              <a:spLocks noEditPoints="1"/>
            </p:cNvSpPr>
            <p:nvPr/>
          </p:nvSpPr>
          <p:spPr bwMode="auto">
            <a:xfrm>
              <a:off x="2074965" y="2048784"/>
              <a:ext cx="276702" cy="43700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1"/>
            </a:solidFill>
            <a:ln>
              <a:noFill/>
            </a:ln>
          </p:spPr>
          <p:txBody>
            <a:bodyPr vert="horz" wrap="square" lIns="96430" tIns="48216" rIns="96430" bIns="48216"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50">
                <a:solidFill>
                  <a:prstClr val="black"/>
                </a:solidFill>
                <a:cs typeface="+mn-ea"/>
                <a:sym typeface="+mn-lt"/>
              </a:endParaRPr>
            </a:p>
          </p:txBody>
        </p:sp>
      </p:grpSp>
      <p:grpSp>
        <p:nvGrpSpPr>
          <p:cNvPr id="8" name="Group 16">
            <a:extLst>
              <a:ext uri="{FF2B5EF4-FFF2-40B4-BE49-F238E27FC236}">
                <a16:creationId xmlns:a16="http://schemas.microsoft.com/office/drawing/2014/main" xmlns="" id="{8651E445-1DFF-4A02-BE39-4051E03CF99D}"/>
              </a:ext>
            </a:extLst>
          </p:cNvPr>
          <p:cNvGrpSpPr/>
          <p:nvPr/>
        </p:nvGrpSpPr>
        <p:grpSpPr>
          <a:xfrm>
            <a:off x="5613427" y="2339320"/>
            <a:ext cx="964301" cy="964301"/>
            <a:chOff x="4344572" y="1810084"/>
            <a:chExt cx="914400" cy="914400"/>
          </a:xfrm>
        </p:grpSpPr>
        <p:sp>
          <p:nvSpPr>
            <p:cNvPr id="9" name="Oval 19">
              <a:extLst>
                <a:ext uri="{FF2B5EF4-FFF2-40B4-BE49-F238E27FC236}">
                  <a16:creationId xmlns:a16="http://schemas.microsoft.com/office/drawing/2014/main" xmlns="" id="{7C5E19BA-1A88-45E8-8443-F9B6E8761DE6}"/>
                </a:ext>
              </a:extLst>
            </p:cNvPr>
            <p:cNvSpPr/>
            <p:nvPr/>
          </p:nvSpPr>
          <p:spPr>
            <a:xfrm>
              <a:off x="4344572" y="1810084"/>
              <a:ext cx="914400" cy="9144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50">
                <a:cs typeface="+mn-ea"/>
                <a:sym typeface="+mn-lt"/>
              </a:endParaRPr>
            </a:p>
          </p:txBody>
        </p:sp>
        <p:sp>
          <p:nvSpPr>
            <p:cNvPr id="10" name="Freeform 26">
              <a:extLst>
                <a:ext uri="{FF2B5EF4-FFF2-40B4-BE49-F238E27FC236}">
                  <a16:creationId xmlns:a16="http://schemas.microsoft.com/office/drawing/2014/main" xmlns="" id="{B3D0E12B-DC2E-4A89-854F-1CF97BABBA5E}"/>
                </a:ext>
              </a:extLst>
            </p:cNvPr>
            <p:cNvSpPr>
              <a:spLocks noEditPoints="1"/>
            </p:cNvSpPr>
            <p:nvPr/>
          </p:nvSpPr>
          <p:spPr bwMode="auto">
            <a:xfrm>
              <a:off x="4618575" y="2072638"/>
              <a:ext cx="366393" cy="389292"/>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bg1"/>
            </a:solidFill>
            <a:ln>
              <a:noFill/>
            </a:ln>
          </p:spPr>
          <p:txBody>
            <a:bodyPr vert="horz" wrap="square" lIns="96430" tIns="48216" rIns="96430" bIns="48216"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50">
                <a:solidFill>
                  <a:prstClr val="black"/>
                </a:solidFill>
                <a:cs typeface="+mn-ea"/>
                <a:sym typeface="+mn-lt"/>
              </a:endParaRPr>
            </a:p>
          </p:txBody>
        </p:sp>
      </p:grpSp>
      <p:grpSp>
        <p:nvGrpSpPr>
          <p:cNvPr id="11" name="Group 35">
            <a:extLst>
              <a:ext uri="{FF2B5EF4-FFF2-40B4-BE49-F238E27FC236}">
                <a16:creationId xmlns:a16="http://schemas.microsoft.com/office/drawing/2014/main" xmlns="" id="{642D836A-0844-46FB-8318-41EE36437EB4}"/>
              </a:ext>
            </a:extLst>
          </p:cNvPr>
          <p:cNvGrpSpPr/>
          <p:nvPr/>
        </p:nvGrpSpPr>
        <p:grpSpPr>
          <a:xfrm>
            <a:off x="2234840" y="3665235"/>
            <a:ext cx="2262052" cy="716932"/>
            <a:chOff x="1041864" y="2875510"/>
            <a:chExt cx="2342903" cy="679834"/>
          </a:xfrm>
        </p:grpSpPr>
        <p:sp>
          <p:nvSpPr>
            <p:cNvPr id="12" name="TextBox 27">
              <a:extLst>
                <a:ext uri="{FF2B5EF4-FFF2-40B4-BE49-F238E27FC236}">
                  <a16:creationId xmlns:a16="http://schemas.microsoft.com/office/drawing/2014/main" xmlns="" id="{1D5480F8-C421-46D8-B76A-74D720A516F4}"/>
                </a:ext>
              </a:extLst>
            </p:cNvPr>
            <p:cNvSpPr txBox="1"/>
            <p:nvPr/>
          </p:nvSpPr>
          <p:spPr>
            <a:xfrm>
              <a:off x="1477169" y="2875510"/>
              <a:ext cx="1492940" cy="311550"/>
            </a:xfrm>
            <a:prstGeom prst="rect">
              <a:avLst/>
            </a:prstGeom>
            <a:noFill/>
          </p:spPr>
          <p:txBody>
            <a:bodyPr wrap="none" rtlCol="0">
              <a:spAutoFit/>
            </a:bodyPr>
            <a:lstStyle/>
            <a:p>
              <a:pPr algn="ctr">
                <a:lnSpc>
                  <a:spcPct val="120000"/>
                </a:lnSpc>
              </a:pPr>
              <a:r>
                <a:rPr lang="zh-CN" altLang="en-US" sz="1400">
                  <a:solidFill>
                    <a:schemeClr val="tx1">
                      <a:lumMod val="75000"/>
                      <a:lumOff val="25000"/>
                    </a:schemeClr>
                  </a:solidFill>
                  <a:cs typeface="+mn-ea"/>
                  <a:sym typeface="+mn-lt"/>
                </a:rPr>
                <a:t>请替换文字内容</a:t>
              </a:r>
              <a:endParaRPr lang="en-GB" sz="1400" dirty="0">
                <a:solidFill>
                  <a:schemeClr val="tx1">
                    <a:lumMod val="75000"/>
                    <a:lumOff val="25000"/>
                  </a:schemeClr>
                </a:solidFill>
                <a:cs typeface="+mn-ea"/>
                <a:sym typeface="+mn-lt"/>
              </a:endParaRPr>
            </a:p>
          </p:txBody>
        </p:sp>
        <p:sp>
          <p:nvSpPr>
            <p:cNvPr id="13" name="TextBox 28">
              <a:extLst>
                <a:ext uri="{FF2B5EF4-FFF2-40B4-BE49-F238E27FC236}">
                  <a16:creationId xmlns:a16="http://schemas.microsoft.com/office/drawing/2014/main" xmlns="" id="{594B752B-F6C6-4EAF-A448-C1BD0E8295D9}"/>
                </a:ext>
              </a:extLst>
            </p:cNvPr>
            <p:cNvSpPr txBox="1"/>
            <p:nvPr/>
          </p:nvSpPr>
          <p:spPr>
            <a:xfrm>
              <a:off x="1041864" y="3201841"/>
              <a:ext cx="2342903" cy="353503"/>
            </a:xfrm>
            <a:prstGeom prst="rect">
              <a:avLst/>
            </a:prstGeom>
            <a:noFill/>
          </p:spPr>
          <p:txBody>
            <a:bodyPr wrap="square" rtlCol="0">
              <a:spAutoFit/>
            </a:bodyPr>
            <a:lstStyle/>
            <a:p>
              <a:pPr algn="just">
                <a:lnSpc>
                  <a:spcPct val="120000"/>
                </a:lnSpc>
              </a:pPr>
              <a:r>
                <a:rPr lang="en-US" altLang="zh-CN" sz="800" dirty="0">
                  <a:solidFill>
                    <a:schemeClr val="tx1">
                      <a:lumMod val="75000"/>
                      <a:lumOff val="25000"/>
                    </a:schemeClr>
                  </a:solidFill>
                  <a:cs typeface="+mn-ea"/>
                  <a:sym typeface="+mn-lt"/>
                </a:rPr>
                <a:t>Please replace text, click add relevant headline, modify the text content, also can copy your content to this directly.</a:t>
              </a:r>
              <a:endParaRPr lang="en-GB" altLang="zh-CN" sz="800" dirty="0">
                <a:solidFill>
                  <a:schemeClr val="tx1">
                    <a:lumMod val="75000"/>
                    <a:lumOff val="25000"/>
                  </a:schemeClr>
                </a:solidFill>
                <a:cs typeface="+mn-ea"/>
                <a:sym typeface="+mn-lt"/>
              </a:endParaRPr>
            </a:p>
          </p:txBody>
        </p:sp>
      </p:grpSp>
      <p:grpSp>
        <p:nvGrpSpPr>
          <p:cNvPr id="14" name="Group 39">
            <a:extLst>
              <a:ext uri="{FF2B5EF4-FFF2-40B4-BE49-F238E27FC236}">
                <a16:creationId xmlns:a16="http://schemas.microsoft.com/office/drawing/2014/main" xmlns="" id="{9B3A505B-7FD4-48F1-856D-66F4149386A2}"/>
              </a:ext>
            </a:extLst>
          </p:cNvPr>
          <p:cNvGrpSpPr/>
          <p:nvPr/>
        </p:nvGrpSpPr>
        <p:grpSpPr>
          <a:xfrm>
            <a:off x="4964552" y="3647017"/>
            <a:ext cx="2262052" cy="735164"/>
            <a:chOff x="3630319" y="2858224"/>
            <a:chExt cx="2342903" cy="697120"/>
          </a:xfrm>
        </p:grpSpPr>
        <p:sp>
          <p:nvSpPr>
            <p:cNvPr id="15" name="TextBox 29">
              <a:extLst>
                <a:ext uri="{FF2B5EF4-FFF2-40B4-BE49-F238E27FC236}">
                  <a16:creationId xmlns:a16="http://schemas.microsoft.com/office/drawing/2014/main" xmlns="" id="{91BC7AAB-9905-4251-8A0E-B02665C1D98E}"/>
                </a:ext>
              </a:extLst>
            </p:cNvPr>
            <p:cNvSpPr txBox="1"/>
            <p:nvPr/>
          </p:nvSpPr>
          <p:spPr>
            <a:xfrm>
              <a:off x="4103228" y="2858224"/>
              <a:ext cx="1492940" cy="311549"/>
            </a:xfrm>
            <a:prstGeom prst="rect">
              <a:avLst/>
            </a:prstGeom>
            <a:noFill/>
          </p:spPr>
          <p:txBody>
            <a:bodyPr wrap="none" rtlCol="0">
              <a:spAutoFit/>
            </a:bodyPr>
            <a:lstStyle/>
            <a:p>
              <a:pPr algn="ctr">
                <a:lnSpc>
                  <a:spcPct val="120000"/>
                </a:lnSpc>
              </a:pPr>
              <a:r>
                <a:rPr lang="zh-CN" altLang="en-US" sz="1400">
                  <a:solidFill>
                    <a:schemeClr val="tx1">
                      <a:lumMod val="75000"/>
                      <a:lumOff val="25000"/>
                    </a:schemeClr>
                  </a:solidFill>
                  <a:cs typeface="+mn-ea"/>
                  <a:sym typeface="+mn-lt"/>
                </a:rPr>
                <a:t>请替换文字内容</a:t>
              </a:r>
              <a:endParaRPr lang="en-GB" sz="1400" dirty="0">
                <a:solidFill>
                  <a:schemeClr val="tx1">
                    <a:lumMod val="75000"/>
                    <a:lumOff val="25000"/>
                  </a:schemeClr>
                </a:solidFill>
                <a:cs typeface="+mn-ea"/>
                <a:sym typeface="+mn-lt"/>
              </a:endParaRPr>
            </a:p>
          </p:txBody>
        </p:sp>
        <p:sp>
          <p:nvSpPr>
            <p:cNvPr id="16" name="TextBox 32">
              <a:extLst>
                <a:ext uri="{FF2B5EF4-FFF2-40B4-BE49-F238E27FC236}">
                  <a16:creationId xmlns:a16="http://schemas.microsoft.com/office/drawing/2014/main" xmlns="" id="{9297E113-7F29-435B-A8FC-FBED6A9DFE22}"/>
                </a:ext>
              </a:extLst>
            </p:cNvPr>
            <p:cNvSpPr txBox="1"/>
            <p:nvPr/>
          </p:nvSpPr>
          <p:spPr>
            <a:xfrm>
              <a:off x="3630319" y="3201842"/>
              <a:ext cx="2342903" cy="353502"/>
            </a:xfrm>
            <a:prstGeom prst="rect">
              <a:avLst/>
            </a:prstGeom>
            <a:noFill/>
          </p:spPr>
          <p:txBody>
            <a:bodyPr wrap="square" rtlCol="0">
              <a:spAutoFit/>
            </a:bodyPr>
            <a:lstStyle/>
            <a:p>
              <a:pPr algn="just">
                <a:lnSpc>
                  <a:spcPct val="120000"/>
                </a:lnSpc>
              </a:pPr>
              <a:r>
                <a:rPr lang="en-US" altLang="zh-CN" sz="800" dirty="0">
                  <a:solidFill>
                    <a:schemeClr val="tx1">
                      <a:lumMod val="75000"/>
                      <a:lumOff val="25000"/>
                    </a:schemeClr>
                  </a:solidFill>
                  <a:cs typeface="+mn-ea"/>
                  <a:sym typeface="+mn-lt"/>
                </a:rPr>
                <a:t>Please replace text, click add relevant headline, modify the text content, also can copy your content to this directly.</a:t>
              </a:r>
              <a:endParaRPr lang="en-GB" altLang="zh-CN" sz="800" dirty="0">
                <a:solidFill>
                  <a:schemeClr val="tx1">
                    <a:lumMod val="75000"/>
                    <a:lumOff val="25000"/>
                  </a:schemeClr>
                </a:solidFill>
                <a:cs typeface="+mn-ea"/>
                <a:sym typeface="+mn-lt"/>
              </a:endParaRPr>
            </a:p>
          </p:txBody>
        </p:sp>
      </p:grpSp>
      <p:grpSp>
        <p:nvGrpSpPr>
          <p:cNvPr id="17" name="Group 40">
            <a:extLst>
              <a:ext uri="{FF2B5EF4-FFF2-40B4-BE49-F238E27FC236}">
                <a16:creationId xmlns:a16="http://schemas.microsoft.com/office/drawing/2014/main" xmlns="" id="{FA3C256D-DFD0-4462-87F7-01614E47C0E8}"/>
              </a:ext>
            </a:extLst>
          </p:cNvPr>
          <p:cNvGrpSpPr/>
          <p:nvPr/>
        </p:nvGrpSpPr>
        <p:grpSpPr>
          <a:xfrm>
            <a:off x="7694264" y="3647017"/>
            <a:ext cx="2262052" cy="735164"/>
            <a:chOff x="6218775" y="2858224"/>
            <a:chExt cx="2342903" cy="697120"/>
          </a:xfrm>
        </p:grpSpPr>
        <p:sp>
          <p:nvSpPr>
            <p:cNvPr id="18" name="TextBox 30">
              <a:extLst>
                <a:ext uri="{FF2B5EF4-FFF2-40B4-BE49-F238E27FC236}">
                  <a16:creationId xmlns:a16="http://schemas.microsoft.com/office/drawing/2014/main" xmlns="" id="{FC379B38-B2B2-4822-AC3D-4894AA4486C9}"/>
                </a:ext>
              </a:extLst>
            </p:cNvPr>
            <p:cNvSpPr txBox="1"/>
            <p:nvPr/>
          </p:nvSpPr>
          <p:spPr>
            <a:xfrm>
              <a:off x="6642153" y="2858224"/>
              <a:ext cx="1492940" cy="311549"/>
            </a:xfrm>
            <a:prstGeom prst="rect">
              <a:avLst/>
            </a:prstGeom>
            <a:noFill/>
          </p:spPr>
          <p:txBody>
            <a:bodyPr wrap="none" rtlCol="0">
              <a:spAutoFit/>
            </a:bodyPr>
            <a:lstStyle/>
            <a:p>
              <a:pPr algn="ctr">
                <a:lnSpc>
                  <a:spcPct val="120000"/>
                </a:lnSpc>
              </a:pPr>
              <a:r>
                <a:rPr lang="zh-CN" altLang="en-US" sz="1400">
                  <a:solidFill>
                    <a:schemeClr val="tx1">
                      <a:lumMod val="75000"/>
                      <a:lumOff val="25000"/>
                    </a:schemeClr>
                  </a:solidFill>
                  <a:cs typeface="+mn-ea"/>
                  <a:sym typeface="+mn-lt"/>
                </a:rPr>
                <a:t>请替换文字内容</a:t>
              </a:r>
              <a:endParaRPr lang="en-GB" sz="1400" dirty="0">
                <a:solidFill>
                  <a:schemeClr val="tx1">
                    <a:lumMod val="75000"/>
                    <a:lumOff val="25000"/>
                  </a:schemeClr>
                </a:solidFill>
                <a:cs typeface="+mn-ea"/>
                <a:sym typeface="+mn-lt"/>
              </a:endParaRPr>
            </a:p>
          </p:txBody>
        </p:sp>
        <p:sp>
          <p:nvSpPr>
            <p:cNvPr id="19" name="TextBox 33">
              <a:extLst>
                <a:ext uri="{FF2B5EF4-FFF2-40B4-BE49-F238E27FC236}">
                  <a16:creationId xmlns:a16="http://schemas.microsoft.com/office/drawing/2014/main" xmlns="" id="{62A3433F-0BFF-4EDC-91FB-7EFCB51F5A06}"/>
                </a:ext>
              </a:extLst>
            </p:cNvPr>
            <p:cNvSpPr txBox="1"/>
            <p:nvPr/>
          </p:nvSpPr>
          <p:spPr>
            <a:xfrm>
              <a:off x="6218775" y="3201842"/>
              <a:ext cx="2342903" cy="353502"/>
            </a:xfrm>
            <a:prstGeom prst="rect">
              <a:avLst/>
            </a:prstGeom>
            <a:noFill/>
          </p:spPr>
          <p:txBody>
            <a:bodyPr wrap="square" rtlCol="0">
              <a:spAutoFit/>
            </a:bodyPr>
            <a:lstStyle/>
            <a:p>
              <a:pPr algn="just">
                <a:lnSpc>
                  <a:spcPct val="120000"/>
                </a:lnSpc>
              </a:pPr>
              <a:r>
                <a:rPr lang="en-US" altLang="zh-CN" sz="800" dirty="0">
                  <a:solidFill>
                    <a:schemeClr val="tx1">
                      <a:lumMod val="75000"/>
                      <a:lumOff val="25000"/>
                    </a:schemeClr>
                  </a:solidFill>
                  <a:cs typeface="+mn-ea"/>
                  <a:sym typeface="+mn-lt"/>
                </a:rPr>
                <a:t>Please replace text, click add relevant headline, modify the text content, also can copy your content to this directly.</a:t>
              </a:r>
              <a:endParaRPr lang="en-GB" altLang="zh-CN" sz="800" dirty="0">
                <a:solidFill>
                  <a:schemeClr val="tx1">
                    <a:lumMod val="75000"/>
                    <a:lumOff val="25000"/>
                  </a:schemeClr>
                </a:solidFill>
                <a:cs typeface="+mn-ea"/>
                <a:sym typeface="+mn-lt"/>
              </a:endParaRPr>
            </a:p>
          </p:txBody>
        </p:sp>
      </p:grpSp>
      <p:cxnSp>
        <p:nvCxnSpPr>
          <p:cNvPr id="20" name="Straight Connector 36">
            <a:extLst>
              <a:ext uri="{FF2B5EF4-FFF2-40B4-BE49-F238E27FC236}">
                <a16:creationId xmlns:a16="http://schemas.microsoft.com/office/drawing/2014/main" xmlns="" id="{0EF02258-AEDD-4594-A021-366827CE767F}"/>
              </a:ext>
            </a:extLst>
          </p:cNvPr>
          <p:cNvCxnSpPr/>
          <p:nvPr/>
        </p:nvCxnSpPr>
        <p:spPr>
          <a:xfrm>
            <a:off x="4741513" y="2733561"/>
            <a:ext cx="0" cy="2146937"/>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37">
            <a:extLst>
              <a:ext uri="{FF2B5EF4-FFF2-40B4-BE49-F238E27FC236}">
                <a16:creationId xmlns:a16="http://schemas.microsoft.com/office/drawing/2014/main" xmlns="" id="{9B8B5A3E-66B7-49D5-8F57-2452C53D7AF9}"/>
              </a:ext>
            </a:extLst>
          </p:cNvPr>
          <p:cNvCxnSpPr/>
          <p:nvPr/>
        </p:nvCxnSpPr>
        <p:spPr>
          <a:xfrm>
            <a:off x="7460434" y="2733561"/>
            <a:ext cx="0" cy="2146937"/>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76226807"/>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12" presetClass="entr" presetSubtype="1"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p:tgtEl>
                                          <p:spTgt spid="11"/>
                                        </p:tgtEl>
                                        <p:attrNameLst>
                                          <p:attrName>ppt_y</p:attrName>
                                        </p:attrNameLst>
                                      </p:cBhvr>
                                      <p:tavLst>
                                        <p:tav tm="0">
                                          <p:val>
                                            <p:strVal val="#ppt_y-#ppt_h*1.125000"/>
                                          </p:val>
                                        </p:tav>
                                        <p:tav tm="100000">
                                          <p:val>
                                            <p:strVal val="#ppt_y"/>
                                          </p:val>
                                        </p:tav>
                                      </p:tavLst>
                                    </p:anim>
                                    <p:animEffect transition="in" filter="wipe(down)">
                                      <p:cBhvr>
                                        <p:cTn id="12" dur="500"/>
                                        <p:tgtEl>
                                          <p:spTgt spid="11"/>
                                        </p:tgtEl>
                                      </p:cBhvr>
                                    </p:animEffect>
                                  </p:childTnLst>
                                </p:cTn>
                              </p:par>
                            </p:childTnLst>
                          </p:cTn>
                        </p:par>
                        <p:par>
                          <p:cTn id="13" fill="hold">
                            <p:stCondLst>
                              <p:cond delay="500"/>
                            </p:stCondLst>
                            <p:childTnLst>
                              <p:par>
                                <p:cTn id="14" presetID="2" presetClass="entr" presetSubtype="4"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fill="hold"/>
                                        <p:tgtEl>
                                          <p:spTgt spid="8"/>
                                        </p:tgtEl>
                                        <p:attrNameLst>
                                          <p:attrName>ppt_x</p:attrName>
                                        </p:attrNameLst>
                                      </p:cBhvr>
                                      <p:tavLst>
                                        <p:tav tm="0">
                                          <p:val>
                                            <p:strVal val="#ppt_x"/>
                                          </p:val>
                                        </p:tav>
                                        <p:tav tm="100000">
                                          <p:val>
                                            <p:strVal val="#ppt_x"/>
                                          </p:val>
                                        </p:tav>
                                      </p:tavLst>
                                    </p:anim>
                                    <p:anim calcmode="lin" valueType="num">
                                      <p:cBhvr additive="base">
                                        <p:cTn id="17" dur="500" fill="hold"/>
                                        <p:tgtEl>
                                          <p:spTgt spid="8"/>
                                        </p:tgtEl>
                                        <p:attrNameLst>
                                          <p:attrName>ppt_y</p:attrName>
                                        </p:attrNameLst>
                                      </p:cBhvr>
                                      <p:tavLst>
                                        <p:tav tm="0">
                                          <p:val>
                                            <p:strVal val="1+#ppt_h/2"/>
                                          </p:val>
                                        </p:tav>
                                        <p:tav tm="100000">
                                          <p:val>
                                            <p:strVal val="#ppt_y"/>
                                          </p:val>
                                        </p:tav>
                                      </p:tavLst>
                                    </p:anim>
                                  </p:childTnLst>
                                </p:cTn>
                              </p:par>
                              <p:par>
                                <p:cTn id="18" presetID="12" presetClass="entr" presetSubtype="1"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additive="base">
                                        <p:cTn id="20" dur="500"/>
                                        <p:tgtEl>
                                          <p:spTgt spid="14"/>
                                        </p:tgtEl>
                                        <p:attrNameLst>
                                          <p:attrName>ppt_y</p:attrName>
                                        </p:attrNameLst>
                                      </p:cBhvr>
                                      <p:tavLst>
                                        <p:tav tm="0">
                                          <p:val>
                                            <p:strVal val="#ppt_y-#ppt_h*1.125000"/>
                                          </p:val>
                                        </p:tav>
                                        <p:tav tm="100000">
                                          <p:val>
                                            <p:strVal val="#ppt_y"/>
                                          </p:val>
                                        </p:tav>
                                      </p:tavLst>
                                    </p:anim>
                                    <p:animEffect transition="in" filter="wipe(down)">
                                      <p:cBhvr>
                                        <p:cTn id="21" dur="500"/>
                                        <p:tgtEl>
                                          <p:spTgt spid="14"/>
                                        </p:tgtEl>
                                      </p:cBhvr>
                                    </p:animEffect>
                                  </p:childTnLst>
                                </p:cTn>
                              </p:par>
                            </p:childTnLst>
                          </p:cTn>
                        </p:par>
                        <p:par>
                          <p:cTn id="22" fill="hold">
                            <p:stCondLst>
                              <p:cond delay="1000"/>
                            </p:stCondLst>
                            <p:childTnLst>
                              <p:par>
                                <p:cTn id="23" presetID="2" presetClass="entr" presetSubtype="4"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1+#ppt_h/2"/>
                                          </p:val>
                                        </p:tav>
                                        <p:tav tm="100000">
                                          <p:val>
                                            <p:strVal val="#ppt_y"/>
                                          </p:val>
                                        </p:tav>
                                      </p:tavLst>
                                    </p:anim>
                                  </p:childTnLst>
                                </p:cTn>
                              </p:par>
                              <p:par>
                                <p:cTn id="27" presetID="12" presetClass="entr" presetSubtype="1" fill="hold" nodeType="with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additive="base">
                                        <p:cTn id="29" dur="500"/>
                                        <p:tgtEl>
                                          <p:spTgt spid="17"/>
                                        </p:tgtEl>
                                        <p:attrNameLst>
                                          <p:attrName>ppt_y</p:attrName>
                                        </p:attrNameLst>
                                      </p:cBhvr>
                                      <p:tavLst>
                                        <p:tav tm="0">
                                          <p:val>
                                            <p:strVal val="#ppt_y-#ppt_h*1.125000"/>
                                          </p:val>
                                        </p:tav>
                                        <p:tav tm="100000">
                                          <p:val>
                                            <p:strVal val="#ppt_y"/>
                                          </p:val>
                                        </p:tav>
                                      </p:tavLst>
                                    </p:anim>
                                    <p:animEffect transition="in" filter="wipe(down)">
                                      <p:cBhvr>
                                        <p:cTn id="3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 40">
            <a:extLst>
              <a:ext uri="{FF2B5EF4-FFF2-40B4-BE49-F238E27FC236}">
                <a16:creationId xmlns:a16="http://schemas.microsoft.com/office/drawing/2014/main" xmlns="" id="{23AB88BC-77B1-4E10-9E20-690EE84D40B8}"/>
              </a:ext>
            </a:extLst>
          </p:cNvPr>
          <p:cNvSpPr/>
          <p:nvPr/>
        </p:nvSpPr>
        <p:spPr>
          <a:xfrm>
            <a:off x="3442498" y="2220957"/>
            <a:ext cx="2460384" cy="3957638"/>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2" name="矩形 41">
            <a:extLst>
              <a:ext uri="{FF2B5EF4-FFF2-40B4-BE49-F238E27FC236}">
                <a16:creationId xmlns:a16="http://schemas.microsoft.com/office/drawing/2014/main" xmlns="" id="{E3195804-B104-462D-94E4-667772AEAAF4}"/>
              </a:ext>
            </a:extLst>
          </p:cNvPr>
          <p:cNvSpPr/>
          <p:nvPr/>
        </p:nvSpPr>
        <p:spPr>
          <a:xfrm>
            <a:off x="6234724" y="2220957"/>
            <a:ext cx="2460384" cy="3957638"/>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3" name="矩形 42">
            <a:extLst>
              <a:ext uri="{FF2B5EF4-FFF2-40B4-BE49-F238E27FC236}">
                <a16:creationId xmlns:a16="http://schemas.microsoft.com/office/drawing/2014/main" xmlns="" id="{9DDFCF93-986B-4DD4-8E24-E9FB12DA6524}"/>
              </a:ext>
            </a:extLst>
          </p:cNvPr>
          <p:cNvSpPr/>
          <p:nvPr/>
        </p:nvSpPr>
        <p:spPr>
          <a:xfrm>
            <a:off x="8943552" y="2220957"/>
            <a:ext cx="2460384" cy="3957638"/>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矩形 24">
            <a:extLst>
              <a:ext uri="{FF2B5EF4-FFF2-40B4-BE49-F238E27FC236}">
                <a16:creationId xmlns:a16="http://schemas.microsoft.com/office/drawing/2014/main" xmlns="" id="{C3826181-B9AA-428A-B991-C4F8F091A153}"/>
              </a:ext>
            </a:extLst>
          </p:cNvPr>
          <p:cNvSpPr/>
          <p:nvPr/>
        </p:nvSpPr>
        <p:spPr>
          <a:xfrm>
            <a:off x="765722" y="2220957"/>
            <a:ext cx="2460384" cy="3957638"/>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PA_库_形状 5694">
            <a:extLst>
              <a:ext uri="{FF2B5EF4-FFF2-40B4-BE49-F238E27FC236}">
                <a16:creationId xmlns:a16="http://schemas.microsoft.com/office/drawing/2014/main" xmlns="" id="{DA7BC63F-8973-4B01-8C3B-6BF619367E64}"/>
              </a:ext>
            </a:extLst>
          </p:cNvPr>
          <p:cNvSpPr/>
          <p:nvPr>
            <p:custDataLst>
              <p:tags r:id="rId2"/>
            </p:custDataLst>
          </p:nvPr>
        </p:nvSpPr>
        <p:spPr>
          <a:xfrm>
            <a:off x="1839000" y="3130910"/>
            <a:ext cx="461109" cy="419839"/>
          </a:xfrm>
          <a:custGeom>
            <a:avLst/>
            <a:gdLst/>
            <a:ahLst/>
            <a:cxnLst>
              <a:cxn ang="0">
                <a:pos x="wd2" y="hd2"/>
              </a:cxn>
              <a:cxn ang="5400000">
                <a:pos x="wd2" y="hd2"/>
              </a:cxn>
              <a:cxn ang="10800000">
                <a:pos x="wd2" y="hd2"/>
              </a:cxn>
              <a:cxn ang="16200000">
                <a:pos x="wd2" y="hd2"/>
              </a:cxn>
            </a:cxnLst>
            <a:rect l="0" t="0" r="r" b="b"/>
            <a:pathLst>
              <a:path w="21600" h="21600" extrusionOk="0">
                <a:moveTo>
                  <a:pt x="14400" y="11865"/>
                </a:moveTo>
                <a:cubicBezTo>
                  <a:pt x="14400" y="12169"/>
                  <a:pt x="14123" y="12169"/>
                  <a:pt x="14123" y="12169"/>
                </a:cubicBezTo>
                <a:cubicBezTo>
                  <a:pt x="12462" y="12473"/>
                  <a:pt x="12462" y="12473"/>
                  <a:pt x="12462" y="12473"/>
                </a:cubicBezTo>
                <a:cubicBezTo>
                  <a:pt x="12185" y="12777"/>
                  <a:pt x="12185" y="13082"/>
                  <a:pt x="11908" y="13386"/>
                </a:cubicBezTo>
                <a:cubicBezTo>
                  <a:pt x="12462" y="13994"/>
                  <a:pt x="12738" y="14299"/>
                  <a:pt x="13015" y="14907"/>
                </a:cubicBezTo>
                <a:cubicBezTo>
                  <a:pt x="13015" y="14907"/>
                  <a:pt x="13015" y="14907"/>
                  <a:pt x="13015" y="15211"/>
                </a:cubicBezTo>
                <a:cubicBezTo>
                  <a:pt x="13015" y="15211"/>
                  <a:pt x="13015" y="15211"/>
                  <a:pt x="13015" y="15211"/>
                </a:cubicBezTo>
                <a:cubicBezTo>
                  <a:pt x="12738" y="15820"/>
                  <a:pt x="11631" y="17037"/>
                  <a:pt x="11354" y="17037"/>
                </a:cubicBezTo>
                <a:cubicBezTo>
                  <a:pt x="11077" y="17037"/>
                  <a:pt x="11077" y="17037"/>
                  <a:pt x="11077" y="17037"/>
                </a:cubicBezTo>
                <a:cubicBezTo>
                  <a:pt x="9692" y="16124"/>
                  <a:pt x="9692" y="16124"/>
                  <a:pt x="9692" y="16124"/>
                </a:cubicBezTo>
                <a:cubicBezTo>
                  <a:pt x="9415" y="16124"/>
                  <a:pt x="9138" y="16124"/>
                  <a:pt x="8862" y="16428"/>
                </a:cubicBezTo>
                <a:cubicBezTo>
                  <a:pt x="8862" y="17037"/>
                  <a:pt x="8862" y="17645"/>
                  <a:pt x="8585" y="18254"/>
                </a:cubicBezTo>
                <a:cubicBezTo>
                  <a:pt x="8585" y="18558"/>
                  <a:pt x="8308" y="18558"/>
                  <a:pt x="8308" y="18558"/>
                </a:cubicBezTo>
                <a:cubicBezTo>
                  <a:pt x="6092" y="18558"/>
                  <a:pt x="6092" y="18558"/>
                  <a:pt x="6092" y="18558"/>
                </a:cubicBezTo>
                <a:cubicBezTo>
                  <a:pt x="6092" y="18558"/>
                  <a:pt x="5815" y="18558"/>
                  <a:pt x="5815" y="18254"/>
                </a:cubicBezTo>
                <a:cubicBezTo>
                  <a:pt x="5538" y="16428"/>
                  <a:pt x="5538" y="16428"/>
                  <a:pt x="5538" y="16428"/>
                </a:cubicBezTo>
                <a:cubicBezTo>
                  <a:pt x="5262" y="16428"/>
                  <a:pt x="4985" y="16124"/>
                  <a:pt x="4708" y="16124"/>
                </a:cubicBezTo>
                <a:cubicBezTo>
                  <a:pt x="3600" y="17037"/>
                  <a:pt x="3600" y="17037"/>
                  <a:pt x="3600" y="17037"/>
                </a:cubicBezTo>
                <a:cubicBezTo>
                  <a:pt x="3323" y="17037"/>
                  <a:pt x="3323" y="17037"/>
                  <a:pt x="3323" y="17037"/>
                </a:cubicBezTo>
                <a:cubicBezTo>
                  <a:pt x="3046" y="17037"/>
                  <a:pt x="3046" y="17037"/>
                  <a:pt x="3046" y="17037"/>
                </a:cubicBezTo>
                <a:cubicBezTo>
                  <a:pt x="2769" y="16732"/>
                  <a:pt x="1385" y="15515"/>
                  <a:pt x="1385" y="15211"/>
                </a:cubicBezTo>
                <a:cubicBezTo>
                  <a:pt x="1385" y="14907"/>
                  <a:pt x="1385" y="14907"/>
                  <a:pt x="1385" y="14907"/>
                </a:cubicBezTo>
                <a:cubicBezTo>
                  <a:pt x="1938" y="14299"/>
                  <a:pt x="2215" y="13994"/>
                  <a:pt x="2492" y="13386"/>
                </a:cubicBezTo>
                <a:cubicBezTo>
                  <a:pt x="2215" y="13082"/>
                  <a:pt x="2215" y="12777"/>
                  <a:pt x="2215" y="12473"/>
                </a:cubicBezTo>
                <a:cubicBezTo>
                  <a:pt x="277" y="12169"/>
                  <a:pt x="277" y="12169"/>
                  <a:pt x="277" y="12169"/>
                </a:cubicBezTo>
                <a:cubicBezTo>
                  <a:pt x="277" y="12169"/>
                  <a:pt x="0" y="12169"/>
                  <a:pt x="0" y="11865"/>
                </a:cubicBezTo>
                <a:cubicBezTo>
                  <a:pt x="0" y="9735"/>
                  <a:pt x="0" y="9735"/>
                  <a:pt x="0" y="9735"/>
                </a:cubicBezTo>
                <a:cubicBezTo>
                  <a:pt x="0" y="9431"/>
                  <a:pt x="277" y="9127"/>
                  <a:pt x="277" y="9127"/>
                </a:cubicBezTo>
                <a:cubicBezTo>
                  <a:pt x="2215" y="8823"/>
                  <a:pt x="2215" y="8823"/>
                  <a:pt x="2215" y="8823"/>
                </a:cubicBezTo>
                <a:cubicBezTo>
                  <a:pt x="2215" y="8518"/>
                  <a:pt x="2215" y="8214"/>
                  <a:pt x="2492" y="7910"/>
                </a:cubicBezTo>
                <a:cubicBezTo>
                  <a:pt x="2215" y="7606"/>
                  <a:pt x="1938" y="6997"/>
                  <a:pt x="1385" y="6693"/>
                </a:cubicBezTo>
                <a:cubicBezTo>
                  <a:pt x="1385" y="6389"/>
                  <a:pt x="1385" y="6389"/>
                  <a:pt x="1385" y="6389"/>
                </a:cubicBezTo>
                <a:cubicBezTo>
                  <a:pt x="1385" y="6389"/>
                  <a:pt x="1385" y="6085"/>
                  <a:pt x="1385" y="6085"/>
                </a:cubicBezTo>
                <a:cubicBezTo>
                  <a:pt x="1662" y="5780"/>
                  <a:pt x="3046" y="4259"/>
                  <a:pt x="3323" y="4259"/>
                </a:cubicBezTo>
                <a:cubicBezTo>
                  <a:pt x="3323" y="4259"/>
                  <a:pt x="3323" y="4259"/>
                  <a:pt x="3600" y="4259"/>
                </a:cubicBezTo>
                <a:cubicBezTo>
                  <a:pt x="4708" y="5476"/>
                  <a:pt x="4708" y="5476"/>
                  <a:pt x="4708" y="5476"/>
                </a:cubicBezTo>
                <a:cubicBezTo>
                  <a:pt x="4985" y="5476"/>
                  <a:pt x="5262" y="5172"/>
                  <a:pt x="5538" y="5172"/>
                </a:cubicBezTo>
                <a:cubicBezTo>
                  <a:pt x="5815" y="4563"/>
                  <a:pt x="5815" y="3955"/>
                  <a:pt x="5815" y="3346"/>
                </a:cubicBezTo>
                <a:cubicBezTo>
                  <a:pt x="5815" y="3042"/>
                  <a:pt x="6092" y="3042"/>
                  <a:pt x="6092" y="3042"/>
                </a:cubicBezTo>
                <a:cubicBezTo>
                  <a:pt x="8308" y="3042"/>
                  <a:pt x="8308" y="3042"/>
                  <a:pt x="8308" y="3042"/>
                </a:cubicBezTo>
                <a:cubicBezTo>
                  <a:pt x="8308" y="3042"/>
                  <a:pt x="8585" y="3042"/>
                  <a:pt x="8585" y="3346"/>
                </a:cubicBezTo>
                <a:cubicBezTo>
                  <a:pt x="8862" y="5172"/>
                  <a:pt x="8862" y="5172"/>
                  <a:pt x="8862" y="5172"/>
                </a:cubicBezTo>
                <a:cubicBezTo>
                  <a:pt x="9138" y="5172"/>
                  <a:pt x="9415" y="5476"/>
                  <a:pt x="9692" y="5476"/>
                </a:cubicBezTo>
                <a:cubicBezTo>
                  <a:pt x="11077" y="4259"/>
                  <a:pt x="11077" y="4259"/>
                  <a:pt x="11077" y="4259"/>
                </a:cubicBezTo>
                <a:cubicBezTo>
                  <a:pt x="11077" y="4259"/>
                  <a:pt x="11077" y="4259"/>
                  <a:pt x="11354" y="4259"/>
                </a:cubicBezTo>
                <a:cubicBezTo>
                  <a:pt x="11354" y="4259"/>
                  <a:pt x="11354" y="4259"/>
                  <a:pt x="11354" y="4259"/>
                </a:cubicBezTo>
                <a:cubicBezTo>
                  <a:pt x="11631" y="4563"/>
                  <a:pt x="13015" y="6085"/>
                  <a:pt x="13015" y="6389"/>
                </a:cubicBezTo>
                <a:cubicBezTo>
                  <a:pt x="13015" y="6389"/>
                  <a:pt x="13015" y="6389"/>
                  <a:pt x="13015" y="6693"/>
                </a:cubicBezTo>
                <a:cubicBezTo>
                  <a:pt x="12738" y="6997"/>
                  <a:pt x="12462" y="7606"/>
                  <a:pt x="11908" y="7910"/>
                </a:cubicBezTo>
                <a:cubicBezTo>
                  <a:pt x="12185" y="8214"/>
                  <a:pt x="12185" y="8518"/>
                  <a:pt x="12462" y="9127"/>
                </a:cubicBezTo>
                <a:cubicBezTo>
                  <a:pt x="14123" y="9127"/>
                  <a:pt x="14123" y="9127"/>
                  <a:pt x="14123" y="9127"/>
                </a:cubicBezTo>
                <a:cubicBezTo>
                  <a:pt x="14123" y="9431"/>
                  <a:pt x="14400" y="9431"/>
                  <a:pt x="14400" y="9735"/>
                </a:cubicBezTo>
                <a:lnTo>
                  <a:pt x="14400" y="11865"/>
                </a:lnTo>
                <a:close/>
                <a:moveTo>
                  <a:pt x="7200" y="7606"/>
                </a:moveTo>
                <a:cubicBezTo>
                  <a:pt x="5815" y="7606"/>
                  <a:pt x="4431" y="9127"/>
                  <a:pt x="4431" y="10648"/>
                </a:cubicBezTo>
                <a:cubicBezTo>
                  <a:pt x="4431" y="12473"/>
                  <a:pt x="5815" y="13994"/>
                  <a:pt x="7200" y="13994"/>
                </a:cubicBezTo>
                <a:cubicBezTo>
                  <a:pt x="8862" y="13994"/>
                  <a:pt x="9969" y="12473"/>
                  <a:pt x="9969" y="10648"/>
                </a:cubicBezTo>
                <a:cubicBezTo>
                  <a:pt x="9969" y="9127"/>
                  <a:pt x="8862" y="7606"/>
                  <a:pt x="7200" y="7606"/>
                </a:cubicBezTo>
                <a:close/>
                <a:moveTo>
                  <a:pt x="21600" y="5476"/>
                </a:moveTo>
                <a:cubicBezTo>
                  <a:pt x="21600" y="5476"/>
                  <a:pt x="19938" y="5780"/>
                  <a:pt x="19938" y="5780"/>
                </a:cubicBezTo>
                <a:cubicBezTo>
                  <a:pt x="19662" y="6085"/>
                  <a:pt x="19662" y="6085"/>
                  <a:pt x="19385" y="6389"/>
                </a:cubicBezTo>
                <a:cubicBezTo>
                  <a:pt x="19662" y="6693"/>
                  <a:pt x="19938" y="7910"/>
                  <a:pt x="19938" y="7910"/>
                </a:cubicBezTo>
                <a:cubicBezTo>
                  <a:pt x="19938" y="8214"/>
                  <a:pt x="19938" y="8214"/>
                  <a:pt x="19938" y="8214"/>
                </a:cubicBezTo>
                <a:cubicBezTo>
                  <a:pt x="19938" y="8214"/>
                  <a:pt x="18831" y="9127"/>
                  <a:pt x="18554" y="9127"/>
                </a:cubicBezTo>
                <a:cubicBezTo>
                  <a:pt x="18554" y="9127"/>
                  <a:pt x="17723" y="7910"/>
                  <a:pt x="17446" y="7606"/>
                </a:cubicBezTo>
                <a:cubicBezTo>
                  <a:pt x="17446" y="7606"/>
                  <a:pt x="17446" y="7606"/>
                  <a:pt x="17169" y="7606"/>
                </a:cubicBezTo>
                <a:cubicBezTo>
                  <a:pt x="17169" y="7606"/>
                  <a:pt x="16892" y="7606"/>
                  <a:pt x="16892" y="7606"/>
                </a:cubicBezTo>
                <a:cubicBezTo>
                  <a:pt x="16892" y="7910"/>
                  <a:pt x="16062" y="9127"/>
                  <a:pt x="15785" y="9127"/>
                </a:cubicBezTo>
                <a:cubicBezTo>
                  <a:pt x="15785" y="9127"/>
                  <a:pt x="14677" y="8214"/>
                  <a:pt x="14400" y="8214"/>
                </a:cubicBezTo>
                <a:cubicBezTo>
                  <a:pt x="14400" y="8214"/>
                  <a:pt x="14400" y="8214"/>
                  <a:pt x="14400" y="7910"/>
                </a:cubicBezTo>
                <a:cubicBezTo>
                  <a:pt x="14400" y="7910"/>
                  <a:pt x="14954" y="6693"/>
                  <a:pt x="14954" y="6389"/>
                </a:cubicBezTo>
                <a:cubicBezTo>
                  <a:pt x="14677" y="6085"/>
                  <a:pt x="14677" y="6085"/>
                  <a:pt x="14677" y="5780"/>
                </a:cubicBezTo>
                <a:cubicBezTo>
                  <a:pt x="14400" y="5780"/>
                  <a:pt x="13015" y="5476"/>
                  <a:pt x="13015" y="5476"/>
                </a:cubicBezTo>
                <a:cubicBezTo>
                  <a:pt x="13015" y="3651"/>
                  <a:pt x="13015" y="3651"/>
                  <a:pt x="13015" y="3651"/>
                </a:cubicBezTo>
                <a:cubicBezTo>
                  <a:pt x="13015" y="3346"/>
                  <a:pt x="14400" y="3346"/>
                  <a:pt x="14677" y="3346"/>
                </a:cubicBezTo>
                <a:cubicBezTo>
                  <a:pt x="14677" y="3042"/>
                  <a:pt x="14677" y="2738"/>
                  <a:pt x="14954" y="2738"/>
                </a:cubicBezTo>
                <a:cubicBezTo>
                  <a:pt x="14954" y="2434"/>
                  <a:pt x="14400" y="1217"/>
                  <a:pt x="14400" y="913"/>
                </a:cubicBezTo>
                <a:cubicBezTo>
                  <a:pt x="14400" y="913"/>
                  <a:pt x="14400" y="913"/>
                  <a:pt x="14400" y="913"/>
                </a:cubicBezTo>
                <a:cubicBezTo>
                  <a:pt x="14677" y="913"/>
                  <a:pt x="15785" y="0"/>
                  <a:pt x="15785" y="0"/>
                </a:cubicBezTo>
                <a:cubicBezTo>
                  <a:pt x="16062" y="0"/>
                  <a:pt x="16892" y="1217"/>
                  <a:pt x="16892" y="1521"/>
                </a:cubicBezTo>
                <a:cubicBezTo>
                  <a:pt x="16892" y="1217"/>
                  <a:pt x="17169" y="1217"/>
                  <a:pt x="17169" y="1217"/>
                </a:cubicBezTo>
                <a:cubicBezTo>
                  <a:pt x="17446" y="1217"/>
                  <a:pt x="17446" y="1217"/>
                  <a:pt x="17446" y="1521"/>
                </a:cubicBezTo>
                <a:cubicBezTo>
                  <a:pt x="17723" y="913"/>
                  <a:pt x="18277" y="304"/>
                  <a:pt x="18554" y="0"/>
                </a:cubicBezTo>
                <a:cubicBezTo>
                  <a:pt x="18554" y="0"/>
                  <a:pt x="18554" y="0"/>
                  <a:pt x="18554" y="0"/>
                </a:cubicBezTo>
                <a:cubicBezTo>
                  <a:pt x="18831" y="0"/>
                  <a:pt x="19938" y="608"/>
                  <a:pt x="19938" y="913"/>
                </a:cubicBezTo>
                <a:cubicBezTo>
                  <a:pt x="19938" y="913"/>
                  <a:pt x="19938" y="913"/>
                  <a:pt x="19938" y="913"/>
                </a:cubicBezTo>
                <a:cubicBezTo>
                  <a:pt x="19938" y="1217"/>
                  <a:pt x="19662" y="2434"/>
                  <a:pt x="19385" y="2738"/>
                </a:cubicBezTo>
                <a:cubicBezTo>
                  <a:pt x="19662" y="2738"/>
                  <a:pt x="19662" y="3042"/>
                  <a:pt x="19938" y="3346"/>
                </a:cubicBezTo>
                <a:cubicBezTo>
                  <a:pt x="19938" y="3346"/>
                  <a:pt x="21600" y="3346"/>
                  <a:pt x="21600" y="3651"/>
                </a:cubicBezTo>
                <a:lnTo>
                  <a:pt x="21600" y="5476"/>
                </a:lnTo>
                <a:close/>
                <a:moveTo>
                  <a:pt x="21600" y="17949"/>
                </a:moveTo>
                <a:cubicBezTo>
                  <a:pt x="21600" y="17949"/>
                  <a:pt x="19938" y="18254"/>
                  <a:pt x="19938" y="18254"/>
                </a:cubicBezTo>
                <a:cubicBezTo>
                  <a:pt x="19662" y="18558"/>
                  <a:pt x="19662" y="18558"/>
                  <a:pt x="19385" y="18862"/>
                </a:cubicBezTo>
                <a:cubicBezTo>
                  <a:pt x="19662" y="19166"/>
                  <a:pt x="19938" y="20383"/>
                  <a:pt x="19938" y="20687"/>
                </a:cubicBezTo>
                <a:cubicBezTo>
                  <a:pt x="19938" y="20687"/>
                  <a:pt x="19938" y="20687"/>
                  <a:pt x="19938" y="20687"/>
                </a:cubicBezTo>
                <a:cubicBezTo>
                  <a:pt x="19938" y="20687"/>
                  <a:pt x="18831" y="21600"/>
                  <a:pt x="18554" y="21600"/>
                </a:cubicBezTo>
                <a:cubicBezTo>
                  <a:pt x="18554" y="21600"/>
                  <a:pt x="17723" y="20383"/>
                  <a:pt x="17446" y="20079"/>
                </a:cubicBezTo>
                <a:cubicBezTo>
                  <a:pt x="17446" y="20079"/>
                  <a:pt x="17446" y="20079"/>
                  <a:pt x="17169" y="20079"/>
                </a:cubicBezTo>
                <a:cubicBezTo>
                  <a:pt x="17169" y="20079"/>
                  <a:pt x="16892" y="20079"/>
                  <a:pt x="16892" y="20079"/>
                </a:cubicBezTo>
                <a:cubicBezTo>
                  <a:pt x="16892" y="20383"/>
                  <a:pt x="16062" y="21600"/>
                  <a:pt x="15785" y="21600"/>
                </a:cubicBezTo>
                <a:cubicBezTo>
                  <a:pt x="15785" y="21600"/>
                  <a:pt x="14677" y="20687"/>
                  <a:pt x="14400" y="20687"/>
                </a:cubicBezTo>
                <a:cubicBezTo>
                  <a:pt x="14400" y="20687"/>
                  <a:pt x="14400" y="20687"/>
                  <a:pt x="14400" y="20687"/>
                </a:cubicBezTo>
                <a:cubicBezTo>
                  <a:pt x="14400" y="20383"/>
                  <a:pt x="14954" y="19166"/>
                  <a:pt x="14954" y="18862"/>
                </a:cubicBezTo>
                <a:cubicBezTo>
                  <a:pt x="14677" y="18558"/>
                  <a:pt x="14677" y="18558"/>
                  <a:pt x="14677" y="18254"/>
                </a:cubicBezTo>
                <a:cubicBezTo>
                  <a:pt x="14400" y="18254"/>
                  <a:pt x="13015" y="17949"/>
                  <a:pt x="13015" y="17949"/>
                </a:cubicBezTo>
                <a:cubicBezTo>
                  <a:pt x="13015" y="16124"/>
                  <a:pt x="13015" y="16124"/>
                  <a:pt x="13015" y="16124"/>
                </a:cubicBezTo>
                <a:cubicBezTo>
                  <a:pt x="13015" y="15820"/>
                  <a:pt x="14400" y="15820"/>
                  <a:pt x="14677" y="15820"/>
                </a:cubicBezTo>
                <a:cubicBezTo>
                  <a:pt x="14677" y="15515"/>
                  <a:pt x="14677" y="15211"/>
                  <a:pt x="14954" y="15211"/>
                </a:cubicBezTo>
                <a:cubicBezTo>
                  <a:pt x="14954" y="14907"/>
                  <a:pt x="14400" y="13690"/>
                  <a:pt x="14400" y="13386"/>
                </a:cubicBezTo>
                <a:cubicBezTo>
                  <a:pt x="14400" y="13386"/>
                  <a:pt x="14400" y="13386"/>
                  <a:pt x="14400" y="13386"/>
                </a:cubicBezTo>
                <a:cubicBezTo>
                  <a:pt x="14677" y="13386"/>
                  <a:pt x="15785" y="12473"/>
                  <a:pt x="15785" y="12473"/>
                </a:cubicBezTo>
                <a:cubicBezTo>
                  <a:pt x="16062" y="12473"/>
                  <a:pt x="16892" y="13690"/>
                  <a:pt x="16892" y="13994"/>
                </a:cubicBezTo>
                <a:cubicBezTo>
                  <a:pt x="16892" y="13994"/>
                  <a:pt x="17169" y="13994"/>
                  <a:pt x="17169" y="13994"/>
                </a:cubicBezTo>
                <a:cubicBezTo>
                  <a:pt x="17446" y="13994"/>
                  <a:pt x="17446" y="13994"/>
                  <a:pt x="17446" y="13994"/>
                </a:cubicBezTo>
                <a:cubicBezTo>
                  <a:pt x="17723" y="13386"/>
                  <a:pt x="18277" y="13082"/>
                  <a:pt x="18554" y="12473"/>
                </a:cubicBezTo>
                <a:cubicBezTo>
                  <a:pt x="18554" y="12473"/>
                  <a:pt x="18554" y="12473"/>
                  <a:pt x="18554" y="12473"/>
                </a:cubicBezTo>
                <a:cubicBezTo>
                  <a:pt x="18831" y="12473"/>
                  <a:pt x="19938" y="13386"/>
                  <a:pt x="19938" y="13386"/>
                </a:cubicBezTo>
                <a:cubicBezTo>
                  <a:pt x="19938" y="13386"/>
                  <a:pt x="19938" y="13386"/>
                  <a:pt x="19938" y="13386"/>
                </a:cubicBezTo>
                <a:cubicBezTo>
                  <a:pt x="19938" y="13690"/>
                  <a:pt x="19662" y="14907"/>
                  <a:pt x="19385" y="15211"/>
                </a:cubicBezTo>
                <a:cubicBezTo>
                  <a:pt x="19662" y="15211"/>
                  <a:pt x="19662" y="15515"/>
                  <a:pt x="19938" y="15820"/>
                </a:cubicBezTo>
                <a:cubicBezTo>
                  <a:pt x="19938" y="15820"/>
                  <a:pt x="21600" y="15820"/>
                  <a:pt x="21600" y="16124"/>
                </a:cubicBezTo>
                <a:lnTo>
                  <a:pt x="21600" y="17949"/>
                </a:lnTo>
                <a:close/>
                <a:moveTo>
                  <a:pt x="17169" y="3042"/>
                </a:moveTo>
                <a:cubicBezTo>
                  <a:pt x="16338" y="3042"/>
                  <a:pt x="15785" y="3651"/>
                  <a:pt x="15785" y="4563"/>
                </a:cubicBezTo>
                <a:cubicBezTo>
                  <a:pt x="15785" y="5476"/>
                  <a:pt x="16338" y="6085"/>
                  <a:pt x="17169" y="6085"/>
                </a:cubicBezTo>
                <a:cubicBezTo>
                  <a:pt x="18000" y="6085"/>
                  <a:pt x="18554" y="5476"/>
                  <a:pt x="18554" y="4563"/>
                </a:cubicBezTo>
                <a:cubicBezTo>
                  <a:pt x="18554" y="3651"/>
                  <a:pt x="18000" y="3042"/>
                  <a:pt x="17169" y="3042"/>
                </a:cubicBezTo>
                <a:close/>
                <a:moveTo>
                  <a:pt x="17169" y="15515"/>
                </a:moveTo>
                <a:cubicBezTo>
                  <a:pt x="16338" y="15515"/>
                  <a:pt x="15785" y="16124"/>
                  <a:pt x="15785" y="17037"/>
                </a:cubicBezTo>
                <a:cubicBezTo>
                  <a:pt x="15785" y="17949"/>
                  <a:pt x="16338" y="18558"/>
                  <a:pt x="17169" y="18558"/>
                </a:cubicBezTo>
                <a:cubicBezTo>
                  <a:pt x="18000" y="18558"/>
                  <a:pt x="18554" y="17949"/>
                  <a:pt x="18554" y="17037"/>
                </a:cubicBezTo>
                <a:cubicBezTo>
                  <a:pt x="18554" y="16124"/>
                  <a:pt x="18000" y="15515"/>
                  <a:pt x="17169" y="15515"/>
                </a:cubicBezTo>
                <a:close/>
              </a:path>
            </a:pathLst>
          </a:custGeom>
          <a:solidFill>
            <a:srgbClr val="F8CAE4"/>
          </a:solidFill>
          <a:ln w="12700" cap="flat">
            <a:noFill/>
            <a:miter lim="400000"/>
          </a:ln>
          <a:effectLst/>
        </p:spPr>
        <p:txBody>
          <a:bodyPr lIns="45713" tIns="45713" rIns="45713" bIns="45713"/>
          <a:lstStyle/>
          <a:p>
            <a:pPr defTabSz="457109">
              <a:defRPr sz="2400">
                <a:solidFill>
                  <a:srgbClr val="000000"/>
                </a:solidFill>
                <a:latin typeface="Calibri"/>
                <a:ea typeface="Calibri"/>
                <a:cs typeface="Calibri"/>
                <a:sym typeface="Calibri"/>
              </a:defRPr>
            </a:pPr>
            <a:endParaRPr sz="2400">
              <a:cs typeface="+mn-ea"/>
              <a:sym typeface="+mn-lt"/>
            </a:endParaRPr>
          </a:p>
        </p:txBody>
      </p:sp>
      <p:sp>
        <p:nvSpPr>
          <p:cNvPr id="27" name="PA_库_形状 5696">
            <a:extLst>
              <a:ext uri="{FF2B5EF4-FFF2-40B4-BE49-F238E27FC236}">
                <a16:creationId xmlns:a16="http://schemas.microsoft.com/office/drawing/2014/main" xmlns="" id="{2C79E5BB-B838-40E0-ABCF-7A1D47AE049D}"/>
              </a:ext>
            </a:extLst>
          </p:cNvPr>
          <p:cNvSpPr/>
          <p:nvPr>
            <p:custDataLst>
              <p:tags r:id="rId3"/>
            </p:custDataLst>
          </p:nvPr>
        </p:nvSpPr>
        <p:spPr>
          <a:xfrm>
            <a:off x="4588192" y="3125354"/>
            <a:ext cx="422220" cy="425395"/>
          </a:xfrm>
          <a:custGeom>
            <a:avLst/>
            <a:gdLst/>
            <a:ahLst/>
            <a:cxnLst>
              <a:cxn ang="0">
                <a:pos x="wd2" y="hd2"/>
              </a:cxn>
              <a:cxn ang="5400000">
                <a:pos x="wd2" y="hd2"/>
              </a:cxn>
              <a:cxn ang="10800000">
                <a:pos x="wd2" y="hd2"/>
              </a:cxn>
              <a:cxn ang="16200000">
                <a:pos x="wd2" y="hd2"/>
              </a:cxn>
            </a:cxnLst>
            <a:rect l="0" t="0" r="r" b="b"/>
            <a:pathLst>
              <a:path w="21600" h="21600" extrusionOk="0">
                <a:moveTo>
                  <a:pt x="21600" y="6000"/>
                </a:moveTo>
                <a:cubicBezTo>
                  <a:pt x="21600" y="20400"/>
                  <a:pt x="21600" y="20400"/>
                  <a:pt x="21600" y="20400"/>
                </a:cubicBezTo>
                <a:cubicBezTo>
                  <a:pt x="21600" y="21300"/>
                  <a:pt x="21300" y="21600"/>
                  <a:pt x="20700" y="21600"/>
                </a:cubicBezTo>
                <a:cubicBezTo>
                  <a:pt x="9000" y="21600"/>
                  <a:pt x="9000" y="21600"/>
                  <a:pt x="9000" y="21600"/>
                </a:cubicBezTo>
                <a:cubicBezTo>
                  <a:pt x="8400" y="21600"/>
                  <a:pt x="7800" y="21300"/>
                  <a:pt x="7800" y="20400"/>
                </a:cubicBezTo>
                <a:cubicBezTo>
                  <a:pt x="7800" y="17100"/>
                  <a:pt x="7800" y="17100"/>
                  <a:pt x="7800" y="17100"/>
                </a:cubicBezTo>
                <a:cubicBezTo>
                  <a:pt x="1200" y="17100"/>
                  <a:pt x="1200" y="17100"/>
                  <a:pt x="1200" y="17100"/>
                </a:cubicBezTo>
                <a:cubicBezTo>
                  <a:pt x="600" y="17100"/>
                  <a:pt x="0" y="16500"/>
                  <a:pt x="0" y="15900"/>
                </a:cubicBezTo>
                <a:cubicBezTo>
                  <a:pt x="0" y="7800"/>
                  <a:pt x="0" y="7800"/>
                  <a:pt x="0" y="7800"/>
                </a:cubicBezTo>
                <a:cubicBezTo>
                  <a:pt x="0" y="7200"/>
                  <a:pt x="600" y="6300"/>
                  <a:pt x="900" y="5700"/>
                </a:cubicBezTo>
                <a:cubicBezTo>
                  <a:pt x="6000" y="900"/>
                  <a:pt x="6000" y="900"/>
                  <a:pt x="6000" y="900"/>
                </a:cubicBezTo>
                <a:cubicBezTo>
                  <a:pt x="6300" y="600"/>
                  <a:pt x="7200" y="0"/>
                  <a:pt x="7800" y="0"/>
                </a:cubicBezTo>
                <a:cubicBezTo>
                  <a:pt x="12900" y="0"/>
                  <a:pt x="12900" y="0"/>
                  <a:pt x="12900" y="0"/>
                </a:cubicBezTo>
                <a:cubicBezTo>
                  <a:pt x="13500" y="0"/>
                  <a:pt x="14100" y="600"/>
                  <a:pt x="14100" y="1200"/>
                </a:cubicBezTo>
                <a:cubicBezTo>
                  <a:pt x="14100" y="5100"/>
                  <a:pt x="14100" y="5100"/>
                  <a:pt x="14100" y="5100"/>
                </a:cubicBezTo>
                <a:cubicBezTo>
                  <a:pt x="14400" y="4800"/>
                  <a:pt x="15000" y="4800"/>
                  <a:pt x="15600" y="4800"/>
                </a:cubicBezTo>
                <a:cubicBezTo>
                  <a:pt x="20700" y="4800"/>
                  <a:pt x="20700" y="4800"/>
                  <a:pt x="20700" y="4800"/>
                </a:cubicBezTo>
                <a:cubicBezTo>
                  <a:pt x="21300" y="4800"/>
                  <a:pt x="21600" y="5100"/>
                  <a:pt x="21600" y="6000"/>
                </a:cubicBezTo>
                <a:close/>
                <a:moveTo>
                  <a:pt x="12600" y="6600"/>
                </a:moveTo>
                <a:cubicBezTo>
                  <a:pt x="12600" y="1500"/>
                  <a:pt x="12600" y="1500"/>
                  <a:pt x="12600" y="1500"/>
                </a:cubicBezTo>
                <a:cubicBezTo>
                  <a:pt x="7800" y="1500"/>
                  <a:pt x="7800" y="1500"/>
                  <a:pt x="7800" y="1500"/>
                </a:cubicBezTo>
                <a:cubicBezTo>
                  <a:pt x="7800" y="6600"/>
                  <a:pt x="7800" y="6600"/>
                  <a:pt x="7800" y="6600"/>
                </a:cubicBezTo>
                <a:cubicBezTo>
                  <a:pt x="7800" y="7200"/>
                  <a:pt x="7200" y="7800"/>
                  <a:pt x="6600" y="7800"/>
                </a:cubicBezTo>
                <a:cubicBezTo>
                  <a:pt x="1800" y="7800"/>
                  <a:pt x="1800" y="7800"/>
                  <a:pt x="1800" y="7800"/>
                </a:cubicBezTo>
                <a:cubicBezTo>
                  <a:pt x="1800" y="15600"/>
                  <a:pt x="1800" y="15600"/>
                  <a:pt x="1800" y="15600"/>
                </a:cubicBezTo>
                <a:cubicBezTo>
                  <a:pt x="7800" y="15600"/>
                  <a:pt x="7800" y="15600"/>
                  <a:pt x="7800" y="15600"/>
                </a:cubicBezTo>
                <a:cubicBezTo>
                  <a:pt x="7800" y="12300"/>
                  <a:pt x="7800" y="12300"/>
                  <a:pt x="7800" y="12300"/>
                </a:cubicBezTo>
                <a:cubicBezTo>
                  <a:pt x="7800" y="11700"/>
                  <a:pt x="8100" y="10800"/>
                  <a:pt x="8700" y="10500"/>
                </a:cubicBezTo>
                <a:lnTo>
                  <a:pt x="12600" y="6600"/>
                </a:lnTo>
                <a:close/>
                <a:moveTo>
                  <a:pt x="2700" y="6300"/>
                </a:moveTo>
                <a:cubicBezTo>
                  <a:pt x="6300" y="6300"/>
                  <a:pt x="6300" y="6300"/>
                  <a:pt x="6300" y="6300"/>
                </a:cubicBezTo>
                <a:cubicBezTo>
                  <a:pt x="6300" y="2700"/>
                  <a:pt x="6300" y="2700"/>
                  <a:pt x="6300" y="2700"/>
                </a:cubicBezTo>
                <a:lnTo>
                  <a:pt x="2700" y="6300"/>
                </a:lnTo>
                <a:close/>
                <a:moveTo>
                  <a:pt x="20100" y="6300"/>
                </a:moveTo>
                <a:cubicBezTo>
                  <a:pt x="15600" y="6300"/>
                  <a:pt x="15600" y="6300"/>
                  <a:pt x="15600" y="6300"/>
                </a:cubicBezTo>
                <a:cubicBezTo>
                  <a:pt x="15600" y="11400"/>
                  <a:pt x="15600" y="11400"/>
                  <a:pt x="15600" y="11400"/>
                </a:cubicBezTo>
                <a:cubicBezTo>
                  <a:pt x="15600" y="12000"/>
                  <a:pt x="15000" y="12300"/>
                  <a:pt x="14400" y="12300"/>
                </a:cubicBezTo>
                <a:cubicBezTo>
                  <a:pt x="9300" y="12300"/>
                  <a:pt x="9300" y="12300"/>
                  <a:pt x="9300" y="12300"/>
                </a:cubicBezTo>
                <a:cubicBezTo>
                  <a:pt x="9300" y="20100"/>
                  <a:pt x="9300" y="20100"/>
                  <a:pt x="9300" y="20100"/>
                </a:cubicBezTo>
                <a:cubicBezTo>
                  <a:pt x="20100" y="20100"/>
                  <a:pt x="20100" y="20100"/>
                  <a:pt x="20100" y="20100"/>
                </a:cubicBezTo>
                <a:lnTo>
                  <a:pt x="20100" y="6300"/>
                </a:lnTo>
                <a:close/>
                <a:moveTo>
                  <a:pt x="10500" y="10800"/>
                </a:moveTo>
                <a:cubicBezTo>
                  <a:pt x="14100" y="10800"/>
                  <a:pt x="14100" y="10800"/>
                  <a:pt x="14100" y="10800"/>
                </a:cubicBezTo>
                <a:cubicBezTo>
                  <a:pt x="14100" y="7200"/>
                  <a:pt x="14100" y="7200"/>
                  <a:pt x="14100" y="7200"/>
                </a:cubicBezTo>
                <a:lnTo>
                  <a:pt x="10500" y="10800"/>
                </a:lnTo>
                <a:close/>
              </a:path>
            </a:pathLst>
          </a:custGeom>
          <a:solidFill>
            <a:srgbClr val="F8CAE4"/>
          </a:solidFill>
          <a:ln w="12700" cap="flat">
            <a:noFill/>
            <a:miter lim="400000"/>
          </a:ln>
          <a:effectLst/>
        </p:spPr>
        <p:txBody>
          <a:bodyPr lIns="45713" tIns="45713" rIns="45713" bIns="45713"/>
          <a:lstStyle/>
          <a:p>
            <a:pPr defTabSz="457109">
              <a:defRPr sz="2400">
                <a:solidFill>
                  <a:srgbClr val="000000"/>
                </a:solidFill>
                <a:latin typeface="Calibri"/>
                <a:ea typeface="Calibri"/>
                <a:cs typeface="Calibri"/>
                <a:sym typeface="Calibri"/>
              </a:defRPr>
            </a:pPr>
            <a:endParaRPr sz="2400">
              <a:cs typeface="+mn-ea"/>
              <a:sym typeface="+mn-lt"/>
            </a:endParaRPr>
          </a:p>
        </p:txBody>
      </p:sp>
      <p:sp>
        <p:nvSpPr>
          <p:cNvPr id="28" name="PA_库_形状 5703">
            <a:extLst>
              <a:ext uri="{FF2B5EF4-FFF2-40B4-BE49-F238E27FC236}">
                <a16:creationId xmlns:a16="http://schemas.microsoft.com/office/drawing/2014/main" xmlns="" id="{05B921DE-6356-4196-BD50-C05EBAF2A5C1}"/>
              </a:ext>
            </a:extLst>
          </p:cNvPr>
          <p:cNvSpPr/>
          <p:nvPr>
            <p:custDataLst>
              <p:tags r:id="rId4"/>
            </p:custDataLst>
          </p:nvPr>
        </p:nvSpPr>
        <p:spPr>
          <a:xfrm>
            <a:off x="10046101" y="3220592"/>
            <a:ext cx="425395" cy="330157"/>
          </a:xfrm>
          <a:custGeom>
            <a:avLst/>
            <a:gdLst/>
            <a:ahLst/>
            <a:cxnLst>
              <a:cxn ang="0">
                <a:pos x="wd2" y="hd2"/>
              </a:cxn>
              <a:cxn ang="5400000">
                <a:pos x="wd2" y="hd2"/>
              </a:cxn>
              <a:cxn ang="10800000">
                <a:pos x="wd2" y="hd2"/>
              </a:cxn>
              <a:cxn ang="16200000">
                <a:pos x="wd2" y="hd2"/>
              </a:cxn>
            </a:cxnLst>
            <a:rect l="0" t="0" r="r" b="b"/>
            <a:pathLst>
              <a:path w="21600" h="21600" extrusionOk="0">
                <a:moveTo>
                  <a:pt x="19800" y="6557"/>
                </a:moveTo>
                <a:cubicBezTo>
                  <a:pt x="17700" y="8100"/>
                  <a:pt x="15900" y="10029"/>
                  <a:pt x="14100" y="11571"/>
                </a:cubicBezTo>
                <a:cubicBezTo>
                  <a:pt x="13200" y="12343"/>
                  <a:pt x="12000" y="13886"/>
                  <a:pt x="11100" y="13886"/>
                </a:cubicBezTo>
                <a:cubicBezTo>
                  <a:pt x="10800" y="13886"/>
                  <a:pt x="10800" y="13886"/>
                  <a:pt x="10800" y="13886"/>
                </a:cubicBezTo>
                <a:cubicBezTo>
                  <a:pt x="10800" y="13886"/>
                  <a:pt x="10800" y="13886"/>
                  <a:pt x="10800" y="13886"/>
                </a:cubicBezTo>
                <a:cubicBezTo>
                  <a:pt x="9900" y="13886"/>
                  <a:pt x="8700" y="12343"/>
                  <a:pt x="7800" y="11571"/>
                </a:cubicBezTo>
                <a:cubicBezTo>
                  <a:pt x="6000" y="10029"/>
                  <a:pt x="4200" y="8100"/>
                  <a:pt x="2100" y="6557"/>
                </a:cubicBezTo>
                <a:cubicBezTo>
                  <a:pt x="1500" y="5786"/>
                  <a:pt x="0" y="4243"/>
                  <a:pt x="0" y="2700"/>
                </a:cubicBezTo>
                <a:cubicBezTo>
                  <a:pt x="0" y="1157"/>
                  <a:pt x="900" y="0"/>
                  <a:pt x="2100" y="0"/>
                </a:cubicBezTo>
                <a:cubicBezTo>
                  <a:pt x="19800" y="0"/>
                  <a:pt x="19800" y="0"/>
                  <a:pt x="19800" y="0"/>
                </a:cubicBezTo>
                <a:cubicBezTo>
                  <a:pt x="21000" y="0"/>
                  <a:pt x="21600" y="771"/>
                  <a:pt x="21600" y="2314"/>
                </a:cubicBezTo>
                <a:cubicBezTo>
                  <a:pt x="21600" y="4243"/>
                  <a:pt x="20700" y="5786"/>
                  <a:pt x="19800" y="6557"/>
                </a:cubicBezTo>
                <a:close/>
                <a:moveTo>
                  <a:pt x="21600" y="19286"/>
                </a:moveTo>
                <a:cubicBezTo>
                  <a:pt x="21600" y="20443"/>
                  <a:pt x="21000" y="21600"/>
                  <a:pt x="19800" y="21600"/>
                </a:cubicBezTo>
                <a:cubicBezTo>
                  <a:pt x="2100" y="21600"/>
                  <a:pt x="2100" y="21600"/>
                  <a:pt x="2100" y="21600"/>
                </a:cubicBezTo>
                <a:cubicBezTo>
                  <a:pt x="900" y="21600"/>
                  <a:pt x="0" y="20443"/>
                  <a:pt x="0" y="19286"/>
                </a:cubicBezTo>
                <a:cubicBezTo>
                  <a:pt x="0" y="6943"/>
                  <a:pt x="0" y="6943"/>
                  <a:pt x="0" y="6943"/>
                </a:cubicBezTo>
                <a:cubicBezTo>
                  <a:pt x="600" y="7329"/>
                  <a:pt x="900" y="7714"/>
                  <a:pt x="1500" y="8100"/>
                </a:cubicBezTo>
                <a:cubicBezTo>
                  <a:pt x="3300" y="10029"/>
                  <a:pt x="5400" y="11571"/>
                  <a:pt x="7200" y="13500"/>
                </a:cubicBezTo>
                <a:cubicBezTo>
                  <a:pt x="8400" y="14657"/>
                  <a:pt x="9600" y="15814"/>
                  <a:pt x="10800" y="15814"/>
                </a:cubicBezTo>
                <a:cubicBezTo>
                  <a:pt x="10800" y="15814"/>
                  <a:pt x="10800" y="15814"/>
                  <a:pt x="10800" y="15814"/>
                </a:cubicBezTo>
                <a:cubicBezTo>
                  <a:pt x="11100" y="15814"/>
                  <a:pt x="11100" y="15814"/>
                  <a:pt x="11100" y="15814"/>
                </a:cubicBezTo>
                <a:cubicBezTo>
                  <a:pt x="12300" y="15814"/>
                  <a:pt x="13500" y="14657"/>
                  <a:pt x="14400" y="13500"/>
                </a:cubicBezTo>
                <a:cubicBezTo>
                  <a:pt x="16500" y="11571"/>
                  <a:pt x="18600" y="10029"/>
                  <a:pt x="20400" y="8100"/>
                </a:cubicBezTo>
                <a:cubicBezTo>
                  <a:pt x="21000" y="7714"/>
                  <a:pt x="21300" y="7329"/>
                  <a:pt x="21600" y="6943"/>
                </a:cubicBezTo>
                <a:lnTo>
                  <a:pt x="21600" y="19286"/>
                </a:lnTo>
                <a:close/>
              </a:path>
            </a:pathLst>
          </a:custGeom>
          <a:solidFill>
            <a:srgbClr val="C2DDEC"/>
          </a:solidFill>
          <a:ln w="12700" cap="flat">
            <a:noFill/>
            <a:miter lim="400000"/>
          </a:ln>
          <a:effectLst/>
        </p:spPr>
        <p:txBody>
          <a:bodyPr lIns="45713" tIns="45713" rIns="45713" bIns="45713"/>
          <a:lstStyle/>
          <a:p>
            <a:pPr defTabSz="457109">
              <a:defRPr sz="2400">
                <a:solidFill>
                  <a:srgbClr val="000000"/>
                </a:solidFill>
                <a:latin typeface="Calibri"/>
                <a:ea typeface="Calibri"/>
                <a:cs typeface="Calibri"/>
                <a:sym typeface="Calibri"/>
              </a:defRPr>
            </a:pPr>
            <a:endParaRPr sz="2400">
              <a:cs typeface="+mn-ea"/>
              <a:sym typeface="+mn-lt"/>
            </a:endParaRPr>
          </a:p>
        </p:txBody>
      </p:sp>
      <p:sp>
        <p:nvSpPr>
          <p:cNvPr id="29" name="PA_库_形状 5715">
            <a:extLst>
              <a:ext uri="{FF2B5EF4-FFF2-40B4-BE49-F238E27FC236}">
                <a16:creationId xmlns:a16="http://schemas.microsoft.com/office/drawing/2014/main" xmlns="" id="{21476C1C-36A0-46C8-8849-82E7E6CE2019}"/>
              </a:ext>
            </a:extLst>
          </p:cNvPr>
          <p:cNvSpPr/>
          <p:nvPr>
            <p:custDataLst>
              <p:tags r:id="rId5"/>
            </p:custDataLst>
          </p:nvPr>
        </p:nvSpPr>
        <p:spPr>
          <a:xfrm>
            <a:off x="7305639" y="3176148"/>
            <a:ext cx="446823" cy="334919"/>
          </a:xfrm>
          <a:custGeom>
            <a:avLst/>
            <a:gdLst/>
            <a:ahLst/>
            <a:cxnLst>
              <a:cxn ang="0">
                <a:pos x="wd2" y="hd2"/>
              </a:cxn>
              <a:cxn ang="5400000">
                <a:pos x="wd2" y="hd2"/>
              </a:cxn>
              <a:cxn ang="10800000">
                <a:pos x="wd2" y="hd2"/>
              </a:cxn>
              <a:cxn ang="16200000">
                <a:pos x="wd2" y="hd2"/>
              </a:cxn>
            </a:cxnLst>
            <a:rect l="0" t="0" r="r" b="b"/>
            <a:pathLst>
              <a:path w="21600" h="21600" extrusionOk="0">
                <a:moveTo>
                  <a:pt x="21316" y="14400"/>
                </a:moveTo>
                <a:cubicBezTo>
                  <a:pt x="17905" y="19705"/>
                  <a:pt x="17905" y="19705"/>
                  <a:pt x="17905" y="19705"/>
                </a:cubicBezTo>
                <a:cubicBezTo>
                  <a:pt x="17053" y="20842"/>
                  <a:pt x="15916" y="21600"/>
                  <a:pt x="14779" y="21600"/>
                </a:cubicBezTo>
                <a:cubicBezTo>
                  <a:pt x="2558" y="21600"/>
                  <a:pt x="2558" y="21600"/>
                  <a:pt x="2558" y="21600"/>
                </a:cubicBezTo>
                <a:cubicBezTo>
                  <a:pt x="1137" y="21600"/>
                  <a:pt x="0" y="20084"/>
                  <a:pt x="0" y="18189"/>
                </a:cubicBezTo>
                <a:cubicBezTo>
                  <a:pt x="0" y="3411"/>
                  <a:pt x="0" y="3411"/>
                  <a:pt x="0" y="3411"/>
                </a:cubicBezTo>
                <a:cubicBezTo>
                  <a:pt x="0" y="1895"/>
                  <a:pt x="1137" y="0"/>
                  <a:pt x="2558" y="0"/>
                </a:cubicBezTo>
                <a:cubicBezTo>
                  <a:pt x="6253" y="0"/>
                  <a:pt x="6253" y="0"/>
                  <a:pt x="6253" y="0"/>
                </a:cubicBezTo>
                <a:cubicBezTo>
                  <a:pt x="7674" y="0"/>
                  <a:pt x="8811" y="1895"/>
                  <a:pt x="8811" y="3411"/>
                </a:cubicBezTo>
                <a:cubicBezTo>
                  <a:pt x="8811" y="4168"/>
                  <a:pt x="8811" y="4168"/>
                  <a:pt x="8811" y="4168"/>
                </a:cubicBezTo>
                <a:cubicBezTo>
                  <a:pt x="14779" y="4168"/>
                  <a:pt x="14779" y="4168"/>
                  <a:pt x="14779" y="4168"/>
                </a:cubicBezTo>
                <a:cubicBezTo>
                  <a:pt x="16200" y="4168"/>
                  <a:pt x="17337" y="5684"/>
                  <a:pt x="17337" y="7579"/>
                </a:cubicBezTo>
                <a:cubicBezTo>
                  <a:pt x="17337" y="9853"/>
                  <a:pt x="17337" y="9853"/>
                  <a:pt x="17337" y="9853"/>
                </a:cubicBezTo>
                <a:cubicBezTo>
                  <a:pt x="19611" y="9853"/>
                  <a:pt x="19611" y="9853"/>
                  <a:pt x="19611" y="9853"/>
                </a:cubicBezTo>
                <a:cubicBezTo>
                  <a:pt x="20463" y="9853"/>
                  <a:pt x="21316" y="10232"/>
                  <a:pt x="21600" y="11368"/>
                </a:cubicBezTo>
                <a:cubicBezTo>
                  <a:pt x="21600" y="11747"/>
                  <a:pt x="21600" y="12126"/>
                  <a:pt x="21600" y="12505"/>
                </a:cubicBezTo>
                <a:cubicBezTo>
                  <a:pt x="21600" y="12884"/>
                  <a:pt x="21600" y="13642"/>
                  <a:pt x="21316" y="14400"/>
                </a:cubicBezTo>
                <a:close/>
                <a:moveTo>
                  <a:pt x="15916" y="9853"/>
                </a:moveTo>
                <a:cubicBezTo>
                  <a:pt x="15916" y="7579"/>
                  <a:pt x="15916" y="7579"/>
                  <a:pt x="15916" y="7579"/>
                </a:cubicBezTo>
                <a:cubicBezTo>
                  <a:pt x="15916" y="6821"/>
                  <a:pt x="15632" y="6063"/>
                  <a:pt x="14779" y="6063"/>
                </a:cubicBezTo>
                <a:cubicBezTo>
                  <a:pt x="8242" y="6063"/>
                  <a:pt x="8242" y="6063"/>
                  <a:pt x="8242" y="6063"/>
                </a:cubicBezTo>
                <a:cubicBezTo>
                  <a:pt x="7674" y="6063"/>
                  <a:pt x="7105" y="5305"/>
                  <a:pt x="7105" y="4547"/>
                </a:cubicBezTo>
                <a:cubicBezTo>
                  <a:pt x="7105" y="3411"/>
                  <a:pt x="7105" y="3411"/>
                  <a:pt x="7105" y="3411"/>
                </a:cubicBezTo>
                <a:cubicBezTo>
                  <a:pt x="7105" y="2653"/>
                  <a:pt x="6821" y="2274"/>
                  <a:pt x="6253" y="2274"/>
                </a:cubicBezTo>
                <a:cubicBezTo>
                  <a:pt x="2558" y="2274"/>
                  <a:pt x="2558" y="2274"/>
                  <a:pt x="2558" y="2274"/>
                </a:cubicBezTo>
                <a:cubicBezTo>
                  <a:pt x="1989" y="2274"/>
                  <a:pt x="1421" y="2653"/>
                  <a:pt x="1421" y="3411"/>
                </a:cubicBezTo>
                <a:cubicBezTo>
                  <a:pt x="1421" y="16674"/>
                  <a:pt x="1421" y="16674"/>
                  <a:pt x="1421" y="16674"/>
                </a:cubicBezTo>
                <a:cubicBezTo>
                  <a:pt x="4263" y="11747"/>
                  <a:pt x="4263" y="11747"/>
                  <a:pt x="4263" y="11747"/>
                </a:cubicBezTo>
                <a:cubicBezTo>
                  <a:pt x="5116" y="10611"/>
                  <a:pt x="6253" y="9853"/>
                  <a:pt x="7105" y="9853"/>
                </a:cubicBezTo>
                <a:lnTo>
                  <a:pt x="15916" y="9853"/>
                </a:lnTo>
                <a:close/>
                <a:moveTo>
                  <a:pt x="19611" y="11747"/>
                </a:moveTo>
                <a:cubicBezTo>
                  <a:pt x="7105" y="11747"/>
                  <a:pt x="7105" y="11747"/>
                  <a:pt x="7105" y="11747"/>
                </a:cubicBezTo>
                <a:cubicBezTo>
                  <a:pt x="6537" y="11747"/>
                  <a:pt x="5968" y="12505"/>
                  <a:pt x="5400" y="12884"/>
                </a:cubicBezTo>
                <a:cubicBezTo>
                  <a:pt x="1989" y="18568"/>
                  <a:pt x="1989" y="18568"/>
                  <a:pt x="1989" y="18568"/>
                </a:cubicBezTo>
                <a:cubicBezTo>
                  <a:pt x="1989" y="18568"/>
                  <a:pt x="1989" y="18947"/>
                  <a:pt x="1989" y="18947"/>
                </a:cubicBezTo>
                <a:cubicBezTo>
                  <a:pt x="1989" y="19705"/>
                  <a:pt x="2274" y="19705"/>
                  <a:pt x="2558" y="19705"/>
                </a:cubicBezTo>
                <a:cubicBezTo>
                  <a:pt x="14779" y="19705"/>
                  <a:pt x="14779" y="19705"/>
                  <a:pt x="14779" y="19705"/>
                </a:cubicBezTo>
                <a:cubicBezTo>
                  <a:pt x="15632" y="19705"/>
                  <a:pt x="16200" y="19326"/>
                  <a:pt x="16768" y="18568"/>
                </a:cubicBezTo>
                <a:cubicBezTo>
                  <a:pt x="20179" y="12884"/>
                  <a:pt x="20179" y="12884"/>
                  <a:pt x="20179" y="12884"/>
                </a:cubicBezTo>
                <a:cubicBezTo>
                  <a:pt x="20179" y="12884"/>
                  <a:pt x="20179" y="12505"/>
                  <a:pt x="20179" y="12505"/>
                </a:cubicBezTo>
                <a:cubicBezTo>
                  <a:pt x="20179" y="12126"/>
                  <a:pt x="19895" y="11747"/>
                  <a:pt x="19611" y="11747"/>
                </a:cubicBezTo>
                <a:close/>
              </a:path>
            </a:pathLst>
          </a:custGeom>
          <a:solidFill>
            <a:srgbClr val="C2DDEC"/>
          </a:solidFill>
          <a:ln w="12700" cap="flat">
            <a:noFill/>
            <a:miter lim="400000"/>
          </a:ln>
          <a:effectLst/>
        </p:spPr>
        <p:txBody>
          <a:bodyPr lIns="45713" tIns="45713" rIns="45713" bIns="45713"/>
          <a:lstStyle/>
          <a:p>
            <a:pPr defTabSz="457109">
              <a:defRPr sz="2400">
                <a:solidFill>
                  <a:srgbClr val="000000"/>
                </a:solidFill>
                <a:latin typeface="Calibri"/>
                <a:ea typeface="Calibri"/>
                <a:cs typeface="Calibri"/>
                <a:sym typeface="Calibri"/>
              </a:defRPr>
            </a:pPr>
            <a:endParaRPr sz="2400">
              <a:cs typeface="+mn-ea"/>
              <a:sym typeface="+mn-lt"/>
            </a:endParaRPr>
          </a:p>
        </p:txBody>
      </p:sp>
      <p:sp>
        <p:nvSpPr>
          <p:cNvPr id="30" name="PA_库_文本框 15">
            <a:extLst>
              <a:ext uri="{FF2B5EF4-FFF2-40B4-BE49-F238E27FC236}">
                <a16:creationId xmlns:a16="http://schemas.microsoft.com/office/drawing/2014/main" xmlns="" id="{2866FF62-45DE-487C-B2D9-2969A7B212B5}"/>
              </a:ext>
            </a:extLst>
          </p:cNvPr>
          <p:cNvSpPr txBox="1">
            <a:spLocks noChangeArrowheads="1"/>
          </p:cNvSpPr>
          <p:nvPr>
            <p:custDataLst>
              <p:tags r:id="rId6"/>
            </p:custDataLst>
          </p:nvPr>
        </p:nvSpPr>
        <p:spPr bwMode="auto">
          <a:xfrm>
            <a:off x="1474717" y="3734875"/>
            <a:ext cx="1154162" cy="3462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3600">
                <a:solidFill>
                  <a:schemeClr val="tx1"/>
                </a:solidFill>
                <a:latin typeface="Calibri" panose="020F0502020204030204" pitchFamily="34" charset="0"/>
              </a:defRPr>
            </a:lvl1pPr>
            <a:lvl2pPr marL="742950" indent="-285750">
              <a:defRPr sz="3600">
                <a:solidFill>
                  <a:schemeClr val="tx1"/>
                </a:solidFill>
                <a:latin typeface="Calibri" panose="020F0502020204030204" pitchFamily="34" charset="0"/>
              </a:defRPr>
            </a:lvl2pPr>
            <a:lvl3pPr marL="1143000" indent="-228600">
              <a:defRPr sz="3600">
                <a:solidFill>
                  <a:schemeClr val="tx1"/>
                </a:solidFill>
                <a:latin typeface="Calibri" panose="020F0502020204030204" pitchFamily="34" charset="0"/>
              </a:defRPr>
            </a:lvl3pPr>
            <a:lvl4pPr marL="1600200" indent="-228600">
              <a:defRPr sz="3600">
                <a:solidFill>
                  <a:schemeClr val="tx1"/>
                </a:solidFill>
                <a:latin typeface="Calibri" panose="020F0502020204030204" pitchFamily="34" charset="0"/>
              </a:defRPr>
            </a:lvl4pPr>
            <a:lvl5pPr marL="2057400" indent="-228600">
              <a:defRPr sz="3600">
                <a:solidFill>
                  <a:schemeClr val="tx1"/>
                </a:solidFill>
                <a:latin typeface="Calibri" panose="020F0502020204030204" pitchFamily="34" charset="0"/>
              </a:defRPr>
            </a:lvl5pPr>
            <a:lvl6pPr marL="2514600" indent="-228600" defTabSz="1828800" eaLnBrk="0" fontAlgn="base" hangingPunct="0">
              <a:spcBef>
                <a:spcPct val="0"/>
              </a:spcBef>
              <a:spcAft>
                <a:spcPct val="0"/>
              </a:spcAft>
              <a:defRPr sz="3600">
                <a:solidFill>
                  <a:schemeClr val="tx1"/>
                </a:solidFill>
                <a:latin typeface="Calibri" panose="020F0502020204030204" pitchFamily="34" charset="0"/>
              </a:defRPr>
            </a:lvl6pPr>
            <a:lvl7pPr marL="2971800" indent="-228600" defTabSz="1828800" eaLnBrk="0" fontAlgn="base" hangingPunct="0">
              <a:spcBef>
                <a:spcPct val="0"/>
              </a:spcBef>
              <a:spcAft>
                <a:spcPct val="0"/>
              </a:spcAft>
              <a:defRPr sz="3600">
                <a:solidFill>
                  <a:schemeClr val="tx1"/>
                </a:solidFill>
                <a:latin typeface="Calibri" panose="020F0502020204030204" pitchFamily="34" charset="0"/>
              </a:defRPr>
            </a:lvl7pPr>
            <a:lvl8pPr marL="3429000" indent="-228600" defTabSz="1828800" eaLnBrk="0" fontAlgn="base" hangingPunct="0">
              <a:spcBef>
                <a:spcPct val="0"/>
              </a:spcBef>
              <a:spcAft>
                <a:spcPct val="0"/>
              </a:spcAft>
              <a:defRPr sz="3600">
                <a:solidFill>
                  <a:schemeClr val="tx1"/>
                </a:solidFill>
                <a:latin typeface="Calibri" panose="020F0502020204030204" pitchFamily="34" charset="0"/>
              </a:defRPr>
            </a:lvl8pPr>
            <a:lvl9pPr marL="3886200" indent="-228600" defTabSz="1828800" eaLnBrk="0" fontAlgn="base" hangingPunct="0">
              <a:spcBef>
                <a:spcPct val="0"/>
              </a:spcBef>
              <a:spcAft>
                <a:spcPct val="0"/>
              </a:spcAft>
              <a:defRPr sz="3600">
                <a:solidFill>
                  <a:schemeClr val="tx1"/>
                </a:solidFill>
                <a:latin typeface="Calibri" panose="020F0502020204030204" pitchFamily="34" charset="0"/>
              </a:defRPr>
            </a:lvl9pPr>
          </a:lstStyle>
          <a:p>
            <a:pPr eaLnBrk="1" hangingPunct="1"/>
            <a:r>
              <a:rPr lang="zh-CN" altLang="en-US" sz="2250" b="1" dirty="0">
                <a:latin typeface="+mn-lt"/>
                <a:cs typeface="+mn-ea"/>
                <a:sym typeface="+mn-lt"/>
              </a:rPr>
              <a:t>第一部分</a:t>
            </a:r>
            <a:endParaRPr lang="en-US" altLang="en-US" sz="2250" b="1" dirty="0">
              <a:latin typeface="+mn-lt"/>
              <a:cs typeface="+mn-ea"/>
              <a:sym typeface="+mn-lt"/>
            </a:endParaRPr>
          </a:p>
        </p:txBody>
      </p:sp>
      <p:sp>
        <p:nvSpPr>
          <p:cNvPr id="31" name="PA_库_文本框 16">
            <a:extLst>
              <a:ext uri="{FF2B5EF4-FFF2-40B4-BE49-F238E27FC236}">
                <a16:creationId xmlns:a16="http://schemas.microsoft.com/office/drawing/2014/main" xmlns="" id="{DDD90B25-99EF-41B2-86EA-57D14580AEAA}"/>
              </a:ext>
            </a:extLst>
          </p:cNvPr>
          <p:cNvSpPr txBox="1">
            <a:spLocks noChangeArrowheads="1"/>
          </p:cNvSpPr>
          <p:nvPr>
            <p:custDataLst>
              <p:tags r:id="rId7"/>
            </p:custDataLst>
          </p:nvPr>
        </p:nvSpPr>
        <p:spPr bwMode="auto">
          <a:xfrm>
            <a:off x="4204067" y="3734875"/>
            <a:ext cx="1154162" cy="3462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chemeClr val="tx1"/>
                </a:solidFill>
                <a:latin typeface="Calibri" panose="020F0502020204030204" pitchFamily="34" charset="0"/>
              </a:defRPr>
            </a:lvl1pPr>
            <a:lvl2pPr marL="742950" indent="-285750">
              <a:defRPr sz="3600">
                <a:solidFill>
                  <a:schemeClr val="tx1"/>
                </a:solidFill>
                <a:latin typeface="Calibri" panose="020F0502020204030204" pitchFamily="34" charset="0"/>
              </a:defRPr>
            </a:lvl2pPr>
            <a:lvl3pPr marL="1143000" indent="-228600">
              <a:defRPr sz="3600">
                <a:solidFill>
                  <a:schemeClr val="tx1"/>
                </a:solidFill>
                <a:latin typeface="Calibri" panose="020F0502020204030204" pitchFamily="34" charset="0"/>
              </a:defRPr>
            </a:lvl3pPr>
            <a:lvl4pPr marL="1600200" indent="-228600">
              <a:defRPr sz="3600">
                <a:solidFill>
                  <a:schemeClr val="tx1"/>
                </a:solidFill>
                <a:latin typeface="Calibri" panose="020F0502020204030204" pitchFamily="34" charset="0"/>
              </a:defRPr>
            </a:lvl4pPr>
            <a:lvl5pPr marL="2057400" indent="-228600">
              <a:defRPr sz="3600">
                <a:solidFill>
                  <a:schemeClr val="tx1"/>
                </a:solidFill>
                <a:latin typeface="Calibri" panose="020F0502020204030204" pitchFamily="34" charset="0"/>
              </a:defRPr>
            </a:lvl5pPr>
            <a:lvl6pPr marL="2514600" indent="-228600" defTabSz="1828800" eaLnBrk="0" fontAlgn="base" hangingPunct="0">
              <a:spcBef>
                <a:spcPct val="0"/>
              </a:spcBef>
              <a:spcAft>
                <a:spcPct val="0"/>
              </a:spcAft>
              <a:defRPr sz="3600">
                <a:solidFill>
                  <a:schemeClr val="tx1"/>
                </a:solidFill>
                <a:latin typeface="Calibri" panose="020F0502020204030204" pitchFamily="34" charset="0"/>
              </a:defRPr>
            </a:lvl6pPr>
            <a:lvl7pPr marL="2971800" indent="-228600" defTabSz="1828800" eaLnBrk="0" fontAlgn="base" hangingPunct="0">
              <a:spcBef>
                <a:spcPct val="0"/>
              </a:spcBef>
              <a:spcAft>
                <a:spcPct val="0"/>
              </a:spcAft>
              <a:defRPr sz="3600">
                <a:solidFill>
                  <a:schemeClr val="tx1"/>
                </a:solidFill>
                <a:latin typeface="Calibri" panose="020F0502020204030204" pitchFamily="34" charset="0"/>
              </a:defRPr>
            </a:lvl7pPr>
            <a:lvl8pPr marL="3429000" indent="-228600" defTabSz="1828800" eaLnBrk="0" fontAlgn="base" hangingPunct="0">
              <a:spcBef>
                <a:spcPct val="0"/>
              </a:spcBef>
              <a:spcAft>
                <a:spcPct val="0"/>
              </a:spcAft>
              <a:defRPr sz="3600">
                <a:solidFill>
                  <a:schemeClr val="tx1"/>
                </a:solidFill>
                <a:latin typeface="Calibri" panose="020F0502020204030204" pitchFamily="34" charset="0"/>
              </a:defRPr>
            </a:lvl8pPr>
            <a:lvl9pPr marL="3886200" indent="-228600" defTabSz="1828800" eaLnBrk="0" fontAlgn="base" hangingPunct="0">
              <a:spcBef>
                <a:spcPct val="0"/>
              </a:spcBef>
              <a:spcAft>
                <a:spcPct val="0"/>
              </a:spcAft>
              <a:defRPr sz="3600">
                <a:solidFill>
                  <a:schemeClr val="tx1"/>
                </a:solidFill>
                <a:latin typeface="Calibri" panose="020F0502020204030204" pitchFamily="34" charset="0"/>
              </a:defRPr>
            </a:lvl9pPr>
          </a:lstStyle>
          <a:p>
            <a:r>
              <a:rPr lang="zh-CN" altLang="en-US" sz="2250" b="1" dirty="0">
                <a:cs typeface="+mn-ea"/>
                <a:sym typeface="+mn-lt"/>
              </a:rPr>
              <a:t>第二部分</a:t>
            </a:r>
            <a:endParaRPr lang="en-US" altLang="en-US" sz="2250" b="1" dirty="0">
              <a:cs typeface="+mn-ea"/>
              <a:sym typeface="+mn-lt"/>
            </a:endParaRPr>
          </a:p>
        </p:txBody>
      </p:sp>
      <p:sp>
        <p:nvSpPr>
          <p:cNvPr id="32" name="PA_库_文本框 17">
            <a:extLst>
              <a:ext uri="{FF2B5EF4-FFF2-40B4-BE49-F238E27FC236}">
                <a16:creationId xmlns:a16="http://schemas.microsoft.com/office/drawing/2014/main" xmlns="" id="{48DA6FB6-6946-44C9-96A3-553394D0DD70}"/>
              </a:ext>
            </a:extLst>
          </p:cNvPr>
          <p:cNvSpPr txBox="1">
            <a:spLocks noChangeArrowheads="1"/>
          </p:cNvSpPr>
          <p:nvPr>
            <p:custDataLst>
              <p:tags r:id="rId8"/>
            </p:custDataLst>
          </p:nvPr>
        </p:nvSpPr>
        <p:spPr bwMode="auto">
          <a:xfrm>
            <a:off x="6934212" y="3734875"/>
            <a:ext cx="1154162" cy="3462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chemeClr val="tx1"/>
                </a:solidFill>
                <a:latin typeface="Calibri" panose="020F0502020204030204" pitchFamily="34" charset="0"/>
              </a:defRPr>
            </a:lvl1pPr>
            <a:lvl2pPr marL="742950" indent="-285750">
              <a:defRPr sz="3600">
                <a:solidFill>
                  <a:schemeClr val="tx1"/>
                </a:solidFill>
                <a:latin typeface="Calibri" panose="020F0502020204030204" pitchFamily="34" charset="0"/>
              </a:defRPr>
            </a:lvl2pPr>
            <a:lvl3pPr marL="1143000" indent="-228600">
              <a:defRPr sz="3600">
                <a:solidFill>
                  <a:schemeClr val="tx1"/>
                </a:solidFill>
                <a:latin typeface="Calibri" panose="020F0502020204030204" pitchFamily="34" charset="0"/>
              </a:defRPr>
            </a:lvl3pPr>
            <a:lvl4pPr marL="1600200" indent="-228600">
              <a:defRPr sz="3600">
                <a:solidFill>
                  <a:schemeClr val="tx1"/>
                </a:solidFill>
                <a:latin typeface="Calibri" panose="020F0502020204030204" pitchFamily="34" charset="0"/>
              </a:defRPr>
            </a:lvl4pPr>
            <a:lvl5pPr marL="2057400" indent="-228600">
              <a:defRPr sz="3600">
                <a:solidFill>
                  <a:schemeClr val="tx1"/>
                </a:solidFill>
                <a:latin typeface="Calibri" panose="020F0502020204030204" pitchFamily="34" charset="0"/>
              </a:defRPr>
            </a:lvl5pPr>
            <a:lvl6pPr marL="2514600" indent="-228600" defTabSz="1828800" eaLnBrk="0" fontAlgn="base" hangingPunct="0">
              <a:spcBef>
                <a:spcPct val="0"/>
              </a:spcBef>
              <a:spcAft>
                <a:spcPct val="0"/>
              </a:spcAft>
              <a:defRPr sz="3600">
                <a:solidFill>
                  <a:schemeClr val="tx1"/>
                </a:solidFill>
                <a:latin typeface="Calibri" panose="020F0502020204030204" pitchFamily="34" charset="0"/>
              </a:defRPr>
            </a:lvl6pPr>
            <a:lvl7pPr marL="2971800" indent="-228600" defTabSz="1828800" eaLnBrk="0" fontAlgn="base" hangingPunct="0">
              <a:spcBef>
                <a:spcPct val="0"/>
              </a:spcBef>
              <a:spcAft>
                <a:spcPct val="0"/>
              </a:spcAft>
              <a:defRPr sz="3600">
                <a:solidFill>
                  <a:schemeClr val="tx1"/>
                </a:solidFill>
                <a:latin typeface="Calibri" panose="020F0502020204030204" pitchFamily="34" charset="0"/>
              </a:defRPr>
            </a:lvl7pPr>
            <a:lvl8pPr marL="3429000" indent="-228600" defTabSz="1828800" eaLnBrk="0" fontAlgn="base" hangingPunct="0">
              <a:spcBef>
                <a:spcPct val="0"/>
              </a:spcBef>
              <a:spcAft>
                <a:spcPct val="0"/>
              </a:spcAft>
              <a:defRPr sz="3600">
                <a:solidFill>
                  <a:schemeClr val="tx1"/>
                </a:solidFill>
                <a:latin typeface="Calibri" panose="020F0502020204030204" pitchFamily="34" charset="0"/>
              </a:defRPr>
            </a:lvl8pPr>
            <a:lvl9pPr marL="3886200" indent="-228600" defTabSz="1828800" eaLnBrk="0" fontAlgn="base" hangingPunct="0">
              <a:spcBef>
                <a:spcPct val="0"/>
              </a:spcBef>
              <a:spcAft>
                <a:spcPct val="0"/>
              </a:spcAft>
              <a:defRPr sz="3600">
                <a:solidFill>
                  <a:schemeClr val="tx1"/>
                </a:solidFill>
                <a:latin typeface="Calibri" panose="020F0502020204030204" pitchFamily="34" charset="0"/>
              </a:defRPr>
            </a:lvl9pPr>
          </a:lstStyle>
          <a:p>
            <a:r>
              <a:rPr lang="zh-CN" altLang="en-US" sz="2250" b="1" dirty="0">
                <a:cs typeface="+mn-ea"/>
                <a:sym typeface="+mn-lt"/>
              </a:rPr>
              <a:t>第三部分</a:t>
            </a:r>
            <a:endParaRPr lang="en-US" altLang="en-US" sz="2250" b="1" dirty="0">
              <a:cs typeface="+mn-ea"/>
              <a:sym typeface="+mn-lt"/>
            </a:endParaRPr>
          </a:p>
        </p:txBody>
      </p:sp>
      <p:sp>
        <p:nvSpPr>
          <p:cNvPr id="33" name="PA_库_文本框 18">
            <a:extLst>
              <a:ext uri="{FF2B5EF4-FFF2-40B4-BE49-F238E27FC236}">
                <a16:creationId xmlns:a16="http://schemas.microsoft.com/office/drawing/2014/main" xmlns="" id="{B1592D94-6930-4C79-87BA-28FF01E2977B}"/>
              </a:ext>
            </a:extLst>
          </p:cNvPr>
          <p:cNvSpPr txBox="1">
            <a:spLocks noChangeArrowheads="1"/>
          </p:cNvSpPr>
          <p:nvPr>
            <p:custDataLst>
              <p:tags r:id="rId9"/>
            </p:custDataLst>
          </p:nvPr>
        </p:nvSpPr>
        <p:spPr bwMode="auto">
          <a:xfrm>
            <a:off x="9663563" y="3732494"/>
            <a:ext cx="1154162" cy="3462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3600">
                <a:solidFill>
                  <a:schemeClr val="tx1"/>
                </a:solidFill>
                <a:latin typeface="Calibri" panose="020F0502020204030204" pitchFamily="34" charset="0"/>
              </a:defRPr>
            </a:lvl1pPr>
            <a:lvl2pPr marL="742950" indent="-285750">
              <a:defRPr sz="3600">
                <a:solidFill>
                  <a:schemeClr val="tx1"/>
                </a:solidFill>
                <a:latin typeface="Calibri" panose="020F0502020204030204" pitchFamily="34" charset="0"/>
              </a:defRPr>
            </a:lvl2pPr>
            <a:lvl3pPr marL="1143000" indent="-228600">
              <a:defRPr sz="3600">
                <a:solidFill>
                  <a:schemeClr val="tx1"/>
                </a:solidFill>
                <a:latin typeface="Calibri" panose="020F0502020204030204" pitchFamily="34" charset="0"/>
              </a:defRPr>
            </a:lvl3pPr>
            <a:lvl4pPr marL="1600200" indent="-228600">
              <a:defRPr sz="3600">
                <a:solidFill>
                  <a:schemeClr val="tx1"/>
                </a:solidFill>
                <a:latin typeface="Calibri" panose="020F0502020204030204" pitchFamily="34" charset="0"/>
              </a:defRPr>
            </a:lvl4pPr>
            <a:lvl5pPr marL="2057400" indent="-228600">
              <a:defRPr sz="3600">
                <a:solidFill>
                  <a:schemeClr val="tx1"/>
                </a:solidFill>
                <a:latin typeface="Calibri" panose="020F0502020204030204" pitchFamily="34" charset="0"/>
              </a:defRPr>
            </a:lvl5pPr>
            <a:lvl6pPr marL="2514600" indent="-228600" defTabSz="1828800" eaLnBrk="0" fontAlgn="base" hangingPunct="0">
              <a:spcBef>
                <a:spcPct val="0"/>
              </a:spcBef>
              <a:spcAft>
                <a:spcPct val="0"/>
              </a:spcAft>
              <a:defRPr sz="3600">
                <a:solidFill>
                  <a:schemeClr val="tx1"/>
                </a:solidFill>
                <a:latin typeface="Calibri" panose="020F0502020204030204" pitchFamily="34" charset="0"/>
              </a:defRPr>
            </a:lvl6pPr>
            <a:lvl7pPr marL="2971800" indent="-228600" defTabSz="1828800" eaLnBrk="0" fontAlgn="base" hangingPunct="0">
              <a:spcBef>
                <a:spcPct val="0"/>
              </a:spcBef>
              <a:spcAft>
                <a:spcPct val="0"/>
              </a:spcAft>
              <a:defRPr sz="3600">
                <a:solidFill>
                  <a:schemeClr val="tx1"/>
                </a:solidFill>
                <a:latin typeface="Calibri" panose="020F0502020204030204" pitchFamily="34" charset="0"/>
              </a:defRPr>
            </a:lvl7pPr>
            <a:lvl8pPr marL="3429000" indent="-228600" defTabSz="1828800" eaLnBrk="0" fontAlgn="base" hangingPunct="0">
              <a:spcBef>
                <a:spcPct val="0"/>
              </a:spcBef>
              <a:spcAft>
                <a:spcPct val="0"/>
              </a:spcAft>
              <a:defRPr sz="3600">
                <a:solidFill>
                  <a:schemeClr val="tx1"/>
                </a:solidFill>
                <a:latin typeface="Calibri" panose="020F0502020204030204" pitchFamily="34" charset="0"/>
              </a:defRPr>
            </a:lvl8pPr>
            <a:lvl9pPr marL="3886200" indent="-228600" defTabSz="1828800" eaLnBrk="0" fontAlgn="base" hangingPunct="0">
              <a:spcBef>
                <a:spcPct val="0"/>
              </a:spcBef>
              <a:spcAft>
                <a:spcPct val="0"/>
              </a:spcAft>
              <a:defRPr sz="3600">
                <a:solidFill>
                  <a:schemeClr val="tx1"/>
                </a:solidFill>
                <a:latin typeface="Calibri" panose="020F0502020204030204" pitchFamily="34" charset="0"/>
              </a:defRPr>
            </a:lvl9pPr>
          </a:lstStyle>
          <a:p>
            <a:r>
              <a:rPr lang="zh-CN" altLang="en-US" sz="2250" b="1" dirty="0">
                <a:cs typeface="+mn-ea"/>
                <a:sym typeface="+mn-lt"/>
              </a:rPr>
              <a:t>第四部分</a:t>
            </a:r>
            <a:endParaRPr lang="en-US" altLang="en-US" sz="2250" b="1" dirty="0">
              <a:cs typeface="+mn-ea"/>
              <a:sym typeface="+mn-lt"/>
            </a:endParaRPr>
          </a:p>
        </p:txBody>
      </p:sp>
      <p:sp>
        <p:nvSpPr>
          <p:cNvPr id="34" name="PA_库_文本框 19">
            <a:extLst>
              <a:ext uri="{FF2B5EF4-FFF2-40B4-BE49-F238E27FC236}">
                <a16:creationId xmlns:a16="http://schemas.microsoft.com/office/drawing/2014/main" xmlns="" id="{EF031E8D-225F-4D69-BE64-AC67553CB99A}"/>
              </a:ext>
            </a:extLst>
          </p:cNvPr>
          <p:cNvSpPr txBox="1">
            <a:spLocks noChangeArrowheads="1"/>
          </p:cNvSpPr>
          <p:nvPr>
            <p:custDataLst>
              <p:tags r:id="rId10"/>
            </p:custDataLst>
          </p:nvPr>
        </p:nvSpPr>
        <p:spPr bwMode="auto">
          <a:xfrm flipH="1">
            <a:off x="1071544" y="4265031"/>
            <a:ext cx="1996021" cy="2443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3600">
                <a:solidFill>
                  <a:schemeClr val="tx1"/>
                </a:solidFill>
                <a:latin typeface="Calibri" panose="020F0502020204030204" pitchFamily="34" charset="0"/>
              </a:defRPr>
            </a:lvl1pPr>
            <a:lvl2pPr marL="742950" indent="-285750">
              <a:defRPr sz="3600">
                <a:solidFill>
                  <a:schemeClr val="tx1"/>
                </a:solidFill>
                <a:latin typeface="Calibri" panose="020F0502020204030204" pitchFamily="34" charset="0"/>
              </a:defRPr>
            </a:lvl2pPr>
            <a:lvl3pPr marL="1143000" indent="-228600">
              <a:defRPr sz="3600">
                <a:solidFill>
                  <a:schemeClr val="tx1"/>
                </a:solidFill>
                <a:latin typeface="Calibri" panose="020F0502020204030204" pitchFamily="34" charset="0"/>
              </a:defRPr>
            </a:lvl3pPr>
            <a:lvl4pPr marL="1600200" indent="-228600">
              <a:defRPr sz="3600">
                <a:solidFill>
                  <a:schemeClr val="tx1"/>
                </a:solidFill>
                <a:latin typeface="Calibri" panose="020F0502020204030204" pitchFamily="34" charset="0"/>
              </a:defRPr>
            </a:lvl4pPr>
            <a:lvl5pPr marL="2057400" indent="-228600">
              <a:defRPr sz="3600">
                <a:solidFill>
                  <a:schemeClr val="tx1"/>
                </a:solidFill>
                <a:latin typeface="Calibri" panose="020F0502020204030204" pitchFamily="34" charset="0"/>
              </a:defRPr>
            </a:lvl5pPr>
            <a:lvl6pPr marL="2514600" indent="-228600" defTabSz="1828800" eaLnBrk="0" fontAlgn="base" hangingPunct="0">
              <a:spcBef>
                <a:spcPct val="0"/>
              </a:spcBef>
              <a:spcAft>
                <a:spcPct val="0"/>
              </a:spcAft>
              <a:defRPr sz="3600">
                <a:solidFill>
                  <a:schemeClr val="tx1"/>
                </a:solidFill>
                <a:latin typeface="Calibri" panose="020F0502020204030204" pitchFamily="34" charset="0"/>
              </a:defRPr>
            </a:lvl6pPr>
            <a:lvl7pPr marL="2971800" indent="-228600" defTabSz="1828800" eaLnBrk="0" fontAlgn="base" hangingPunct="0">
              <a:spcBef>
                <a:spcPct val="0"/>
              </a:spcBef>
              <a:spcAft>
                <a:spcPct val="0"/>
              </a:spcAft>
              <a:defRPr sz="3600">
                <a:solidFill>
                  <a:schemeClr val="tx1"/>
                </a:solidFill>
                <a:latin typeface="Calibri" panose="020F0502020204030204" pitchFamily="34" charset="0"/>
              </a:defRPr>
            </a:lvl7pPr>
            <a:lvl8pPr marL="3429000" indent="-228600" defTabSz="1828800" eaLnBrk="0" fontAlgn="base" hangingPunct="0">
              <a:spcBef>
                <a:spcPct val="0"/>
              </a:spcBef>
              <a:spcAft>
                <a:spcPct val="0"/>
              </a:spcAft>
              <a:defRPr sz="3600">
                <a:solidFill>
                  <a:schemeClr val="tx1"/>
                </a:solidFill>
                <a:latin typeface="Calibri" panose="020F0502020204030204" pitchFamily="34" charset="0"/>
              </a:defRPr>
            </a:lvl8pPr>
            <a:lvl9pPr marL="3886200" indent="-228600" defTabSz="1828800" eaLnBrk="0" fontAlgn="base" hangingPunct="0">
              <a:spcBef>
                <a:spcPct val="0"/>
              </a:spcBef>
              <a:spcAft>
                <a:spcPct val="0"/>
              </a:spcAft>
              <a:defRPr sz="3600">
                <a:solidFill>
                  <a:schemeClr val="tx1"/>
                </a:solidFill>
                <a:latin typeface="Calibri" panose="020F0502020204030204" pitchFamily="34" charset="0"/>
              </a:defRPr>
            </a:lvl9pPr>
          </a:lstStyle>
          <a:p>
            <a:pPr algn="ctr" eaLnBrk="1" hangingPunct="1">
              <a:lnSpc>
                <a:spcPct val="150000"/>
              </a:lnSpc>
            </a:pPr>
            <a:r>
              <a:rPr lang="zh-CN" altLang="en-US" sz="1200" dirty="0">
                <a:latin typeface="+mn-lt"/>
                <a:cs typeface="+mn-ea"/>
                <a:sym typeface="+mn-lt"/>
              </a:rPr>
              <a:t>点击添加文本内容</a:t>
            </a:r>
            <a:endParaRPr lang="en-US" altLang="en-US" sz="1200" dirty="0">
              <a:latin typeface="+mn-lt"/>
              <a:cs typeface="+mn-ea"/>
              <a:sym typeface="+mn-lt"/>
            </a:endParaRPr>
          </a:p>
        </p:txBody>
      </p:sp>
      <p:sp>
        <p:nvSpPr>
          <p:cNvPr id="35" name="PA_库_文本框 20">
            <a:extLst>
              <a:ext uri="{FF2B5EF4-FFF2-40B4-BE49-F238E27FC236}">
                <a16:creationId xmlns:a16="http://schemas.microsoft.com/office/drawing/2014/main" xmlns="" id="{0322A582-C18C-41A0-82EF-D58033A58658}"/>
              </a:ext>
            </a:extLst>
          </p:cNvPr>
          <p:cNvSpPr txBox="1">
            <a:spLocks noChangeArrowheads="1"/>
          </p:cNvSpPr>
          <p:nvPr>
            <p:custDataLst>
              <p:tags r:id="rId11"/>
            </p:custDataLst>
          </p:nvPr>
        </p:nvSpPr>
        <p:spPr bwMode="auto">
          <a:xfrm flipH="1">
            <a:off x="3800895" y="4265031"/>
            <a:ext cx="1996815" cy="2443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3600">
                <a:solidFill>
                  <a:schemeClr val="tx1"/>
                </a:solidFill>
                <a:latin typeface="Calibri" panose="020F0502020204030204" pitchFamily="34" charset="0"/>
              </a:defRPr>
            </a:lvl1pPr>
            <a:lvl2pPr marL="742950" indent="-285750">
              <a:defRPr sz="3600">
                <a:solidFill>
                  <a:schemeClr val="tx1"/>
                </a:solidFill>
                <a:latin typeface="Calibri" panose="020F0502020204030204" pitchFamily="34" charset="0"/>
              </a:defRPr>
            </a:lvl2pPr>
            <a:lvl3pPr marL="1143000" indent="-228600">
              <a:defRPr sz="3600">
                <a:solidFill>
                  <a:schemeClr val="tx1"/>
                </a:solidFill>
                <a:latin typeface="Calibri" panose="020F0502020204030204" pitchFamily="34" charset="0"/>
              </a:defRPr>
            </a:lvl3pPr>
            <a:lvl4pPr marL="1600200" indent="-228600">
              <a:defRPr sz="3600">
                <a:solidFill>
                  <a:schemeClr val="tx1"/>
                </a:solidFill>
                <a:latin typeface="Calibri" panose="020F0502020204030204" pitchFamily="34" charset="0"/>
              </a:defRPr>
            </a:lvl4pPr>
            <a:lvl5pPr marL="2057400" indent="-228600">
              <a:defRPr sz="3600">
                <a:solidFill>
                  <a:schemeClr val="tx1"/>
                </a:solidFill>
                <a:latin typeface="Calibri" panose="020F0502020204030204" pitchFamily="34" charset="0"/>
              </a:defRPr>
            </a:lvl5pPr>
            <a:lvl6pPr marL="2514600" indent="-228600" defTabSz="1828800" eaLnBrk="0" fontAlgn="base" hangingPunct="0">
              <a:spcBef>
                <a:spcPct val="0"/>
              </a:spcBef>
              <a:spcAft>
                <a:spcPct val="0"/>
              </a:spcAft>
              <a:defRPr sz="3600">
                <a:solidFill>
                  <a:schemeClr val="tx1"/>
                </a:solidFill>
                <a:latin typeface="Calibri" panose="020F0502020204030204" pitchFamily="34" charset="0"/>
              </a:defRPr>
            </a:lvl6pPr>
            <a:lvl7pPr marL="2971800" indent="-228600" defTabSz="1828800" eaLnBrk="0" fontAlgn="base" hangingPunct="0">
              <a:spcBef>
                <a:spcPct val="0"/>
              </a:spcBef>
              <a:spcAft>
                <a:spcPct val="0"/>
              </a:spcAft>
              <a:defRPr sz="3600">
                <a:solidFill>
                  <a:schemeClr val="tx1"/>
                </a:solidFill>
                <a:latin typeface="Calibri" panose="020F0502020204030204" pitchFamily="34" charset="0"/>
              </a:defRPr>
            </a:lvl7pPr>
            <a:lvl8pPr marL="3429000" indent="-228600" defTabSz="1828800" eaLnBrk="0" fontAlgn="base" hangingPunct="0">
              <a:spcBef>
                <a:spcPct val="0"/>
              </a:spcBef>
              <a:spcAft>
                <a:spcPct val="0"/>
              </a:spcAft>
              <a:defRPr sz="3600">
                <a:solidFill>
                  <a:schemeClr val="tx1"/>
                </a:solidFill>
                <a:latin typeface="Calibri" panose="020F0502020204030204" pitchFamily="34" charset="0"/>
              </a:defRPr>
            </a:lvl8pPr>
            <a:lvl9pPr marL="3886200" indent="-228600" defTabSz="1828800" eaLnBrk="0" fontAlgn="base" hangingPunct="0">
              <a:spcBef>
                <a:spcPct val="0"/>
              </a:spcBef>
              <a:spcAft>
                <a:spcPct val="0"/>
              </a:spcAft>
              <a:defRPr sz="3600">
                <a:solidFill>
                  <a:schemeClr val="tx1"/>
                </a:solidFill>
                <a:latin typeface="Calibri" panose="020F0502020204030204" pitchFamily="34" charset="0"/>
              </a:defRPr>
            </a:lvl9pPr>
          </a:lstStyle>
          <a:p>
            <a:pPr algn="ctr">
              <a:lnSpc>
                <a:spcPct val="150000"/>
              </a:lnSpc>
            </a:pPr>
            <a:r>
              <a:rPr lang="zh-CN" altLang="en-US" sz="1200" dirty="0">
                <a:latin typeface="+mn-lt"/>
                <a:cs typeface="+mn-ea"/>
                <a:sym typeface="+mn-lt"/>
              </a:rPr>
              <a:t>点击添加文本内容</a:t>
            </a:r>
            <a:endParaRPr lang="en-US" altLang="en-US" sz="1200" dirty="0">
              <a:latin typeface="+mn-lt"/>
              <a:cs typeface="+mn-ea"/>
              <a:sym typeface="+mn-lt"/>
            </a:endParaRPr>
          </a:p>
        </p:txBody>
      </p:sp>
      <p:sp>
        <p:nvSpPr>
          <p:cNvPr id="36" name="PA_库_文本框 21">
            <a:extLst>
              <a:ext uri="{FF2B5EF4-FFF2-40B4-BE49-F238E27FC236}">
                <a16:creationId xmlns:a16="http://schemas.microsoft.com/office/drawing/2014/main" xmlns="" id="{A23D50AD-B59D-4716-8A04-C161BFF6345B}"/>
              </a:ext>
            </a:extLst>
          </p:cNvPr>
          <p:cNvSpPr txBox="1">
            <a:spLocks noChangeArrowheads="1"/>
          </p:cNvSpPr>
          <p:nvPr>
            <p:custDataLst>
              <p:tags r:id="rId12"/>
            </p:custDataLst>
          </p:nvPr>
        </p:nvSpPr>
        <p:spPr bwMode="auto">
          <a:xfrm flipH="1">
            <a:off x="6531039" y="4265031"/>
            <a:ext cx="1996022" cy="2443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3600">
                <a:solidFill>
                  <a:schemeClr val="tx1"/>
                </a:solidFill>
                <a:latin typeface="Calibri" panose="020F0502020204030204" pitchFamily="34" charset="0"/>
              </a:defRPr>
            </a:lvl1pPr>
            <a:lvl2pPr marL="742950" indent="-285750">
              <a:defRPr sz="3600">
                <a:solidFill>
                  <a:schemeClr val="tx1"/>
                </a:solidFill>
                <a:latin typeface="Calibri" panose="020F0502020204030204" pitchFamily="34" charset="0"/>
              </a:defRPr>
            </a:lvl2pPr>
            <a:lvl3pPr marL="1143000" indent="-228600">
              <a:defRPr sz="3600">
                <a:solidFill>
                  <a:schemeClr val="tx1"/>
                </a:solidFill>
                <a:latin typeface="Calibri" panose="020F0502020204030204" pitchFamily="34" charset="0"/>
              </a:defRPr>
            </a:lvl3pPr>
            <a:lvl4pPr marL="1600200" indent="-228600">
              <a:defRPr sz="3600">
                <a:solidFill>
                  <a:schemeClr val="tx1"/>
                </a:solidFill>
                <a:latin typeface="Calibri" panose="020F0502020204030204" pitchFamily="34" charset="0"/>
              </a:defRPr>
            </a:lvl4pPr>
            <a:lvl5pPr marL="2057400" indent="-228600">
              <a:defRPr sz="3600">
                <a:solidFill>
                  <a:schemeClr val="tx1"/>
                </a:solidFill>
                <a:latin typeface="Calibri" panose="020F0502020204030204" pitchFamily="34" charset="0"/>
              </a:defRPr>
            </a:lvl5pPr>
            <a:lvl6pPr marL="2514600" indent="-228600" defTabSz="1828800" eaLnBrk="0" fontAlgn="base" hangingPunct="0">
              <a:spcBef>
                <a:spcPct val="0"/>
              </a:spcBef>
              <a:spcAft>
                <a:spcPct val="0"/>
              </a:spcAft>
              <a:defRPr sz="3600">
                <a:solidFill>
                  <a:schemeClr val="tx1"/>
                </a:solidFill>
                <a:latin typeface="Calibri" panose="020F0502020204030204" pitchFamily="34" charset="0"/>
              </a:defRPr>
            </a:lvl6pPr>
            <a:lvl7pPr marL="2971800" indent="-228600" defTabSz="1828800" eaLnBrk="0" fontAlgn="base" hangingPunct="0">
              <a:spcBef>
                <a:spcPct val="0"/>
              </a:spcBef>
              <a:spcAft>
                <a:spcPct val="0"/>
              </a:spcAft>
              <a:defRPr sz="3600">
                <a:solidFill>
                  <a:schemeClr val="tx1"/>
                </a:solidFill>
                <a:latin typeface="Calibri" panose="020F0502020204030204" pitchFamily="34" charset="0"/>
              </a:defRPr>
            </a:lvl7pPr>
            <a:lvl8pPr marL="3429000" indent="-228600" defTabSz="1828800" eaLnBrk="0" fontAlgn="base" hangingPunct="0">
              <a:spcBef>
                <a:spcPct val="0"/>
              </a:spcBef>
              <a:spcAft>
                <a:spcPct val="0"/>
              </a:spcAft>
              <a:defRPr sz="3600">
                <a:solidFill>
                  <a:schemeClr val="tx1"/>
                </a:solidFill>
                <a:latin typeface="Calibri" panose="020F0502020204030204" pitchFamily="34" charset="0"/>
              </a:defRPr>
            </a:lvl8pPr>
            <a:lvl9pPr marL="3886200" indent="-228600" defTabSz="1828800" eaLnBrk="0" fontAlgn="base" hangingPunct="0">
              <a:spcBef>
                <a:spcPct val="0"/>
              </a:spcBef>
              <a:spcAft>
                <a:spcPct val="0"/>
              </a:spcAft>
              <a:defRPr sz="3600">
                <a:solidFill>
                  <a:schemeClr val="tx1"/>
                </a:solidFill>
                <a:latin typeface="Calibri" panose="020F0502020204030204" pitchFamily="34" charset="0"/>
              </a:defRPr>
            </a:lvl9pPr>
          </a:lstStyle>
          <a:p>
            <a:pPr algn="ctr">
              <a:lnSpc>
                <a:spcPct val="150000"/>
              </a:lnSpc>
            </a:pPr>
            <a:r>
              <a:rPr lang="zh-CN" altLang="en-US" sz="1200" dirty="0">
                <a:latin typeface="+mn-lt"/>
                <a:cs typeface="+mn-ea"/>
                <a:sym typeface="+mn-lt"/>
              </a:rPr>
              <a:t>点击添加文本内容</a:t>
            </a:r>
            <a:endParaRPr lang="en-US" altLang="en-US" sz="1200" dirty="0">
              <a:latin typeface="+mn-lt"/>
              <a:cs typeface="+mn-ea"/>
              <a:sym typeface="+mn-lt"/>
            </a:endParaRPr>
          </a:p>
        </p:txBody>
      </p:sp>
      <p:sp>
        <p:nvSpPr>
          <p:cNvPr id="37" name="PA_库_文本框 22">
            <a:extLst>
              <a:ext uri="{FF2B5EF4-FFF2-40B4-BE49-F238E27FC236}">
                <a16:creationId xmlns:a16="http://schemas.microsoft.com/office/drawing/2014/main" xmlns="" id="{BD8833E1-1D31-4569-9842-653A87DA5DC9}"/>
              </a:ext>
            </a:extLst>
          </p:cNvPr>
          <p:cNvSpPr txBox="1">
            <a:spLocks noChangeArrowheads="1"/>
          </p:cNvSpPr>
          <p:nvPr>
            <p:custDataLst>
              <p:tags r:id="rId13"/>
            </p:custDataLst>
          </p:nvPr>
        </p:nvSpPr>
        <p:spPr bwMode="auto">
          <a:xfrm flipH="1">
            <a:off x="9261184" y="4265031"/>
            <a:ext cx="1996022" cy="2443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3600">
                <a:solidFill>
                  <a:schemeClr val="tx1"/>
                </a:solidFill>
                <a:latin typeface="Calibri" panose="020F0502020204030204" pitchFamily="34" charset="0"/>
              </a:defRPr>
            </a:lvl1pPr>
            <a:lvl2pPr marL="742950" indent="-285750">
              <a:defRPr sz="3600">
                <a:solidFill>
                  <a:schemeClr val="tx1"/>
                </a:solidFill>
                <a:latin typeface="Calibri" panose="020F0502020204030204" pitchFamily="34" charset="0"/>
              </a:defRPr>
            </a:lvl2pPr>
            <a:lvl3pPr marL="1143000" indent="-228600">
              <a:defRPr sz="3600">
                <a:solidFill>
                  <a:schemeClr val="tx1"/>
                </a:solidFill>
                <a:latin typeface="Calibri" panose="020F0502020204030204" pitchFamily="34" charset="0"/>
              </a:defRPr>
            </a:lvl3pPr>
            <a:lvl4pPr marL="1600200" indent="-228600">
              <a:defRPr sz="3600">
                <a:solidFill>
                  <a:schemeClr val="tx1"/>
                </a:solidFill>
                <a:latin typeface="Calibri" panose="020F0502020204030204" pitchFamily="34" charset="0"/>
              </a:defRPr>
            </a:lvl4pPr>
            <a:lvl5pPr marL="2057400" indent="-228600">
              <a:defRPr sz="3600">
                <a:solidFill>
                  <a:schemeClr val="tx1"/>
                </a:solidFill>
                <a:latin typeface="Calibri" panose="020F0502020204030204" pitchFamily="34" charset="0"/>
              </a:defRPr>
            </a:lvl5pPr>
            <a:lvl6pPr marL="2514600" indent="-228600" defTabSz="1828800" eaLnBrk="0" fontAlgn="base" hangingPunct="0">
              <a:spcBef>
                <a:spcPct val="0"/>
              </a:spcBef>
              <a:spcAft>
                <a:spcPct val="0"/>
              </a:spcAft>
              <a:defRPr sz="3600">
                <a:solidFill>
                  <a:schemeClr val="tx1"/>
                </a:solidFill>
                <a:latin typeface="Calibri" panose="020F0502020204030204" pitchFamily="34" charset="0"/>
              </a:defRPr>
            </a:lvl6pPr>
            <a:lvl7pPr marL="2971800" indent="-228600" defTabSz="1828800" eaLnBrk="0" fontAlgn="base" hangingPunct="0">
              <a:spcBef>
                <a:spcPct val="0"/>
              </a:spcBef>
              <a:spcAft>
                <a:spcPct val="0"/>
              </a:spcAft>
              <a:defRPr sz="3600">
                <a:solidFill>
                  <a:schemeClr val="tx1"/>
                </a:solidFill>
                <a:latin typeface="Calibri" panose="020F0502020204030204" pitchFamily="34" charset="0"/>
              </a:defRPr>
            </a:lvl7pPr>
            <a:lvl8pPr marL="3429000" indent="-228600" defTabSz="1828800" eaLnBrk="0" fontAlgn="base" hangingPunct="0">
              <a:spcBef>
                <a:spcPct val="0"/>
              </a:spcBef>
              <a:spcAft>
                <a:spcPct val="0"/>
              </a:spcAft>
              <a:defRPr sz="3600">
                <a:solidFill>
                  <a:schemeClr val="tx1"/>
                </a:solidFill>
                <a:latin typeface="Calibri" panose="020F0502020204030204" pitchFamily="34" charset="0"/>
              </a:defRPr>
            </a:lvl8pPr>
            <a:lvl9pPr marL="3886200" indent="-228600" defTabSz="1828800" eaLnBrk="0" fontAlgn="base" hangingPunct="0">
              <a:spcBef>
                <a:spcPct val="0"/>
              </a:spcBef>
              <a:spcAft>
                <a:spcPct val="0"/>
              </a:spcAft>
              <a:defRPr sz="3600">
                <a:solidFill>
                  <a:schemeClr val="tx1"/>
                </a:solidFill>
                <a:latin typeface="Calibri" panose="020F0502020204030204" pitchFamily="34" charset="0"/>
              </a:defRPr>
            </a:lvl9pPr>
          </a:lstStyle>
          <a:p>
            <a:pPr algn="ctr">
              <a:lnSpc>
                <a:spcPct val="150000"/>
              </a:lnSpc>
            </a:pPr>
            <a:r>
              <a:rPr lang="zh-CN" altLang="en-US" sz="1200" dirty="0">
                <a:latin typeface="+mn-lt"/>
                <a:cs typeface="+mn-ea"/>
                <a:sym typeface="+mn-lt"/>
              </a:rPr>
              <a:t>点击添加文本内容</a:t>
            </a:r>
            <a:endParaRPr lang="en-US" altLang="en-US" sz="1200" dirty="0">
              <a:latin typeface="+mn-lt"/>
              <a:cs typeface="+mn-ea"/>
              <a:sym typeface="+mn-lt"/>
            </a:endParaRPr>
          </a:p>
        </p:txBody>
      </p:sp>
      <p:sp>
        <p:nvSpPr>
          <p:cNvPr id="38" name="TextBox 23">
            <a:extLst>
              <a:ext uri="{FF2B5EF4-FFF2-40B4-BE49-F238E27FC236}">
                <a16:creationId xmlns:a16="http://schemas.microsoft.com/office/drawing/2014/main" xmlns="" id="{F552D261-0199-430F-9370-44ACFE1FC499}"/>
              </a:ext>
            </a:extLst>
          </p:cNvPr>
          <p:cNvSpPr txBox="1"/>
          <p:nvPr/>
        </p:nvSpPr>
        <p:spPr>
          <a:xfrm>
            <a:off x="5525820" y="465897"/>
            <a:ext cx="1715864" cy="676980"/>
          </a:xfrm>
          <a:prstGeom prst="rect">
            <a:avLst/>
          </a:prstGeom>
          <a:noFill/>
        </p:spPr>
        <p:txBody>
          <a:bodyPr wrap="square" lIns="0" tIns="0" rIns="0" bIns="0">
            <a:spAutoFit/>
          </a:bodyPr>
          <a:lstStyle/>
          <a:p>
            <a:pPr defTabSz="914263">
              <a:defRPr/>
            </a:pPr>
            <a:r>
              <a:rPr lang="zh-CN" altLang="en-US" sz="4399" b="1" dirty="0">
                <a:cs typeface="+mn-ea"/>
                <a:sym typeface="+mn-lt"/>
              </a:rPr>
              <a:t>目录</a:t>
            </a:r>
            <a:endParaRPr lang="en-US" sz="4399" b="1" dirty="0">
              <a:cs typeface="+mn-ea"/>
              <a:sym typeface="+mn-lt"/>
            </a:endParaRPr>
          </a:p>
        </p:txBody>
      </p:sp>
      <p:sp>
        <p:nvSpPr>
          <p:cNvPr id="39" name="TextBox 24">
            <a:extLst>
              <a:ext uri="{FF2B5EF4-FFF2-40B4-BE49-F238E27FC236}">
                <a16:creationId xmlns:a16="http://schemas.microsoft.com/office/drawing/2014/main" xmlns="" id="{9540B2F6-C808-471F-BE26-F2C8DE6CAB58}"/>
              </a:ext>
            </a:extLst>
          </p:cNvPr>
          <p:cNvSpPr txBox="1">
            <a:spLocks noChangeArrowheads="1"/>
          </p:cNvSpPr>
          <p:nvPr/>
        </p:nvSpPr>
        <p:spPr bwMode="auto">
          <a:xfrm flipH="1">
            <a:off x="3350379" y="1106165"/>
            <a:ext cx="5485686" cy="521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3600">
                <a:solidFill>
                  <a:schemeClr val="tx1"/>
                </a:solidFill>
                <a:latin typeface="Calibri" panose="020F0502020204030204" pitchFamily="34" charset="0"/>
              </a:defRPr>
            </a:lvl1pPr>
            <a:lvl2pPr marL="742950" indent="-285750">
              <a:defRPr sz="3600">
                <a:solidFill>
                  <a:schemeClr val="tx1"/>
                </a:solidFill>
                <a:latin typeface="Calibri" panose="020F0502020204030204" pitchFamily="34" charset="0"/>
              </a:defRPr>
            </a:lvl2pPr>
            <a:lvl3pPr marL="1143000" indent="-228600">
              <a:defRPr sz="3600">
                <a:solidFill>
                  <a:schemeClr val="tx1"/>
                </a:solidFill>
                <a:latin typeface="Calibri" panose="020F0502020204030204" pitchFamily="34" charset="0"/>
              </a:defRPr>
            </a:lvl3pPr>
            <a:lvl4pPr marL="1600200" indent="-228600">
              <a:defRPr sz="3600">
                <a:solidFill>
                  <a:schemeClr val="tx1"/>
                </a:solidFill>
                <a:latin typeface="Calibri" panose="020F0502020204030204" pitchFamily="34" charset="0"/>
              </a:defRPr>
            </a:lvl4pPr>
            <a:lvl5pPr marL="2057400" indent="-228600">
              <a:defRPr sz="3600">
                <a:solidFill>
                  <a:schemeClr val="tx1"/>
                </a:solidFill>
                <a:latin typeface="Calibri" panose="020F0502020204030204" pitchFamily="34" charset="0"/>
              </a:defRPr>
            </a:lvl5pPr>
            <a:lvl6pPr marL="2514600" indent="-228600" defTabSz="1828800" eaLnBrk="0" fontAlgn="base" hangingPunct="0">
              <a:spcBef>
                <a:spcPct val="0"/>
              </a:spcBef>
              <a:spcAft>
                <a:spcPct val="0"/>
              </a:spcAft>
              <a:defRPr sz="3600">
                <a:solidFill>
                  <a:schemeClr val="tx1"/>
                </a:solidFill>
                <a:latin typeface="Calibri" panose="020F0502020204030204" pitchFamily="34" charset="0"/>
              </a:defRPr>
            </a:lvl6pPr>
            <a:lvl7pPr marL="2971800" indent="-228600" defTabSz="1828800" eaLnBrk="0" fontAlgn="base" hangingPunct="0">
              <a:spcBef>
                <a:spcPct val="0"/>
              </a:spcBef>
              <a:spcAft>
                <a:spcPct val="0"/>
              </a:spcAft>
              <a:defRPr sz="3600">
                <a:solidFill>
                  <a:schemeClr val="tx1"/>
                </a:solidFill>
                <a:latin typeface="Calibri" panose="020F0502020204030204" pitchFamily="34" charset="0"/>
              </a:defRPr>
            </a:lvl7pPr>
            <a:lvl8pPr marL="3429000" indent="-228600" defTabSz="1828800" eaLnBrk="0" fontAlgn="base" hangingPunct="0">
              <a:spcBef>
                <a:spcPct val="0"/>
              </a:spcBef>
              <a:spcAft>
                <a:spcPct val="0"/>
              </a:spcAft>
              <a:defRPr sz="3600">
                <a:solidFill>
                  <a:schemeClr val="tx1"/>
                </a:solidFill>
                <a:latin typeface="Calibri" panose="020F0502020204030204" pitchFamily="34" charset="0"/>
              </a:defRPr>
            </a:lvl8pPr>
            <a:lvl9pPr marL="3886200" indent="-228600" defTabSz="1828800" eaLnBrk="0" fontAlgn="base" hangingPunct="0">
              <a:spcBef>
                <a:spcPct val="0"/>
              </a:spcBef>
              <a:spcAft>
                <a:spcPct val="0"/>
              </a:spcAft>
              <a:defRPr sz="3600">
                <a:solidFill>
                  <a:schemeClr val="tx1"/>
                </a:solidFill>
                <a:latin typeface="Calibri" panose="020F0502020204030204" pitchFamily="34" charset="0"/>
              </a:defRPr>
            </a:lvl9pPr>
          </a:lstStyle>
          <a:p>
            <a:pPr algn="ctr">
              <a:lnSpc>
                <a:spcPct val="150000"/>
              </a:lnSpc>
            </a:pPr>
            <a:r>
              <a:rPr lang="zh-CN" altLang="en-US" sz="1200" dirty="0">
                <a:latin typeface="+mn-lt"/>
                <a:cs typeface="+mn-ea"/>
                <a:sym typeface="+mn-lt"/>
              </a:rPr>
              <a:t>点击添加文本内容</a:t>
            </a:r>
          </a:p>
          <a:p>
            <a:pPr algn="ctr" eaLnBrk="1" hangingPunct="1">
              <a:lnSpc>
                <a:spcPct val="150000"/>
              </a:lnSpc>
            </a:pPr>
            <a:r>
              <a:rPr lang="en-US" altLang="en-US" sz="1200" dirty="0" err="1">
                <a:latin typeface="+mn-lt"/>
                <a:cs typeface="+mn-ea"/>
                <a:sym typeface="+mn-lt"/>
              </a:rPr>
              <a:t>incididunt</a:t>
            </a:r>
            <a:r>
              <a:rPr lang="en-US" altLang="en-US" sz="1200" dirty="0">
                <a:latin typeface="+mn-lt"/>
                <a:cs typeface="+mn-ea"/>
                <a:sym typeface="+mn-lt"/>
              </a:rPr>
              <a:t> </a:t>
            </a:r>
            <a:r>
              <a:rPr lang="en-US" altLang="en-US" sz="1200" dirty="0" err="1">
                <a:latin typeface="+mn-lt"/>
                <a:cs typeface="+mn-ea"/>
                <a:sym typeface="+mn-lt"/>
              </a:rPr>
              <a:t>ut</a:t>
            </a:r>
            <a:r>
              <a:rPr lang="en-US" altLang="en-US" sz="1200" dirty="0">
                <a:latin typeface="+mn-lt"/>
                <a:cs typeface="+mn-ea"/>
                <a:sym typeface="+mn-lt"/>
              </a:rPr>
              <a:t> </a:t>
            </a:r>
            <a:r>
              <a:rPr lang="en-US" altLang="en-US" sz="1200" dirty="0" err="1">
                <a:latin typeface="+mn-lt"/>
                <a:cs typeface="+mn-ea"/>
                <a:sym typeface="+mn-lt"/>
              </a:rPr>
              <a:t>labore</a:t>
            </a:r>
            <a:r>
              <a:rPr lang="en-US" altLang="en-US" sz="1200" dirty="0">
                <a:latin typeface="+mn-lt"/>
                <a:cs typeface="+mn-ea"/>
                <a:sym typeface="+mn-lt"/>
              </a:rPr>
              <a:t> et </a:t>
            </a:r>
            <a:r>
              <a:rPr lang="en-US" altLang="en-US" sz="1200" dirty="0" err="1">
                <a:latin typeface="+mn-lt"/>
                <a:cs typeface="+mn-ea"/>
                <a:sym typeface="+mn-lt"/>
              </a:rPr>
              <a:t>dolore</a:t>
            </a:r>
            <a:r>
              <a:rPr lang="en-US" altLang="en-US" sz="1200" dirty="0">
                <a:latin typeface="+mn-lt"/>
                <a:cs typeface="+mn-ea"/>
                <a:sym typeface="+mn-lt"/>
              </a:rPr>
              <a:t> magna </a:t>
            </a:r>
            <a:r>
              <a:rPr lang="en-US" altLang="en-US" sz="1200" dirty="0" err="1">
                <a:latin typeface="+mn-lt"/>
                <a:cs typeface="+mn-ea"/>
                <a:sym typeface="+mn-lt"/>
              </a:rPr>
              <a:t>aliqua</a:t>
            </a:r>
            <a:r>
              <a:rPr lang="vi-VN" altLang="en-US" sz="1200" dirty="0">
                <a:latin typeface="+mn-lt"/>
                <a:cs typeface="+mn-ea"/>
                <a:sym typeface="+mn-lt"/>
              </a:rPr>
              <a:t>.</a:t>
            </a:r>
            <a:endParaRPr lang="en-US" altLang="en-US" sz="1200" dirty="0">
              <a:latin typeface="+mn-lt"/>
              <a:cs typeface="+mn-ea"/>
              <a:sym typeface="+mn-lt"/>
            </a:endParaRPr>
          </a:p>
        </p:txBody>
      </p:sp>
      <p:cxnSp>
        <p:nvCxnSpPr>
          <p:cNvPr id="40" name="Straight Connector 29">
            <a:extLst>
              <a:ext uri="{FF2B5EF4-FFF2-40B4-BE49-F238E27FC236}">
                <a16:creationId xmlns:a16="http://schemas.microsoft.com/office/drawing/2014/main" xmlns="" id="{5962F0AC-90ED-4E67-909D-DCAF0671CE71}"/>
              </a:ext>
            </a:extLst>
          </p:cNvPr>
          <p:cNvCxnSpPr/>
          <p:nvPr/>
        </p:nvCxnSpPr>
        <p:spPr>
          <a:xfrm>
            <a:off x="5726161" y="1855199"/>
            <a:ext cx="734123" cy="0"/>
          </a:xfrm>
          <a:prstGeom prst="line">
            <a:avLst/>
          </a:prstGeom>
          <a:ln w="57150">
            <a:solidFill>
              <a:schemeClr val="bg1"/>
            </a:solidFill>
          </a:ln>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77552369"/>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25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1500" fill="hold"/>
                                        <p:tgtEl>
                                          <p:spTgt spid="30"/>
                                        </p:tgtEl>
                                        <p:attrNameLst>
                                          <p:attrName>ppt_x</p:attrName>
                                        </p:attrNameLst>
                                      </p:cBhvr>
                                      <p:tavLst>
                                        <p:tav tm="0">
                                          <p:val>
                                            <p:strVal val="#ppt_x"/>
                                          </p:val>
                                        </p:tav>
                                        <p:tav tm="100000">
                                          <p:val>
                                            <p:strVal val="#ppt_x"/>
                                          </p:val>
                                        </p:tav>
                                      </p:tavLst>
                                    </p:anim>
                                    <p:anim calcmode="lin" valueType="num">
                                      <p:cBhvr additive="base">
                                        <p:cTn id="8" dur="1500" fill="hold"/>
                                        <p:tgtEl>
                                          <p:spTgt spid="30"/>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25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1500" fill="hold"/>
                                        <p:tgtEl>
                                          <p:spTgt spid="31"/>
                                        </p:tgtEl>
                                        <p:attrNameLst>
                                          <p:attrName>ppt_x</p:attrName>
                                        </p:attrNameLst>
                                      </p:cBhvr>
                                      <p:tavLst>
                                        <p:tav tm="0">
                                          <p:val>
                                            <p:strVal val="#ppt_x"/>
                                          </p:val>
                                        </p:tav>
                                        <p:tav tm="100000">
                                          <p:val>
                                            <p:strVal val="#ppt_x"/>
                                          </p:val>
                                        </p:tav>
                                      </p:tavLst>
                                    </p:anim>
                                    <p:anim calcmode="lin" valueType="num">
                                      <p:cBhvr additive="base">
                                        <p:cTn id="12" dur="1500" fill="hold"/>
                                        <p:tgtEl>
                                          <p:spTgt spid="31"/>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25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1500" fill="hold"/>
                                        <p:tgtEl>
                                          <p:spTgt spid="32"/>
                                        </p:tgtEl>
                                        <p:attrNameLst>
                                          <p:attrName>ppt_x</p:attrName>
                                        </p:attrNameLst>
                                      </p:cBhvr>
                                      <p:tavLst>
                                        <p:tav tm="0">
                                          <p:val>
                                            <p:strVal val="#ppt_x"/>
                                          </p:val>
                                        </p:tav>
                                        <p:tav tm="100000">
                                          <p:val>
                                            <p:strVal val="#ppt_x"/>
                                          </p:val>
                                        </p:tav>
                                      </p:tavLst>
                                    </p:anim>
                                    <p:anim calcmode="lin" valueType="num">
                                      <p:cBhvr additive="base">
                                        <p:cTn id="16" dur="1500" fill="hold"/>
                                        <p:tgtEl>
                                          <p:spTgt spid="32"/>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25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1500" fill="hold"/>
                                        <p:tgtEl>
                                          <p:spTgt spid="33"/>
                                        </p:tgtEl>
                                        <p:attrNameLst>
                                          <p:attrName>ppt_x</p:attrName>
                                        </p:attrNameLst>
                                      </p:cBhvr>
                                      <p:tavLst>
                                        <p:tav tm="0">
                                          <p:val>
                                            <p:strVal val="#ppt_x"/>
                                          </p:val>
                                        </p:tav>
                                        <p:tav tm="100000">
                                          <p:val>
                                            <p:strVal val="#ppt_x"/>
                                          </p:val>
                                        </p:tav>
                                      </p:tavLst>
                                    </p:anim>
                                    <p:anim calcmode="lin" valueType="num">
                                      <p:cBhvr additive="base">
                                        <p:cTn id="20" dur="1500" fill="hold"/>
                                        <p:tgtEl>
                                          <p:spTgt spid="33"/>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250"/>
                                  </p:stCondLst>
                                  <p:childTnLst>
                                    <p:set>
                                      <p:cBhvr>
                                        <p:cTn id="22" dur="1" fill="hold">
                                          <p:stCondLst>
                                            <p:cond delay="0"/>
                                          </p:stCondLst>
                                        </p:cTn>
                                        <p:tgtEl>
                                          <p:spTgt spid="34"/>
                                        </p:tgtEl>
                                        <p:attrNameLst>
                                          <p:attrName>style.visibility</p:attrName>
                                        </p:attrNameLst>
                                      </p:cBhvr>
                                      <p:to>
                                        <p:strVal val="visible"/>
                                      </p:to>
                                    </p:set>
                                    <p:anim calcmode="lin" valueType="num">
                                      <p:cBhvr additive="base">
                                        <p:cTn id="23" dur="1500" fill="hold"/>
                                        <p:tgtEl>
                                          <p:spTgt spid="34"/>
                                        </p:tgtEl>
                                        <p:attrNameLst>
                                          <p:attrName>ppt_x</p:attrName>
                                        </p:attrNameLst>
                                      </p:cBhvr>
                                      <p:tavLst>
                                        <p:tav tm="0">
                                          <p:val>
                                            <p:strVal val="#ppt_x"/>
                                          </p:val>
                                        </p:tav>
                                        <p:tav tm="100000">
                                          <p:val>
                                            <p:strVal val="#ppt_x"/>
                                          </p:val>
                                        </p:tav>
                                      </p:tavLst>
                                    </p:anim>
                                    <p:anim calcmode="lin" valueType="num">
                                      <p:cBhvr additive="base">
                                        <p:cTn id="24" dur="1500" fill="hold"/>
                                        <p:tgtEl>
                                          <p:spTgt spid="34"/>
                                        </p:tgtEl>
                                        <p:attrNameLst>
                                          <p:attrName>ppt_y</p:attrName>
                                        </p:attrNameLst>
                                      </p:cBhvr>
                                      <p:tavLst>
                                        <p:tav tm="0">
                                          <p:val>
                                            <p:strVal val="1+#ppt_h/2"/>
                                          </p:val>
                                        </p:tav>
                                        <p:tav tm="100000">
                                          <p:val>
                                            <p:strVal val="#ppt_y"/>
                                          </p:val>
                                        </p:tav>
                                      </p:tavLst>
                                    </p:anim>
                                  </p:childTnLst>
                                </p:cTn>
                              </p:par>
                              <p:par>
                                <p:cTn id="25" presetID="2" presetClass="entr" presetSubtype="4" decel="100000" fill="hold" grpId="0" nodeType="withEffect">
                                  <p:stCondLst>
                                    <p:cond delay="250"/>
                                  </p:stCondLst>
                                  <p:childTnLst>
                                    <p:set>
                                      <p:cBhvr>
                                        <p:cTn id="26" dur="1" fill="hold">
                                          <p:stCondLst>
                                            <p:cond delay="0"/>
                                          </p:stCondLst>
                                        </p:cTn>
                                        <p:tgtEl>
                                          <p:spTgt spid="35"/>
                                        </p:tgtEl>
                                        <p:attrNameLst>
                                          <p:attrName>style.visibility</p:attrName>
                                        </p:attrNameLst>
                                      </p:cBhvr>
                                      <p:to>
                                        <p:strVal val="visible"/>
                                      </p:to>
                                    </p:set>
                                    <p:anim calcmode="lin" valueType="num">
                                      <p:cBhvr additive="base">
                                        <p:cTn id="27" dur="1500" fill="hold"/>
                                        <p:tgtEl>
                                          <p:spTgt spid="35"/>
                                        </p:tgtEl>
                                        <p:attrNameLst>
                                          <p:attrName>ppt_x</p:attrName>
                                        </p:attrNameLst>
                                      </p:cBhvr>
                                      <p:tavLst>
                                        <p:tav tm="0">
                                          <p:val>
                                            <p:strVal val="#ppt_x"/>
                                          </p:val>
                                        </p:tav>
                                        <p:tav tm="100000">
                                          <p:val>
                                            <p:strVal val="#ppt_x"/>
                                          </p:val>
                                        </p:tav>
                                      </p:tavLst>
                                    </p:anim>
                                    <p:anim calcmode="lin" valueType="num">
                                      <p:cBhvr additive="base">
                                        <p:cTn id="28" dur="1500" fill="hold"/>
                                        <p:tgtEl>
                                          <p:spTgt spid="35"/>
                                        </p:tgtEl>
                                        <p:attrNameLst>
                                          <p:attrName>ppt_y</p:attrName>
                                        </p:attrNameLst>
                                      </p:cBhvr>
                                      <p:tavLst>
                                        <p:tav tm="0">
                                          <p:val>
                                            <p:strVal val="1+#ppt_h/2"/>
                                          </p:val>
                                        </p:tav>
                                        <p:tav tm="100000">
                                          <p:val>
                                            <p:strVal val="#ppt_y"/>
                                          </p:val>
                                        </p:tav>
                                      </p:tavLst>
                                    </p:anim>
                                  </p:childTnLst>
                                </p:cTn>
                              </p:par>
                              <p:par>
                                <p:cTn id="29" presetID="2" presetClass="entr" presetSubtype="4" decel="100000" fill="hold" grpId="0" nodeType="withEffect">
                                  <p:stCondLst>
                                    <p:cond delay="250"/>
                                  </p:stCondLst>
                                  <p:childTnLst>
                                    <p:set>
                                      <p:cBhvr>
                                        <p:cTn id="30" dur="1" fill="hold">
                                          <p:stCondLst>
                                            <p:cond delay="0"/>
                                          </p:stCondLst>
                                        </p:cTn>
                                        <p:tgtEl>
                                          <p:spTgt spid="36"/>
                                        </p:tgtEl>
                                        <p:attrNameLst>
                                          <p:attrName>style.visibility</p:attrName>
                                        </p:attrNameLst>
                                      </p:cBhvr>
                                      <p:to>
                                        <p:strVal val="visible"/>
                                      </p:to>
                                    </p:set>
                                    <p:anim calcmode="lin" valueType="num">
                                      <p:cBhvr additive="base">
                                        <p:cTn id="31" dur="1500" fill="hold"/>
                                        <p:tgtEl>
                                          <p:spTgt spid="36"/>
                                        </p:tgtEl>
                                        <p:attrNameLst>
                                          <p:attrName>ppt_x</p:attrName>
                                        </p:attrNameLst>
                                      </p:cBhvr>
                                      <p:tavLst>
                                        <p:tav tm="0">
                                          <p:val>
                                            <p:strVal val="#ppt_x"/>
                                          </p:val>
                                        </p:tav>
                                        <p:tav tm="100000">
                                          <p:val>
                                            <p:strVal val="#ppt_x"/>
                                          </p:val>
                                        </p:tav>
                                      </p:tavLst>
                                    </p:anim>
                                    <p:anim calcmode="lin" valueType="num">
                                      <p:cBhvr additive="base">
                                        <p:cTn id="32" dur="1500" fill="hold"/>
                                        <p:tgtEl>
                                          <p:spTgt spid="36"/>
                                        </p:tgtEl>
                                        <p:attrNameLst>
                                          <p:attrName>ppt_y</p:attrName>
                                        </p:attrNameLst>
                                      </p:cBhvr>
                                      <p:tavLst>
                                        <p:tav tm="0">
                                          <p:val>
                                            <p:strVal val="1+#ppt_h/2"/>
                                          </p:val>
                                        </p:tav>
                                        <p:tav tm="100000">
                                          <p:val>
                                            <p:strVal val="#ppt_y"/>
                                          </p:val>
                                        </p:tav>
                                      </p:tavLst>
                                    </p:anim>
                                  </p:childTnLst>
                                </p:cTn>
                              </p:par>
                              <p:par>
                                <p:cTn id="33" presetID="2" presetClass="entr" presetSubtype="4" decel="100000" fill="hold" grpId="0" nodeType="withEffect">
                                  <p:stCondLst>
                                    <p:cond delay="250"/>
                                  </p:stCondLst>
                                  <p:childTnLst>
                                    <p:set>
                                      <p:cBhvr>
                                        <p:cTn id="34" dur="1" fill="hold">
                                          <p:stCondLst>
                                            <p:cond delay="0"/>
                                          </p:stCondLst>
                                        </p:cTn>
                                        <p:tgtEl>
                                          <p:spTgt spid="37"/>
                                        </p:tgtEl>
                                        <p:attrNameLst>
                                          <p:attrName>style.visibility</p:attrName>
                                        </p:attrNameLst>
                                      </p:cBhvr>
                                      <p:to>
                                        <p:strVal val="visible"/>
                                      </p:to>
                                    </p:set>
                                    <p:anim calcmode="lin" valueType="num">
                                      <p:cBhvr additive="base">
                                        <p:cTn id="35" dur="1500" fill="hold"/>
                                        <p:tgtEl>
                                          <p:spTgt spid="37"/>
                                        </p:tgtEl>
                                        <p:attrNameLst>
                                          <p:attrName>ppt_x</p:attrName>
                                        </p:attrNameLst>
                                      </p:cBhvr>
                                      <p:tavLst>
                                        <p:tav tm="0">
                                          <p:val>
                                            <p:strVal val="#ppt_x"/>
                                          </p:val>
                                        </p:tav>
                                        <p:tav tm="100000">
                                          <p:val>
                                            <p:strVal val="#ppt_x"/>
                                          </p:val>
                                        </p:tav>
                                      </p:tavLst>
                                    </p:anim>
                                    <p:anim calcmode="lin" valueType="num">
                                      <p:cBhvr additive="base">
                                        <p:cTn id="36" dur="1500" fill="hold"/>
                                        <p:tgtEl>
                                          <p:spTgt spid="37"/>
                                        </p:tgtEl>
                                        <p:attrNameLst>
                                          <p:attrName>ppt_y</p:attrName>
                                        </p:attrNameLst>
                                      </p:cBhvr>
                                      <p:tavLst>
                                        <p:tav tm="0">
                                          <p:val>
                                            <p:strVal val="1+#ppt_h/2"/>
                                          </p:val>
                                        </p:tav>
                                        <p:tav tm="100000">
                                          <p:val>
                                            <p:strVal val="#ppt_y"/>
                                          </p:val>
                                        </p:tav>
                                      </p:tavLst>
                                    </p:anim>
                                  </p:childTnLst>
                                </p:cTn>
                              </p:par>
                              <p:par>
                                <p:cTn id="37" presetID="42" presetClass="entr" presetSubtype="0" fill="hold" grpId="0" nodeType="withEffect">
                                  <p:stCondLst>
                                    <p:cond delay="250"/>
                                  </p:stCondLst>
                                  <p:childTnLst>
                                    <p:set>
                                      <p:cBhvr>
                                        <p:cTn id="38" dur="1" fill="hold">
                                          <p:stCondLst>
                                            <p:cond delay="0"/>
                                          </p:stCondLst>
                                        </p:cTn>
                                        <p:tgtEl>
                                          <p:spTgt spid="26"/>
                                        </p:tgtEl>
                                        <p:attrNameLst>
                                          <p:attrName>style.visibility</p:attrName>
                                        </p:attrNameLst>
                                      </p:cBhvr>
                                      <p:to>
                                        <p:strVal val="visible"/>
                                      </p:to>
                                    </p:set>
                                    <p:animEffect transition="in" filter="fade">
                                      <p:cBhvr>
                                        <p:cTn id="39" dur="1000"/>
                                        <p:tgtEl>
                                          <p:spTgt spid="26"/>
                                        </p:tgtEl>
                                      </p:cBhvr>
                                    </p:animEffect>
                                    <p:anim calcmode="lin" valueType="num">
                                      <p:cBhvr>
                                        <p:cTn id="40" dur="1000" fill="hold"/>
                                        <p:tgtEl>
                                          <p:spTgt spid="26"/>
                                        </p:tgtEl>
                                        <p:attrNameLst>
                                          <p:attrName>ppt_x</p:attrName>
                                        </p:attrNameLst>
                                      </p:cBhvr>
                                      <p:tavLst>
                                        <p:tav tm="0">
                                          <p:val>
                                            <p:strVal val="#ppt_x"/>
                                          </p:val>
                                        </p:tav>
                                        <p:tav tm="100000">
                                          <p:val>
                                            <p:strVal val="#ppt_x"/>
                                          </p:val>
                                        </p:tav>
                                      </p:tavLst>
                                    </p:anim>
                                    <p:anim calcmode="lin" valueType="num">
                                      <p:cBhvr>
                                        <p:cTn id="41" dur="1000" fill="hold"/>
                                        <p:tgtEl>
                                          <p:spTgt spid="26"/>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250"/>
                                  </p:stCondLst>
                                  <p:childTnLst>
                                    <p:set>
                                      <p:cBhvr>
                                        <p:cTn id="43" dur="1" fill="hold">
                                          <p:stCondLst>
                                            <p:cond delay="0"/>
                                          </p:stCondLst>
                                        </p:cTn>
                                        <p:tgtEl>
                                          <p:spTgt spid="27"/>
                                        </p:tgtEl>
                                        <p:attrNameLst>
                                          <p:attrName>style.visibility</p:attrName>
                                        </p:attrNameLst>
                                      </p:cBhvr>
                                      <p:to>
                                        <p:strVal val="visible"/>
                                      </p:to>
                                    </p:set>
                                    <p:animEffect transition="in" filter="fade">
                                      <p:cBhvr>
                                        <p:cTn id="44" dur="1000"/>
                                        <p:tgtEl>
                                          <p:spTgt spid="27"/>
                                        </p:tgtEl>
                                      </p:cBhvr>
                                    </p:animEffect>
                                    <p:anim calcmode="lin" valueType="num">
                                      <p:cBhvr>
                                        <p:cTn id="45" dur="1000" fill="hold"/>
                                        <p:tgtEl>
                                          <p:spTgt spid="27"/>
                                        </p:tgtEl>
                                        <p:attrNameLst>
                                          <p:attrName>ppt_x</p:attrName>
                                        </p:attrNameLst>
                                      </p:cBhvr>
                                      <p:tavLst>
                                        <p:tav tm="0">
                                          <p:val>
                                            <p:strVal val="#ppt_x"/>
                                          </p:val>
                                        </p:tav>
                                        <p:tav tm="100000">
                                          <p:val>
                                            <p:strVal val="#ppt_x"/>
                                          </p:val>
                                        </p:tav>
                                      </p:tavLst>
                                    </p:anim>
                                    <p:anim calcmode="lin" valueType="num">
                                      <p:cBhvr>
                                        <p:cTn id="46" dur="1000" fill="hold"/>
                                        <p:tgtEl>
                                          <p:spTgt spid="27"/>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250"/>
                                  </p:stCondLst>
                                  <p:childTnLst>
                                    <p:set>
                                      <p:cBhvr>
                                        <p:cTn id="48" dur="1" fill="hold">
                                          <p:stCondLst>
                                            <p:cond delay="0"/>
                                          </p:stCondLst>
                                        </p:cTn>
                                        <p:tgtEl>
                                          <p:spTgt spid="28"/>
                                        </p:tgtEl>
                                        <p:attrNameLst>
                                          <p:attrName>style.visibility</p:attrName>
                                        </p:attrNameLst>
                                      </p:cBhvr>
                                      <p:to>
                                        <p:strVal val="visible"/>
                                      </p:to>
                                    </p:set>
                                    <p:animEffect transition="in" filter="fade">
                                      <p:cBhvr>
                                        <p:cTn id="49" dur="1000"/>
                                        <p:tgtEl>
                                          <p:spTgt spid="28"/>
                                        </p:tgtEl>
                                      </p:cBhvr>
                                    </p:animEffect>
                                    <p:anim calcmode="lin" valueType="num">
                                      <p:cBhvr>
                                        <p:cTn id="50" dur="1000" fill="hold"/>
                                        <p:tgtEl>
                                          <p:spTgt spid="28"/>
                                        </p:tgtEl>
                                        <p:attrNameLst>
                                          <p:attrName>ppt_x</p:attrName>
                                        </p:attrNameLst>
                                      </p:cBhvr>
                                      <p:tavLst>
                                        <p:tav tm="0">
                                          <p:val>
                                            <p:strVal val="#ppt_x"/>
                                          </p:val>
                                        </p:tav>
                                        <p:tav tm="100000">
                                          <p:val>
                                            <p:strVal val="#ppt_x"/>
                                          </p:val>
                                        </p:tav>
                                      </p:tavLst>
                                    </p:anim>
                                    <p:anim calcmode="lin" valueType="num">
                                      <p:cBhvr>
                                        <p:cTn id="51" dur="1000" fill="hold"/>
                                        <p:tgtEl>
                                          <p:spTgt spid="28"/>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250"/>
                                  </p:stCondLst>
                                  <p:childTnLst>
                                    <p:set>
                                      <p:cBhvr>
                                        <p:cTn id="53" dur="1" fill="hold">
                                          <p:stCondLst>
                                            <p:cond delay="0"/>
                                          </p:stCondLst>
                                        </p:cTn>
                                        <p:tgtEl>
                                          <p:spTgt spid="29"/>
                                        </p:tgtEl>
                                        <p:attrNameLst>
                                          <p:attrName>style.visibility</p:attrName>
                                        </p:attrNameLst>
                                      </p:cBhvr>
                                      <p:to>
                                        <p:strVal val="visible"/>
                                      </p:to>
                                    </p:set>
                                    <p:animEffect transition="in" filter="fade">
                                      <p:cBhvr>
                                        <p:cTn id="54" dur="1000"/>
                                        <p:tgtEl>
                                          <p:spTgt spid="29"/>
                                        </p:tgtEl>
                                      </p:cBhvr>
                                    </p:animEffect>
                                    <p:anim calcmode="lin" valueType="num">
                                      <p:cBhvr>
                                        <p:cTn id="55" dur="1000" fill="hold"/>
                                        <p:tgtEl>
                                          <p:spTgt spid="29"/>
                                        </p:tgtEl>
                                        <p:attrNameLst>
                                          <p:attrName>ppt_x</p:attrName>
                                        </p:attrNameLst>
                                      </p:cBhvr>
                                      <p:tavLst>
                                        <p:tav tm="0">
                                          <p:val>
                                            <p:strVal val="#ppt_x"/>
                                          </p:val>
                                        </p:tav>
                                        <p:tav tm="100000">
                                          <p:val>
                                            <p:strVal val="#ppt_x"/>
                                          </p:val>
                                        </p:tav>
                                      </p:tavLst>
                                    </p:anim>
                                    <p:anim calcmode="lin" valueType="num">
                                      <p:cBhvr>
                                        <p:cTn id="56"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animBg="1"/>
      <p:bldP spid="30" grpId="0" autoUpdateAnimBg="0"/>
      <p:bldP spid="31" grpId="0" autoUpdateAnimBg="0"/>
      <p:bldP spid="32" grpId="0" autoUpdateAnimBg="0"/>
      <p:bldP spid="33" grpId="0" autoUpdateAnimBg="0"/>
      <p:bldP spid="34" grpId="0" autoUpdateAnimBg="0"/>
      <p:bldP spid="35" grpId="0" autoUpdateAnimBg="0"/>
      <p:bldP spid="36" grpId="0" autoUpdateAnimBg="0"/>
      <p:bldP spid="37"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占位符 2">
            <a:extLst>
              <a:ext uri="{FF2B5EF4-FFF2-40B4-BE49-F238E27FC236}">
                <a16:creationId xmlns:a16="http://schemas.microsoft.com/office/drawing/2014/main" xmlns="" id="{34EBC2B1-51E0-486C-9894-FFB80F2453A7}"/>
              </a:ext>
            </a:extLst>
          </p:cNvPr>
          <p:cNvPicPr>
            <a:picLocks noChangeAspect="1"/>
          </p:cNvPicPr>
          <p:nvPr/>
        </p:nvPicPr>
        <p:blipFill rotWithShape="1">
          <a:blip r:embed="rId4">
            <a:extLst>
              <a:ext uri="{28A0092B-C50C-407E-A947-70E740481C1C}">
                <a14:useLocalDpi xmlns:a14="http://schemas.microsoft.com/office/drawing/2010/main" val="0"/>
              </a:ext>
            </a:extLst>
          </a:blip>
          <a:srcRect l="24824" r="30327"/>
          <a:stretch/>
        </p:blipFill>
        <p:spPr>
          <a:xfrm>
            <a:off x="7126525" y="435839"/>
            <a:ext cx="3391498" cy="4726287"/>
          </a:xfrm>
          <a:prstGeom prst="rect">
            <a:avLst/>
          </a:prstGeom>
          <a:effectLst>
            <a:outerShdw blurRad="88900" dist="38100" dir="2700000" sx="102000" sy="102000" algn="tl" rotWithShape="0">
              <a:prstClr val="black">
                <a:alpha val="30000"/>
              </a:prstClr>
            </a:outerShdw>
          </a:effectLst>
        </p:spPr>
      </p:pic>
      <p:sp>
        <p:nvSpPr>
          <p:cNvPr id="3" name="TextBox 35">
            <a:extLst>
              <a:ext uri="{FF2B5EF4-FFF2-40B4-BE49-F238E27FC236}">
                <a16:creationId xmlns:a16="http://schemas.microsoft.com/office/drawing/2014/main" xmlns="" id="{4FE8D1B5-94D4-4453-B8FB-96BB3DE3419D}"/>
              </a:ext>
            </a:extLst>
          </p:cNvPr>
          <p:cNvSpPr txBox="1"/>
          <p:nvPr/>
        </p:nvSpPr>
        <p:spPr>
          <a:xfrm>
            <a:off x="2297537" y="1614771"/>
            <a:ext cx="3578295" cy="1414811"/>
          </a:xfrm>
          <a:prstGeom prst="rect">
            <a:avLst/>
          </a:prstGeom>
          <a:noFill/>
        </p:spPr>
        <p:txBody>
          <a:bodyPr wrap="square" rtlCol="0">
            <a:spAutoFit/>
          </a:bodyPr>
          <a:lstStyle/>
          <a:p>
            <a:pPr>
              <a:lnSpc>
                <a:spcPct val="150000"/>
              </a:lnSpc>
            </a:pPr>
            <a:r>
              <a:rPr lang="en-US" sz="2000" b="1" spc="300" dirty="0">
                <a:solidFill>
                  <a:schemeClr val="tx1">
                    <a:lumMod val="75000"/>
                    <a:lumOff val="25000"/>
                  </a:schemeClr>
                </a:solidFill>
                <a:cs typeface="+mn-ea"/>
                <a:sym typeface="+mn-lt"/>
              </a:rPr>
              <a:t>WRITE </a:t>
            </a:r>
          </a:p>
          <a:p>
            <a:pPr>
              <a:lnSpc>
                <a:spcPct val="150000"/>
              </a:lnSpc>
            </a:pPr>
            <a:r>
              <a:rPr lang="en-US" sz="2000" b="1" spc="300" dirty="0">
                <a:solidFill>
                  <a:schemeClr val="tx1">
                    <a:lumMod val="75000"/>
                    <a:lumOff val="25000"/>
                  </a:schemeClr>
                </a:solidFill>
                <a:cs typeface="+mn-ea"/>
                <a:sym typeface="+mn-lt"/>
              </a:rPr>
              <a:t>SOMETHING</a:t>
            </a:r>
          </a:p>
          <a:p>
            <a:pPr>
              <a:lnSpc>
                <a:spcPct val="150000"/>
              </a:lnSpc>
            </a:pPr>
            <a:r>
              <a:rPr lang="en-US" sz="2000" b="1" spc="300" dirty="0">
                <a:solidFill>
                  <a:schemeClr val="tx1">
                    <a:lumMod val="75000"/>
                    <a:lumOff val="25000"/>
                  </a:schemeClr>
                </a:solidFill>
                <a:cs typeface="+mn-ea"/>
                <a:sym typeface="+mn-lt"/>
              </a:rPr>
              <a:t> HERE</a:t>
            </a:r>
          </a:p>
        </p:txBody>
      </p:sp>
      <p:sp>
        <p:nvSpPr>
          <p:cNvPr id="4" name="TextBox 36">
            <a:extLst>
              <a:ext uri="{FF2B5EF4-FFF2-40B4-BE49-F238E27FC236}">
                <a16:creationId xmlns:a16="http://schemas.microsoft.com/office/drawing/2014/main" xmlns="" id="{4E438F3B-A129-4235-9A13-0A8A19448CD8}"/>
              </a:ext>
            </a:extLst>
          </p:cNvPr>
          <p:cNvSpPr txBox="1"/>
          <p:nvPr/>
        </p:nvSpPr>
        <p:spPr>
          <a:xfrm>
            <a:off x="2247112" y="3554164"/>
            <a:ext cx="3939319" cy="477054"/>
          </a:xfrm>
          <a:prstGeom prst="rect">
            <a:avLst/>
          </a:prstGeom>
          <a:noFill/>
        </p:spPr>
        <p:txBody>
          <a:bodyPr wrap="square" rtlCol="0">
            <a:spAutoFit/>
          </a:bodyPr>
          <a:lstStyle/>
          <a:p>
            <a:pPr algn="just"/>
            <a:r>
              <a:rPr lang="en-US" sz="1250" dirty="0">
                <a:solidFill>
                  <a:schemeClr val="tx1">
                    <a:lumMod val="75000"/>
                    <a:lumOff val="25000"/>
                  </a:schemeClr>
                </a:solidFill>
                <a:cs typeface="+mn-ea"/>
                <a:sym typeface="+mn-lt"/>
              </a:rPr>
              <a:t>Entrepreneurial activities differ substantially depending on the type of organization and creativity involved. </a:t>
            </a:r>
          </a:p>
        </p:txBody>
      </p:sp>
      <p:sp>
        <p:nvSpPr>
          <p:cNvPr id="5" name="Rectangle 37">
            <a:extLst>
              <a:ext uri="{FF2B5EF4-FFF2-40B4-BE49-F238E27FC236}">
                <a16:creationId xmlns:a16="http://schemas.microsoft.com/office/drawing/2014/main" xmlns="" id="{288FEBD7-5F5C-4367-AD45-9BB68BAAA542}"/>
              </a:ext>
            </a:extLst>
          </p:cNvPr>
          <p:cNvSpPr/>
          <p:nvPr/>
        </p:nvSpPr>
        <p:spPr>
          <a:xfrm>
            <a:off x="2247112" y="3218959"/>
            <a:ext cx="1819729" cy="276999"/>
          </a:xfrm>
          <a:prstGeom prst="rect">
            <a:avLst/>
          </a:prstGeom>
        </p:spPr>
        <p:txBody>
          <a:bodyPr wrap="none">
            <a:spAutoFit/>
          </a:bodyPr>
          <a:lstStyle/>
          <a:p>
            <a:r>
              <a:rPr lang="en-US" sz="1200" b="1" spc="300" dirty="0">
                <a:solidFill>
                  <a:schemeClr val="tx1">
                    <a:lumMod val="75000"/>
                    <a:lumOff val="25000"/>
                  </a:schemeClr>
                </a:solidFill>
                <a:cs typeface="+mn-ea"/>
                <a:sym typeface="+mn-lt"/>
              </a:rPr>
              <a:t>PHOTOSHOP SKILLS</a:t>
            </a:r>
          </a:p>
        </p:txBody>
      </p:sp>
      <p:grpSp>
        <p:nvGrpSpPr>
          <p:cNvPr id="6" name="Group 38">
            <a:extLst>
              <a:ext uri="{FF2B5EF4-FFF2-40B4-BE49-F238E27FC236}">
                <a16:creationId xmlns:a16="http://schemas.microsoft.com/office/drawing/2014/main" xmlns="" id="{B35D7378-FF8F-4331-9519-2D704F5510D2}"/>
              </a:ext>
            </a:extLst>
          </p:cNvPr>
          <p:cNvGrpSpPr/>
          <p:nvPr/>
        </p:nvGrpSpPr>
        <p:grpSpPr>
          <a:xfrm>
            <a:off x="2231478" y="4009977"/>
            <a:ext cx="4120019" cy="317376"/>
            <a:chOff x="13840374" y="5700607"/>
            <a:chExt cx="8240038" cy="634751"/>
          </a:xfrm>
        </p:grpSpPr>
        <p:sp>
          <p:nvSpPr>
            <p:cNvPr id="7" name="TextBox 39">
              <a:extLst>
                <a:ext uri="{FF2B5EF4-FFF2-40B4-BE49-F238E27FC236}">
                  <a16:creationId xmlns:a16="http://schemas.microsoft.com/office/drawing/2014/main" xmlns="" id="{3DA89CA3-3DF1-4536-8624-4A8334D15D86}"/>
                </a:ext>
              </a:extLst>
            </p:cNvPr>
            <p:cNvSpPr txBox="1"/>
            <p:nvPr/>
          </p:nvSpPr>
          <p:spPr>
            <a:xfrm>
              <a:off x="20542322" y="5700607"/>
              <a:ext cx="1538090" cy="634751"/>
            </a:xfrm>
            <a:prstGeom prst="rect">
              <a:avLst/>
            </a:prstGeom>
            <a:noFill/>
          </p:spPr>
          <p:txBody>
            <a:bodyPr wrap="square" lIns="91422" tIns="45711" rIns="91422" bIns="45711" rtlCol="0">
              <a:spAutoFit/>
            </a:bodyPr>
            <a:lstStyle/>
            <a:p>
              <a:pPr marL="0" marR="0" lvl="0" indent="0" algn="r" defTabSz="914400" eaLnBrk="1" fontAlgn="auto" latinLnBrk="0" hangingPunct="1">
                <a:lnSpc>
                  <a:spcPts val="1700"/>
                </a:lnSpc>
                <a:spcBef>
                  <a:spcPts val="0"/>
                </a:spcBef>
                <a:spcAft>
                  <a:spcPts val="0"/>
                </a:spcAft>
                <a:buClrTx/>
                <a:buSzTx/>
                <a:buFontTx/>
                <a:buNone/>
                <a:defRPr/>
              </a:pPr>
              <a:r>
                <a:rPr kumimoji="0" lang="en-US" sz="1600" b="0" i="0" u="none" strike="noStrike" kern="0" cap="none" spc="0" normalizeH="0" baseline="0" noProof="0" dirty="0">
                  <a:ln>
                    <a:noFill/>
                  </a:ln>
                  <a:solidFill>
                    <a:schemeClr val="tx1">
                      <a:lumMod val="75000"/>
                      <a:lumOff val="25000"/>
                    </a:schemeClr>
                  </a:solidFill>
                  <a:effectLst/>
                  <a:uLnTx/>
                  <a:uFillTx/>
                  <a:cs typeface="+mn-ea"/>
                  <a:sym typeface="+mn-lt"/>
                </a:rPr>
                <a:t>95%</a:t>
              </a:r>
            </a:p>
          </p:txBody>
        </p:sp>
        <p:grpSp>
          <p:nvGrpSpPr>
            <p:cNvPr id="8" name="Group 40">
              <a:extLst>
                <a:ext uri="{FF2B5EF4-FFF2-40B4-BE49-F238E27FC236}">
                  <a16:creationId xmlns:a16="http://schemas.microsoft.com/office/drawing/2014/main" xmlns="" id="{57FA6A79-DCAA-4E02-ACCC-BC668E6EF57F}"/>
                </a:ext>
              </a:extLst>
            </p:cNvPr>
            <p:cNvGrpSpPr/>
            <p:nvPr/>
          </p:nvGrpSpPr>
          <p:grpSpPr>
            <a:xfrm>
              <a:off x="13840374" y="5945702"/>
              <a:ext cx="6856716" cy="216944"/>
              <a:chOff x="1948686" y="5692386"/>
              <a:chExt cx="9219525" cy="182881"/>
            </a:xfrm>
          </p:grpSpPr>
          <p:sp>
            <p:nvSpPr>
              <p:cNvPr id="9" name="Rectangle 42">
                <a:extLst>
                  <a:ext uri="{FF2B5EF4-FFF2-40B4-BE49-F238E27FC236}">
                    <a16:creationId xmlns:a16="http://schemas.microsoft.com/office/drawing/2014/main" xmlns="" id="{C32CD99A-00C1-48A1-AB8E-C46279E38D2B}"/>
                  </a:ext>
                </a:extLst>
              </p:cNvPr>
              <p:cNvSpPr/>
              <p:nvPr/>
            </p:nvSpPr>
            <p:spPr>
              <a:xfrm>
                <a:off x="1948686" y="5753317"/>
                <a:ext cx="9219525" cy="64008"/>
              </a:xfrm>
              <a:prstGeom prst="rect">
                <a:avLst/>
              </a:prstGeom>
              <a:solidFill>
                <a:schemeClr val="bg1">
                  <a:alpha val="20000"/>
                </a:schemeClr>
              </a:solidFill>
              <a:ln w="12700" cap="flat" cmpd="sng" algn="ctr">
                <a:noFill/>
                <a:prstDash val="solid"/>
                <a:miter lim="800000"/>
              </a:ln>
              <a:effectLst/>
            </p:spPr>
            <p:txBody>
              <a:bodyPr lIns="91422" tIns="45711" rIns="91422" bIns="45711"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900" b="1" i="0" u="none" strike="noStrike" kern="0" cap="none" spc="0" normalizeH="0" baseline="0" noProof="0">
                  <a:ln>
                    <a:noFill/>
                  </a:ln>
                  <a:solidFill>
                    <a:schemeClr val="tx1">
                      <a:lumMod val="75000"/>
                      <a:lumOff val="25000"/>
                    </a:schemeClr>
                  </a:solidFill>
                  <a:effectLst/>
                  <a:uLnTx/>
                  <a:uFillTx/>
                  <a:cs typeface="+mn-ea"/>
                  <a:sym typeface="+mn-lt"/>
                </a:endParaRPr>
              </a:p>
            </p:txBody>
          </p:sp>
          <p:sp>
            <p:nvSpPr>
              <p:cNvPr id="10" name="Rectangle 41">
                <a:extLst>
                  <a:ext uri="{FF2B5EF4-FFF2-40B4-BE49-F238E27FC236}">
                    <a16:creationId xmlns:a16="http://schemas.microsoft.com/office/drawing/2014/main" xmlns="" id="{57F6853F-A770-4CDE-A2CF-28D35DD25482}"/>
                  </a:ext>
                </a:extLst>
              </p:cNvPr>
              <p:cNvSpPr/>
              <p:nvPr/>
            </p:nvSpPr>
            <p:spPr>
              <a:xfrm>
                <a:off x="1948686" y="5745735"/>
                <a:ext cx="8575038" cy="71485"/>
              </a:xfrm>
              <a:prstGeom prst="rect">
                <a:avLst/>
              </a:prstGeom>
              <a:solidFill>
                <a:schemeClr val="accent1"/>
              </a:solidFill>
              <a:ln w="12700" cap="flat" cmpd="sng" algn="ctr">
                <a:noFill/>
                <a:prstDash val="solid"/>
                <a:miter lim="800000"/>
              </a:ln>
              <a:effectLst/>
            </p:spPr>
            <p:txBody>
              <a:bodyPr lIns="91422" tIns="45711" rIns="91422" bIns="45711"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900" b="1" i="0" u="none" strike="noStrike" kern="0" cap="none" spc="0" normalizeH="0" baseline="0" noProof="0">
                  <a:ln>
                    <a:noFill/>
                  </a:ln>
                  <a:solidFill>
                    <a:schemeClr val="tx1">
                      <a:lumMod val="75000"/>
                      <a:lumOff val="25000"/>
                    </a:schemeClr>
                  </a:solidFill>
                  <a:effectLst/>
                  <a:uLnTx/>
                  <a:uFillTx/>
                  <a:cs typeface="+mn-ea"/>
                  <a:sym typeface="+mn-lt"/>
                </a:endParaRPr>
              </a:p>
            </p:txBody>
          </p:sp>
          <p:sp>
            <p:nvSpPr>
              <p:cNvPr id="11" name="Oval 43">
                <a:extLst>
                  <a:ext uri="{FF2B5EF4-FFF2-40B4-BE49-F238E27FC236}">
                    <a16:creationId xmlns:a16="http://schemas.microsoft.com/office/drawing/2014/main" xmlns="" id="{640CFE61-915C-4DA7-AEB8-3BB037B54183}"/>
                  </a:ext>
                </a:extLst>
              </p:cNvPr>
              <p:cNvSpPr/>
              <p:nvPr/>
            </p:nvSpPr>
            <p:spPr>
              <a:xfrm>
                <a:off x="10408164" y="5692386"/>
                <a:ext cx="295080" cy="182881"/>
              </a:xfrm>
              <a:prstGeom prst="ellipse">
                <a:avLst/>
              </a:prstGeom>
              <a:solidFill>
                <a:srgbClr val="E7E6E6"/>
              </a:solidFill>
              <a:ln w="25400" cap="flat" cmpd="sng" algn="ctr">
                <a:solidFill>
                  <a:schemeClr val="accent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900" b="0" i="0" u="none" strike="noStrike" kern="0" cap="none" spc="0" normalizeH="0" baseline="0" noProof="0">
                  <a:ln>
                    <a:noFill/>
                  </a:ln>
                  <a:solidFill>
                    <a:schemeClr val="tx1">
                      <a:lumMod val="75000"/>
                      <a:lumOff val="25000"/>
                    </a:schemeClr>
                  </a:solidFill>
                  <a:effectLst/>
                  <a:uLnTx/>
                  <a:uFillTx/>
                  <a:cs typeface="+mn-ea"/>
                  <a:sym typeface="+mn-lt"/>
                </a:endParaRPr>
              </a:p>
            </p:txBody>
          </p:sp>
        </p:grpSp>
      </p:grpSp>
      <p:sp>
        <p:nvSpPr>
          <p:cNvPr id="12" name="TextBox 44">
            <a:extLst>
              <a:ext uri="{FF2B5EF4-FFF2-40B4-BE49-F238E27FC236}">
                <a16:creationId xmlns:a16="http://schemas.microsoft.com/office/drawing/2014/main" xmlns="" id="{E2E31AB4-0BCB-4BAC-88B1-06C3A6436CA4}"/>
              </a:ext>
            </a:extLst>
          </p:cNvPr>
          <p:cNvSpPr txBox="1"/>
          <p:nvPr/>
        </p:nvSpPr>
        <p:spPr>
          <a:xfrm>
            <a:off x="2247112" y="4685072"/>
            <a:ext cx="3939319" cy="477054"/>
          </a:xfrm>
          <a:prstGeom prst="rect">
            <a:avLst/>
          </a:prstGeom>
          <a:noFill/>
        </p:spPr>
        <p:txBody>
          <a:bodyPr wrap="square" rtlCol="0">
            <a:spAutoFit/>
          </a:bodyPr>
          <a:lstStyle/>
          <a:p>
            <a:pPr algn="just"/>
            <a:r>
              <a:rPr lang="en-US" sz="1250" dirty="0">
                <a:solidFill>
                  <a:schemeClr val="tx1">
                    <a:lumMod val="75000"/>
                    <a:lumOff val="25000"/>
                  </a:schemeClr>
                </a:solidFill>
                <a:cs typeface="+mn-ea"/>
                <a:sym typeface="+mn-lt"/>
              </a:rPr>
              <a:t>Entrepreneurial activities differ substantially depending on the type of organization and creativity involved. </a:t>
            </a:r>
          </a:p>
        </p:txBody>
      </p:sp>
      <p:sp>
        <p:nvSpPr>
          <p:cNvPr id="13" name="Rectangle 45">
            <a:extLst>
              <a:ext uri="{FF2B5EF4-FFF2-40B4-BE49-F238E27FC236}">
                <a16:creationId xmlns:a16="http://schemas.microsoft.com/office/drawing/2014/main" xmlns="" id="{35602259-4D22-4B1E-8059-4DDC00933032}"/>
              </a:ext>
            </a:extLst>
          </p:cNvPr>
          <p:cNvSpPr/>
          <p:nvPr/>
        </p:nvSpPr>
        <p:spPr>
          <a:xfrm>
            <a:off x="2247112" y="4349867"/>
            <a:ext cx="2024913" cy="276999"/>
          </a:xfrm>
          <a:prstGeom prst="rect">
            <a:avLst/>
          </a:prstGeom>
        </p:spPr>
        <p:txBody>
          <a:bodyPr wrap="none">
            <a:spAutoFit/>
          </a:bodyPr>
          <a:lstStyle/>
          <a:p>
            <a:r>
              <a:rPr lang="en-US" sz="1200" b="1" spc="300" dirty="0">
                <a:solidFill>
                  <a:schemeClr val="tx1">
                    <a:lumMod val="75000"/>
                    <a:lumOff val="25000"/>
                  </a:schemeClr>
                </a:solidFill>
                <a:cs typeface="+mn-ea"/>
                <a:sym typeface="+mn-lt"/>
              </a:rPr>
              <a:t>ILLUSTRATION SKILLS</a:t>
            </a:r>
          </a:p>
        </p:txBody>
      </p:sp>
      <p:grpSp>
        <p:nvGrpSpPr>
          <p:cNvPr id="14" name="Group 46">
            <a:extLst>
              <a:ext uri="{FF2B5EF4-FFF2-40B4-BE49-F238E27FC236}">
                <a16:creationId xmlns:a16="http://schemas.microsoft.com/office/drawing/2014/main" xmlns="" id="{AEA966E3-30B5-4C64-8AF4-AEE8F85E8D4C}"/>
              </a:ext>
            </a:extLst>
          </p:cNvPr>
          <p:cNvGrpSpPr/>
          <p:nvPr/>
        </p:nvGrpSpPr>
        <p:grpSpPr>
          <a:xfrm>
            <a:off x="2231478" y="5140885"/>
            <a:ext cx="4120019" cy="317376"/>
            <a:chOff x="13840374" y="5700607"/>
            <a:chExt cx="8240038" cy="634751"/>
          </a:xfrm>
        </p:grpSpPr>
        <p:sp>
          <p:nvSpPr>
            <p:cNvPr id="15" name="TextBox 47">
              <a:extLst>
                <a:ext uri="{FF2B5EF4-FFF2-40B4-BE49-F238E27FC236}">
                  <a16:creationId xmlns:a16="http://schemas.microsoft.com/office/drawing/2014/main" xmlns="" id="{8C57225C-D4E7-4A2B-9049-BAB1DAC69DC6}"/>
                </a:ext>
              </a:extLst>
            </p:cNvPr>
            <p:cNvSpPr txBox="1"/>
            <p:nvPr/>
          </p:nvSpPr>
          <p:spPr>
            <a:xfrm>
              <a:off x="20542322" y="5700607"/>
              <a:ext cx="1538090" cy="634751"/>
            </a:xfrm>
            <a:prstGeom prst="rect">
              <a:avLst/>
            </a:prstGeom>
            <a:noFill/>
          </p:spPr>
          <p:txBody>
            <a:bodyPr wrap="square" lIns="91422" tIns="45711" rIns="91422" bIns="45711" rtlCol="0">
              <a:spAutoFit/>
            </a:bodyPr>
            <a:lstStyle/>
            <a:p>
              <a:pPr marL="0" marR="0" lvl="0" indent="0" algn="r" defTabSz="914400" eaLnBrk="1" fontAlgn="auto" latinLnBrk="0" hangingPunct="1">
                <a:lnSpc>
                  <a:spcPts val="1700"/>
                </a:lnSpc>
                <a:spcBef>
                  <a:spcPts val="0"/>
                </a:spcBef>
                <a:spcAft>
                  <a:spcPts val="0"/>
                </a:spcAft>
                <a:buClrTx/>
                <a:buSzTx/>
                <a:buFontTx/>
                <a:buNone/>
                <a:defRPr/>
              </a:pPr>
              <a:r>
                <a:rPr kumimoji="0" lang="en-US" sz="1600" b="0" i="0" u="none" strike="noStrike" kern="0" cap="none" spc="0" normalizeH="0" baseline="0" noProof="0" dirty="0">
                  <a:ln>
                    <a:noFill/>
                  </a:ln>
                  <a:solidFill>
                    <a:schemeClr val="tx1">
                      <a:lumMod val="75000"/>
                      <a:lumOff val="25000"/>
                    </a:schemeClr>
                  </a:solidFill>
                  <a:effectLst/>
                  <a:uLnTx/>
                  <a:uFillTx/>
                  <a:cs typeface="+mn-ea"/>
                  <a:sym typeface="+mn-lt"/>
                </a:rPr>
                <a:t>95%</a:t>
              </a:r>
            </a:p>
          </p:txBody>
        </p:sp>
        <p:grpSp>
          <p:nvGrpSpPr>
            <p:cNvPr id="16" name="Group 48">
              <a:extLst>
                <a:ext uri="{FF2B5EF4-FFF2-40B4-BE49-F238E27FC236}">
                  <a16:creationId xmlns:a16="http://schemas.microsoft.com/office/drawing/2014/main" xmlns="" id="{A4771153-E94F-4D35-9690-B8D5A26F3E39}"/>
                </a:ext>
              </a:extLst>
            </p:cNvPr>
            <p:cNvGrpSpPr/>
            <p:nvPr/>
          </p:nvGrpSpPr>
          <p:grpSpPr>
            <a:xfrm>
              <a:off x="13840374" y="5945703"/>
              <a:ext cx="6856718" cy="216943"/>
              <a:chOff x="1948686" y="5692382"/>
              <a:chExt cx="9219528" cy="182880"/>
            </a:xfrm>
          </p:grpSpPr>
          <p:sp>
            <p:nvSpPr>
              <p:cNvPr id="17" name="Rectangle 50">
                <a:extLst>
                  <a:ext uri="{FF2B5EF4-FFF2-40B4-BE49-F238E27FC236}">
                    <a16:creationId xmlns:a16="http://schemas.microsoft.com/office/drawing/2014/main" xmlns="" id="{247B1740-CFFE-4703-A8BF-9D236F54443E}"/>
                  </a:ext>
                </a:extLst>
              </p:cNvPr>
              <p:cNvSpPr/>
              <p:nvPr/>
            </p:nvSpPr>
            <p:spPr>
              <a:xfrm>
                <a:off x="1948690" y="5742968"/>
                <a:ext cx="9219524" cy="64008"/>
              </a:xfrm>
              <a:prstGeom prst="rect">
                <a:avLst/>
              </a:prstGeom>
              <a:solidFill>
                <a:schemeClr val="bg1">
                  <a:alpha val="20000"/>
                </a:schemeClr>
              </a:solidFill>
              <a:ln w="12700" cap="flat" cmpd="sng" algn="ctr">
                <a:noFill/>
                <a:prstDash val="solid"/>
                <a:miter lim="800000"/>
              </a:ln>
              <a:effectLst/>
            </p:spPr>
            <p:txBody>
              <a:bodyPr lIns="91422" tIns="45711" rIns="91422" bIns="45711"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900" b="1" i="0" u="none" strike="noStrike" kern="0" cap="none" spc="0" normalizeH="0" baseline="0" noProof="0">
                  <a:ln>
                    <a:noFill/>
                  </a:ln>
                  <a:solidFill>
                    <a:schemeClr val="tx1">
                      <a:lumMod val="75000"/>
                      <a:lumOff val="25000"/>
                    </a:schemeClr>
                  </a:solidFill>
                  <a:effectLst/>
                  <a:uLnTx/>
                  <a:uFillTx/>
                  <a:cs typeface="+mn-ea"/>
                  <a:sym typeface="+mn-lt"/>
                </a:endParaRPr>
              </a:p>
            </p:txBody>
          </p:sp>
          <p:sp>
            <p:nvSpPr>
              <p:cNvPr id="18" name="Rectangle 49">
                <a:extLst>
                  <a:ext uri="{FF2B5EF4-FFF2-40B4-BE49-F238E27FC236}">
                    <a16:creationId xmlns:a16="http://schemas.microsoft.com/office/drawing/2014/main" xmlns="" id="{9B22901B-E1F4-415C-AF43-15BF704B5BE8}"/>
                  </a:ext>
                </a:extLst>
              </p:cNvPr>
              <p:cNvSpPr/>
              <p:nvPr/>
            </p:nvSpPr>
            <p:spPr>
              <a:xfrm>
                <a:off x="1948686" y="5745735"/>
                <a:ext cx="8575038" cy="71485"/>
              </a:xfrm>
              <a:prstGeom prst="rect">
                <a:avLst/>
              </a:prstGeom>
              <a:solidFill>
                <a:schemeClr val="accent2"/>
              </a:solidFill>
              <a:ln w="12700" cap="flat" cmpd="sng" algn="ctr">
                <a:noFill/>
                <a:prstDash val="solid"/>
                <a:miter lim="800000"/>
              </a:ln>
              <a:effectLst/>
            </p:spPr>
            <p:txBody>
              <a:bodyPr lIns="91422" tIns="45711" rIns="91422" bIns="45711"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900" b="1" i="0" u="none" strike="noStrike" kern="0" cap="none" spc="0" normalizeH="0" baseline="0" noProof="0">
                  <a:ln>
                    <a:noFill/>
                  </a:ln>
                  <a:solidFill>
                    <a:schemeClr val="tx1">
                      <a:lumMod val="75000"/>
                      <a:lumOff val="25000"/>
                    </a:schemeClr>
                  </a:solidFill>
                  <a:effectLst/>
                  <a:uLnTx/>
                  <a:uFillTx/>
                  <a:cs typeface="+mn-ea"/>
                  <a:sym typeface="+mn-lt"/>
                </a:endParaRPr>
              </a:p>
            </p:txBody>
          </p:sp>
          <p:sp>
            <p:nvSpPr>
              <p:cNvPr id="19" name="Oval 51">
                <a:extLst>
                  <a:ext uri="{FF2B5EF4-FFF2-40B4-BE49-F238E27FC236}">
                    <a16:creationId xmlns:a16="http://schemas.microsoft.com/office/drawing/2014/main" xmlns="" id="{BDB1401F-1EE4-4094-A674-22DD1EEB0DDA}"/>
                  </a:ext>
                </a:extLst>
              </p:cNvPr>
              <p:cNvSpPr/>
              <p:nvPr/>
            </p:nvSpPr>
            <p:spPr>
              <a:xfrm>
                <a:off x="10408163" y="5692382"/>
                <a:ext cx="295080" cy="182880"/>
              </a:xfrm>
              <a:prstGeom prst="ellipse">
                <a:avLst/>
              </a:prstGeom>
              <a:solidFill>
                <a:srgbClr val="E7E6E6"/>
              </a:solidFill>
              <a:ln w="25400" cap="flat" cmpd="sng" algn="ctr">
                <a:solidFill>
                  <a:schemeClr val="accent2"/>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900" b="0" i="0" u="none" strike="noStrike" kern="0" cap="none" spc="0" normalizeH="0" baseline="0" noProof="0">
                  <a:ln>
                    <a:noFill/>
                  </a:ln>
                  <a:solidFill>
                    <a:schemeClr val="tx1">
                      <a:lumMod val="75000"/>
                      <a:lumOff val="25000"/>
                    </a:schemeClr>
                  </a:solidFill>
                  <a:effectLst/>
                  <a:uLnTx/>
                  <a:uFillTx/>
                  <a:cs typeface="+mn-ea"/>
                  <a:sym typeface="+mn-lt"/>
                </a:endParaRPr>
              </a:p>
            </p:txBody>
          </p:sp>
        </p:grpSp>
      </p:grpSp>
    </p:spTree>
    <p:extLst>
      <p:ext uri="{BB962C8B-B14F-4D97-AF65-F5344CB8AC3E}">
        <p14:creationId xmlns:p14="http://schemas.microsoft.com/office/powerpoint/2010/main" val="2886024105"/>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randombar(horizontal)">
                                      <p:cBhvr>
                                        <p:cTn id="15" dur="500"/>
                                        <p:tgtEl>
                                          <p:spTgt spid="4"/>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randombar(horizontal)">
                                      <p:cBhvr>
                                        <p:cTn id="18" dur="500"/>
                                        <p:tgtEl>
                                          <p:spTgt spid="5"/>
                                        </p:tgtEl>
                                      </p:cBhvr>
                                    </p:animEffect>
                                  </p:childTnLst>
                                </p:cTn>
                              </p:par>
                              <p:par>
                                <p:cTn id="19" presetID="14" presetClass="entr" presetSubtype="10" fill="hold"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randombar(horizontal)">
                                      <p:cBhvr>
                                        <p:cTn id="21" dur="500"/>
                                        <p:tgtEl>
                                          <p:spTgt spid="6"/>
                                        </p:tgtEl>
                                      </p:cBhvr>
                                    </p:animEffect>
                                  </p:childTnLst>
                                </p:cTn>
                              </p:par>
                              <p:par>
                                <p:cTn id="22" presetID="14" presetClass="entr" presetSubtype="10"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randombar(horizontal)">
                                      <p:cBhvr>
                                        <p:cTn id="24" dur="500"/>
                                        <p:tgtEl>
                                          <p:spTgt spid="12"/>
                                        </p:tgtEl>
                                      </p:cBhvr>
                                    </p:animEffect>
                                  </p:childTnLst>
                                </p:cTn>
                              </p:par>
                              <p:par>
                                <p:cTn id="25" presetID="14" presetClass="entr" presetSubtype="1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randombar(horizontal)">
                                      <p:cBhvr>
                                        <p:cTn id="27" dur="500"/>
                                        <p:tgtEl>
                                          <p:spTgt spid="13"/>
                                        </p:tgtEl>
                                      </p:cBhvr>
                                    </p:animEffect>
                                  </p:childTnLst>
                                </p:cTn>
                              </p:par>
                              <p:par>
                                <p:cTn id="28" presetID="14" presetClass="entr" presetSubtype="10" fill="hold" nodeType="with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randombar(horizontal)">
                                      <p:cBhvr>
                                        <p:cTn id="3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12" grpId="0"/>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680DF9AE-D641-4C64-8194-30CE1B22EE54}"/>
              </a:ext>
            </a:extLst>
          </p:cNvPr>
          <p:cNvSpPr/>
          <p:nvPr/>
        </p:nvSpPr>
        <p:spPr>
          <a:xfrm>
            <a:off x="0" y="0"/>
            <a:ext cx="6096000" cy="6887028"/>
          </a:xfrm>
          <a:prstGeom prst="rect">
            <a:avLst/>
          </a:prstGeom>
          <a:solidFill>
            <a:srgbClr val="C2DD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0" name="任意多边形: 形状 29">
            <a:extLst>
              <a:ext uri="{FF2B5EF4-FFF2-40B4-BE49-F238E27FC236}">
                <a16:creationId xmlns:a16="http://schemas.microsoft.com/office/drawing/2014/main" xmlns="" id="{E576B421-B5A9-4AA4-8615-079E5D65CCE4}"/>
              </a:ext>
            </a:extLst>
          </p:cNvPr>
          <p:cNvSpPr/>
          <p:nvPr/>
        </p:nvSpPr>
        <p:spPr>
          <a:xfrm>
            <a:off x="1149996" y="1073150"/>
            <a:ext cx="9691720" cy="4573246"/>
          </a:xfrm>
          <a:custGeom>
            <a:avLst/>
            <a:gdLst/>
            <a:ahLst/>
            <a:cxnLst/>
            <a:rect l="l" t="t" r="r" b="b"/>
            <a:pathLst>
              <a:path w="9691720" h="4573246">
                <a:moveTo>
                  <a:pt x="2019437" y="1557428"/>
                </a:moveTo>
                <a:lnTo>
                  <a:pt x="2276463" y="1557428"/>
                </a:lnTo>
                <a:lnTo>
                  <a:pt x="2276463" y="1586077"/>
                </a:lnTo>
                <a:lnTo>
                  <a:pt x="2019437" y="1586077"/>
                </a:lnTo>
                <a:close/>
                <a:moveTo>
                  <a:pt x="2964644" y="1538601"/>
                </a:moveTo>
                <a:cubicBezTo>
                  <a:pt x="2957277" y="1538601"/>
                  <a:pt x="2951206" y="1540784"/>
                  <a:pt x="2946431" y="1545150"/>
                </a:cubicBezTo>
                <a:cubicBezTo>
                  <a:pt x="2941656" y="1549515"/>
                  <a:pt x="2939132" y="1554563"/>
                  <a:pt x="2938860" y="1560293"/>
                </a:cubicBezTo>
                <a:cubicBezTo>
                  <a:pt x="2938587" y="1566023"/>
                  <a:pt x="2938723" y="1571071"/>
                  <a:pt x="2939269" y="1575436"/>
                </a:cubicBezTo>
                <a:cubicBezTo>
                  <a:pt x="2929719" y="1568069"/>
                  <a:pt x="2921397" y="1564386"/>
                  <a:pt x="2914303" y="1564386"/>
                </a:cubicBezTo>
                <a:cubicBezTo>
                  <a:pt x="2905572" y="1564931"/>
                  <a:pt x="2899365" y="1567728"/>
                  <a:pt x="2895681" y="1572776"/>
                </a:cubicBezTo>
                <a:cubicBezTo>
                  <a:pt x="2891998" y="1577824"/>
                  <a:pt x="2890019" y="1582530"/>
                  <a:pt x="2889746" y="1586896"/>
                </a:cubicBezTo>
                <a:cubicBezTo>
                  <a:pt x="2889201" y="1593172"/>
                  <a:pt x="2893703" y="1604904"/>
                  <a:pt x="2903253" y="1622094"/>
                </a:cubicBezTo>
                <a:cubicBezTo>
                  <a:pt x="2912802" y="1639284"/>
                  <a:pt x="2938314" y="1649379"/>
                  <a:pt x="2979787" y="1652380"/>
                </a:cubicBezTo>
                <a:lnTo>
                  <a:pt x="2987973" y="1638874"/>
                </a:lnTo>
                <a:cubicBezTo>
                  <a:pt x="2990156" y="1635327"/>
                  <a:pt x="2992475" y="1628233"/>
                  <a:pt x="2994931" y="1617592"/>
                </a:cubicBezTo>
                <a:cubicBezTo>
                  <a:pt x="2997114" y="1607496"/>
                  <a:pt x="2998137" y="1597401"/>
                  <a:pt x="2998000" y="1587305"/>
                </a:cubicBezTo>
                <a:cubicBezTo>
                  <a:pt x="2997864" y="1577210"/>
                  <a:pt x="2995408" y="1566637"/>
                  <a:pt x="2990633" y="1555586"/>
                </a:cubicBezTo>
                <a:cubicBezTo>
                  <a:pt x="2985858" y="1544536"/>
                  <a:pt x="2977195" y="1538874"/>
                  <a:pt x="2964644" y="1538601"/>
                </a:cubicBezTo>
                <a:close/>
                <a:moveTo>
                  <a:pt x="2765838" y="1529034"/>
                </a:moveTo>
                <a:cubicBezTo>
                  <a:pt x="2760449" y="1529478"/>
                  <a:pt x="2753048" y="1530689"/>
                  <a:pt x="2743635" y="1532667"/>
                </a:cubicBezTo>
                <a:cubicBezTo>
                  <a:pt x="2724808" y="1536623"/>
                  <a:pt x="2708846" y="1542626"/>
                  <a:pt x="2695749" y="1550675"/>
                </a:cubicBezTo>
                <a:cubicBezTo>
                  <a:pt x="2682652" y="1558724"/>
                  <a:pt x="2670510" y="1578028"/>
                  <a:pt x="2659323" y="1608588"/>
                </a:cubicBezTo>
                <a:lnTo>
                  <a:pt x="2646636" y="1647060"/>
                </a:lnTo>
                <a:cubicBezTo>
                  <a:pt x="2642543" y="1658520"/>
                  <a:pt x="2637359" y="1670389"/>
                  <a:pt x="2631083" y="1682667"/>
                </a:cubicBezTo>
                <a:cubicBezTo>
                  <a:pt x="2624808" y="1694945"/>
                  <a:pt x="2618123" y="1703745"/>
                  <a:pt x="2611029" y="1709065"/>
                </a:cubicBezTo>
                <a:cubicBezTo>
                  <a:pt x="2603934" y="1714386"/>
                  <a:pt x="2599569" y="1718342"/>
                  <a:pt x="2597932" y="1720934"/>
                </a:cubicBezTo>
                <a:cubicBezTo>
                  <a:pt x="2596295" y="1723526"/>
                  <a:pt x="2595612" y="1725777"/>
                  <a:pt x="2595885" y="1727687"/>
                </a:cubicBezTo>
                <a:cubicBezTo>
                  <a:pt x="2596977" y="1734509"/>
                  <a:pt x="2609664" y="1735259"/>
                  <a:pt x="2633948" y="1729938"/>
                </a:cubicBezTo>
                <a:cubicBezTo>
                  <a:pt x="2658232" y="1724618"/>
                  <a:pt x="2676786" y="1718547"/>
                  <a:pt x="2689610" y="1711726"/>
                </a:cubicBezTo>
                <a:cubicBezTo>
                  <a:pt x="2702434" y="1704904"/>
                  <a:pt x="2714303" y="1686760"/>
                  <a:pt x="2725217" y="1657292"/>
                </a:cubicBezTo>
                <a:lnTo>
                  <a:pt x="2741997" y="1601221"/>
                </a:lnTo>
                <a:cubicBezTo>
                  <a:pt x="2745817" y="1589215"/>
                  <a:pt x="2750319" y="1578438"/>
                  <a:pt x="2755504" y="1568888"/>
                </a:cubicBezTo>
                <a:cubicBezTo>
                  <a:pt x="2760688" y="1559338"/>
                  <a:pt x="2765599" y="1552653"/>
                  <a:pt x="2770237" y="1548833"/>
                </a:cubicBezTo>
                <a:cubicBezTo>
                  <a:pt x="2774876" y="1545013"/>
                  <a:pt x="2777468" y="1542148"/>
                  <a:pt x="2778014" y="1540238"/>
                </a:cubicBezTo>
                <a:cubicBezTo>
                  <a:pt x="2779378" y="1535600"/>
                  <a:pt x="2778696" y="1532189"/>
                  <a:pt x="2775967" y="1530006"/>
                </a:cubicBezTo>
                <a:cubicBezTo>
                  <a:pt x="2774603" y="1528915"/>
                  <a:pt x="2771227" y="1528591"/>
                  <a:pt x="2765838" y="1529034"/>
                </a:cubicBezTo>
                <a:close/>
                <a:moveTo>
                  <a:pt x="2019437" y="1463294"/>
                </a:moveTo>
                <a:lnTo>
                  <a:pt x="2229805" y="1463294"/>
                </a:lnTo>
                <a:cubicBezTo>
                  <a:pt x="2254089" y="1463294"/>
                  <a:pt x="2267868" y="1466568"/>
                  <a:pt x="2271142" y="1473117"/>
                </a:cubicBezTo>
                <a:cubicBezTo>
                  <a:pt x="2274417" y="1479665"/>
                  <a:pt x="2276190" y="1486214"/>
                  <a:pt x="2276463" y="1492762"/>
                </a:cubicBezTo>
                <a:lnTo>
                  <a:pt x="2019437" y="1492762"/>
                </a:lnTo>
                <a:close/>
                <a:moveTo>
                  <a:pt x="1840224" y="1423607"/>
                </a:moveTo>
                <a:cubicBezTo>
                  <a:pt x="1835415" y="1424554"/>
                  <a:pt x="1829532" y="1433826"/>
                  <a:pt x="1822574" y="1451425"/>
                </a:cubicBezTo>
                <a:lnTo>
                  <a:pt x="1811115" y="1481712"/>
                </a:lnTo>
                <a:cubicBezTo>
                  <a:pt x="1805930" y="1494809"/>
                  <a:pt x="1797199" y="1513158"/>
                  <a:pt x="1784921" y="1536760"/>
                </a:cubicBezTo>
                <a:cubicBezTo>
                  <a:pt x="1772642" y="1560361"/>
                  <a:pt x="1762138" y="1579256"/>
                  <a:pt x="1753406" y="1593444"/>
                </a:cubicBezTo>
                <a:cubicBezTo>
                  <a:pt x="1744675" y="1607633"/>
                  <a:pt x="1732397" y="1624004"/>
                  <a:pt x="1716572" y="1642558"/>
                </a:cubicBezTo>
                <a:cubicBezTo>
                  <a:pt x="1700746" y="1661112"/>
                  <a:pt x="1691196" y="1672981"/>
                  <a:pt x="1687922" y="1678165"/>
                </a:cubicBezTo>
                <a:cubicBezTo>
                  <a:pt x="1677281" y="1694809"/>
                  <a:pt x="1672233" y="1710225"/>
                  <a:pt x="1672779" y="1724413"/>
                </a:cubicBezTo>
                <a:cubicBezTo>
                  <a:pt x="1673324" y="1738601"/>
                  <a:pt x="1678168" y="1749379"/>
                  <a:pt x="1687308" y="1756746"/>
                </a:cubicBezTo>
                <a:cubicBezTo>
                  <a:pt x="1696449" y="1764113"/>
                  <a:pt x="1707158" y="1767797"/>
                  <a:pt x="1719436" y="1767797"/>
                </a:cubicBezTo>
                <a:cubicBezTo>
                  <a:pt x="1735808" y="1768069"/>
                  <a:pt x="1750473" y="1763977"/>
                  <a:pt x="1763434" y="1755518"/>
                </a:cubicBezTo>
                <a:cubicBezTo>
                  <a:pt x="1776394" y="1747060"/>
                  <a:pt x="1789559" y="1730007"/>
                  <a:pt x="1802929" y="1704359"/>
                </a:cubicBezTo>
                <a:cubicBezTo>
                  <a:pt x="1816299" y="1678711"/>
                  <a:pt x="1825712" y="1650880"/>
                  <a:pt x="1831169" y="1620866"/>
                </a:cubicBezTo>
                <a:cubicBezTo>
                  <a:pt x="1836626" y="1590852"/>
                  <a:pt x="1841060" y="1563499"/>
                  <a:pt x="1844471" y="1538806"/>
                </a:cubicBezTo>
                <a:cubicBezTo>
                  <a:pt x="1847881" y="1514113"/>
                  <a:pt x="1849996" y="1494536"/>
                  <a:pt x="1850814" y="1480075"/>
                </a:cubicBezTo>
                <a:lnTo>
                  <a:pt x="1852042" y="1447742"/>
                </a:lnTo>
                <a:cubicBezTo>
                  <a:pt x="1852588" y="1439010"/>
                  <a:pt x="1850132" y="1431575"/>
                  <a:pt x="1844675" y="1425436"/>
                </a:cubicBezTo>
                <a:cubicBezTo>
                  <a:pt x="1843311" y="1423901"/>
                  <a:pt x="1841827" y="1423292"/>
                  <a:pt x="1840224" y="1423607"/>
                </a:cubicBezTo>
                <a:close/>
                <a:moveTo>
                  <a:pt x="5910473" y="1411316"/>
                </a:moveTo>
                <a:lnTo>
                  <a:pt x="6020160" y="1411316"/>
                </a:lnTo>
                <a:lnTo>
                  <a:pt x="6020160" y="1449788"/>
                </a:lnTo>
                <a:lnTo>
                  <a:pt x="5910473" y="1449788"/>
                </a:lnTo>
                <a:close/>
                <a:moveTo>
                  <a:pt x="5720569" y="1411316"/>
                </a:moveTo>
                <a:lnTo>
                  <a:pt x="5815521" y="1411316"/>
                </a:lnTo>
                <a:lnTo>
                  <a:pt x="5815521" y="1449788"/>
                </a:lnTo>
                <a:lnTo>
                  <a:pt x="5720569" y="1449788"/>
                </a:lnTo>
                <a:close/>
                <a:moveTo>
                  <a:pt x="1925712" y="1388806"/>
                </a:moveTo>
                <a:lnTo>
                  <a:pt x="1925712" y="1746105"/>
                </a:lnTo>
                <a:cubicBezTo>
                  <a:pt x="1925712" y="1754018"/>
                  <a:pt x="1928441" y="1762817"/>
                  <a:pt x="1933898" y="1772503"/>
                </a:cubicBezTo>
                <a:cubicBezTo>
                  <a:pt x="1939355" y="1782189"/>
                  <a:pt x="1950815" y="1787715"/>
                  <a:pt x="1968277" y="1789079"/>
                </a:cubicBezTo>
                <a:cubicBezTo>
                  <a:pt x="1987922" y="1790989"/>
                  <a:pt x="2001360" y="1786828"/>
                  <a:pt x="2008591" y="1776596"/>
                </a:cubicBezTo>
                <a:cubicBezTo>
                  <a:pt x="2015822" y="1766364"/>
                  <a:pt x="2019437" y="1756200"/>
                  <a:pt x="2019437" y="1746105"/>
                </a:cubicBezTo>
                <a:lnTo>
                  <a:pt x="2019437" y="1651153"/>
                </a:lnTo>
                <a:lnTo>
                  <a:pt x="2276463" y="1651153"/>
                </a:lnTo>
                <a:lnTo>
                  <a:pt x="2276872" y="1674481"/>
                </a:lnTo>
                <a:cubicBezTo>
                  <a:pt x="2277145" y="1692217"/>
                  <a:pt x="2275576" y="1703063"/>
                  <a:pt x="2272165" y="1707019"/>
                </a:cubicBezTo>
                <a:cubicBezTo>
                  <a:pt x="2268755" y="1710975"/>
                  <a:pt x="2263912" y="1713090"/>
                  <a:pt x="2257636" y="1713363"/>
                </a:cubicBezTo>
                <a:cubicBezTo>
                  <a:pt x="2252725" y="1713908"/>
                  <a:pt x="2246245" y="1712953"/>
                  <a:pt x="2238196" y="1710498"/>
                </a:cubicBezTo>
                <a:cubicBezTo>
                  <a:pt x="2230147" y="1708042"/>
                  <a:pt x="2223803" y="1706132"/>
                  <a:pt x="2219164" y="1704768"/>
                </a:cubicBezTo>
                <a:cubicBezTo>
                  <a:pt x="2210706" y="1702858"/>
                  <a:pt x="2204771" y="1703131"/>
                  <a:pt x="2201361" y="1705586"/>
                </a:cubicBezTo>
                <a:cubicBezTo>
                  <a:pt x="2197950" y="1708042"/>
                  <a:pt x="2197336" y="1714932"/>
                  <a:pt x="2199519" y="1726255"/>
                </a:cubicBezTo>
                <a:cubicBezTo>
                  <a:pt x="2201702" y="1737578"/>
                  <a:pt x="2207431" y="1748219"/>
                  <a:pt x="2216708" y="1758179"/>
                </a:cubicBezTo>
                <a:cubicBezTo>
                  <a:pt x="2225985" y="1768138"/>
                  <a:pt x="2236695" y="1776391"/>
                  <a:pt x="2248837" y="1782940"/>
                </a:cubicBezTo>
                <a:cubicBezTo>
                  <a:pt x="2260979" y="1789488"/>
                  <a:pt x="2276326" y="1792490"/>
                  <a:pt x="2294880" y="1791944"/>
                </a:cubicBezTo>
                <a:cubicBezTo>
                  <a:pt x="2313707" y="1791671"/>
                  <a:pt x="2329532" y="1787305"/>
                  <a:pt x="2342357" y="1778847"/>
                </a:cubicBezTo>
                <a:cubicBezTo>
                  <a:pt x="2355181" y="1770389"/>
                  <a:pt x="2363571" y="1761316"/>
                  <a:pt x="2367527" y="1751630"/>
                </a:cubicBezTo>
                <a:cubicBezTo>
                  <a:pt x="2371484" y="1741944"/>
                  <a:pt x="2373462" y="1728642"/>
                  <a:pt x="2373462" y="1711726"/>
                </a:cubicBezTo>
                <a:lnTo>
                  <a:pt x="2373462" y="1530006"/>
                </a:lnTo>
                <a:cubicBezTo>
                  <a:pt x="2373462" y="1503540"/>
                  <a:pt x="2369164" y="1475777"/>
                  <a:pt x="2360569" y="1446719"/>
                </a:cubicBezTo>
                <a:cubicBezTo>
                  <a:pt x="2351975" y="1417660"/>
                  <a:pt x="2332534" y="1400743"/>
                  <a:pt x="2302247" y="1395968"/>
                </a:cubicBezTo>
                <a:cubicBezTo>
                  <a:pt x="2271961" y="1391193"/>
                  <a:pt x="2241402" y="1388806"/>
                  <a:pt x="2210569" y="1388806"/>
                </a:cubicBezTo>
                <a:close/>
                <a:moveTo>
                  <a:pt x="7625308" y="1372844"/>
                </a:moveTo>
                <a:lnTo>
                  <a:pt x="7850410" y="1372844"/>
                </a:lnTo>
                <a:lnTo>
                  <a:pt x="7839360" y="1387578"/>
                </a:lnTo>
                <a:cubicBezTo>
                  <a:pt x="7833357" y="1396855"/>
                  <a:pt x="7819578" y="1401493"/>
                  <a:pt x="7798023" y="1401493"/>
                </a:cubicBezTo>
                <a:lnTo>
                  <a:pt x="7625308" y="1401493"/>
                </a:lnTo>
                <a:close/>
                <a:moveTo>
                  <a:pt x="2832243" y="1368342"/>
                </a:moveTo>
                <a:cubicBezTo>
                  <a:pt x="2814371" y="1369160"/>
                  <a:pt x="2802024" y="1373731"/>
                  <a:pt x="2795203" y="1382053"/>
                </a:cubicBezTo>
                <a:cubicBezTo>
                  <a:pt x="2788382" y="1390375"/>
                  <a:pt x="2784972" y="1398628"/>
                  <a:pt x="2784972" y="1406814"/>
                </a:cubicBezTo>
                <a:lnTo>
                  <a:pt x="2784972" y="1422367"/>
                </a:lnTo>
                <a:lnTo>
                  <a:pt x="2651956" y="1422367"/>
                </a:lnTo>
                <a:cubicBezTo>
                  <a:pt x="2647045" y="1422367"/>
                  <a:pt x="2639541" y="1424345"/>
                  <a:pt x="2629446" y="1428301"/>
                </a:cubicBezTo>
                <a:cubicBezTo>
                  <a:pt x="2619351" y="1432257"/>
                  <a:pt x="2613621" y="1443103"/>
                  <a:pt x="2612256" y="1460839"/>
                </a:cubicBezTo>
                <a:cubicBezTo>
                  <a:pt x="2610619" y="1478847"/>
                  <a:pt x="2614985" y="1490920"/>
                  <a:pt x="2625353" y="1497060"/>
                </a:cubicBezTo>
                <a:cubicBezTo>
                  <a:pt x="2635721" y="1503199"/>
                  <a:pt x="2644589" y="1506268"/>
                  <a:pt x="2651956" y="1506268"/>
                </a:cubicBezTo>
                <a:lnTo>
                  <a:pt x="2784972" y="1506268"/>
                </a:lnTo>
                <a:lnTo>
                  <a:pt x="2784972" y="1669979"/>
                </a:lnTo>
                <a:cubicBezTo>
                  <a:pt x="2784972" y="1682258"/>
                  <a:pt x="2783130" y="1689420"/>
                  <a:pt x="2779446" y="1691466"/>
                </a:cubicBezTo>
                <a:cubicBezTo>
                  <a:pt x="2775763" y="1693513"/>
                  <a:pt x="2770374" y="1694263"/>
                  <a:pt x="2763280" y="1693717"/>
                </a:cubicBezTo>
                <a:cubicBezTo>
                  <a:pt x="2751820" y="1693445"/>
                  <a:pt x="2745408" y="1693035"/>
                  <a:pt x="2744044" y="1692490"/>
                </a:cubicBezTo>
                <a:lnTo>
                  <a:pt x="2732993" y="1689625"/>
                </a:lnTo>
                <a:cubicBezTo>
                  <a:pt x="2723716" y="1688260"/>
                  <a:pt x="2718668" y="1691262"/>
                  <a:pt x="2717850" y="1698629"/>
                </a:cubicBezTo>
                <a:cubicBezTo>
                  <a:pt x="2717031" y="1705996"/>
                  <a:pt x="2719828" y="1717319"/>
                  <a:pt x="2726240" y="1732599"/>
                </a:cubicBezTo>
                <a:cubicBezTo>
                  <a:pt x="2732652" y="1747878"/>
                  <a:pt x="2743498" y="1759747"/>
                  <a:pt x="2758778" y="1768206"/>
                </a:cubicBezTo>
                <a:cubicBezTo>
                  <a:pt x="2774057" y="1776664"/>
                  <a:pt x="2790701" y="1780484"/>
                  <a:pt x="2808710" y="1779666"/>
                </a:cubicBezTo>
                <a:cubicBezTo>
                  <a:pt x="2827536" y="1778847"/>
                  <a:pt x="2842407" y="1774209"/>
                  <a:pt x="2853321" y="1765750"/>
                </a:cubicBezTo>
                <a:cubicBezTo>
                  <a:pt x="2864235" y="1757292"/>
                  <a:pt x="2871465" y="1748015"/>
                  <a:pt x="2875013" y="1737919"/>
                </a:cubicBezTo>
                <a:cubicBezTo>
                  <a:pt x="2878560" y="1727824"/>
                  <a:pt x="2880333" y="1711726"/>
                  <a:pt x="2880333" y="1689625"/>
                </a:cubicBezTo>
                <a:lnTo>
                  <a:pt x="2880333" y="1620866"/>
                </a:lnTo>
                <a:cubicBezTo>
                  <a:pt x="2872420" y="1608042"/>
                  <a:pt x="2868873" y="1595764"/>
                  <a:pt x="2869692" y="1584031"/>
                </a:cubicBezTo>
                <a:cubicBezTo>
                  <a:pt x="2869965" y="1574754"/>
                  <a:pt x="2873512" y="1566432"/>
                  <a:pt x="2880333" y="1559065"/>
                </a:cubicBezTo>
                <a:lnTo>
                  <a:pt x="2880333" y="1506268"/>
                </a:lnTo>
                <a:lnTo>
                  <a:pt x="2987973" y="1506268"/>
                </a:lnTo>
                <a:cubicBezTo>
                  <a:pt x="2994521" y="1506268"/>
                  <a:pt x="3002980" y="1503949"/>
                  <a:pt x="3013348" y="1499311"/>
                </a:cubicBezTo>
                <a:cubicBezTo>
                  <a:pt x="3023717" y="1494672"/>
                  <a:pt x="3029583" y="1484167"/>
                  <a:pt x="3030947" y="1467796"/>
                </a:cubicBezTo>
                <a:cubicBezTo>
                  <a:pt x="3032039" y="1451152"/>
                  <a:pt x="3027127" y="1439420"/>
                  <a:pt x="3016213" y="1432598"/>
                </a:cubicBezTo>
                <a:cubicBezTo>
                  <a:pt x="3005299" y="1425777"/>
                  <a:pt x="2995886" y="1422367"/>
                  <a:pt x="2987973" y="1422367"/>
                </a:cubicBezTo>
                <a:lnTo>
                  <a:pt x="2880333" y="1422367"/>
                </a:lnTo>
                <a:lnTo>
                  <a:pt x="2880333" y="1406814"/>
                </a:lnTo>
                <a:cubicBezTo>
                  <a:pt x="2880333" y="1400538"/>
                  <a:pt x="2876786" y="1392353"/>
                  <a:pt x="2869692" y="1382257"/>
                </a:cubicBezTo>
                <a:cubicBezTo>
                  <a:pt x="2862598" y="1372162"/>
                  <a:pt x="2850115" y="1367523"/>
                  <a:pt x="2832243" y="1368342"/>
                </a:cubicBezTo>
                <a:close/>
                <a:moveTo>
                  <a:pt x="8416013" y="1361589"/>
                </a:moveTo>
                <a:cubicBezTo>
                  <a:pt x="8412193" y="1361589"/>
                  <a:pt x="8408578" y="1362476"/>
                  <a:pt x="8405166" y="1364249"/>
                </a:cubicBezTo>
                <a:cubicBezTo>
                  <a:pt x="8398346" y="1367796"/>
                  <a:pt x="8393912" y="1372162"/>
                  <a:pt x="8391865" y="1377346"/>
                </a:cubicBezTo>
                <a:cubicBezTo>
                  <a:pt x="8389819" y="1382530"/>
                  <a:pt x="8388865" y="1386896"/>
                  <a:pt x="8389000" y="1390443"/>
                </a:cubicBezTo>
                <a:cubicBezTo>
                  <a:pt x="8389137" y="1393990"/>
                  <a:pt x="8389750" y="1398356"/>
                  <a:pt x="8390842" y="1403540"/>
                </a:cubicBezTo>
                <a:cubicBezTo>
                  <a:pt x="8377745" y="1390716"/>
                  <a:pt x="8366626" y="1385259"/>
                  <a:pt x="8357486" y="1387169"/>
                </a:cubicBezTo>
                <a:cubicBezTo>
                  <a:pt x="8348346" y="1389079"/>
                  <a:pt x="8342342" y="1393444"/>
                  <a:pt x="8339478" y="1400266"/>
                </a:cubicBezTo>
                <a:cubicBezTo>
                  <a:pt x="8336612" y="1407087"/>
                  <a:pt x="8335931" y="1413840"/>
                  <a:pt x="8337432" y="1420525"/>
                </a:cubicBezTo>
                <a:cubicBezTo>
                  <a:pt x="8338933" y="1427210"/>
                  <a:pt x="8343570" y="1437032"/>
                  <a:pt x="8351346" y="1449993"/>
                </a:cubicBezTo>
                <a:cubicBezTo>
                  <a:pt x="8359123" y="1462953"/>
                  <a:pt x="8370720" y="1472435"/>
                  <a:pt x="8386136" y="1478438"/>
                </a:cubicBezTo>
                <a:cubicBezTo>
                  <a:pt x="8401552" y="1484440"/>
                  <a:pt x="8418810" y="1487851"/>
                  <a:pt x="8437909" y="1488669"/>
                </a:cubicBezTo>
                <a:lnTo>
                  <a:pt x="8445685" y="1473526"/>
                </a:lnTo>
                <a:cubicBezTo>
                  <a:pt x="8447596" y="1469706"/>
                  <a:pt x="8449505" y="1462203"/>
                  <a:pt x="8451415" y="1451016"/>
                </a:cubicBezTo>
                <a:cubicBezTo>
                  <a:pt x="8453052" y="1438738"/>
                  <a:pt x="8453326" y="1425709"/>
                  <a:pt x="8452234" y="1411930"/>
                </a:cubicBezTo>
                <a:cubicBezTo>
                  <a:pt x="8451142" y="1398151"/>
                  <a:pt x="8448210" y="1387442"/>
                  <a:pt x="8443434" y="1379802"/>
                </a:cubicBezTo>
                <a:cubicBezTo>
                  <a:pt x="8438660" y="1372162"/>
                  <a:pt x="8433544" y="1366978"/>
                  <a:pt x="8428086" y="1364249"/>
                </a:cubicBezTo>
                <a:cubicBezTo>
                  <a:pt x="8423857" y="1362476"/>
                  <a:pt x="8419832" y="1361589"/>
                  <a:pt x="8416013" y="1361589"/>
                </a:cubicBezTo>
                <a:close/>
                <a:moveTo>
                  <a:pt x="6749269" y="1333963"/>
                </a:moveTo>
                <a:lnTo>
                  <a:pt x="6926486" y="1333963"/>
                </a:lnTo>
                <a:lnTo>
                  <a:pt x="6926486" y="1431780"/>
                </a:lnTo>
                <a:lnTo>
                  <a:pt x="6749269" y="1431780"/>
                </a:lnTo>
                <a:close/>
                <a:moveTo>
                  <a:pt x="6495517" y="1333963"/>
                </a:moveTo>
                <a:lnTo>
                  <a:pt x="6650223" y="1333963"/>
                </a:lnTo>
                <a:lnTo>
                  <a:pt x="6650223" y="1431780"/>
                </a:lnTo>
                <a:lnTo>
                  <a:pt x="6502884" y="1431780"/>
                </a:lnTo>
                <a:lnTo>
                  <a:pt x="6502474" y="1426050"/>
                </a:lnTo>
                <a:lnTo>
                  <a:pt x="6501246" y="1406814"/>
                </a:lnTo>
                <a:cubicBezTo>
                  <a:pt x="6500701" y="1401630"/>
                  <a:pt x="6499883" y="1392285"/>
                  <a:pt x="6498791" y="1378778"/>
                </a:cubicBezTo>
                <a:cubicBezTo>
                  <a:pt x="6497699" y="1365272"/>
                  <a:pt x="6496608" y="1350334"/>
                  <a:pt x="6495517" y="1333963"/>
                </a:cubicBezTo>
                <a:close/>
                <a:moveTo>
                  <a:pt x="8577472" y="1330688"/>
                </a:moveTo>
                <a:lnTo>
                  <a:pt x="8806258" y="1330688"/>
                </a:lnTo>
                <a:cubicBezTo>
                  <a:pt x="8819082" y="1330688"/>
                  <a:pt x="8827201" y="1334167"/>
                  <a:pt x="8830610" y="1341125"/>
                </a:cubicBezTo>
                <a:cubicBezTo>
                  <a:pt x="8834022" y="1348083"/>
                  <a:pt x="8827950" y="1357701"/>
                  <a:pt x="8812398" y="1369979"/>
                </a:cubicBezTo>
                <a:cubicBezTo>
                  <a:pt x="8796845" y="1382257"/>
                  <a:pt x="8783066" y="1394877"/>
                  <a:pt x="8771060" y="1407837"/>
                </a:cubicBezTo>
                <a:cubicBezTo>
                  <a:pt x="8759056" y="1420798"/>
                  <a:pt x="8749301" y="1434508"/>
                  <a:pt x="8741798" y="1448970"/>
                </a:cubicBezTo>
                <a:cubicBezTo>
                  <a:pt x="8734295" y="1463431"/>
                  <a:pt x="8726450" y="1483895"/>
                  <a:pt x="8718264" y="1510361"/>
                </a:cubicBezTo>
                <a:cubicBezTo>
                  <a:pt x="8695072" y="1454972"/>
                  <a:pt x="8680884" y="1419092"/>
                  <a:pt x="8675699" y="1402721"/>
                </a:cubicBezTo>
                <a:cubicBezTo>
                  <a:pt x="8670515" y="1386350"/>
                  <a:pt x="8665332" y="1374754"/>
                  <a:pt x="8660146" y="1367933"/>
                </a:cubicBezTo>
                <a:cubicBezTo>
                  <a:pt x="8647868" y="1352926"/>
                  <a:pt x="8632862" y="1346241"/>
                  <a:pt x="8615126" y="1347878"/>
                </a:cubicBezTo>
                <a:cubicBezTo>
                  <a:pt x="8597392" y="1349515"/>
                  <a:pt x="8585794" y="1359065"/>
                  <a:pt x="8580338" y="1376527"/>
                </a:cubicBezTo>
                <a:lnTo>
                  <a:pt x="8579928" y="1370798"/>
                </a:lnTo>
                <a:lnTo>
                  <a:pt x="8578700" y="1349924"/>
                </a:lnTo>
                <a:cubicBezTo>
                  <a:pt x="8577882" y="1341739"/>
                  <a:pt x="8577404" y="1337169"/>
                  <a:pt x="8577268" y="1336214"/>
                </a:cubicBezTo>
                <a:cubicBezTo>
                  <a:pt x="8577132" y="1335259"/>
                  <a:pt x="8577200" y="1333417"/>
                  <a:pt x="8577472" y="1330688"/>
                </a:cubicBezTo>
                <a:close/>
                <a:moveTo>
                  <a:pt x="3710533" y="1322912"/>
                </a:moveTo>
                <a:lnTo>
                  <a:pt x="3861147" y="1322912"/>
                </a:lnTo>
                <a:lnTo>
                  <a:pt x="3861147" y="1431780"/>
                </a:lnTo>
                <a:lnTo>
                  <a:pt x="3710533" y="1431780"/>
                </a:lnTo>
                <a:close/>
                <a:moveTo>
                  <a:pt x="4043685" y="1322503"/>
                </a:moveTo>
                <a:cubicBezTo>
                  <a:pt x="4082157" y="1322503"/>
                  <a:pt x="4105623" y="1334508"/>
                  <a:pt x="4114081" y="1358519"/>
                </a:cubicBezTo>
                <a:cubicBezTo>
                  <a:pt x="4116264" y="1365068"/>
                  <a:pt x="4117151" y="1371753"/>
                  <a:pt x="4116741" y="1378574"/>
                </a:cubicBezTo>
                <a:cubicBezTo>
                  <a:pt x="4116332" y="1385395"/>
                  <a:pt x="4112717" y="1395968"/>
                  <a:pt x="4105895" y="1410293"/>
                </a:cubicBezTo>
                <a:cubicBezTo>
                  <a:pt x="4099074" y="1424618"/>
                  <a:pt x="4078337" y="1431780"/>
                  <a:pt x="4043685" y="1431780"/>
                </a:cubicBezTo>
                <a:lnTo>
                  <a:pt x="3953644" y="1431780"/>
                </a:lnTo>
                <a:lnTo>
                  <a:pt x="3953644" y="1322912"/>
                </a:lnTo>
                <a:close/>
                <a:moveTo>
                  <a:pt x="7480270" y="1320303"/>
                </a:moveTo>
                <a:cubicBezTo>
                  <a:pt x="7476484" y="1320337"/>
                  <a:pt x="7472784" y="1321275"/>
                  <a:pt x="7469168" y="1323117"/>
                </a:cubicBezTo>
                <a:cubicBezTo>
                  <a:pt x="7461938" y="1326800"/>
                  <a:pt x="7457845" y="1330620"/>
                  <a:pt x="7456890" y="1334577"/>
                </a:cubicBezTo>
                <a:cubicBezTo>
                  <a:pt x="7455935" y="1338533"/>
                  <a:pt x="7455526" y="1342694"/>
                  <a:pt x="7455662" y="1347060"/>
                </a:cubicBezTo>
                <a:cubicBezTo>
                  <a:pt x="7455798" y="1351425"/>
                  <a:pt x="7455730" y="1356473"/>
                  <a:pt x="7455458" y="1362203"/>
                </a:cubicBezTo>
                <a:cubicBezTo>
                  <a:pt x="7443452" y="1349379"/>
                  <a:pt x="7432879" y="1343922"/>
                  <a:pt x="7423739" y="1345832"/>
                </a:cubicBezTo>
                <a:cubicBezTo>
                  <a:pt x="7414598" y="1347742"/>
                  <a:pt x="7408596" y="1352039"/>
                  <a:pt x="7405730" y="1358724"/>
                </a:cubicBezTo>
                <a:cubicBezTo>
                  <a:pt x="7402866" y="1365409"/>
                  <a:pt x="7402320" y="1372162"/>
                  <a:pt x="7404094" y="1378983"/>
                </a:cubicBezTo>
                <a:cubicBezTo>
                  <a:pt x="7405867" y="1385804"/>
                  <a:pt x="7408528" y="1392421"/>
                  <a:pt x="7412074" y="1398833"/>
                </a:cubicBezTo>
                <a:cubicBezTo>
                  <a:pt x="7415621" y="1405245"/>
                  <a:pt x="7422443" y="1413840"/>
                  <a:pt x="7432538" y="1424618"/>
                </a:cubicBezTo>
                <a:cubicBezTo>
                  <a:pt x="7442634" y="1435395"/>
                  <a:pt x="7453343" y="1442148"/>
                  <a:pt x="7464666" y="1444877"/>
                </a:cubicBezTo>
                <a:cubicBezTo>
                  <a:pt x="7475990" y="1447605"/>
                  <a:pt x="7486699" y="1449242"/>
                  <a:pt x="7496795" y="1449788"/>
                </a:cubicBezTo>
                <a:lnTo>
                  <a:pt x="7509073" y="1433008"/>
                </a:lnTo>
                <a:cubicBezTo>
                  <a:pt x="7512074" y="1429461"/>
                  <a:pt x="7514394" y="1420320"/>
                  <a:pt x="7516031" y="1405586"/>
                </a:cubicBezTo>
                <a:cubicBezTo>
                  <a:pt x="7517394" y="1392216"/>
                  <a:pt x="7517326" y="1379461"/>
                  <a:pt x="7515826" y="1367319"/>
                </a:cubicBezTo>
                <a:cubicBezTo>
                  <a:pt x="7514325" y="1355177"/>
                  <a:pt x="7511256" y="1345422"/>
                  <a:pt x="7506618" y="1338055"/>
                </a:cubicBezTo>
                <a:cubicBezTo>
                  <a:pt x="7501979" y="1330688"/>
                  <a:pt x="7497068" y="1325641"/>
                  <a:pt x="7491884" y="1322912"/>
                </a:cubicBezTo>
                <a:cubicBezTo>
                  <a:pt x="7487928" y="1321139"/>
                  <a:pt x="7484056" y="1320269"/>
                  <a:pt x="7480270" y="1320303"/>
                </a:cubicBezTo>
                <a:close/>
                <a:moveTo>
                  <a:pt x="5910473" y="1290579"/>
                </a:moveTo>
                <a:lnTo>
                  <a:pt x="5997649" y="1290988"/>
                </a:lnTo>
                <a:cubicBezTo>
                  <a:pt x="6006381" y="1291261"/>
                  <a:pt x="6012179" y="1294263"/>
                  <a:pt x="6015044" y="1299993"/>
                </a:cubicBezTo>
                <a:cubicBezTo>
                  <a:pt x="6017909" y="1305722"/>
                  <a:pt x="6019478" y="1311862"/>
                  <a:pt x="6019750" y="1318410"/>
                </a:cubicBezTo>
                <a:lnTo>
                  <a:pt x="6020160" y="1331507"/>
                </a:lnTo>
                <a:lnTo>
                  <a:pt x="5910473" y="1331507"/>
                </a:lnTo>
                <a:close/>
                <a:moveTo>
                  <a:pt x="5815521" y="1290579"/>
                </a:moveTo>
                <a:lnTo>
                  <a:pt x="5815521" y="1331507"/>
                </a:lnTo>
                <a:lnTo>
                  <a:pt x="5720569" y="1331507"/>
                </a:lnTo>
                <a:lnTo>
                  <a:pt x="5720569" y="1290988"/>
                </a:lnTo>
                <a:close/>
                <a:moveTo>
                  <a:pt x="5425480" y="1286486"/>
                </a:moveTo>
                <a:cubicBezTo>
                  <a:pt x="5412656" y="1286486"/>
                  <a:pt x="5402356" y="1291261"/>
                  <a:pt x="5394580" y="1300811"/>
                </a:cubicBezTo>
                <a:cubicBezTo>
                  <a:pt x="5386803" y="1310361"/>
                  <a:pt x="5383052" y="1321480"/>
                  <a:pt x="5383325" y="1334167"/>
                </a:cubicBezTo>
                <a:cubicBezTo>
                  <a:pt x="5383597" y="1346855"/>
                  <a:pt x="5387622" y="1357087"/>
                  <a:pt x="5395398" y="1364863"/>
                </a:cubicBezTo>
                <a:cubicBezTo>
                  <a:pt x="5403175" y="1372639"/>
                  <a:pt x="5413202" y="1376527"/>
                  <a:pt x="5425480" y="1376527"/>
                </a:cubicBezTo>
                <a:lnTo>
                  <a:pt x="5454539" y="1376527"/>
                </a:lnTo>
                <a:cubicBezTo>
                  <a:pt x="5467636" y="1376527"/>
                  <a:pt x="5475753" y="1379938"/>
                  <a:pt x="5478891" y="1386759"/>
                </a:cubicBezTo>
                <a:cubicBezTo>
                  <a:pt x="5482028" y="1393581"/>
                  <a:pt x="5483598" y="1402585"/>
                  <a:pt x="5483598" y="1413772"/>
                </a:cubicBezTo>
                <a:lnTo>
                  <a:pt x="5483598" y="1583622"/>
                </a:lnTo>
                <a:cubicBezTo>
                  <a:pt x="5483598" y="1592080"/>
                  <a:pt x="5481892" y="1600470"/>
                  <a:pt x="5478482" y="1608792"/>
                </a:cubicBezTo>
                <a:cubicBezTo>
                  <a:pt x="5475070" y="1617114"/>
                  <a:pt x="5463543" y="1625914"/>
                  <a:pt x="5443898" y="1635191"/>
                </a:cubicBezTo>
                <a:cubicBezTo>
                  <a:pt x="5424252" y="1644468"/>
                  <a:pt x="5411292" y="1651971"/>
                  <a:pt x="5405016" y="1657701"/>
                </a:cubicBezTo>
                <a:cubicBezTo>
                  <a:pt x="5398740" y="1663431"/>
                  <a:pt x="5394102" y="1670934"/>
                  <a:pt x="5391101" y="1680211"/>
                </a:cubicBezTo>
                <a:cubicBezTo>
                  <a:pt x="5387280" y="1691125"/>
                  <a:pt x="5386599" y="1701425"/>
                  <a:pt x="5389055" y="1711112"/>
                </a:cubicBezTo>
                <a:cubicBezTo>
                  <a:pt x="5391510" y="1720798"/>
                  <a:pt x="5396626" y="1729393"/>
                  <a:pt x="5404402" y="1736896"/>
                </a:cubicBezTo>
                <a:cubicBezTo>
                  <a:pt x="5412179" y="1744400"/>
                  <a:pt x="5421387" y="1748151"/>
                  <a:pt x="5432029" y="1748151"/>
                </a:cubicBezTo>
                <a:cubicBezTo>
                  <a:pt x="5442124" y="1748424"/>
                  <a:pt x="5450309" y="1746105"/>
                  <a:pt x="5456585" y="1741194"/>
                </a:cubicBezTo>
                <a:cubicBezTo>
                  <a:pt x="5462861" y="1736282"/>
                  <a:pt x="5473570" y="1726391"/>
                  <a:pt x="5488714" y="1711521"/>
                </a:cubicBezTo>
                <a:cubicBezTo>
                  <a:pt x="5503857" y="1696651"/>
                  <a:pt x="5517294" y="1688942"/>
                  <a:pt x="5529027" y="1688397"/>
                </a:cubicBezTo>
                <a:cubicBezTo>
                  <a:pt x="5537485" y="1688397"/>
                  <a:pt x="5547990" y="1692080"/>
                  <a:pt x="5560542" y="1699447"/>
                </a:cubicBezTo>
                <a:lnTo>
                  <a:pt x="5605152" y="1731371"/>
                </a:lnTo>
                <a:cubicBezTo>
                  <a:pt x="5629436" y="1747469"/>
                  <a:pt x="5655698" y="1757906"/>
                  <a:pt x="5683938" y="1762681"/>
                </a:cubicBezTo>
                <a:cubicBezTo>
                  <a:pt x="5712178" y="1767456"/>
                  <a:pt x="5768863" y="1771548"/>
                  <a:pt x="5853993" y="1774959"/>
                </a:cubicBezTo>
                <a:cubicBezTo>
                  <a:pt x="5939123" y="1778370"/>
                  <a:pt x="5995603" y="1779529"/>
                  <a:pt x="6023434" y="1778438"/>
                </a:cubicBezTo>
                <a:cubicBezTo>
                  <a:pt x="6076367" y="1776528"/>
                  <a:pt x="6108222" y="1773322"/>
                  <a:pt x="6119000" y="1768820"/>
                </a:cubicBezTo>
                <a:cubicBezTo>
                  <a:pt x="6129778" y="1764318"/>
                  <a:pt x="6138031" y="1757292"/>
                  <a:pt x="6143761" y="1747742"/>
                </a:cubicBezTo>
                <a:cubicBezTo>
                  <a:pt x="6149219" y="1738465"/>
                  <a:pt x="6151128" y="1724686"/>
                  <a:pt x="6149491" y="1706405"/>
                </a:cubicBezTo>
                <a:cubicBezTo>
                  <a:pt x="6147854" y="1688124"/>
                  <a:pt x="6134485" y="1677073"/>
                  <a:pt x="6109382" y="1673254"/>
                </a:cubicBezTo>
                <a:cubicBezTo>
                  <a:pt x="6101196" y="1672162"/>
                  <a:pt x="6087690" y="1672981"/>
                  <a:pt x="6068864" y="1675709"/>
                </a:cubicBezTo>
                <a:cubicBezTo>
                  <a:pt x="6050037" y="1678438"/>
                  <a:pt x="6021660" y="1680962"/>
                  <a:pt x="5983734" y="1683281"/>
                </a:cubicBezTo>
                <a:cubicBezTo>
                  <a:pt x="5945808" y="1685600"/>
                  <a:pt x="5909382" y="1686350"/>
                  <a:pt x="5874457" y="1685532"/>
                </a:cubicBezTo>
                <a:cubicBezTo>
                  <a:pt x="5837895" y="1684986"/>
                  <a:pt x="5796217" y="1682326"/>
                  <a:pt x="5749423" y="1677551"/>
                </a:cubicBezTo>
                <a:cubicBezTo>
                  <a:pt x="5702628" y="1672776"/>
                  <a:pt x="5670978" y="1666978"/>
                  <a:pt x="5654470" y="1660157"/>
                </a:cubicBezTo>
                <a:cubicBezTo>
                  <a:pt x="5637963" y="1653335"/>
                  <a:pt x="5622819" y="1644536"/>
                  <a:pt x="5609040" y="1633758"/>
                </a:cubicBezTo>
                <a:cubicBezTo>
                  <a:pt x="5595262" y="1622981"/>
                  <a:pt x="5586598" y="1614318"/>
                  <a:pt x="5583052" y="1607769"/>
                </a:cubicBezTo>
                <a:cubicBezTo>
                  <a:pt x="5579505" y="1601221"/>
                  <a:pt x="5577731" y="1594536"/>
                  <a:pt x="5577731" y="1587715"/>
                </a:cubicBezTo>
                <a:lnTo>
                  <a:pt x="5577731" y="1373253"/>
                </a:lnTo>
                <a:cubicBezTo>
                  <a:pt x="5577731" y="1344604"/>
                  <a:pt x="5569613" y="1322980"/>
                  <a:pt x="5553379" y="1308383"/>
                </a:cubicBezTo>
                <a:cubicBezTo>
                  <a:pt x="5537144" y="1293785"/>
                  <a:pt x="5515930" y="1286486"/>
                  <a:pt x="5489737" y="1286486"/>
                </a:cubicBezTo>
                <a:close/>
                <a:moveTo>
                  <a:pt x="2658505" y="1276664"/>
                </a:moveTo>
                <a:cubicBezTo>
                  <a:pt x="2626581" y="1276664"/>
                  <a:pt x="2610756" y="1287578"/>
                  <a:pt x="2611029" y="1309406"/>
                </a:cubicBezTo>
                <a:cubicBezTo>
                  <a:pt x="2611301" y="1331234"/>
                  <a:pt x="2615872" y="1345559"/>
                  <a:pt x="2624739" y="1352380"/>
                </a:cubicBezTo>
                <a:cubicBezTo>
                  <a:pt x="2633607" y="1359201"/>
                  <a:pt x="2644862" y="1362612"/>
                  <a:pt x="2658505" y="1362612"/>
                </a:cubicBezTo>
                <a:lnTo>
                  <a:pt x="2988792" y="1362612"/>
                </a:lnTo>
                <a:cubicBezTo>
                  <a:pt x="3016622" y="1362612"/>
                  <a:pt x="3031766" y="1349788"/>
                  <a:pt x="3034221" y="1324140"/>
                </a:cubicBezTo>
                <a:cubicBezTo>
                  <a:pt x="3035586" y="1306677"/>
                  <a:pt x="3031357" y="1294399"/>
                  <a:pt x="3021534" y="1287305"/>
                </a:cubicBezTo>
                <a:cubicBezTo>
                  <a:pt x="3011711" y="1280211"/>
                  <a:pt x="3000797" y="1276664"/>
                  <a:pt x="2988792" y="1276664"/>
                </a:cubicBezTo>
                <a:lnTo>
                  <a:pt x="2952775" y="1276664"/>
                </a:lnTo>
                <a:lnTo>
                  <a:pt x="2936404" y="1296718"/>
                </a:lnTo>
                <a:cubicBezTo>
                  <a:pt x="2929037" y="1306814"/>
                  <a:pt x="2916554" y="1313840"/>
                  <a:pt x="2898955" y="1317796"/>
                </a:cubicBezTo>
                <a:cubicBezTo>
                  <a:pt x="2881356" y="1321753"/>
                  <a:pt x="2865804" y="1323799"/>
                  <a:pt x="2852297" y="1323935"/>
                </a:cubicBezTo>
                <a:cubicBezTo>
                  <a:pt x="2838792" y="1324072"/>
                  <a:pt x="2828491" y="1321411"/>
                  <a:pt x="2821397" y="1315954"/>
                </a:cubicBezTo>
                <a:cubicBezTo>
                  <a:pt x="2814303" y="1310497"/>
                  <a:pt x="2810551" y="1304972"/>
                  <a:pt x="2810142" y="1299379"/>
                </a:cubicBezTo>
                <a:cubicBezTo>
                  <a:pt x="2809733" y="1293785"/>
                  <a:pt x="2812939" y="1286214"/>
                  <a:pt x="2819760" y="1276664"/>
                </a:cubicBezTo>
                <a:lnTo>
                  <a:pt x="2800524" y="1276664"/>
                </a:lnTo>
                <a:lnTo>
                  <a:pt x="2795203" y="1289761"/>
                </a:lnTo>
                <a:cubicBezTo>
                  <a:pt x="2794385" y="1292216"/>
                  <a:pt x="2790701" y="1297128"/>
                  <a:pt x="2784153" y="1304495"/>
                </a:cubicBezTo>
                <a:cubicBezTo>
                  <a:pt x="2754958" y="1304495"/>
                  <a:pt x="2734562" y="1301152"/>
                  <a:pt x="2722966" y="1294467"/>
                </a:cubicBezTo>
                <a:cubicBezTo>
                  <a:pt x="2711370" y="1287782"/>
                  <a:pt x="2702297" y="1281848"/>
                  <a:pt x="2695749" y="1276664"/>
                </a:cubicBezTo>
                <a:close/>
                <a:moveTo>
                  <a:pt x="7625308" y="1268478"/>
                </a:moveTo>
                <a:lnTo>
                  <a:pt x="7800888" y="1268478"/>
                </a:lnTo>
                <a:cubicBezTo>
                  <a:pt x="7811529" y="1268478"/>
                  <a:pt x="7821078" y="1270866"/>
                  <a:pt x="7829538" y="1275641"/>
                </a:cubicBezTo>
                <a:cubicBezTo>
                  <a:pt x="7837996" y="1280415"/>
                  <a:pt x="7843180" y="1284440"/>
                  <a:pt x="7845090" y="1287714"/>
                </a:cubicBezTo>
                <a:cubicBezTo>
                  <a:pt x="7847000" y="1290988"/>
                  <a:pt x="7848774" y="1295081"/>
                  <a:pt x="7850410" y="1299993"/>
                </a:cubicBezTo>
                <a:lnTo>
                  <a:pt x="7625308" y="1299993"/>
                </a:lnTo>
                <a:close/>
                <a:moveTo>
                  <a:pt x="4968429" y="1249651"/>
                </a:moveTo>
                <a:lnTo>
                  <a:pt x="5025318" y="1249651"/>
                </a:lnTo>
                <a:cubicBezTo>
                  <a:pt x="5036232" y="1249651"/>
                  <a:pt x="5043258" y="1251220"/>
                  <a:pt x="5046396" y="1254358"/>
                </a:cubicBezTo>
                <a:cubicBezTo>
                  <a:pt x="5049534" y="1257496"/>
                  <a:pt x="5051375" y="1260634"/>
                  <a:pt x="5051921" y="1263772"/>
                </a:cubicBezTo>
                <a:cubicBezTo>
                  <a:pt x="5052467" y="1266909"/>
                  <a:pt x="5052740" y="1269979"/>
                  <a:pt x="5052740" y="1272980"/>
                </a:cubicBezTo>
                <a:lnTo>
                  <a:pt x="5052740" y="1396991"/>
                </a:lnTo>
                <a:lnTo>
                  <a:pt x="4964336" y="1396991"/>
                </a:lnTo>
                <a:lnTo>
                  <a:pt x="4966382" y="1329870"/>
                </a:lnTo>
                <a:cubicBezTo>
                  <a:pt x="4966655" y="1320320"/>
                  <a:pt x="4967337" y="1293581"/>
                  <a:pt x="4968429" y="1249651"/>
                </a:cubicBezTo>
                <a:close/>
                <a:moveTo>
                  <a:pt x="1757499" y="1230415"/>
                </a:moveTo>
                <a:cubicBezTo>
                  <a:pt x="1750132" y="1231507"/>
                  <a:pt x="1743925" y="1234440"/>
                  <a:pt x="1738877" y="1239215"/>
                </a:cubicBezTo>
                <a:cubicBezTo>
                  <a:pt x="1733829" y="1243990"/>
                  <a:pt x="1731374" y="1248969"/>
                  <a:pt x="1731510" y="1254153"/>
                </a:cubicBezTo>
                <a:cubicBezTo>
                  <a:pt x="1731646" y="1259338"/>
                  <a:pt x="1732465" y="1264044"/>
                  <a:pt x="1733966" y="1268274"/>
                </a:cubicBezTo>
                <a:cubicBezTo>
                  <a:pt x="1735466" y="1272503"/>
                  <a:pt x="1737445" y="1277619"/>
                  <a:pt x="1739900" y="1283621"/>
                </a:cubicBezTo>
                <a:cubicBezTo>
                  <a:pt x="1721073" y="1275982"/>
                  <a:pt x="1708522" y="1274072"/>
                  <a:pt x="1702247" y="1277892"/>
                </a:cubicBezTo>
                <a:cubicBezTo>
                  <a:pt x="1695971" y="1281711"/>
                  <a:pt x="1691674" y="1287373"/>
                  <a:pt x="1689355" y="1294877"/>
                </a:cubicBezTo>
                <a:cubicBezTo>
                  <a:pt x="1687035" y="1302380"/>
                  <a:pt x="1686762" y="1309542"/>
                  <a:pt x="1688536" y="1316364"/>
                </a:cubicBezTo>
                <a:cubicBezTo>
                  <a:pt x="1690309" y="1323185"/>
                  <a:pt x="1695562" y="1331234"/>
                  <a:pt x="1704293" y="1340511"/>
                </a:cubicBezTo>
                <a:cubicBezTo>
                  <a:pt x="1713024" y="1349788"/>
                  <a:pt x="1726735" y="1357496"/>
                  <a:pt x="1745426" y="1363635"/>
                </a:cubicBezTo>
                <a:cubicBezTo>
                  <a:pt x="1764116" y="1369774"/>
                  <a:pt x="1779736" y="1372094"/>
                  <a:pt x="1792288" y="1370593"/>
                </a:cubicBezTo>
                <a:cubicBezTo>
                  <a:pt x="1804839" y="1369092"/>
                  <a:pt x="1816708" y="1366978"/>
                  <a:pt x="1827895" y="1364249"/>
                </a:cubicBezTo>
                <a:lnTo>
                  <a:pt x="1827895" y="1345422"/>
                </a:lnTo>
                <a:cubicBezTo>
                  <a:pt x="1827895" y="1333963"/>
                  <a:pt x="1826326" y="1321070"/>
                  <a:pt x="1823188" y="1306746"/>
                </a:cubicBezTo>
                <a:cubicBezTo>
                  <a:pt x="1820050" y="1292421"/>
                  <a:pt x="1813502" y="1275504"/>
                  <a:pt x="1803543" y="1255995"/>
                </a:cubicBezTo>
                <a:cubicBezTo>
                  <a:pt x="1793584" y="1236486"/>
                  <a:pt x="1778236" y="1227960"/>
                  <a:pt x="1757499" y="1230415"/>
                </a:cubicBezTo>
                <a:close/>
                <a:moveTo>
                  <a:pt x="1319642" y="1188158"/>
                </a:moveTo>
                <a:cubicBezTo>
                  <a:pt x="1314492" y="1187816"/>
                  <a:pt x="1309973" y="1189078"/>
                  <a:pt x="1306085" y="1191943"/>
                </a:cubicBezTo>
                <a:cubicBezTo>
                  <a:pt x="1298309" y="1197673"/>
                  <a:pt x="1294693" y="1204153"/>
                  <a:pt x="1295239" y="1211384"/>
                </a:cubicBezTo>
                <a:cubicBezTo>
                  <a:pt x="1295785" y="1218615"/>
                  <a:pt x="1297695" y="1225777"/>
                  <a:pt x="1300969" y="1232871"/>
                </a:cubicBezTo>
                <a:cubicBezTo>
                  <a:pt x="1302333" y="1236691"/>
                  <a:pt x="1298513" y="1234645"/>
                  <a:pt x="1289509" y="1226732"/>
                </a:cubicBezTo>
                <a:cubicBezTo>
                  <a:pt x="1280505" y="1218819"/>
                  <a:pt x="1270955" y="1219501"/>
                  <a:pt x="1260860" y="1228778"/>
                </a:cubicBezTo>
                <a:cubicBezTo>
                  <a:pt x="1254584" y="1234508"/>
                  <a:pt x="1251719" y="1242216"/>
                  <a:pt x="1252265" y="1251902"/>
                </a:cubicBezTo>
                <a:cubicBezTo>
                  <a:pt x="1252811" y="1261589"/>
                  <a:pt x="1263657" y="1283894"/>
                  <a:pt x="1284803" y="1318819"/>
                </a:cubicBezTo>
                <a:cubicBezTo>
                  <a:pt x="1305948" y="1353744"/>
                  <a:pt x="1336713" y="1399652"/>
                  <a:pt x="1377095" y="1456541"/>
                </a:cubicBezTo>
                <a:cubicBezTo>
                  <a:pt x="1417476" y="1513431"/>
                  <a:pt x="1445785" y="1551562"/>
                  <a:pt x="1462020" y="1570934"/>
                </a:cubicBezTo>
                <a:cubicBezTo>
                  <a:pt x="1478254" y="1590307"/>
                  <a:pt x="1488964" y="1601084"/>
                  <a:pt x="1494148" y="1603267"/>
                </a:cubicBezTo>
                <a:cubicBezTo>
                  <a:pt x="1499878" y="1605996"/>
                  <a:pt x="1503902" y="1606541"/>
                  <a:pt x="1506222" y="1604904"/>
                </a:cubicBezTo>
                <a:cubicBezTo>
                  <a:pt x="1508541" y="1603267"/>
                  <a:pt x="1509564" y="1598697"/>
                  <a:pt x="1509291" y="1591193"/>
                </a:cubicBezTo>
                <a:cubicBezTo>
                  <a:pt x="1509018" y="1583690"/>
                  <a:pt x="1505539" y="1569979"/>
                  <a:pt x="1498855" y="1550061"/>
                </a:cubicBezTo>
                <a:cubicBezTo>
                  <a:pt x="1492170" y="1530143"/>
                  <a:pt x="1482688" y="1502653"/>
                  <a:pt x="1470410" y="1467592"/>
                </a:cubicBezTo>
                <a:cubicBezTo>
                  <a:pt x="1458132" y="1432530"/>
                  <a:pt x="1440942" y="1390511"/>
                  <a:pt x="1418841" y="1341534"/>
                </a:cubicBezTo>
                <a:cubicBezTo>
                  <a:pt x="1396740" y="1292557"/>
                  <a:pt x="1379346" y="1256814"/>
                  <a:pt x="1366658" y="1234304"/>
                </a:cubicBezTo>
                <a:cubicBezTo>
                  <a:pt x="1353970" y="1211793"/>
                  <a:pt x="1344080" y="1198355"/>
                  <a:pt x="1336985" y="1193990"/>
                </a:cubicBezTo>
                <a:cubicBezTo>
                  <a:pt x="1330573" y="1190443"/>
                  <a:pt x="1324792" y="1188499"/>
                  <a:pt x="1319642" y="1188158"/>
                </a:cubicBezTo>
                <a:close/>
                <a:moveTo>
                  <a:pt x="976208" y="1180688"/>
                </a:moveTo>
                <a:cubicBezTo>
                  <a:pt x="966794" y="1180552"/>
                  <a:pt x="952469" y="1186691"/>
                  <a:pt x="933233" y="1199106"/>
                </a:cubicBezTo>
                <a:cubicBezTo>
                  <a:pt x="913997" y="1211520"/>
                  <a:pt x="898581" y="1225641"/>
                  <a:pt x="886985" y="1241466"/>
                </a:cubicBezTo>
                <a:cubicBezTo>
                  <a:pt x="875389" y="1257291"/>
                  <a:pt x="866999" y="1284304"/>
                  <a:pt x="861814" y="1322503"/>
                </a:cubicBezTo>
                <a:lnTo>
                  <a:pt x="854857" y="1383485"/>
                </a:lnTo>
                <a:cubicBezTo>
                  <a:pt x="852401" y="1403676"/>
                  <a:pt x="848922" y="1427483"/>
                  <a:pt x="844420" y="1454904"/>
                </a:cubicBezTo>
                <a:cubicBezTo>
                  <a:pt x="839918" y="1482326"/>
                  <a:pt x="835007" y="1503608"/>
                  <a:pt x="829686" y="1518751"/>
                </a:cubicBezTo>
                <a:cubicBezTo>
                  <a:pt x="824365" y="1533895"/>
                  <a:pt x="817681" y="1547810"/>
                  <a:pt x="809631" y="1560498"/>
                </a:cubicBezTo>
                <a:cubicBezTo>
                  <a:pt x="801582" y="1573185"/>
                  <a:pt x="794011" y="1581848"/>
                  <a:pt x="786917" y="1586487"/>
                </a:cubicBezTo>
                <a:lnTo>
                  <a:pt x="774638" y="1594672"/>
                </a:lnTo>
                <a:cubicBezTo>
                  <a:pt x="767544" y="1600948"/>
                  <a:pt x="764679" y="1605791"/>
                  <a:pt x="766043" y="1609202"/>
                </a:cubicBezTo>
                <a:cubicBezTo>
                  <a:pt x="767408" y="1612612"/>
                  <a:pt x="771023" y="1615136"/>
                  <a:pt x="776889" y="1616773"/>
                </a:cubicBezTo>
                <a:cubicBezTo>
                  <a:pt x="782756" y="1618410"/>
                  <a:pt x="789372" y="1618956"/>
                  <a:pt x="796739" y="1618410"/>
                </a:cubicBezTo>
                <a:cubicBezTo>
                  <a:pt x="829754" y="1616773"/>
                  <a:pt x="856084" y="1607974"/>
                  <a:pt x="875730" y="1592012"/>
                </a:cubicBezTo>
                <a:cubicBezTo>
                  <a:pt x="895375" y="1576050"/>
                  <a:pt x="910518" y="1557087"/>
                  <a:pt x="921160" y="1535122"/>
                </a:cubicBezTo>
                <a:cubicBezTo>
                  <a:pt x="931801" y="1513158"/>
                  <a:pt x="939372" y="1492421"/>
                  <a:pt x="943874" y="1472912"/>
                </a:cubicBezTo>
                <a:cubicBezTo>
                  <a:pt x="948376" y="1453403"/>
                  <a:pt x="951855" y="1432326"/>
                  <a:pt x="954311" y="1409679"/>
                </a:cubicBezTo>
                <a:cubicBezTo>
                  <a:pt x="955403" y="1399038"/>
                  <a:pt x="956835" y="1378506"/>
                  <a:pt x="958608" y="1348083"/>
                </a:cubicBezTo>
                <a:cubicBezTo>
                  <a:pt x="960382" y="1317660"/>
                  <a:pt x="962360" y="1291739"/>
                  <a:pt x="964543" y="1270320"/>
                </a:cubicBezTo>
                <a:cubicBezTo>
                  <a:pt x="966726" y="1248901"/>
                  <a:pt x="972456" y="1230415"/>
                  <a:pt x="981733" y="1214863"/>
                </a:cubicBezTo>
                <a:lnTo>
                  <a:pt x="991555" y="1198492"/>
                </a:lnTo>
                <a:cubicBezTo>
                  <a:pt x="994829" y="1190852"/>
                  <a:pt x="995444" y="1186009"/>
                  <a:pt x="993397" y="1183962"/>
                </a:cubicBezTo>
                <a:cubicBezTo>
                  <a:pt x="991351" y="1181916"/>
                  <a:pt x="985621" y="1180825"/>
                  <a:pt x="976208" y="1180688"/>
                </a:cubicBezTo>
                <a:close/>
                <a:moveTo>
                  <a:pt x="2760005" y="1169433"/>
                </a:moveTo>
                <a:cubicBezTo>
                  <a:pt x="2751820" y="1169979"/>
                  <a:pt x="2745885" y="1172912"/>
                  <a:pt x="2742202" y="1178233"/>
                </a:cubicBezTo>
                <a:cubicBezTo>
                  <a:pt x="2738519" y="1183553"/>
                  <a:pt x="2736404" y="1187919"/>
                  <a:pt x="2735858" y="1191329"/>
                </a:cubicBezTo>
                <a:cubicBezTo>
                  <a:pt x="2735312" y="1194740"/>
                  <a:pt x="2735176" y="1198628"/>
                  <a:pt x="2735449" y="1202994"/>
                </a:cubicBezTo>
                <a:cubicBezTo>
                  <a:pt x="2711711" y="1187168"/>
                  <a:pt x="2696772" y="1184986"/>
                  <a:pt x="2690633" y="1196445"/>
                </a:cubicBezTo>
                <a:cubicBezTo>
                  <a:pt x="2684494" y="1207905"/>
                  <a:pt x="2682720" y="1218546"/>
                  <a:pt x="2685312" y="1228369"/>
                </a:cubicBezTo>
                <a:cubicBezTo>
                  <a:pt x="2687905" y="1238192"/>
                  <a:pt x="2695203" y="1248287"/>
                  <a:pt x="2707209" y="1258656"/>
                </a:cubicBezTo>
                <a:cubicBezTo>
                  <a:pt x="2719214" y="1269024"/>
                  <a:pt x="2731152" y="1275300"/>
                  <a:pt x="2743021" y="1277482"/>
                </a:cubicBezTo>
                <a:cubicBezTo>
                  <a:pt x="2754889" y="1279665"/>
                  <a:pt x="2764235" y="1281029"/>
                  <a:pt x="2771056" y="1281575"/>
                </a:cubicBezTo>
                <a:lnTo>
                  <a:pt x="2779651" y="1265204"/>
                </a:lnTo>
                <a:cubicBezTo>
                  <a:pt x="2786199" y="1253471"/>
                  <a:pt x="2790019" y="1236964"/>
                  <a:pt x="2791111" y="1215681"/>
                </a:cubicBezTo>
                <a:cubicBezTo>
                  <a:pt x="2791929" y="1197673"/>
                  <a:pt x="2788996" y="1185327"/>
                  <a:pt x="2782311" y="1178642"/>
                </a:cubicBezTo>
                <a:cubicBezTo>
                  <a:pt x="2775626" y="1171957"/>
                  <a:pt x="2768191" y="1168887"/>
                  <a:pt x="2760005" y="1169433"/>
                </a:cubicBezTo>
                <a:close/>
                <a:moveTo>
                  <a:pt x="2974876" y="1169024"/>
                </a:moveTo>
                <a:cubicBezTo>
                  <a:pt x="2964235" y="1169297"/>
                  <a:pt x="2950183" y="1171752"/>
                  <a:pt x="2932720" y="1176391"/>
                </a:cubicBezTo>
                <a:cubicBezTo>
                  <a:pt x="2915258" y="1181029"/>
                  <a:pt x="2902911" y="1187578"/>
                  <a:pt x="2895681" y="1196036"/>
                </a:cubicBezTo>
                <a:cubicBezTo>
                  <a:pt x="2888450" y="1204495"/>
                  <a:pt x="2882106" y="1214999"/>
                  <a:pt x="2876650" y="1227550"/>
                </a:cubicBezTo>
                <a:lnTo>
                  <a:pt x="2866418" y="1250879"/>
                </a:lnTo>
                <a:cubicBezTo>
                  <a:pt x="2860415" y="1264522"/>
                  <a:pt x="2854412" y="1273253"/>
                  <a:pt x="2848409" y="1277073"/>
                </a:cubicBezTo>
                <a:lnTo>
                  <a:pt x="2837359" y="1284031"/>
                </a:lnTo>
                <a:cubicBezTo>
                  <a:pt x="2830811" y="1290306"/>
                  <a:pt x="2828491" y="1295354"/>
                  <a:pt x="2830401" y="1299174"/>
                </a:cubicBezTo>
                <a:cubicBezTo>
                  <a:pt x="2831766" y="1302994"/>
                  <a:pt x="2840019" y="1304290"/>
                  <a:pt x="2855163" y="1303062"/>
                </a:cubicBezTo>
                <a:cubicBezTo>
                  <a:pt x="2870306" y="1301834"/>
                  <a:pt x="2882175" y="1300197"/>
                  <a:pt x="2890770" y="1298151"/>
                </a:cubicBezTo>
                <a:cubicBezTo>
                  <a:pt x="2899365" y="1296104"/>
                  <a:pt x="2907891" y="1292012"/>
                  <a:pt x="2916350" y="1285872"/>
                </a:cubicBezTo>
                <a:cubicBezTo>
                  <a:pt x="2924808" y="1279733"/>
                  <a:pt x="2932720" y="1268887"/>
                  <a:pt x="2940088" y="1253335"/>
                </a:cubicBezTo>
                <a:lnTo>
                  <a:pt x="2951547" y="1225504"/>
                </a:lnTo>
                <a:cubicBezTo>
                  <a:pt x="2956732" y="1212953"/>
                  <a:pt x="2962529" y="1203471"/>
                  <a:pt x="2968941" y="1197059"/>
                </a:cubicBezTo>
                <a:cubicBezTo>
                  <a:pt x="2975353" y="1190647"/>
                  <a:pt x="2979105" y="1186759"/>
                  <a:pt x="2980197" y="1185395"/>
                </a:cubicBezTo>
                <a:cubicBezTo>
                  <a:pt x="2984017" y="1180484"/>
                  <a:pt x="2985245" y="1176527"/>
                  <a:pt x="2983880" y="1173526"/>
                </a:cubicBezTo>
                <a:cubicBezTo>
                  <a:pt x="2982516" y="1170524"/>
                  <a:pt x="2979514" y="1169024"/>
                  <a:pt x="2974876" y="1169024"/>
                </a:cubicBezTo>
                <a:close/>
                <a:moveTo>
                  <a:pt x="3762102" y="1162066"/>
                </a:moveTo>
                <a:lnTo>
                  <a:pt x="3928678" y="1162066"/>
                </a:lnTo>
                <a:cubicBezTo>
                  <a:pt x="3940956" y="1162066"/>
                  <a:pt x="3948460" y="1165340"/>
                  <a:pt x="3951188" y="1171889"/>
                </a:cubicBezTo>
                <a:cubicBezTo>
                  <a:pt x="3952280" y="1174890"/>
                  <a:pt x="3951939" y="1178846"/>
                  <a:pt x="3950165" y="1183758"/>
                </a:cubicBezTo>
                <a:cubicBezTo>
                  <a:pt x="3948392" y="1188669"/>
                  <a:pt x="3944913" y="1195559"/>
                  <a:pt x="3939729" y="1204426"/>
                </a:cubicBezTo>
                <a:cubicBezTo>
                  <a:pt x="3934544" y="1213294"/>
                  <a:pt x="3930793" y="1219297"/>
                  <a:pt x="3928473" y="1222435"/>
                </a:cubicBezTo>
                <a:cubicBezTo>
                  <a:pt x="3926154" y="1225572"/>
                  <a:pt x="3922266" y="1230415"/>
                  <a:pt x="3916809" y="1236964"/>
                </a:cubicBezTo>
                <a:lnTo>
                  <a:pt x="3705213" y="1236964"/>
                </a:lnTo>
                <a:lnTo>
                  <a:pt x="3723221" y="1221821"/>
                </a:lnTo>
                <a:cubicBezTo>
                  <a:pt x="3733044" y="1214181"/>
                  <a:pt x="3746004" y="1194263"/>
                  <a:pt x="3762102" y="1162066"/>
                </a:cubicBezTo>
                <a:close/>
                <a:moveTo>
                  <a:pt x="7702662" y="1160020"/>
                </a:moveTo>
                <a:lnTo>
                  <a:pt x="7778378" y="1160020"/>
                </a:lnTo>
                <a:lnTo>
                  <a:pt x="7778378" y="1191125"/>
                </a:lnTo>
                <a:lnTo>
                  <a:pt x="7702662" y="1191125"/>
                </a:lnTo>
                <a:close/>
                <a:moveTo>
                  <a:pt x="6749269" y="1138328"/>
                </a:moveTo>
                <a:lnTo>
                  <a:pt x="6896608" y="1138328"/>
                </a:lnTo>
                <a:cubicBezTo>
                  <a:pt x="6902338" y="1138328"/>
                  <a:pt x="6907728" y="1139829"/>
                  <a:pt x="6912775" y="1142830"/>
                </a:cubicBezTo>
                <a:cubicBezTo>
                  <a:pt x="6917822" y="1145831"/>
                  <a:pt x="6921370" y="1149447"/>
                  <a:pt x="6923416" y="1153676"/>
                </a:cubicBezTo>
                <a:cubicBezTo>
                  <a:pt x="6925462" y="1157905"/>
                  <a:pt x="6926486" y="1163567"/>
                  <a:pt x="6926486" y="1170661"/>
                </a:cubicBezTo>
                <a:lnTo>
                  <a:pt x="6926486" y="1245149"/>
                </a:lnTo>
                <a:lnTo>
                  <a:pt x="6749269" y="1245149"/>
                </a:lnTo>
                <a:close/>
                <a:moveTo>
                  <a:pt x="6485694" y="1138328"/>
                </a:moveTo>
                <a:lnTo>
                  <a:pt x="6650223" y="1138328"/>
                </a:lnTo>
                <a:lnTo>
                  <a:pt x="6650223" y="1245149"/>
                </a:lnTo>
                <a:lnTo>
                  <a:pt x="6489787" y="1245149"/>
                </a:lnTo>
                <a:cubicBezTo>
                  <a:pt x="6487058" y="1208042"/>
                  <a:pt x="6485625" y="1181643"/>
                  <a:pt x="6485489" y="1165954"/>
                </a:cubicBezTo>
                <a:cubicBezTo>
                  <a:pt x="6485353" y="1150265"/>
                  <a:pt x="6485421" y="1141057"/>
                  <a:pt x="6485694" y="1138328"/>
                </a:cubicBezTo>
                <a:close/>
                <a:moveTo>
                  <a:pt x="5830664" y="1112544"/>
                </a:moveTo>
                <a:cubicBezTo>
                  <a:pt x="5823025" y="1112544"/>
                  <a:pt x="5816681" y="1114726"/>
                  <a:pt x="5811633" y="1119092"/>
                </a:cubicBezTo>
                <a:cubicBezTo>
                  <a:pt x="5806585" y="1123458"/>
                  <a:pt x="5803925" y="1128301"/>
                  <a:pt x="5803652" y="1133621"/>
                </a:cubicBezTo>
                <a:cubicBezTo>
                  <a:pt x="5803379" y="1138942"/>
                  <a:pt x="5803515" y="1143649"/>
                  <a:pt x="5804061" y="1147741"/>
                </a:cubicBezTo>
                <a:cubicBezTo>
                  <a:pt x="5793693" y="1140647"/>
                  <a:pt x="5784211" y="1137168"/>
                  <a:pt x="5775616" y="1137305"/>
                </a:cubicBezTo>
                <a:cubicBezTo>
                  <a:pt x="5767022" y="1137441"/>
                  <a:pt x="5760882" y="1140033"/>
                  <a:pt x="5757199" y="1145081"/>
                </a:cubicBezTo>
                <a:cubicBezTo>
                  <a:pt x="5753515" y="1150129"/>
                  <a:pt x="5751742" y="1155654"/>
                  <a:pt x="5751878" y="1161657"/>
                </a:cubicBezTo>
                <a:cubicBezTo>
                  <a:pt x="5752015" y="1167660"/>
                  <a:pt x="5754266" y="1174685"/>
                  <a:pt x="5758631" y="1182735"/>
                </a:cubicBezTo>
                <a:cubicBezTo>
                  <a:pt x="5762997" y="1190784"/>
                  <a:pt x="5771387" y="1198969"/>
                  <a:pt x="5783802" y="1207291"/>
                </a:cubicBezTo>
                <a:cubicBezTo>
                  <a:pt x="5796217" y="1215613"/>
                  <a:pt x="5806926" y="1220593"/>
                  <a:pt x="5815930" y="1222230"/>
                </a:cubicBezTo>
                <a:cubicBezTo>
                  <a:pt x="5824934" y="1223867"/>
                  <a:pt x="5834757" y="1224822"/>
                  <a:pt x="5845398" y="1225095"/>
                </a:cubicBezTo>
                <a:cubicBezTo>
                  <a:pt x="5854402" y="1208724"/>
                  <a:pt x="5859859" y="1194399"/>
                  <a:pt x="5861769" y="1182121"/>
                </a:cubicBezTo>
                <a:cubicBezTo>
                  <a:pt x="5862588" y="1175845"/>
                  <a:pt x="5862792" y="1167932"/>
                  <a:pt x="5862383" y="1158383"/>
                </a:cubicBezTo>
                <a:cubicBezTo>
                  <a:pt x="5861974" y="1148833"/>
                  <a:pt x="5859586" y="1138942"/>
                  <a:pt x="5855221" y="1128710"/>
                </a:cubicBezTo>
                <a:cubicBezTo>
                  <a:pt x="5850855" y="1118478"/>
                  <a:pt x="5842670" y="1113089"/>
                  <a:pt x="5830664" y="1112544"/>
                </a:cubicBezTo>
                <a:close/>
                <a:moveTo>
                  <a:pt x="2660551" y="1098628"/>
                </a:moveTo>
                <a:cubicBezTo>
                  <a:pt x="2646909" y="1098628"/>
                  <a:pt x="2635858" y="1102516"/>
                  <a:pt x="2627400" y="1110293"/>
                </a:cubicBezTo>
                <a:cubicBezTo>
                  <a:pt x="2618941" y="1118069"/>
                  <a:pt x="2614917" y="1128983"/>
                  <a:pt x="2615326" y="1143035"/>
                </a:cubicBezTo>
                <a:cubicBezTo>
                  <a:pt x="2615735" y="1157087"/>
                  <a:pt x="2620033" y="1168205"/>
                  <a:pt x="2628218" y="1176391"/>
                </a:cubicBezTo>
                <a:cubicBezTo>
                  <a:pt x="2636404" y="1184576"/>
                  <a:pt x="2647181" y="1188260"/>
                  <a:pt x="2660551" y="1187441"/>
                </a:cubicBezTo>
                <a:lnTo>
                  <a:pt x="2669965" y="1187032"/>
                </a:lnTo>
                <a:lnTo>
                  <a:pt x="2682652" y="1175982"/>
                </a:lnTo>
                <a:cubicBezTo>
                  <a:pt x="2689746" y="1168887"/>
                  <a:pt x="2702843" y="1168478"/>
                  <a:pt x="2721943" y="1174754"/>
                </a:cubicBezTo>
                <a:lnTo>
                  <a:pt x="2734221" y="1159610"/>
                </a:lnTo>
                <a:cubicBezTo>
                  <a:pt x="2739951" y="1151152"/>
                  <a:pt x="2750660" y="1147537"/>
                  <a:pt x="2766349" y="1148765"/>
                </a:cubicBezTo>
                <a:cubicBezTo>
                  <a:pt x="2782038" y="1149992"/>
                  <a:pt x="2792475" y="1154563"/>
                  <a:pt x="2797659" y="1162475"/>
                </a:cubicBezTo>
                <a:cubicBezTo>
                  <a:pt x="2802843" y="1170388"/>
                  <a:pt x="2806799" y="1178710"/>
                  <a:pt x="2809528" y="1187441"/>
                </a:cubicBezTo>
                <a:lnTo>
                  <a:pt x="2881970" y="1187441"/>
                </a:lnTo>
                <a:cubicBezTo>
                  <a:pt x="2891520" y="1175709"/>
                  <a:pt x="2902025" y="1167250"/>
                  <a:pt x="2913485" y="1162066"/>
                </a:cubicBezTo>
                <a:cubicBezTo>
                  <a:pt x="2924944" y="1156882"/>
                  <a:pt x="2940838" y="1153403"/>
                  <a:pt x="2961165" y="1151630"/>
                </a:cubicBezTo>
                <a:cubicBezTo>
                  <a:pt x="2981493" y="1149856"/>
                  <a:pt x="2994112" y="1152857"/>
                  <a:pt x="2999024" y="1160634"/>
                </a:cubicBezTo>
                <a:cubicBezTo>
                  <a:pt x="3003935" y="1168410"/>
                  <a:pt x="3005435" y="1174140"/>
                  <a:pt x="3003526" y="1177823"/>
                </a:cubicBezTo>
                <a:cubicBezTo>
                  <a:pt x="3001616" y="1181507"/>
                  <a:pt x="2999296" y="1184713"/>
                  <a:pt x="2996568" y="1187441"/>
                </a:cubicBezTo>
                <a:lnTo>
                  <a:pt x="3018669" y="1175982"/>
                </a:lnTo>
                <a:cubicBezTo>
                  <a:pt x="3026582" y="1172980"/>
                  <a:pt x="3031357" y="1162748"/>
                  <a:pt x="3032994" y="1145286"/>
                </a:cubicBezTo>
                <a:cubicBezTo>
                  <a:pt x="3034085" y="1132189"/>
                  <a:pt x="3030743" y="1121138"/>
                  <a:pt x="3022966" y="1112134"/>
                </a:cubicBezTo>
                <a:cubicBezTo>
                  <a:pt x="3015190" y="1103130"/>
                  <a:pt x="3004890" y="1098628"/>
                  <a:pt x="2992066" y="1098628"/>
                </a:cubicBezTo>
                <a:lnTo>
                  <a:pt x="2875422" y="1098628"/>
                </a:lnTo>
                <a:cubicBezTo>
                  <a:pt x="2859324" y="1119911"/>
                  <a:pt x="2848068" y="1132598"/>
                  <a:pt x="2841656" y="1136691"/>
                </a:cubicBezTo>
                <a:cubicBezTo>
                  <a:pt x="2835244" y="1140784"/>
                  <a:pt x="2827127" y="1144740"/>
                  <a:pt x="2817304" y="1148560"/>
                </a:cubicBezTo>
                <a:cubicBezTo>
                  <a:pt x="2794112" y="1137373"/>
                  <a:pt x="2779378" y="1128233"/>
                  <a:pt x="2773102" y="1121138"/>
                </a:cubicBezTo>
                <a:cubicBezTo>
                  <a:pt x="2766827" y="1114044"/>
                  <a:pt x="2761233" y="1106541"/>
                  <a:pt x="2756322" y="1098628"/>
                </a:cubicBezTo>
                <a:close/>
                <a:moveTo>
                  <a:pt x="5460422" y="1059849"/>
                </a:moveTo>
                <a:cubicBezTo>
                  <a:pt x="5456977" y="1060327"/>
                  <a:pt x="5453311" y="1061384"/>
                  <a:pt x="5449423" y="1063021"/>
                </a:cubicBezTo>
                <a:cubicBezTo>
                  <a:pt x="5441647" y="1066295"/>
                  <a:pt x="5435984" y="1070865"/>
                  <a:pt x="5432438" y="1076732"/>
                </a:cubicBezTo>
                <a:cubicBezTo>
                  <a:pt x="5428891" y="1082598"/>
                  <a:pt x="5427117" y="1089897"/>
                  <a:pt x="5427117" y="1098628"/>
                </a:cubicBezTo>
                <a:cubicBezTo>
                  <a:pt x="5426844" y="1112271"/>
                  <a:pt x="5430869" y="1127278"/>
                  <a:pt x="5439191" y="1143649"/>
                </a:cubicBezTo>
                <a:cubicBezTo>
                  <a:pt x="5447513" y="1160020"/>
                  <a:pt x="5455971" y="1171684"/>
                  <a:pt x="5464566" y="1178642"/>
                </a:cubicBezTo>
                <a:cubicBezTo>
                  <a:pt x="5473161" y="1185600"/>
                  <a:pt x="5483188" y="1192353"/>
                  <a:pt x="5494648" y="1198901"/>
                </a:cubicBezTo>
                <a:cubicBezTo>
                  <a:pt x="5512928" y="1189078"/>
                  <a:pt x="5526367" y="1179392"/>
                  <a:pt x="5534962" y="1169842"/>
                </a:cubicBezTo>
                <a:cubicBezTo>
                  <a:pt x="5543557" y="1160293"/>
                  <a:pt x="5550991" y="1148560"/>
                  <a:pt x="5557267" y="1134645"/>
                </a:cubicBezTo>
                <a:cubicBezTo>
                  <a:pt x="5564088" y="1119365"/>
                  <a:pt x="5567090" y="1106745"/>
                  <a:pt x="5566272" y="1096786"/>
                </a:cubicBezTo>
                <a:cubicBezTo>
                  <a:pt x="5565453" y="1086827"/>
                  <a:pt x="5562451" y="1078437"/>
                  <a:pt x="5557267" y="1071616"/>
                </a:cubicBezTo>
                <a:cubicBezTo>
                  <a:pt x="5552083" y="1064795"/>
                  <a:pt x="5544033" y="1060975"/>
                  <a:pt x="5533120" y="1060156"/>
                </a:cubicBezTo>
                <a:cubicBezTo>
                  <a:pt x="5524116" y="1059883"/>
                  <a:pt x="5517568" y="1061589"/>
                  <a:pt x="5513475" y="1065272"/>
                </a:cubicBezTo>
                <a:cubicBezTo>
                  <a:pt x="5509382" y="1068955"/>
                  <a:pt x="5503788" y="1077346"/>
                  <a:pt x="5496694" y="1090443"/>
                </a:cubicBezTo>
                <a:cubicBezTo>
                  <a:pt x="5489327" y="1072980"/>
                  <a:pt x="5480460" y="1062885"/>
                  <a:pt x="5470091" y="1060156"/>
                </a:cubicBezTo>
                <a:cubicBezTo>
                  <a:pt x="5467090" y="1059474"/>
                  <a:pt x="5463867" y="1059372"/>
                  <a:pt x="5460422" y="1059849"/>
                </a:cubicBezTo>
                <a:close/>
                <a:moveTo>
                  <a:pt x="8797254" y="1035190"/>
                </a:moveTo>
                <a:cubicBezTo>
                  <a:pt x="8774335" y="1034099"/>
                  <a:pt x="8749369" y="1039146"/>
                  <a:pt x="8722356" y="1050333"/>
                </a:cubicBezTo>
                <a:lnTo>
                  <a:pt x="8686750" y="1066295"/>
                </a:lnTo>
                <a:cubicBezTo>
                  <a:pt x="8673380" y="1072298"/>
                  <a:pt x="8661374" y="1076391"/>
                  <a:pt x="8650733" y="1078574"/>
                </a:cubicBezTo>
                <a:cubicBezTo>
                  <a:pt x="8640092" y="1080756"/>
                  <a:pt x="8628088" y="1081575"/>
                  <a:pt x="8614716" y="1081029"/>
                </a:cubicBezTo>
                <a:lnTo>
                  <a:pt x="8580338" y="1078983"/>
                </a:lnTo>
                <a:cubicBezTo>
                  <a:pt x="8578974" y="1078983"/>
                  <a:pt x="8577063" y="1078983"/>
                  <a:pt x="8574608" y="1078983"/>
                </a:cubicBezTo>
                <a:cubicBezTo>
                  <a:pt x="8577337" y="1068069"/>
                  <a:pt x="8579519" y="1060292"/>
                  <a:pt x="8581156" y="1055654"/>
                </a:cubicBezTo>
                <a:cubicBezTo>
                  <a:pt x="8584704" y="1045558"/>
                  <a:pt x="8584840" y="1039351"/>
                  <a:pt x="8581565" y="1037032"/>
                </a:cubicBezTo>
                <a:cubicBezTo>
                  <a:pt x="8578291" y="1034713"/>
                  <a:pt x="8571402" y="1036964"/>
                  <a:pt x="8560896" y="1043785"/>
                </a:cubicBezTo>
                <a:cubicBezTo>
                  <a:pt x="8550392" y="1050606"/>
                  <a:pt x="8539274" y="1061589"/>
                  <a:pt x="8527540" y="1076732"/>
                </a:cubicBezTo>
                <a:cubicBezTo>
                  <a:pt x="8515808" y="1091875"/>
                  <a:pt x="8506668" y="1110975"/>
                  <a:pt x="8500119" y="1134031"/>
                </a:cubicBezTo>
                <a:cubicBezTo>
                  <a:pt x="8493570" y="1157087"/>
                  <a:pt x="8489342" y="1185804"/>
                  <a:pt x="8487432" y="1220183"/>
                </a:cubicBezTo>
                <a:cubicBezTo>
                  <a:pt x="8485794" y="1248833"/>
                  <a:pt x="8485250" y="1281029"/>
                  <a:pt x="8485794" y="1316773"/>
                </a:cubicBezTo>
                <a:lnTo>
                  <a:pt x="8487432" y="1412135"/>
                </a:lnTo>
                <a:cubicBezTo>
                  <a:pt x="8487159" y="1440238"/>
                  <a:pt x="8486068" y="1470320"/>
                  <a:pt x="8484157" y="1502380"/>
                </a:cubicBezTo>
                <a:cubicBezTo>
                  <a:pt x="8482248" y="1534440"/>
                  <a:pt x="8476995" y="1575436"/>
                  <a:pt x="8468400" y="1625368"/>
                </a:cubicBezTo>
                <a:cubicBezTo>
                  <a:pt x="8459805" y="1675300"/>
                  <a:pt x="8444117" y="1710089"/>
                  <a:pt x="8421333" y="1729734"/>
                </a:cubicBezTo>
                <a:cubicBezTo>
                  <a:pt x="8398550" y="1749379"/>
                  <a:pt x="8387023" y="1760020"/>
                  <a:pt x="8386749" y="1761657"/>
                </a:cubicBezTo>
                <a:cubicBezTo>
                  <a:pt x="8385386" y="1768752"/>
                  <a:pt x="8390978" y="1770934"/>
                  <a:pt x="8403530" y="1768206"/>
                </a:cubicBezTo>
                <a:cubicBezTo>
                  <a:pt x="8416082" y="1765477"/>
                  <a:pt x="8427063" y="1762203"/>
                  <a:pt x="8436476" y="1758383"/>
                </a:cubicBezTo>
                <a:cubicBezTo>
                  <a:pt x="8445890" y="1754563"/>
                  <a:pt x="8464581" y="1741535"/>
                  <a:pt x="8492548" y="1719297"/>
                </a:cubicBezTo>
                <a:cubicBezTo>
                  <a:pt x="8520515" y="1697060"/>
                  <a:pt x="8540978" y="1663567"/>
                  <a:pt x="8553939" y="1618820"/>
                </a:cubicBezTo>
                <a:cubicBezTo>
                  <a:pt x="8566900" y="1574072"/>
                  <a:pt x="8574676" y="1536350"/>
                  <a:pt x="8577268" y="1505654"/>
                </a:cubicBezTo>
                <a:cubicBezTo>
                  <a:pt x="8579860" y="1474959"/>
                  <a:pt x="8581225" y="1454017"/>
                  <a:pt x="8581360" y="1442830"/>
                </a:cubicBezTo>
                <a:cubicBezTo>
                  <a:pt x="8581497" y="1431643"/>
                  <a:pt x="8581565" y="1424686"/>
                  <a:pt x="8581565" y="1421957"/>
                </a:cubicBezTo>
                <a:cubicBezTo>
                  <a:pt x="8582658" y="1428779"/>
                  <a:pt x="8586681" y="1441398"/>
                  <a:pt x="8593639" y="1459815"/>
                </a:cubicBezTo>
                <a:cubicBezTo>
                  <a:pt x="8600596" y="1478233"/>
                  <a:pt x="8610965" y="1501152"/>
                  <a:pt x="8624744" y="1528574"/>
                </a:cubicBezTo>
                <a:cubicBezTo>
                  <a:pt x="8638524" y="1555996"/>
                  <a:pt x="8657691" y="1586487"/>
                  <a:pt x="8682248" y="1620047"/>
                </a:cubicBezTo>
                <a:lnTo>
                  <a:pt x="8672425" y="1638874"/>
                </a:lnTo>
                <a:cubicBezTo>
                  <a:pt x="8665604" y="1651971"/>
                  <a:pt x="8655576" y="1665068"/>
                  <a:pt x="8642343" y="1678165"/>
                </a:cubicBezTo>
                <a:cubicBezTo>
                  <a:pt x="8629110" y="1691262"/>
                  <a:pt x="8613080" y="1704495"/>
                  <a:pt x="8594253" y="1717865"/>
                </a:cubicBezTo>
                <a:cubicBezTo>
                  <a:pt x="8575426" y="1731234"/>
                  <a:pt x="8559874" y="1740511"/>
                  <a:pt x="8547595" y="1745696"/>
                </a:cubicBezTo>
                <a:cubicBezTo>
                  <a:pt x="8535317" y="1750880"/>
                  <a:pt x="8529042" y="1754700"/>
                  <a:pt x="8528768" y="1757155"/>
                </a:cubicBezTo>
                <a:cubicBezTo>
                  <a:pt x="8528496" y="1759611"/>
                  <a:pt x="8529110" y="1761998"/>
                  <a:pt x="8530610" y="1764318"/>
                </a:cubicBezTo>
                <a:cubicBezTo>
                  <a:pt x="8532112" y="1766637"/>
                  <a:pt x="8540092" y="1767524"/>
                  <a:pt x="8554553" y="1766978"/>
                </a:cubicBezTo>
                <a:cubicBezTo>
                  <a:pt x="8569014" y="1766432"/>
                  <a:pt x="8581430" y="1765750"/>
                  <a:pt x="8591797" y="1764932"/>
                </a:cubicBezTo>
                <a:cubicBezTo>
                  <a:pt x="8602166" y="1764113"/>
                  <a:pt x="8623039" y="1758588"/>
                  <a:pt x="8654416" y="1748356"/>
                </a:cubicBezTo>
                <a:cubicBezTo>
                  <a:pt x="8685796" y="1738124"/>
                  <a:pt x="8714854" y="1719365"/>
                  <a:pt x="8741592" y="1692080"/>
                </a:cubicBezTo>
                <a:lnTo>
                  <a:pt x="8745686" y="1696173"/>
                </a:lnTo>
                <a:lnTo>
                  <a:pt x="8757964" y="1708861"/>
                </a:lnTo>
                <a:cubicBezTo>
                  <a:pt x="8776518" y="1727960"/>
                  <a:pt x="8795822" y="1742762"/>
                  <a:pt x="8815876" y="1753267"/>
                </a:cubicBezTo>
                <a:cubicBezTo>
                  <a:pt x="8835931" y="1763772"/>
                  <a:pt x="8854008" y="1768342"/>
                  <a:pt x="8870106" y="1766978"/>
                </a:cubicBezTo>
                <a:cubicBezTo>
                  <a:pt x="8899848" y="1765068"/>
                  <a:pt x="8918400" y="1752449"/>
                  <a:pt x="8925768" y="1729120"/>
                </a:cubicBezTo>
                <a:cubicBezTo>
                  <a:pt x="8933134" y="1705791"/>
                  <a:pt x="8937092" y="1686623"/>
                  <a:pt x="8937636" y="1671616"/>
                </a:cubicBezTo>
                <a:cubicBezTo>
                  <a:pt x="8938182" y="1654972"/>
                  <a:pt x="8936000" y="1639352"/>
                  <a:pt x="8931088" y="1624754"/>
                </a:cubicBezTo>
                <a:cubicBezTo>
                  <a:pt x="8926176" y="1610157"/>
                  <a:pt x="8919084" y="1599311"/>
                  <a:pt x="8909806" y="1592217"/>
                </a:cubicBezTo>
                <a:cubicBezTo>
                  <a:pt x="8900257" y="1585668"/>
                  <a:pt x="8890570" y="1582803"/>
                  <a:pt x="8880747" y="1583622"/>
                </a:cubicBezTo>
                <a:cubicBezTo>
                  <a:pt x="8870924" y="1584440"/>
                  <a:pt x="8862125" y="1588124"/>
                  <a:pt x="8854348" y="1594672"/>
                </a:cubicBezTo>
                <a:cubicBezTo>
                  <a:pt x="8846572" y="1601221"/>
                  <a:pt x="8842140" y="1609543"/>
                  <a:pt x="8841047" y="1619638"/>
                </a:cubicBezTo>
                <a:cubicBezTo>
                  <a:pt x="8839410" y="1631917"/>
                  <a:pt x="8843094" y="1642421"/>
                  <a:pt x="8852098" y="1651153"/>
                </a:cubicBezTo>
                <a:cubicBezTo>
                  <a:pt x="8861102" y="1659884"/>
                  <a:pt x="8873926" y="1661657"/>
                  <a:pt x="8890570" y="1656473"/>
                </a:cubicBezTo>
                <a:lnTo>
                  <a:pt x="8890570" y="1674481"/>
                </a:lnTo>
                <a:cubicBezTo>
                  <a:pt x="8890570" y="1683758"/>
                  <a:pt x="8886136" y="1694536"/>
                  <a:pt x="8877268" y="1706814"/>
                </a:cubicBezTo>
                <a:cubicBezTo>
                  <a:pt x="8868400" y="1719093"/>
                  <a:pt x="8853190" y="1713567"/>
                  <a:pt x="8831634" y="1690239"/>
                </a:cubicBezTo>
                <a:cubicBezTo>
                  <a:pt x="8810078" y="1666910"/>
                  <a:pt x="8793436" y="1646651"/>
                  <a:pt x="8781702" y="1629461"/>
                </a:cubicBezTo>
                <a:cubicBezTo>
                  <a:pt x="8786613" y="1612271"/>
                  <a:pt x="8790024" y="1599925"/>
                  <a:pt x="8791934" y="1592421"/>
                </a:cubicBezTo>
                <a:cubicBezTo>
                  <a:pt x="8793844" y="1584918"/>
                  <a:pt x="8796845" y="1566978"/>
                  <a:pt x="8800938" y="1538601"/>
                </a:cubicBezTo>
                <a:cubicBezTo>
                  <a:pt x="8805030" y="1510225"/>
                  <a:pt x="8810488" y="1482940"/>
                  <a:pt x="8817309" y="1456746"/>
                </a:cubicBezTo>
                <a:cubicBezTo>
                  <a:pt x="8824131" y="1430552"/>
                  <a:pt x="8835249" y="1405654"/>
                  <a:pt x="8850665" y="1382053"/>
                </a:cubicBezTo>
                <a:cubicBezTo>
                  <a:pt x="8866082" y="1358451"/>
                  <a:pt x="8875154" y="1343308"/>
                  <a:pt x="8877882" y="1336623"/>
                </a:cubicBezTo>
                <a:cubicBezTo>
                  <a:pt x="8880612" y="1329938"/>
                  <a:pt x="8882112" y="1322366"/>
                  <a:pt x="8882384" y="1313908"/>
                </a:cubicBezTo>
                <a:cubicBezTo>
                  <a:pt x="8882384" y="1305450"/>
                  <a:pt x="8879246" y="1293717"/>
                  <a:pt x="8872970" y="1278710"/>
                </a:cubicBezTo>
                <a:cubicBezTo>
                  <a:pt x="8866696" y="1263703"/>
                  <a:pt x="8855850" y="1253949"/>
                  <a:pt x="8840433" y="1249447"/>
                </a:cubicBezTo>
                <a:cubicBezTo>
                  <a:pt x="8825017" y="1244945"/>
                  <a:pt x="8806395" y="1242694"/>
                  <a:pt x="8784567" y="1242694"/>
                </a:cubicBezTo>
                <a:lnTo>
                  <a:pt x="8571742" y="1242694"/>
                </a:lnTo>
                <a:cubicBezTo>
                  <a:pt x="8569014" y="1206132"/>
                  <a:pt x="8567582" y="1181711"/>
                  <a:pt x="8567445" y="1169433"/>
                </a:cubicBezTo>
                <a:cubicBezTo>
                  <a:pt x="8567310" y="1157155"/>
                  <a:pt x="8567786" y="1143785"/>
                  <a:pt x="8568878" y="1129324"/>
                </a:cubicBezTo>
                <a:cubicBezTo>
                  <a:pt x="8569970" y="1114863"/>
                  <a:pt x="8570652" y="1106268"/>
                  <a:pt x="8570924" y="1103539"/>
                </a:cubicBezTo>
                <a:cubicBezTo>
                  <a:pt x="8604212" y="1126459"/>
                  <a:pt x="8635317" y="1139556"/>
                  <a:pt x="8664239" y="1142830"/>
                </a:cubicBezTo>
                <a:cubicBezTo>
                  <a:pt x="8693981" y="1146650"/>
                  <a:pt x="8723040" y="1142557"/>
                  <a:pt x="8751416" y="1130552"/>
                </a:cubicBezTo>
                <a:lnTo>
                  <a:pt x="8785794" y="1113771"/>
                </a:lnTo>
                <a:cubicBezTo>
                  <a:pt x="8805986" y="1104222"/>
                  <a:pt x="8826722" y="1098355"/>
                  <a:pt x="8848004" y="1096172"/>
                </a:cubicBezTo>
                <a:cubicBezTo>
                  <a:pt x="8856190" y="1095354"/>
                  <a:pt x="8864785" y="1095627"/>
                  <a:pt x="8873789" y="1096991"/>
                </a:cubicBezTo>
                <a:cubicBezTo>
                  <a:pt x="8882794" y="1098355"/>
                  <a:pt x="8888932" y="1098492"/>
                  <a:pt x="8892206" y="1097400"/>
                </a:cubicBezTo>
                <a:cubicBezTo>
                  <a:pt x="8897118" y="1095763"/>
                  <a:pt x="8899848" y="1093649"/>
                  <a:pt x="8900392" y="1091056"/>
                </a:cubicBezTo>
                <a:cubicBezTo>
                  <a:pt x="8900938" y="1088464"/>
                  <a:pt x="8896574" y="1081780"/>
                  <a:pt x="8887296" y="1071002"/>
                </a:cubicBezTo>
                <a:cubicBezTo>
                  <a:pt x="8878018" y="1060224"/>
                  <a:pt x="8863626" y="1051766"/>
                  <a:pt x="8844116" y="1045627"/>
                </a:cubicBezTo>
                <a:cubicBezTo>
                  <a:pt x="8824608" y="1039488"/>
                  <a:pt x="8808988" y="1036009"/>
                  <a:pt x="8797254" y="1035190"/>
                </a:cubicBezTo>
                <a:close/>
                <a:moveTo>
                  <a:pt x="5976776" y="1035190"/>
                </a:moveTo>
                <a:lnTo>
                  <a:pt x="5650173" y="1035599"/>
                </a:lnTo>
                <a:cubicBezTo>
                  <a:pt x="5642806" y="1035872"/>
                  <a:pt x="5634006" y="1038942"/>
                  <a:pt x="5623774" y="1044808"/>
                </a:cubicBezTo>
                <a:cubicBezTo>
                  <a:pt x="5613543" y="1050674"/>
                  <a:pt x="5608563" y="1061384"/>
                  <a:pt x="5608836" y="1076936"/>
                </a:cubicBezTo>
                <a:cubicBezTo>
                  <a:pt x="5609109" y="1092489"/>
                  <a:pt x="5614088" y="1103403"/>
                  <a:pt x="5623774" y="1109679"/>
                </a:cubicBezTo>
                <a:cubicBezTo>
                  <a:pt x="5633461" y="1115954"/>
                  <a:pt x="5642260" y="1119092"/>
                  <a:pt x="5650173" y="1119092"/>
                </a:cubicBezTo>
                <a:lnTo>
                  <a:pt x="5779914" y="1119501"/>
                </a:lnTo>
                <a:cubicBezTo>
                  <a:pt x="5788372" y="1108041"/>
                  <a:pt x="5801060" y="1099037"/>
                  <a:pt x="5817977" y="1092489"/>
                </a:cubicBezTo>
                <a:cubicBezTo>
                  <a:pt x="5834894" y="1085941"/>
                  <a:pt x="5847854" y="1087168"/>
                  <a:pt x="5856858" y="1096172"/>
                </a:cubicBezTo>
                <a:cubicBezTo>
                  <a:pt x="5865862" y="1105177"/>
                  <a:pt x="5872547" y="1112953"/>
                  <a:pt x="5876913" y="1119501"/>
                </a:cubicBezTo>
                <a:lnTo>
                  <a:pt x="5899423" y="1119501"/>
                </a:lnTo>
                <a:cubicBezTo>
                  <a:pt x="5911155" y="1119501"/>
                  <a:pt x="5917499" y="1120524"/>
                  <a:pt x="5918454" y="1122571"/>
                </a:cubicBezTo>
                <a:cubicBezTo>
                  <a:pt x="5919409" y="1124617"/>
                  <a:pt x="5916544" y="1128915"/>
                  <a:pt x="5909859" y="1135463"/>
                </a:cubicBezTo>
                <a:cubicBezTo>
                  <a:pt x="5903174" y="1142012"/>
                  <a:pt x="5895330" y="1149106"/>
                  <a:pt x="5886326" y="1156745"/>
                </a:cubicBezTo>
                <a:lnTo>
                  <a:pt x="5883052" y="1185804"/>
                </a:lnTo>
                <a:cubicBezTo>
                  <a:pt x="5881960" y="1199992"/>
                  <a:pt x="5872547" y="1220729"/>
                  <a:pt x="5854812" y="1248014"/>
                </a:cubicBezTo>
                <a:cubicBezTo>
                  <a:pt x="5827527" y="1245832"/>
                  <a:pt x="5808086" y="1242216"/>
                  <a:pt x="5796490" y="1237168"/>
                </a:cubicBezTo>
                <a:cubicBezTo>
                  <a:pt x="5784893" y="1232121"/>
                  <a:pt x="5770228" y="1223321"/>
                  <a:pt x="5752492" y="1210770"/>
                </a:cubicBezTo>
                <a:lnTo>
                  <a:pt x="5626844" y="1210770"/>
                </a:lnTo>
                <a:lnTo>
                  <a:pt x="5627253" y="1600402"/>
                </a:lnTo>
                <a:cubicBezTo>
                  <a:pt x="5627253" y="1609679"/>
                  <a:pt x="5630118" y="1619570"/>
                  <a:pt x="5635848" y="1630075"/>
                </a:cubicBezTo>
                <a:cubicBezTo>
                  <a:pt x="5641578" y="1640580"/>
                  <a:pt x="5653856" y="1645832"/>
                  <a:pt x="5672683" y="1645832"/>
                </a:cubicBezTo>
                <a:cubicBezTo>
                  <a:pt x="5689873" y="1646105"/>
                  <a:pt x="5702151" y="1640921"/>
                  <a:pt x="5709518" y="1630279"/>
                </a:cubicBezTo>
                <a:cubicBezTo>
                  <a:pt x="5716885" y="1619638"/>
                  <a:pt x="5720569" y="1609679"/>
                  <a:pt x="5720569" y="1600402"/>
                </a:cubicBezTo>
                <a:lnTo>
                  <a:pt x="5720569" y="1530416"/>
                </a:lnTo>
                <a:lnTo>
                  <a:pt x="5815521" y="1530416"/>
                </a:lnTo>
                <a:lnTo>
                  <a:pt x="5815521" y="1616773"/>
                </a:lnTo>
                <a:cubicBezTo>
                  <a:pt x="5815521" y="1626323"/>
                  <a:pt x="5819341" y="1635532"/>
                  <a:pt x="5826981" y="1644399"/>
                </a:cubicBezTo>
                <a:cubicBezTo>
                  <a:pt x="5834620" y="1653267"/>
                  <a:pt x="5847240" y="1657360"/>
                  <a:pt x="5864839" y="1656678"/>
                </a:cubicBezTo>
                <a:cubicBezTo>
                  <a:pt x="5882438" y="1655996"/>
                  <a:pt x="5894443" y="1651289"/>
                  <a:pt x="5900855" y="1642558"/>
                </a:cubicBezTo>
                <a:cubicBezTo>
                  <a:pt x="5907267" y="1633826"/>
                  <a:pt x="5910473" y="1625232"/>
                  <a:pt x="5910473" y="1616773"/>
                </a:cubicBezTo>
                <a:lnTo>
                  <a:pt x="5910473" y="1530416"/>
                </a:lnTo>
                <a:lnTo>
                  <a:pt x="6020160" y="1530416"/>
                </a:lnTo>
                <a:lnTo>
                  <a:pt x="6020569" y="1546378"/>
                </a:lnTo>
                <a:cubicBezTo>
                  <a:pt x="6020569" y="1552107"/>
                  <a:pt x="6018659" y="1558383"/>
                  <a:pt x="6014839" y="1565204"/>
                </a:cubicBezTo>
                <a:cubicBezTo>
                  <a:pt x="6011019" y="1572026"/>
                  <a:pt x="6003243" y="1575436"/>
                  <a:pt x="5991510" y="1575436"/>
                </a:cubicBezTo>
                <a:cubicBezTo>
                  <a:pt x="5986053" y="1575709"/>
                  <a:pt x="5979641" y="1574754"/>
                  <a:pt x="5972274" y="1572571"/>
                </a:cubicBezTo>
                <a:lnTo>
                  <a:pt x="5952629" y="1567251"/>
                </a:lnTo>
                <a:cubicBezTo>
                  <a:pt x="5945808" y="1565886"/>
                  <a:pt x="5941715" y="1565886"/>
                  <a:pt x="5940351" y="1567251"/>
                </a:cubicBezTo>
                <a:cubicBezTo>
                  <a:pt x="5938986" y="1568615"/>
                  <a:pt x="5938645" y="1573799"/>
                  <a:pt x="5939327" y="1582803"/>
                </a:cubicBezTo>
                <a:cubicBezTo>
                  <a:pt x="5940009" y="1591807"/>
                  <a:pt x="5940964" y="1598970"/>
                  <a:pt x="5942192" y="1604290"/>
                </a:cubicBezTo>
                <a:cubicBezTo>
                  <a:pt x="5943420" y="1609611"/>
                  <a:pt x="5946831" y="1616773"/>
                  <a:pt x="5952424" y="1625777"/>
                </a:cubicBezTo>
                <a:cubicBezTo>
                  <a:pt x="5958017" y="1634781"/>
                  <a:pt x="5965521" y="1642080"/>
                  <a:pt x="5974934" y="1647674"/>
                </a:cubicBezTo>
                <a:cubicBezTo>
                  <a:pt x="5984348" y="1653267"/>
                  <a:pt x="5997240" y="1656746"/>
                  <a:pt x="6013611" y="1658110"/>
                </a:cubicBezTo>
                <a:cubicBezTo>
                  <a:pt x="6048809" y="1661657"/>
                  <a:pt x="6072956" y="1655655"/>
                  <a:pt x="6086053" y="1640102"/>
                </a:cubicBezTo>
                <a:cubicBezTo>
                  <a:pt x="6099150" y="1624550"/>
                  <a:pt x="6106994" y="1609884"/>
                  <a:pt x="6109587" y="1596105"/>
                </a:cubicBezTo>
                <a:cubicBezTo>
                  <a:pt x="6112179" y="1582326"/>
                  <a:pt x="6113475" y="1568069"/>
                  <a:pt x="6113475" y="1553335"/>
                </a:cubicBezTo>
                <a:lnTo>
                  <a:pt x="6113475" y="1329461"/>
                </a:lnTo>
                <a:cubicBezTo>
                  <a:pt x="6113475" y="1312271"/>
                  <a:pt x="6112042" y="1295763"/>
                  <a:pt x="6109177" y="1279938"/>
                </a:cubicBezTo>
                <a:cubicBezTo>
                  <a:pt x="6106312" y="1264113"/>
                  <a:pt x="6099832" y="1250743"/>
                  <a:pt x="6089737" y="1239829"/>
                </a:cubicBezTo>
                <a:cubicBezTo>
                  <a:pt x="6079641" y="1228915"/>
                  <a:pt x="6066067" y="1221343"/>
                  <a:pt x="6049014" y="1217114"/>
                </a:cubicBezTo>
                <a:cubicBezTo>
                  <a:pt x="6031961" y="1212885"/>
                  <a:pt x="6018386" y="1210770"/>
                  <a:pt x="6008291" y="1210770"/>
                </a:cubicBezTo>
                <a:lnTo>
                  <a:pt x="5918659" y="1210770"/>
                </a:lnTo>
                <a:cubicBezTo>
                  <a:pt x="5981415" y="1178846"/>
                  <a:pt x="6020978" y="1151561"/>
                  <a:pt x="6037349" y="1128915"/>
                </a:cubicBezTo>
                <a:cubicBezTo>
                  <a:pt x="6048263" y="1113635"/>
                  <a:pt x="6052220" y="1097673"/>
                  <a:pt x="6049218" y="1081029"/>
                </a:cubicBezTo>
                <a:cubicBezTo>
                  <a:pt x="6046217" y="1064385"/>
                  <a:pt x="6037213" y="1052584"/>
                  <a:pt x="6022206" y="1045627"/>
                </a:cubicBezTo>
                <a:cubicBezTo>
                  <a:pt x="6007199" y="1038669"/>
                  <a:pt x="5992056" y="1035190"/>
                  <a:pt x="5976776" y="1035190"/>
                </a:cubicBezTo>
                <a:close/>
                <a:moveTo>
                  <a:pt x="3301479" y="1029460"/>
                </a:moveTo>
                <a:cubicBezTo>
                  <a:pt x="3280743" y="1029187"/>
                  <a:pt x="3265190" y="1030620"/>
                  <a:pt x="3254822" y="1033758"/>
                </a:cubicBezTo>
                <a:cubicBezTo>
                  <a:pt x="3244453" y="1036895"/>
                  <a:pt x="3234767" y="1041466"/>
                  <a:pt x="3225763" y="1047468"/>
                </a:cubicBezTo>
                <a:lnTo>
                  <a:pt x="3197932" y="1068342"/>
                </a:lnTo>
                <a:cubicBezTo>
                  <a:pt x="3184835" y="1077073"/>
                  <a:pt x="3173239" y="1082257"/>
                  <a:pt x="3163143" y="1083894"/>
                </a:cubicBezTo>
                <a:cubicBezTo>
                  <a:pt x="3153048" y="1085531"/>
                  <a:pt x="3143635" y="1086623"/>
                  <a:pt x="3134903" y="1087168"/>
                </a:cubicBezTo>
                <a:lnTo>
                  <a:pt x="3134903" y="1079801"/>
                </a:lnTo>
                <a:cubicBezTo>
                  <a:pt x="3134630" y="1078710"/>
                  <a:pt x="3134903" y="1075845"/>
                  <a:pt x="3135722" y="1071207"/>
                </a:cubicBezTo>
                <a:lnTo>
                  <a:pt x="3139815" y="1045013"/>
                </a:lnTo>
                <a:cubicBezTo>
                  <a:pt x="3140633" y="1038192"/>
                  <a:pt x="3140156" y="1033485"/>
                  <a:pt x="3138382" y="1030893"/>
                </a:cubicBezTo>
                <a:cubicBezTo>
                  <a:pt x="3136609" y="1028301"/>
                  <a:pt x="3129446" y="1031848"/>
                  <a:pt x="3116895" y="1041534"/>
                </a:cubicBezTo>
                <a:cubicBezTo>
                  <a:pt x="3104344" y="1051220"/>
                  <a:pt x="3093294" y="1064999"/>
                  <a:pt x="3083744" y="1082871"/>
                </a:cubicBezTo>
                <a:cubicBezTo>
                  <a:pt x="3074194" y="1100743"/>
                  <a:pt x="3066622" y="1119297"/>
                  <a:pt x="3061029" y="1138533"/>
                </a:cubicBezTo>
                <a:cubicBezTo>
                  <a:pt x="3055435" y="1157769"/>
                  <a:pt x="3051274" y="1179119"/>
                  <a:pt x="3048546" y="1202585"/>
                </a:cubicBezTo>
                <a:cubicBezTo>
                  <a:pt x="3045817" y="1226050"/>
                  <a:pt x="3044453" y="1252244"/>
                  <a:pt x="3044453" y="1281166"/>
                </a:cubicBezTo>
                <a:cubicBezTo>
                  <a:pt x="3044180" y="1283076"/>
                  <a:pt x="3044726" y="1315136"/>
                  <a:pt x="3046090" y="1377346"/>
                </a:cubicBezTo>
                <a:cubicBezTo>
                  <a:pt x="3047455" y="1439556"/>
                  <a:pt x="3045613" y="1493990"/>
                  <a:pt x="3040565" y="1540648"/>
                </a:cubicBezTo>
                <a:cubicBezTo>
                  <a:pt x="3035517" y="1587305"/>
                  <a:pt x="3029787" y="1622230"/>
                  <a:pt x="3023375" y="1645423"/>
                </a:cubicBezTo>
                <a:cubicBezTo>
                  <a:pt x="3016963" y="1668615"/>
                  <a:pt x="3009392" y="1689897"/>
                  <a:pt x="3000661" y="1709270"/>
                </a:cubicBezTo>
                <a:cubicBezTo>
                  <a:pt x="2991929" y="1728642"/>
                  <a:pt x="2982038" y="1744536"/>
                  <a:pt x="2970988" y="1756951"/>
                </a:cubicBezTo>
                <a:cubicBezTo>
                  <a:pt x="2959937" y="1769365"/>
                  <a:pt x="2953594" y="1776937"/>
                  <a:pt x="2951956" y="1779666"/>
                </a:cubicBezTo>
                <a:cubicBezTo>
                  <a:pt x="2948683" y="1785123"/>
                  <a:pt x="2947659" y="1788943"/>
                  <a:pt x="2948887" y="1791125"/>
                </a:cubicBezTo>
                <a:cubicBezTo>
                  <a:pt x="2950115" y="1793308"/>
                  <a:pt x="2953867" y="1794604"/>
                  <a:pt x="2960142" y="1795013"/>
                </a:cubicBezTo>
                <a:cubicBezTo>
                  <a:pt x="2966418" y="1795423"/>
                  <a:pt x="2984835" y="1786350"/>
                  <a:pt x="3015395" y="1767797"/>
                </a:cubicBezTo>
                <a:cubicBezTo>
                  <a:pt x="3045954" y="1749243"/>
                  <a:pt x="3070988" y="1724413"/>
                  <a:pt x="3090497" y="1693308"/>
                </a:cubicBezTo>
                <a:cubicBezTo>
                  <a:pt x="3110006" y="1662203"/>
                  <a:pt x="3122557" y="1629188"/>
                  <a:pt x="3128150" y="1594263"/>
                </a:cubicBezTo>
                <a:cubicBezTo>
                  <a:pt x="3133743" y="1559338"/>
                  <a:pt x="3137018" y="1522708"/>
                  <a:pt x="3137973" y="1484372"/>
                </a:cubicBezTo>
                <a:cubicBezTo>
                  <a:pt x="3138928" y="1446036"/>
                  <a:pt x="3139951" y="1396446"/>
                  <a:pt x="3141042" y="1335600"/>
                </a:cubicBezTo>
                <a:lnTo>
                  <a:pt x="3206936" y="1335600"/>
                </a:lnTo>
                <a:lnTo>
                  <a:pt x="3206936" y="1750607"/>
                </a:lnTo>
                <a:cubicBezTo>
                  <a:pt x="3206936" y="1759884"/>
                  <a:pt x="3210893" y="1768888"/>
                  <a:pt x="3218805" y="1777619"/>
                </a:cubicBezTo>
                <a:cubicBezTo>
                  <a:pt x="3226718" y="1786350"/>
                  <a:pt x="3237632" y="1791125"/>
                  <a:pt x="3251548" y="1791944"/>
                </a:cubicBezTo>
                <a:cubicBezTo>
                  <a:pt x="3271193" y="1793308"/>
                  <a:pt x="3284631" y="1788806"/>
                  <a:pt x="3291861" y="1778438"/>
                </a:cubicBezTo>
                <a:cubicBezTo>
                  <a:pt x="3299092" y="1768069"/>
                  <a:pt x="3302707" y="1758793"/>
                  <a:pt x="3302707" y="1750607"/>
                </a:cubicBezTo>
                <a:lnTo>
                  <a:pt x="3302707" y="1335600"/>
                </a:lnTo>
                <a:lnTo>
                  <a:pt x="3328901" y="1335600"/>
                </a:lnTo>
                <a:cubicBezTo>
                  <a:pt x="3341725" y="1335600"/>
                  <a:pt x="3352298" y="1331029"/>
                  <a:pt x="3360620" y="1321889"/>
                </a:cubicBezTo>
                <a:cubicBezTo>
                  <a:pt x="3368942" y="1312748"/>
                  <a:pt x="3373035" y="1301630"/>
                  <a:pt x="3372898" y="1288533"/>
                </a:cubicBezTo>
                <a:cubicBezTo>
                  <a:pt x="3372762" y="1275436"/>
                  <a:pt x="3367851" y="1265136"/>
                  <a:pt x="3358164" y="1257632"/>
                </a:cubicBezTo>
                <a:cubicBezTo>
                  <a:pt x="3348478" y="1250129"/>
                  <a:pt x="3339269" y="1246377"/>
                  <a:pt x="3330538" y="1246377"/>
                </a:cubicBezTo>
                <a:lnTo>
                  <a:pt x="3136950" y="1246377"/>
                </a:lnTo>
                <a:lnTo>
                  <a:pt x="3134085" y="1182939"/>
                </a:lnTo>
                <a:cubicBezTo>
                  <a:pt x="3133812" y="1181575"/>
                  <a:pt x="3133743" y="1173867"/>
                  <a:pt x="3133880" y="1159815"/>
                </a:cubicBezTo>
                <a:cubicBezTo>
                  <a:pt x="3134017" y="1145763"/>
                  <a:pt x="3134085" y="1131234"/>
                  <a:pt x="3134085" y="1116227"/>
                </a:cubicBezTo>
                <a:lnTo>
                  <a:pt x="3143498" y="1119092"/>
                </a:lnTo>
                <a:lnTo>
                  <a:pt x="3153730" y="1122366"/>
                </a:lnTo>
                <a:cubicBezTo>
                  <a:pt x="3173103" y="1128369"/>
                  <a:pt x="3192475" y="1131097"/>
                  <a:pt x="3211847" y="1130552"/>
                </a:cubicBezTo>
                <a:cubicBezTo>
                  <a:pt x="3235858" y="1130279"/>
                  <a:pt x="3257414" y="1121138"/>
                  <a:pt x="3276513" y="1103130"/>
                </a:cubicBezTo>
                <a:lnTo>
                  <a:pt x="3298614" y="1081029"/>
                </a:lnTo>
                <a:cubicBezTo>
                  <a:pt x="3305981" y="1074754"/>
                  <a:pt x="3313348" y="1070115"/>
                  <a:pt x="3320715" y="1067114"/>
                </a:cubicBezTo>
                <a:lnTo>
                  <a:pt x="3342816" y="1060156"/>
                </a:lnTo>
                <a:cubicBezTo>
                  <a:pt x="3350456" y="1056882"/>
                  <a:pt x="3354685" y="1053608"/>
                  <a:pt x="3355504" y="1050333"/>
                </a:cubicBezTo>
                <a:cubicBezTo>
                  <a:pt x="3356050" y="1046241"/>
                  <a:pt x="3350797" y="1041875"/>
                  <a:pt x="3339747" y="1037236"/>
                </a:cubicBezTo>
                <a:cubicBezTo>
                  <a:pt x="3328696" y="1032598"/>
                  <a:pt x="3315941" y="1030006"/>
                  <a:pt x="3301479" y="1029460"/>
                </a:cubicBezTo>
                <a:close/>
                <a:moveTo>
                  <a:pt x="1795613" y="1026800"/>
                </a:moveTo>
                <a:cubicBezTo>
                  <a:pt x="1792100" y="1026800"/>
                  <a:pt x="1788604" y="1027414"/>
                  <a:pt x="1785125" y="1028642"/>
                </a:cubicBezTo>
                <a:cubicBezTo>
                  <a:pt x="1778168" y="1031097"/>
                  <a:pt x="1772711" y="1035531"/>
                  <a:pt x="1768754" y="1041943"/>
                </a:cubicBezTo>
                <a:cubicBezTo>
                  <a:pt x="1764798" y="1048355"/>
                  <a:pt x="1763161" y="1054426"/>
                  <a:pt x="1763843" y="1060156"/>
                </a:cubicBezTo>
                <a:cubicBezTo>
                  <a:pt x="1764525" y="1065886"/>
                  <a:pt x="1765958" y="1071752"/>
                  <a:pt x="1768140" y="1077755"/>
                </a:cubicBezTo>
                <a:cubicBezTo>
                  <a:pt x="1756135" y="1071752"/>
                  <a:pt x="1746585" y="1068887"/>
                  <a:pt x="1739491" y="1069160"/>
                </a:cubicBezTo>
                <a:cubicBezTo>
                  <a:pt x="1724484" y="1070252"/>
                  <a:pt x="1716162" y="1078574"/>
                  <a:pt x="1714525" y="1094126"/>
                </a:cubicBezTo>
                <a:cubicBezTo>
                  <a:pt x="1712342" y="1110224"/>
                  <a:pt x="1719505" y="1124822"/>
                  <a:pt x="1736012" y="1137919"/>
                </a:cubicBezTo>
                <a:cubicBezTo>
                  <a:pt x="1752520" y="1151016"/>
                  <a:pt x="1769914" y="1158519"/>
                  <a:pt x="1788195" y="1160429"/>
                </a:cubicBezTo>
                <a:cubicBezTo>
                  <a:pt x="1806476" y="1162339"/>
                  <a:pt x="1826531" y="1161930"/>
                  <a:pt x="1848359" y="1159201"/>
                </a:cubicBezTo>
                <a:lnTo>
                  <a:pt x="1850814" y="1141602"/>
                </a:lnTo>
                <a:cubicBezTo>
                  <a:pt x="1851633" y="1135872"/>
                  <a:pt x="1851292" y="1125368"/>
                  <a:pt x="1849791" y="1110088"/>
                </a:cubicBezTo>
                <a:cubicBezTo>
                  <a:pt x="1848290" y="1094808"/>
                  <a:pt x="1845357" y="1081507"/>
                  <a:pt x="1840992" y="1070183"/>
                </a:cubicBezTo>
                <a:cubicBezTo>
                  <a:pt x="1836626" y="1058860"/>
                  <a:pt x="1830828" y="1049583"/>
                  <a:pt x="1823597" y="1042352"/>
                </a:cubicBezTo>
                <a:cubicBezTo>
                  <a:pt x="1816367" y="1035122"/>
                  <a:pt x="1810569" y="1030552"/>
                  <a:pt x="1806203" y="1028642"/>
                </a:cubicBezTo>
                <a:cubicBezTo>
                  <a:pt x="1802656" y="1027414"/>
                  <a:pt x="1799126" y="1026800"/>
                  <a:pt x="1795613" y="1026800"/>
                </a:cubicBezTo>
                <a:close/>
                <a:moveTo>
                  <a:pt x="1138690" y="1025777"/>
                </a:moveTo>
                <a:cubicBezTo>
                  <a:pt x="1123002" y="1026322"/>
                  <a:pt x="1110791" y="1031097"/>
                  <a:pt x="1102060" y="1040101"/>
                </a:cubicBezTo>
                <a:cubicBezTo>
                  <a:pt x="1093329" y="1049106"/>
                  <a:pt x="1088963" y="1062202"/>
                  <a:pt x="1088963" y="1079392"/>
                </a:cubicBezTo>
                <a:lnTo>
                  <a:pt x="1088963" y="1622912"/>
                </a:lnTo>
                <a:cubicBezTo>
                  <a:pt x="1088963" y="1648015"/>
                  <a:pt x="1086644" y="1663090"/>
                  <a:pt x="1082005" y="1668138"/>
                </a:cubicBezTo>
                <a:cubicBezTo>
                  <a:pt x="1077367" y="1673185"/>
                  <a:pt x="1070819" y="1676937"/>
                  <a:pt x="1062360" y="1679393"/>
                </a:cubicBezTo>
                <a:cubicBezTo>
                  <a:pt x="1053902" y="1681848"/>
                  <a:pt x="1043670" y="1682121"/>
                  <a:pt x="1031664" y="1680211"/>
                </a:cubicBezTo>
                <a:cubicBezTo>
                  <a:pt x="1018295" y="1678574"/>
                  <a:pt x="1006289" y="1674891"/>
                  <a:pt x="995648" y="1669161"/>
                </a:cubicBezTo>
                <a:cubicBezTo>
                  <a:pt x="987463" y="1665068"/>
                  <a:pt x="982278" y="1663636"/>
                  <a:pt x="980096" y="1664863"/>
                </a:cubicBezTo>
                <a:cubicBezTo>
                  <a:pt x="977913" y="1666091"/>
                  <a:pt x="976617" y="1670252"/>
                  <a:pt x="976208" y="1677346"/>
                </a:cubicBezTo>
                <a:cubicBezTo>
                  <a:pt x="975798" y="1684440"/>
                  <a:pt x="977299" y="1694399"/>
                  <a:pt x="980709" y="1707224"/>
                </a:cubicBezTo>
                <a:cubicBezTo>
                  <a:pt x="984120" y="1720048"/>
                  <a:pt x="992374" y="1733963"/>
                  <a:pt x="1005471" y="1748970"/>
                </a:cubicBezTo>
                <a:cubicBezTo>
                  <a:pt x="1018568" y="1763977"/>
                  <a:pt x="1038759" y="1772708"/>
                  <a:pt x="1066044" y="1775164"/>
                </a:cubicBezTo>
                <a:cubicBezTo>
                  <a:pt x="1081869" y="1776801"/>
                  <a:pt x="1098445" y="1774959"/>
                  <a:pt x="1115771" y="1769638"/>
                </a:cubicBezTo>
                <a:cubicBezTo>
                  <a:pt x="1133097" y="1764318"/>
                  <a:pt x="1147285" y="1757292"/>
                  <a:pt x="1158336" y="1748561"/>
                </a:cubicBezTo>
                <a:cubicBezTo>
                  <a:pt x="1169386" y="1739829"/>
                  <a:pt x="1178186" y="1726801"/>
                  <a:pt x="1184734" y="1709475"/>
                </a:cubicBezTo>
                <a:cubicBezTo>
                  <a:pt x="1191283" y="1692148"/>
                  <a:pt x="1194557" y="1674891"/>
                  <a:pt x="1194557" y="1657701"/>
                </a:cubicBezTo>
                <a:lnTo>
                  <a:pt x="1194557" y="1079392"/>
                </a:lnTo>
                <a:cubicBezTo>
                  <a:pt x="1194557" y="1063294"/>
                  <a:pt x="1189168" y="1050197"/>
                  <a:pt x="1178390" y="1040101"/>
                </a:cubicBezTo>
                <a:cubicBezTo>
                  <a:pt x="1167613" y="1030006"/>
                  <a:pt x="1154379" y="1025231"/>
                  <a:pt x="1138690" y="1025777"/>
                </a:cubicBezTo>
                <a:close/>
                <a:moveTo>
                  <a:pt x="4592917" y="1020251"/>
                </a:moveTo>
                <a:cubicBezTo>
                  <a:pt x="4576136" y="1020661"/>
                  <a:pt x="4563654" y="1025299"/>
                  <a:pt x="4555468" y="1034167"/>
                </a:cubicBezTo>
                <a:cubicBezTo>
                  <a:pt x="4547282" y="1043035"/>
                  <a:pt x="4543189" y="1051698"/>
                  <a:pt x="4543189" y="1060156"/>
                </a:cubicBezTo>
                <a:lnTo>
                  <a:pt x="4543189" y="1195218"/>
                </a:lnTo>
                <a:lnTo>
                  <a:pt x="4486709" y="1195218"/>
                </a:lnTo>
                <a:cubicBezTo>
                  <a:pt x="4475249" y="1195218"/>
                  <a:pt x="4466245" y="1200061"/>
                  <a:pt x="4459697" y="1209747"/>
                </a:cubicBezTo>
                <a:cubicBezTo>
                  <a:pt x="4453149" y="1219433"/>
                  <a:pt x="4450147" y="1231302"/>
                  <a:pt x="4450693" y="1245354"/>
                </a:cubicBezTo>
                <a:cubicBezTo>
                  <a:pt x="4451238" y="1259406"/>
                  <a:pt x="4455945" y="1269365"/>
                  <a:pt x="4464813" y="1275231"/>
                </a:cubicBezTo>
                <a:cubicBezTo>
                  <a:pt x="4473680" y="1281098"/>
                  <a:pt x="4480979" y="1284031"/>
                  <a:pt x="4486709" y="1284031"/>
                </a:cubicBezTo>
                <a:lnTo>
                  <a:pt x="4543189" y="1284440"/>
                </a:lnTo>
                <a:lnTo>
                  <a:pt x="4542780" y="1517319"/>
                </a:lnTo>
                <a:lnTo>
                  <a:pt x="4517814" y="1525504"/>
                </a:lnTo>
                <a:lnTo>
                  <a:pt x="4474022" y="1538192"/>
                </a:lnTo>
                <a:cubicBezTo>
                  <a:pt x="4463381" y="1542558"/>
                  <a:pt x="4456355" y="1547128"/>
                  <a:pt x="4452944" y="1551903"/>
                </a:cubicBezTo>
                <a:cubicBezTo>
                  <a:pt x="4449533" y="1556678"/>
                  <a:pt x="4447010" y="1562612"/>
                  <a:pt x="4445372" y="1569706"/>
                </a:cubicBezTo>
                <a:cubicBezTo>
                  <a:pt x="4441825" y="1585259"/>
                  <a:pt x="4444076" y="1601425"/>
                  <a:pt x="4452125" y="1618206"/>
                </a:cubicBezTo>
                <a:cubicBezTo>
                  <a:pt x="4460174" y="1634986"/>
                  <a:pt x="4485413" y="1636828"/>
                  <a:pt x="4527842" y="1623731"/>
                </a:cubicBezTo>
                <a:cubicBezTo>
                  <a:pt x="4570270" y="1610634"/>
                  <a:pt x="4608537" y="1585941"/>
                  <a:pt x="4642644" y="1549652"/>
                </a:cubicBezTo>
                <a:cubicBezTo>
                  <a:pt x="4676750" y="1513363"/>
                  <a:pt x="4695850" y="1491944"/>
                  <a:pt x="4699943" y="1485395"/>
                </a:cubicBezTo>
                <a:cubicBezTo>
                  <a:pt x="4705127" y="1476664"/>
                  <a:pt x="4706627" y="1471071"/>
                  <a:pt x="4704445" y="1468615"/>
                </a:cubicBezTo>
                <a:cubicBezTo>
                  <a:pt x="4702262" y="1466159"/>
                  <a:pt x="4698715" y="1465000"/>
                  <a:pt x="4693804" y="1465136"/>
                </a:cubicBezTo>
                <a:cubicBezTo>
                  <a:pt x="4688892" y="1465272"/>
                  <a:pt x="4680911" y="1468206"/>
                  <a:pt x="4669861" y="1473935"/>
                </a:cubicBezTo>
                <a:cubicBezTo>
                  <a:pt x="4658810" y="1479665"/>
                  <a:pt x="4648647" y="1484031"/>
                  <a:pt x="4639370" y="1487032"/>
                </a:cubicBezTo>
                <a:lnTo>
                  <a:pt x="4639370" y="1284440"/>
                </a:lnTo>
                <a:lnTo>
                  <a:pt x="4676205" y="1284440"/>
                </a:lnTo>
                <a:cubicBezTo>
                  <a:pt x="4686028" y="1284440"/>
                  <a:pt x="4695168" y="1280484"/>
                  <a:pt x="4703626" y="1272571"/>
                </a:cubicBezTo>
                <a:cubicBezTo>
                  <a:pt x="4712085" y="1264658"/>
                  <a:pt x="4716109" y="1252857"/>
                  <a:pt x="4715700" y="1237168"/>
                </a:cubicBezTo>
                <a:cubicBezTo>
                  <a:pt x="4715291" y="1221480"/>
                  <a:pt x="4710243" y="1210565"/>
                  <a:pt x="4700557" y="1204426"/>
                </a:cubicBezTo>
                <a:cubicBezTo>
                  <a:pt x="4690871" y="1198287"/>
                  <a:pt x="4682753" y="1195218"/>
                  <a:pt x="4676205" y="1195218"/>
                </a:cubicBezTo>
                <a:lnTo>
                  <a:pt x="4639370" y="1195218"/>
                </a:lnTo>
                <a:lnTo>
                  <a:pt x="4640188" y="1061384"/>
                </a:lnTo>
                <a:cubicBezTo>
                  <a:pt x="4640188" y="1053198"/>
                  <a:pt x="4636505" y="1044194"/>
                  <a:pt x="4629138" y="1034372"/>
                </a:cubicBezTo>
                <a:cubicBezTo>
                  <a:pt x="4621771" y="1024549"/>
                  <a:pt x="4609697" y="1019842"/>
                  <a:pt x="4592917" y="1020251"/>
                </a:cubicBezTo>
                <a:close/>
                <a:moveTo>
                  <a:pt x="6499047" y="1017131"/>
                </a:moveTo>
                <a:cubicBezTo>
                  <a:pt x="6495397" y="1016960"/>
                  <a:pt x="6490605" y="1017591"/>
                  <a:pt x="6484671" y="1019024"/>
                </a:cubicBezTo>
                <a:cubicBezTo>
                  <a:pt x="6472802" y="1021889"/>
                  <a:pt x="6458408" y="1033417"/>
                  <a:pt x="6441492" y="1053608"/>
                </a:cubicBezTo>
                <a:cubicBezTo>
                  <a:pt x="6424576" y="1073799"/>
                  <a:pt x="6413116" y="1095217"/>
                  <a:pt x="6407113" y="1117864"/>
                </a:cubicBezTo>
                <a:cubicBezTo>
                  <a:pt x="6401110" y="1140511"/>
                  <a:pt x="6397973" y="1169160"/>
                  <a:pt x="6397699" y="1203812"/>
                </a:cubicBezTo>
                <a:cubicBezTo>
                  <a:pt x="6396881" y="1247741"/>
                  <a:pt x="6397221" y="1282598"/>
                  <a:pt x="6398723" y="1308383"/>
                </a:cubicBezTo>
                <a:cubicBezTo>
                  <a:pt x="6400224" y="1334167"/>
                  <a:pt x="6402406" y="1364795"/>
                  <a:pt x="6405271" y="1400266"/>
                </a:cubicBezTo>
                <a:cubicBezTo>
                  <a:pt x="6408136" y="1435736"/>
                  <a:pt x="6409704" y="1462339"/>
                  <a:pt x="6409978" y="1480075"/>
                </a:cubicBezTo>
                <a:cubicBezTo>
                  <a:pt x="6409978" y="1496991"/>
                  <a:pt x="6409228" y="1519365"/>
                  <a:pt x="6407727" y="1547196"/>
                </a:cubicBezTo>
                <a:cubicBezTo>
                  <a:pt x="6406226" y="1575027"/>
                  <a:pt x="6402542" y="1605177"/>
                  <a:pt x="6396676" y="1637646"/>
                </a:cubicBezTo>
                <a:cubicBezTo>
                  <a:pt x="6390810" y="1670116"/>
                  <a:pt x="6381874" y="1695082"/>
                  <a:pt x="6369868" y="1712544"/>
                </a:cubicBezTo>
                <a:cubicBezTo>
                  <a:pt x="6357863" y="1730007"/>
                  <a:pt x="6349541" y="1740375"/>
                  <a:pt x="6344903" y="1743649"/>
                </a:cubicBezTo>
                <a:lnTo>
                  <a:pt x="6332624" y="1751835"/>
                </a:lnTo>
                <a:cubicBezTo>
                  <a:pt x="6326349" y="1757019"/>
                  <a:pt x="6324029" y="1763431"/>
                  <a:pt x="6325667" y="1771071"/>
                </a:cubicBezTo>
                <a:cubicBezTo>
                  <a:pt x="6327304" y="1778711"/>
                  <a:pt x="6339718" y="1778711"/>
                  <a:pt x="6362911" y="1771071"/>
                </a:cubicBezTo>
                <a:cubicBezTo>
                  <a:pt x="6386104" y="1763431"/>
                  <a:pt x="6405476" y="1754290"/>
                  <a:pt x="6421028" y="1743649"/>
                </a:cubicBezTo>
                <a:cubicBezTo>
                  <a:pt x="6436581" y="1733008"/>
                  <a:pt x="6451246" y="1716978"/>
                  <a:pt x="6465025" y="1695559"/>
                </a:cubicBezTo>
                <a:cubicBezTo>
                  <a:pt x="6478805" y="1674140"/>
                  <a:pt x="6488695" y="1651562"/>
                  <a:pt x="6494698" y="1627824"/>
                </a:cubicBezTo>
                <a:cubicBezTo>
                  <a:pt x="6500701" y="1604086"/>
                  <a:pt x="6504657" y="1569161"/>
                  <a:pt x="6506567" y="1523049"/>
                </a:cubicBezTo>
                <a:lnTo>
                  <a:pt x="6506567" y="1520593"/>
                </a:lnTo>
                <a:lnTo>
                  <a:pt x="6650223" y="1520593"/>
                </a:lnTo>
                <a:lnTo>
                  <a:pt x="6650223" y="1739556"/>
                </a:lnTo>
                <a:cubicBezTo>
                  <a:pt x="6650223" y="1751835"/>
                  <a:pt x="6654248" y="1761998"/>
                  <a:pt x="6662297" y="1770048"/>
                </a:cubicBezTo>
                <a:cubicBezTo>
                  <a:pt x="6670347" y="1778097"/>
                  <a:pt x="6682011" y="1782121"/>
                  <a:pt x="6697290" y="1782121"/>
                </a:cubicBezTo>
                <a:cubicBezTo>
                  <a:pt x="6712843" y="1782394"/>
                  <a:pt x="6725394" y="1778301"/>
                  <a:pt x="6734944" y="1769843"/>
                </a:cubicBezTo>
                <a:cubicBezTo>
                  <a:pt x="6744493" y="1761385"/>
                  <a:pt x="6749269" y="1751289"/>
                  <a:pt x="6749269" y="1739556"/>
                </a:cubicBezTo>
                <a:lnTo>
                  <a:pt x="6749269" y="1520593"/>
                </a:lnTo>
                <a:lnTo>
                  <a:pt x="6926486" y="1520593"/>
                </a:lnTo>
                <a:lnTo>
                  <a:pt x="6926486" y="1649515"/>
                </a:lnTo>
                <a:cubicBezTo>
                  <a:pt x="6926486" y="1659611"/>
                  <a:pt x="6923825" y="1669570"/>
                  <a:pt x="6918505" y="1679393"/>
                </a:cubicBezTo>
                <a:cubicBezTo>
                  <a:pt x="6913184" y="1689215"/>
                  <a:pt x="6902065" y="1693172"/>
                  <a:pt x="6885149" y="1691262"/>
                </a:cubicBezTo>
                <a:cubicBezTo>
                  <a:pt x="6876418" y="1690443"/>
                  <a:pt x="6869051" y="1688124"/>
                  <a:pt x="6863048" y="1684304"/>
                </a:cubicBezTo>
                <a:lnTo>
                  <a:pt x="6851997" y="1677346"/>
                </a:lnTo>
                <a:cubicBezTo>
                  <a:pt x="6844903" y="1674072"/>
                  <a:pt x="6840128" y="1673390"/>
                  <a:pt x="6837672" y="1675300"/>
                </a:cubicBezTo>
                <a:cubicBezTo>
                  <a:pt x="6835217" y="1677210"/>
                  <a:pt x="6833444" y="1680757"/>
                  <a:pt x="6832352" y="1685941"/>
                </a:cubicBezTo>
                <a:cubicBezTo>
                  <a:pt x="6831260" y="1691125"/>
                  <a:pt x="6831397" y="1697606"/>
                  <a:pt x="6832761" y="1705382"/>
                </a:cubicBezTo>
                <a:cubicBezTo>
                  <a:pt x="6834125" y="1713158"/>
                  <a:pt x="6837195" y="1722230"/>
                  <a:pt x="6841970" y="1732599"/>
                </a:cubicBezTo>
                <a:cubicBezTo>
                  <a:pt x="6846745" y="1742967"/>
                  <a:pt x="6853089" y="1751630"/>
                  <a:pt x="6861001" y="1758588"/>
                </a:cubicBezTo>
                <a:cubicBezTo>
                  <a:pt x="6868914" y="1765546"/>
                  <a:pt x="6880101" y="1771617"/>
                  <a:pt x="6894562" y="1776801"/>
                </a:cubicBezTo>
                <a:cubicBezTo>
                  <a:pt x="6909023" y="1781985"/>
                  <a:pt x="6925258" y="1783758"/>
                  <a:pt x="6943266" y="1782121"/>
                </a:cubicBezTo>
                <a:cubicBezTo>
                  <a:pt x="6979556" y="1779120"/>
                  <a:pt x="7001793" y="1766910"/>
                  <a:pt x="7009978" y="1745491"/>
                </a:cubicBezTo>
                <a:cubicBezTo>
                  <a:pt x="7018164" y="1724072"/>
                  <a:pt x="7022257" y="1705041"/>
                  <a:pt x="7022257" y="1688397"/>
                </a:cubicBezTo>
                <a:lnTo>
                  <a:pt x="7022257" y="1166568"/>
                </a:lnTo>
                <a:cubicBezTo>
                  <a:pt x="7022257" y="1152653"/>
                  <a:pt x="7020483" y="1137851"/>
                  <a:pt x="7016936" y="1122162"/>
                </a:cubicBezTo>
                <a:cubicBezTo>
                  <a:pt x="7013388" y="1106473"/>
                  <a:pt x="7004453" y="1091875"/>
                  <a:pt x="6990128" y="1078369"/>
                </a:cubicBezTo>
                <a:cubicBezTo>
                  <a:pt x="6975804" y="1064863"/>
                  <a:pt x="6958478" y="1056336"/>
                  <a:pt x="6938150" y="1052789"/>
                </a:cubicBezTo>
                <a:cubicBezTo>
                  <a:pt x="6917822" y="1049242"/>
                  <a:pt x="6902612" y="1047468"/>
                  <a:pt x="6892516" y="1047468"/>
                </a:cubicBezTo>
                <a:lnTo>
                  <a:pt x="6500428" y="1047468"/>
                </a:lnTo>
                <a:lnTo>
                  <a:pt x="6503702" y="1038055"/>
                </a:lnTo>
                <a:cubicBezTo>
                  <a:pt x="6506976" y="1028232"/>
                  <a:pt x="6507931" y="1022230"/>
                  <a:pt x="6506567" y="1020047"/>
                </a:cubicBezTo>
                <a:cubicBezTo>
                  <a:pt x="6505203" y="1018273"/>
                  <a:pt x="6502696" y="1017301"/>
                  <a:pt x="6499047" y="1017131"/>
                </a:cubicBezTo>
                <a:close/>
                <a:moveTo>
                  <a:pt x="8320446" y="1014317"/>
                </a:moveTo>
                <a:cubicBezTo>
                  <a:pt x="8302984" y="1013498"/>
                  <a:pt x="8290296" y="1018614"/>
                  <a:pt x="8282384" y="1029665"/>
                </a:cubicBezTo>
                <a:cubicBezTo>
                  <a:pt x="8274472" y="1040715"/>
                  <a:pt x="8270514" y="1051288"/>
                  <a:pt x="8270514" y="1061384"/>
                </a:cubicBezTo>
                <a:lnTo>
                  <a:pt x="8270514" y="1181711"/>
                </a:lnTo>
                <a:lnTo>
                  <a:pt x="8208304" y="1181711"/>
                </a:lnTo>
                <a:cubicBezTo>
                  <a:pt x="8198209" y="1181711"/>
                  <a:pt x="8188045" y="1184917"/>
                  <a:pt x="8177813" y="1191329"/>
                </a:cubicBezTo>
                <a:cubicBezTo>
                  <a:pt x="8167581" y="1197741"/>
                  <a:pt x="8162192" y="1208451"/>
                  <a:pt x="8161646" y="1223458"/>
                </a:cubicBezTo>
                <a:cubicBezTo>
                  <a:pt x="8160828" y="1240102"/>
                  <a:pt x="8165808" y="1252039"/>
                  <a:pt x="8176586" y="1259269"/>
                </a:cubicBezTo>
                <a:cubicBezTo>
                  <a:pt x="8187363" y="1266500"/>
                  <a:pt x="8199028" y="1270115"/>
                  <a:pt x="8211578" y="1270115"/>
                </a:cubicBezTo>
                <a:lnTo>
                  <a:pt x="8270514" y="1270115"/>
                </a:lnTo>
                <a:lnTo>
                  <a:pt x="8270514" y="1307360"/>
                </a:lnTo>
                <a:cubicBezTo>
                  <a:pt x="8247595" y="1317182"/>
                  <a:pt x="8230132" y="1327823"/>
                  <a:pt x="8218127" y="1339283"/>
                </a:cubicBezTo>
                <a:cubicBezTo>
                  <a:pt x="8206122" y="1350743"/>
                  <a:pt x="8196844" y="1362339"/>
                  <a:pt x="8190296" y="1374072"/>
                </a:cubicBezTo>
                <a:cubicBezTo>
                  <a:pt x="8183748" y="1385804"/>
                  <a:pt x="8179178" y="1396582"/>
                  <a:pt x="8176586" y="1406405"/>
                </a:cubicBezTo>
                <a:cubicBezTo>
                  <a:pt x="8173994" y="1416227"/>
                  <a:pt x="8172083" y="1431030"/>
                  <a:pt x="8170856" y="1450811"/>
                </a:cubicBezTo>
                <a:cubicBezTo>
                  <a:pt x="8169628" y="1470593"/>
                  <a:pt x="8168060" y="1486828"/>
                  <a:pt x="8166148" y="1499515"/>
                </a:cubicBezTo>
                <a:cubicBezTo>
                  <a:pt x="8164239" y="1512203"/>
                  <a:pt x="8161238" y="1523526"/>
                  <a:pt x="8157144" y="1533485"/>
                </a:cubicBezTo>
                <a:cubicBezTo>
                  <a:pt x="8153052" y="1543444"/>
                  <a:pt x="8148414" y="1551766"/>
                  <a:pt x="8143229" y="1558451"/>
                </a:cubicBezTo>
                <a:cubicBezTo>
                  <a:pt x="8138045" y="1565136"/>
                  <a:pt x="8135180" y="1569843"/>
                  <a:pt x="8134634" y="1572571"/>
                </a:cubicBezTo>
                <a:cubicBezTo>
                  <a:pt x="8134090" y="1575300"/>
                  <a:pt x="8134704" y="1578369"/>
                  <a:pt x="8136476" y="1581780"/>
                </a:cubicBezTo>
                <a:cubicBezTo>
                  <a:pt x="8138250" y="1585191"/>
                  <a:pt x="8150187" y="1582940"/>
                  <a:pt x="8172288" y="1575027"/>
                </a:cubicBezTo>
                <a:cubicBezTo>
                  <a:pt x="8194389" y="1567114"/>
                  <a:pt x="8210350" y="1558656"/>
                  <a:pt x="8220174" y="1549652"/>
                </a:cubicBezTo>
                <a:cubicBezTo>
                  <a:pt x="8229996" y="1540648"/>
                  <a:pt x="8237295" y="1529461"/>
                  <a:pt x="8242070" y="1516091"/>
                </a:cubicBezTo>
                <a:cubicBezTo>
                  <a:pt x="8246846" y="1502721"/>
                  <a:pt x="8249574" y="1484031"/>
                  <a:pt x="8250255" y="1460020"/>
                </a:cubicBezTo>
                <a:cubicBezTo>
                  <a:pt x="8250938" y="1436009"/>
                  <a:pt x="8251688" y="1420934"/>
                  <a:pt x="8252506" y="1414795"/>
                </a:cubicBezTo>
                <a:cubicBezTo>
                  <a:pt x="8253325" y="1408656"/>
                  <a:pt x="8254622" y="1401903"/>
                  <a:pt x="8256394" y="1394536"/>
                </a:cubicBezTo>
                <a:cubicBezTo>
                  <a:pt x="8258168" y="1387169"/>
                  <a:pt x="8259942" y="1381029"/>
                  <a:pt x="8261715" y="1376118"/>
                </a:cubicBezTo>
                <a:cubicBezTo>
                  <a:pt x="8263488" y="1371207"/>
                  <a:pt x="8266422" y="1364386"/>
                  <a:pt x="8270514" y="1355654"/>
                </a:cubicBezTo>
                <a:lnTo>
                  <a:pt x="8270514" y="1730962"/>
                </a:lnTo>
                <a:cubicBezTo>
                  <a:pt x="8270514" y="1742967"/>
                  <a:pt x="8273653" y="1753881"/>
                  <a:pt x="8279928" y="1763704"/>
                </a:cubicBezTo>
                <a:cubicBezTo>
                  <a:pt x="8286204" y="1773526"/>
                  <a:pt x="8298754" y="1777960"/>
                  <a:pt x="8317582" y="1777005"/>
                </a:cubicBezTo>
                <a:cubicBezTo>
                  <a:pt x="8336408" y="1776050"/>
                  <a:pt x="8349096" y="1770525"/>
                  <a:pt x="8355644" y="1760430"/>
                </a:cubicBezTo>
                <a:cubicBezTo>
                  <a:pt x="8362192" y="1750334"/>
                  <a:pt x="8365467" y="1740102"/>
                  <a:pt x="8365467" y="1729734"/>
                </a:cubicBezTo>
                <a:lnTo>
                  <a:pt x="8365467" y="1490307"/>
                </a:lnTo>
                <a:cubicBezTo>
                  <a:pt x="8348277" y="1476118"/>
                  <a:pt x="8335250" y="1462066"/>
                  <a:pt x="8326381" y="1448151"/>
                </a:cubicBezTo>
                <a:cubicBezTo>
                  <a:pt x="8317514" y="1434236"/>
                  <a:pt x="8314172" y="1421412"/>
                  <a:pt x="8316354" y="1409679"/>
                </a:cubicBezTo>
                <a:cubicBezTo>
                  <a:pt x="8318536" y="1397946"/>
                  <a:pt x="8323106" y="1388942"/>
                  <a:pt x="8330064" y="1382667"/>
                </a:cubicBezTo>
                <a:cubicBezTo>
                  <a:pt x="8337022" y="1376391"/>
                  <a:pt x="8343093" y="1372435"/>
                  <a:pt x="8348277" y="1370798"/>
                </a:cubicBezTo>
                <a:cubicBezTo>
                  <a:pt x="8353462" y="1369160"/>
                  <a:pt x="8359192" y="1367796"/>
                  <a:pt x="8365467" y="1366705"/>
                </a:cubicBezTo>
                <a:lnTo>
                  <a:pt x="8365467" y="1270115"/>
                </a:lnTo>
                <a:lnTo>
                  <a:pt x="8429724" y="1270115"/>
                </a:lnTo>
                <a:cubicBezTo>
                  <a:pt x="8439820" y="1270115"/>
                  <a:pt x="8448960" y="1266909"/>
                  <a:pt x="8457145" y="1260497"/>
                </a:cubicBezTo>
                <a:cubicBezTo>
                  <a:pt x="8465330" y="1254085"/>
                  <a:pt x="8469697" y="1243922"/>
                  <a:pt x="8470242" y="1230006"/>
                </a:cubicBezTo>
                <a:cubicBezTo>
                  <a:pt x="8470788" y="1210907"/>
                  <a:pt x="8465809" y="1198083"/>
                  <a:pt x="8455303" y="1191534"/>
                </a:cubicBezTo>
                <a:cubicBezTo>
                  <a:pt x="8444798" y="1184986"/>
                  <a:pt x="8433952" y="1181711"/>
                  <a:pt x="8422766" y="1181711"/>
                </a:cubicBezTo>
                <a:lnTo>
                  <a:pt x="8365467" y="1181711"/>
                </a:lnTo>
                <a:lnTo>
                  <a:pt x="8365467" y="1061384"/>
                </a:lnTo>
                <a:cubicBezTo>
                  <a:pt x="8365467" y="1052107"/>
                  <a:pt x="8361852" y="1042216"/>
                  <a:pt x="8354621" y="1031711"/>
                </a:cubicBezTo>
                <a:cubicBezTo>
                  <a:pt x="8347390" y="1021206"/>
                  <a:pt x="8335999" y="1015408"/>
                  <a:pt x="8320446" y="1014317"/>
                </a:cubicBezTo>
                <a:close/>
                <a:moveTo>
                  <a:pt x="7394476" y="1013498"/>
                </a:moveTo>
                <a:cubicBezTo>
                  <a:pt x="7369646" y="1015408"/>
                  <a:pt x="7354025" y="1022025"/>
                  <a:pt x="7347613" y="1033348"/>
                </a:cubicBezTo>
                <a:cubicBezTo>
                  <a:pt x="7341202" y="1044672"/>
                  <a:pt x="7337995" y="1056336"/>
                  <a:pt x="7337995" y="1068342"/>
                </a:cubicBezTo>
                <a:lnTo>
                  <a:pt x="7337995" y="1172298"/>
                </a:lnTo>
                <a:lnTo>
                  <a:pt x="7288064" y="1172298"/>
                </a:lnTo>
                <a:cubicBezTo>
                  <a:pt x="7275785" y="1172298"/>
                  <a:pt x="7265690" y="1176527"/>
                  <a:pt x="7257777" y="1184986"/>
                </a:cubicBezTo>
                <a:cubicBezTo>
                  <a:pt x="7249864" y="1193444"/>
                  <a:pt x="7246112" y="1204631"/>
                  <a:pt x="7246522" y="1218546"/>
                </a:cubicBezTo>
                <a:cubicBezTo>
                  <a:pt x="7246931" y="1232462"/>
                  <a:pt x="7250751" y="1242967"/>
                  <a:pt x="7257982" y="1250061"/>
                </a:cubicBezTo>
                <a:cubicBezTo>
                  <a:pt x="7265212" y="1257155"/>
                  <a:pt x="7275785" y="1260702"/>
                  <a:pt x="7289700" y="1260702"/>
                </a:cubicBezTo>
                <a:lnTo>
                  <a:pt x="7337995" y="1260702"/>
                </a:lnTo>
                <a:lnTo>
                  <a:pt x="7337995" y="1313499"/>
                </a:lnTo>
                <a:cubicBezTo>
                  <a:pt x="7314257" y="1331234"/>
                  <a:pt x="7298568" y="1346377"/>
                  <a:pt x="7290928" y="1358929"/>
                </a:cubicBezTo>
                <a:cubicBezTo>
                  <a:pt x="7283288" y="1371480"/>
                  <a:pt x="7278172" y="1382189"/>
                  <a:pt x="7275580" y="1391057"/>
                </a:cubicBezTo>
                <a:cubicBezTo>
                  <a:pt x="7272988" y="1399924"/>
                  <a:pt x="7269509" y="1417592"/>
                  <a:pt x="7265144" y="1444058"/>
                </a:cubicBezTo>
                <a:cubicBezTo>
                  <a:pt x="7260778" y="1470525"/>
                  <a:pt x="7255798" y="1490307"/>
                  <a:pt x="7250205" y="1503403"/>
                </a:cubicBezTo>
                <a:cubicBezTo>
                  <a:pt x="7244612" y="1516500"/>
                  <a:pt x="7239360" y="1526869"/>
                  <a:pt x="7234448" y="1534509"/>
                </a:cubicBezTo>
                <a:lnTo>
                  <a:pt x="7221761" y="1553335"/>
                </a:lnTo>
                <a:cubicBezTo>
                  <a:pt x="7219305" y="1557701"/>
                  <a:pt x="7218418" y="1560975"/>
                  <a:pt x="7219100" y="1563158"/>
                </a:cubicBezTo>
                <a:cubicBezTo>
                  <a:pt x="7219782" y="1565341"/>
                  <a:pt x="7221147" y="1566773"/>
                  <a:pt x="7223193" y="1567455"/>
                </a:cubicBezTo>
                <a:cubicBezTo>
                  <a:pt x="7225240" y="1568137"/>
                  <a:pt x="7232811" y="1566773"/>
                  <a:pt x="7245908" y="1563363"/>
                </a:cubicBezTo>
                <a:cubicBezTo>
                  <a:pt x="7259004" y="1559952"/>
                  <a:pt x="7271624" y="1555109"/>
                  <a:pt x="7283766" y="1548833"/>
                </a:cubicBezTo>
                <a:cubicBezTo>
                  <a:pt x="7295908" y="1542558"/>
                  <a:pt x="7305730" y="1535191"/>
                  <a:pt x="7313234" y="1526732"/>
                </a:cubicBezTo>
                <a:cubicBezTo>
                  <a:pt x="7320738" y="1518274"/>
                  <a:pt x="7328991" y="1504631"/>
                  <a:pt x="7337995" y="1485805"/>
                </a:cubicBezTo>
                <a:lnTo>
                  <a:pt x="7337176" y="1735464"/>
                </a:lnTo>
                <a:cubicBezTo>
                  <a:pt x="7336904" y="1749379"/>
                  <a:pt x="7340724" y="1760430"/>
                  <a:pt x="7348636" y="1768615"/>
                </a:cubicBezTo>
                <a:cubicBezTo>
                  <a:pt x="7356550" y="1776801"/>
                  <a:pt x="7368350" y="1780962"/>
                  <a:pt x="7384039" y="1781098"/>
                </a:cubicBezTo>
                <a:cubicBezTo>
                  <a:pt x="7399728" y="1781235"/>
                  <a:pt x="7411528" y="1776528"/>
                  <a:pt x="7419442" y="1766978"/>
                </a:cubicBezTo>
                <a:cubicBezTo>
                  <a:pt x="7427354" y="1757428"/>
                  <a:pt x="7431446" y="1747333"/>
                  <a:pt x="7431720" y="1736692"/>
                </a:cubicBezTo>
                <a:lnTo>
                  <a:pt x="7432129" y="1449788"/>
                </a:lnTo>
                <a:lnTo>
                  <a:pt x="7406344" y="1426050"/>
                </a:lnTo>
                <a:cubicBezTo>
                  <a:pt x="7397613" y="1418956"/>
                  <a:pt x="7390928" y="1409338"/>
                  <a:pt x="7386290" y="1397196"/>
                </a:cubicBezTo>
                <a:cubicBezTo>
                  <a:pt x="7381651" y="1385054"/>
                  <a:pt x="7379810" y="1374617"/>
                  <a:pt x="7380764" y="1365886"/>
                </a:cubicBezTo>
                <a:cubicBezTo>
                  <a:pt x="7381720" y="1357155"/>
                  <a:pt x="7385266" y="1349379"/>
                  <a:pt x="7391406" y="1342557"/>
                </a:cubicBezTo>
                <a:cubicBezTo>
                  <a:pt x="7397545" y="1335736"/>
                  <a:pt x="7403889" y="1331439"/>
                  <a:pt x="7410438" y="1329665"/>
                </a:cubicBezTo>
                <a:cubicBezTo>
                  <a:pt x="7416986" y="1327892"/>
                  <a:pt x="7424216" y="1326459"/>
                  <a:pt x="7432129" y="1325368"/>
                </a:cubicBezTo>
                <a:lnTo>
                  <a:pt x="7431720" y="1260702"/>
                </a:lnTo>
                <a:lnTo>
                  <a:pt x="7460778" y="1260702"/>
                </a:lnTo>
                <a:cubicBezTo>
                  <a:pt x="7470601" y="1260702"/>
                  <a:pt x="7479946" y="1257223"/>
                  <a:pt x="7488814" y="1250265"/>
                </a:cubicBezTo>
                <a:cubicBezTo>
                  <a:pt x="7497682" y="1243308"/>
                  <a:pt x="7502660" y="1231916"/>
                  <a:pt x="7503752" y="1216091"/>
                </a:cubicBezTo>
                <a:cubicBezTo>
                  <a:pt x="7505662" y="1186896"/>
                  <a:pt x="7491747" y="1172298"/>
                  <a:pt x="7462006" y="1172298"/>
                </a:cubicBezTo>
                <a:lnTo>
                  <a:pt x="7431720" y="1172298"/>
                </a:lnTo>
                <a:lnTo>
                  <a:pt x="7431720" y="1068342"/>
                </a:lnTo>
                <a:cubicBezTo>
                  <a:pt x="7431720" y="1029870"/>
                  <a:pt x="7419304" y="1011589"/>
                  <a:pt x="7394476" y="1013498"/>
                </a:cubicBezTo>
                <a:close/>
                <a:moveTo>
                  <a:pt x="2784358" y="1006848"/>
                </a:moveTo>
                <a:cubicBezTo>
                  <a:pt x="2781356" y="1007325"/>
                  <a:pt x="2778150" y="1008314"/>
                  <a:pt x="2774740" y="1009815"/>
                </a:cubicBezTo>
                <a:cubicBezTo>
                  <a:pt x="2767918" y="1012816"/>
                  <a:pt x="2763007" y="1016773"/>
                  <a:pt x="2760005" y="1021684"/>
                </a:cubicBezTo>
                <a:cubicBezTo>
                  <a:pt x="2757004" y="1026595"/>
                  <a:pt x="2755504" y="1032871"/>
                  <a:pt x="2755504" y="1040511"/>
                </a:cubicBezTo>
                <a:cubicBezTo>
                  <a:pt x="2755230" y="1052243"/>
                  <a:pt x="2758641" y="1065067"/>
                  <a:pt x="2765736" y="1078983"/>
                </a:cubicBezTo>
                <a:cubicBezTo>
                  <a:pt x="2772830" y="1092898"/>
                  <a:pt x="2780128" y="1102857"/>
                  <a:pt x="2787631" y="1108860"/>
                </a:cubicBezTo>
                <a:cubicBezTo>
                  <a:pt x="2795135" y="1114863"/>
                  <a:pt x="2803798" y="1120729"/>
                  <a:pt x="2813621" y="1126459"/>
                </a:cubicBezTo>
                <a:cubicBezTo>
                  <a:pt x="2829174" y="1118546"/>
                  <a:pt x="2840838" y="1110293"/>
                  <a:pt x="2848614" y="1101698"/>
                </a:cubicBezTo>
                <a:cubicBezTo>
                  <a:pt x="2856390" y="1093103"/>
                  <a:pt x="2862871" y="1083076"/>
                  <a:pt x="2868055" y="1071616"/>
                </a:cubicBezTo>
                <a:cubicBezTo>
                  <a:pt x="2873512" y="1058792"/>
                  <a:pt x="2875899" y="1047946"/>
                  <a:pt x="2875217" y="1039078"/>
                </a:cubicBezTo>
                <a:cubicBezTo>
                  <a:pt x="2874535" y="1030211"/>
                  <a:pt x="2872011" y="1022775"/>
                  <a:pt x="2867645" y="1016773"/>
                </a:cubicBezTo>
                <a:cubicBezTo>
                  <a:pt x="2863280" y="1010770"/>
                  <a:pt x="2856459" y="1007496"/>
                  <a:pt x="2847181" y="1006950"/>
                </a:cubicBezTo>
                <a:cubicBezTo>
                  <a:pt x="2839269" y="1006677"/>
                  <a:pt x="2833471" y="1008246"/>
                  <a:pt x="2829787" y="1011657"/>
                </a:cubicBezTo>
                <a:cubicBezTo>
                  <a:pt x="2826104" y="1015067"/>
                  <a:pt x="2821397" y="1022366"/>
                  <a:pt x="2815667" y="1033553"/>
                </a:cubicBezTo>
                <a:cubicBezTo>
                  <a:pt x="2808846" y="1018001"/>
                  <a:pt x="2801206" y="1009133"/>
                  <a:pt x="2792748" y="1006950"/>
                </a:cubicBezTo>
                <a:cubicBezTo>
                  <a:pt x="2790155" y="1006404"/>
                  <a:pt x="2787359" y="1006370"/>
                  <a:pt x="2784358" y="1006848"/>
                </a:cubicBezTo>
                <a:close/>
                <a:moveTo>
                  <a:pt x="7655390" y="1006336"/>
                </a:moveTo>
                <a:cubicBezTo>
                  <a:pt x="7640792" y="1007291"/>
                  <a:pt x="7629674" y="1012339"/>
                  <a:pt x="7622034" y="1021479"/>
                </a:cubicBezTo>
                <a:cubicBezTo>
                  <a:pt x="7614394" y="1030620"/>
                  <a:pt x="7610574" y="1039829"/>
                  <a:pt x="7610574" y="1049106"/>
                </a:cubicBezTo>
                <a:lnTo>
                  <a:pt x="7610574" y="1071207"/>
                </a:lnTo>
                <a:lnTo>
                  <a:pt x="7545090" y="1071207"/>
                </a:lnTo>
                <a:cubicBezTo>
                  <a:pt x="7509892" y="1071207"/>
                  <a:pt x="7492361" y="1086009"/>
                  <a:pt x="7492498" y="1115613"/>
                </a:cubicBezTo>
                <a:cubicBezTo>
                  <a:pt x="7492634" y="1145218"/>
                  <a:pt x="7510164" y="1160020"/>
                  <a:pt x="7545090" y="1160020"/>
                </a:cubicBezTo>
                <a:lnTo>
                  <a:pt x="7610574" y="1160020"/>
                </a:lnTo>
                <a:lnTo>
                  <a:pt x="7610574" y="1191125"/>
                </a:lnTo>
                <a:lnTo>
                  <a:pt x="7535676" y="1191125"/>
                </a:lnTo>
                <a:lnTo>
                  <a:pt x="7535676" y="1480075"/>
                </a:lnTo>
                <a:lnTo>
                  <a:pt x="7699796" y="1480075"/>
                </a:lnTo>
                <a:lnTo>
                  <a:pt x="7679742" y="1488260"/>
                </a:lnTo>
                <a:cubicBezTo>
                  <a:pt x="7673738" y="1490443"/>
                  <a:pt x="7665280" y="1498356"/>
                  <a:pt x="7654366" y="1511998"/>
                </a:cubicBezTo>
                <a:lnTo>
                  <a:pt x="7528718" y="1511998"/>
                </a:lnTo>
                <a:cubicBezTo>
                  <a:pt x="7494884" y="1511998"/>
                  <a:pt x="7477832" y="1525777"/>
                  <a:pt x="7477558" y="1553335"/>
                </a:cubicBezTo>
                <a:cubicBezTo>
                  <a:pt x="7477013" y="1581712"/>
                  <a:pt x="7494066" y="1595900"/>
                  <a:pt x="7528718" y="1595900"/>
                </a:cubicBezTo>
                <a:lnTo>
                  <a:pt x="7623671" y="1596309"/>
                </a:lnTo>
                <a:lnTo>
                  <a:pt x="7611392" y="1634781"/>
                </a:lnTo>
                <a:cubicBezTo>
                  <a:pt x="7608391" y="1644604"/>
                  <a:pt x="7601774" y="1658520"/>
                  <a:pt x="7591542" y="1676528"/>
                </a:cubicBezTo>
                <a:cubicBezTo>
                  <a:pt x="7581310" y="1694536"/>
                  <a:pt x="7566372" y="1710566"/>
                  <a:pt x="7546726" y="1724618"/>
                </a:cubicBezTo>
                <a:cubicBezTo>
                  <a:pt x="7527082" y="1738670"/>
                  <a:pt x="7507914" y="1748219"/>
                  <a:pt x="7489223" y="1753267"/>
                </a:cubicBezTo>
                <a:cubicBezTo>
                  <a:pt x="7470532" y="1758315"/>
                  <a:pt x="7460369" y="1761385"/>
                  <a:pt x="7458732" y="1762476"/>
                </a:cubicBezTo>
                <a:cubicBezTo>
                  <a:pt x="7454912" y="1765477"/>
                  <a:pt x="7453206" y="1768274"/>
                  <a:pt x="7453616" y="1770866"/>
                </a:cubicBezTo>
                <a:cubicBezTo>
                  <a:pt x="7454026" y="1773458"/>
                  <a:pt x="7456140" y="1775641"/>
                  <a:pt x="7459960" y="1777415"/>
                </a:cubicBezTo>
                <a:cubicBezTo>
                  <a:pt x="7463780" y="1779188"/>
                  <a:pt x="7477286" y="1780484"/>
                  <a:pt x="7500478" y="1781303"/>
                </a:cubicBezTo>
                <a:cubicBezTo>
                  <a:pt x="7514394" y="1781848"/>
                  <a:pt x="7530833" y="1780757"/>
                  <a:pt x="7549796" y="1778029"/>
                </a:cubicBezTo>
                <a:cubicBezTo>
                  <a:pt x="7568759" y="1775300"/>
                  <a:pt x="7593657" y="1767865"/>
                  <a:pt x="7624490" y="1755723"/>
                </a:cubicBezTo>
                <a:cubicBezTo>
                  <a:pt x="7655321" y="1743581"/>
                  <a:pt x="7676331" y="1719775"/>
                  <a:pt x="7687518" y="1684304"/>
                </a:cubicBezTo>
                <a:cubicBezTo>
                  <a:pt x="7698704" y="1648833"/>
                  <a:pt x="7707164" y="1619365"/>
                  <a:pt x="7712893" y="1595900"/>
                </a:cubicBezTo>
                <a:lnTo>
                  <a:pt x="7767736" y="1595900"/>
                </a:lnTo>
                <a:cubicBezTo>
                  <a:pt x="7752456" y="1602721"/>
                  <a:pt x="7742497" y="1611589"/>
                  <a:pt x="7737859" y="1622503"/>
                </a:cubicBezTo>
                <a:cubicBezTo>
                  <a:pt x="7729128" y="1642148"/>
                  <a:pt x="7733630" y="1662749"/>
                  <a:pt x="7751366" y="1684304"/>
                </a:cubicBezTo>
                <a:cubicBezTo>
                  <a:pt x="7769100" y="1705859"/>
                  <a:pt x="7789564" y="1725777"/>
                  <a:pt x="7812757" y="1744059"/>
                </a:cubicBezTo>
                <a:cubicBezTo>
                  <a:pt x="7835949" y="1762340"/>
                  <a:pt x="7859755" y="1773799"/>
                  <a:pt x="7884176" y="1778438"/>
                </a:cubicBezTo>
                <a:cubicBezTo>
                  <a:pt x="7908596" y="1783076"/>
                  <a:pt x="7926946" y="1784850"/>
                  <a:pt x="7939224" y="1783758"/>
                </a:cubicBezTo>
                <a:cubicBezTo>
                  <a:pt x="7968964" y="1781848"/>
                  <a:pt x="7989564" y="1769024"/>
                  <a:pt x="8001024" y="1745286"/>
                </a:cubicBezTo>
                <a:cubicBezTo>
                  <a:pt x="8006754" y="1733008"/>
                  <a:pt x="8009414" y="1719229"/>
                  <a:pt x="8009006" y="1703949"/>
                </a:cubicBezTo>
                <a:cubicBezTo>
                  <a:pt x="8008596" y="1688670"/>
                  <a:pt x="8005048" y="1671957"/>
                  <a:pt x="7998364" y="1653813"/>
                </a:cubicBezTo>
                <a:cubicBezTo>
                  <a:pt x="7991679" y="1635668"/>
                  <a:pt x="7977013" y="1625505"/>
                  <a:pt x="7954367" y="1623322"/>
                </a:cubicBezTo>
                <a:cubicBezTo>
                  <a:pt x="7941270" y="1622230"/>
                  <a:pt x="7930834" y="1624550"/>
                  <a:pt x="7923057" y="1630279"/>
                </a:cubicBezTo>
                <a:cubicBezTo>
                  <a:pt x="7915281" y="1636009"/>
                  <a:pt x="7910233" y="1643172"/>
                  <a:pt x="7907914" y="1651766"/>
                </a:cubicBezTo>
                <a:cubicBezTo>
                  <a:pt x="7905594" y="1660361"/>
                  <a:pt x="7907232" y="1669093"/>
                  <a:pt x="7912825" y="1677960"/>
                </a:cubicBezTo>
                <a:cubicBezTo>
                  <a:pt x="7918418" y="1686828"/>
                  <a:pt x="7924626" y="1691944"/>
                  <a:pt x="7931448" y="1693308"/>
                </a:cubicBezTo>
                <a:cubicBezTo>
                  <a:pt x="7938268" y="1694672"/>
                  <a:pt x="7944135" y="1694058"/>
                  <a:pt x="7949046" y="1691466"/>
                </a:cubicBezTo>
                <a:cubicBezTo>
                  <a:pt x="7953958" y="1688874"/>
                  <a:pt x="7957436" y="1686419"/>
                  <a:pt x="7959483" y="1684099"/>
                </a:cubicBezTo>
                <a:cubicBezTo>
                  <a:pt x="7961529" y="1681780"/>
                  <a:pt x="7964053" y="1678165"/>
                  <a:pt x="7967054" y="1673254"/>
                </a:cubicBezTo>
                <a:lnTo>
                  <a:pt x="7969920" y="1699447"/>
                </a:lnTo>
                <a:cubicBezTo>
                  <a:pt x="7971010" y="1708451"/>
                  <a:pt x="7969510" y="1715818"/>
                  <a:pt x="7965418" y="1721548"/>
                </a:cubicBezTo>
                <a:cubicBezTo>
                  <a:pt x="7958050" y="1731644"/>
                  <a:pt x="7945499" y="1733758"/>
                  <a:pt x="7927764" y="1727892"/>
                </a:cubicBezTo>
                <a:cubicBezTo>
                  <a:pt x="7910028" y="1722026"/>
                  <a:pt x="7892838" y="1710157"/>
                  <a:pt x="7876195" y="1692285"/>
                </a:cubicBezTo>
                <a:cubicBezTo>
                  <a:pt x="7859550" y="1674413"/>
                  <a:pt x="7846044" y="1656473"/>
                  <a:pt x="7835676" y="1638465"/>
                </a:cubicBezTo>
                <a:cubicBezTo>
                  <a:pt x="7825308" y="1620457"/>
                  <a:pt x="7819236" y="1610293"/>
                  <a:pt x="7817464" y="1607974"/>
                </a:cubicBezTo>
                <a:cubicBezTo>
                  <a:pt x="7815690" y="1605655"/>
                  <a:pt x="7813507" y="1603608"/>
                  <a:pt x="7810915" y="1601835"/>
                </a:cubicBezTo>
                <a:cubicBezTo>
                  <a:pt x="7808323" y="1600061"/>
                  <a:pt x="7803889" y="1598083"/>
                  <a:pt x="7797614" y="1595900"/>
                </a:cubicBezTo>
                <a:lnTo>
                  <a:pt x="7955594" y="1595900"/>
                </a:lnTo>
                <a:cubicBezTo>
                  <a:pt x="7968146" y="1595900"/>
                  <a:pt x="7979878" y="1592626"/>
                  <a:pt x="7990792" y="1586077"/>
                </a:cubicBezTo>
                <a:cubicBezTo>
                  <a:pt x="8001706" y="1579529"/>
                  <a:pt x="8006890" y="1565545"/>
                  <a:pt x="8006345" y="1544127"/>
                </a:cubicBezTo>
                <a:cubicBezTo>
                  <a:pt x="8005799" y="1522708"/>
                  <a:pt x="7988882" y="1511998"/>
                  <a:pt x="7955594" y="1511998"/>
                </a:cubicBezTo>
                <a:lnTo>
                  <a:pt x="7727627" y="1511998"/>
                </a:lnTo>
                <a:lnTo>
                  <a:pt x="7737040" y="1495218"/>
                </a:lnTo>
                <a:cubicBezTo>
                  <a:pt x="7738132" y="1493035"/>
                  <a:pt x="7743180" y="1487987"/>
                  <a:pt x="7752184" y="1480075"/>
                </a:cubicBezTo>
                <a:lnTo>
                  <a:pt x="7825854" y="1480075"/>
                </a:lnTo>
                <a:cubicBezTo>
                  <a:pt x="7844680" y="1480075"/>
                  <a:pt x="7865690" y="1475027"/>
                  <a:pt x="7888882" y="1464931"/>
                </a:cubicBezTo>
                <a:cubicBezTo>
                  <a:pt x="7912074" y="1454836"/>
                  <a:pt x="7929264" y="1432735"/>
                  <a:pt x="7940452" y="1398628"/>
                </a:cubicBezTo>
                <a:cubicBezTo>
                  <a:pt x="7945636" y="1382803"/>
                  <a:pt x="7947750" y="1359884"/>
                  <a:pt x="7946795" y="1329870"/>
                </a:cubicBezTo>
                <a:cubicBezTo>
                  <a:pt x="7945840" y="1299856"/>
                  <a:pt x="7942020" y="1275436"/>
                  <a:pt x="7935336" y="1256609"/>
                </a:cubicBezTo>
                <a:cubicBezTo>
                  <a:pt x="7928650" y="1237782"/>
                  <a:pt x="7919578" y="1224413"/>
                  <a:pt x="7908118" y="1216500"/>
                </a:cubicBezTo>
                <a:cubicBezTo>
                  <a:pt x="7896658" y="1208587"/>
                  <a:pt x="7883971" y="1201630"/>
                  <a:pt x="7870056" y="1195627"/>
                </a:cubicBezTo>
                <a:lnTo>
                  <a:pt x="7870056" y="1160020"/>
                </a:lnTo>
                <a:lnTo>
                  <a:pt x="7951092" y="1160020"/>
                </a:lnTo>
                <a:cubicBezTo>
                  <a:pt x="7960916" y="1160020"/>
                  <a:pt x="7971078" y="1156336"/>
                  <a:pt x="7981584" y="1148969"/>
                </a:cubicBezTo>
                <a:cubicBezTo>
                  <a:pt x="7992088" y="1141602"/>
                  <a:pt x="7997136" y="1130211"/>
                  <a:pt x="7996727" y="1114795"/>
                </a:cubicBezTo>
                <a:cubicBezTo>
                  <a:pt x="7996318" y="1099378"/>
                  <a:pt x="7991542" y="1088260"/>
                  <a:pt x="7982402" y="1081438"/>
                </a:cubicBezTo>
                <a:cubicBezTo>
                  <a:pt x="7973262" y="1074617"/>
                  <a:pt x="7962825" y="1071207"/>
                  <a:pt x="7951092" y="1071207"/>
                </a:cubicBezTo>
                <a:lnTo>
                  <a:pt x="7870056" y="1071207"/>
                </a:lnTo>
                <a:lnTo>
                  <a:pt x="7870056" y="1049106"/>
                </a:lnTo>
                <a:cubicBezTo>
                  <a:pt x="7870056" y="1038192"/>
                  <a:pt x="7865417" y="1028232"/>
                  <a:pt x="7856140" y="1019228"/>
                </a:cubicBezTo>
                <a:cubicBezTo>
                  <a:pt x="7846863" y="1010224"/>
                  <a:pt x="7835403" y="1006404"/>
                  <a:pt x="7821761" y="1007769"/>
                </a:cubicBezTo>
                <a:cubicBezTo>
                  <a:pt x="7808118" y="1009133"/>
                  <a:pt x="7797477" y="1014044"/>
                  <a:pt x="7789838" y="1022502"/>
                </a:cubicBezTo>
                <a:cubicBezTo>
                  <a:pt x="7782197" y="1030961"/>
                  <a:pt x="7778378" y="1039829"/>
                  <a:pt x="7778378" y="1049106"/>
                </a:cubicBezTo>
                <a:lnTo>
                  <a:pt x="7778378" y="1071207"/>
                </a:lnTo>
                <a:lnTo>
                  <a:pt x="7702662" y="1071207"/>
                </a:lnTo>
                <a:lnTo>
                  <a:pt x="7702662" y="1049106"/>
                </a:lnTo>
                <a:cubicBezTo>
                  <a:pt x="7702662" y="1037919"/>
                  <a:pt x="7698432" y="1027755"/>
                  <a:pt x="7689974" y="1018614"/>
                </a:cubicBezTo>
                <a:cubicBezTo>
                  <a:pt x="7681515" y="1009474"/>
                  <a:pt x="7669987" y="1005381"/>
                  <a:pt x="7655390" y="1006336"/>
                </a:cubicBezTo>
                <a:close/>
                <a:moveTo>
                  <a:pt x="4965564" y="1005108"/>
                </a:moveTo>
                <a:cubicBezTo>
                  <a:pt x="4961198" y="1005790"/>
                  <a:pt x="4953013" y="1010634"/>
                  <a:pt x="4941007" y="1019638"/>
                </a:cubicBezTo>
                <a:cubicBezTo>
                  <a:pt x="4929001" y="1028642"/>
                  <a:pt x="4915359" y="1039624"/>
                  <a:pt x="4900079" y="1052584"/>
                </a:cubicBezTo>
                <a:cubicBezTo>
                  <a:pt x="4884800" y="1065545"/>
                  <a:pt x="4876205" y="1084508"/>
                  <a:pt x="4874295" y="1109474"/>
                </a:cubicBezTo>
                <a:cubicBezTo>
                  <a:pt x="4872385" y="1134440"/>
                  <a:pt x="4871430" y="1150743"/>
                  <a:pt x="4871430" y="1158383"/>
                </a:cubicBezTo>
                <a:lnTo>
                  <a:pt x="4779342" y="1158383"/>
                </a:lnTo>
                <a:cubicBezTo>
                  <a:pt x="4770612" y="1158383"/>
                  <a:pt x="4761266" y="1163157"/>
                  <a:pt x="4751307" y="1172707"/>
                </a:cubicBezTo>
                <a:cubicBezTo>
                  <a:pt x="4741348" y="1182257"/>
                  <a:pt x="4737869" y="1194194"/>
                  <a:pt x="4740870" y="1208519"/>
                </a:cubicBezTo>
                <a:cubicBezTo>
                  <a:pt x="4743872" y="1222844"/>
                  <a:pt x="4749465" y="1233280"/>
                  <a:pt x="4757651" y="1239829"/>
                </a:cubicBezTo>
                <a:cubicBezTo>
                  <a:pt x="4765836" y="1246377"/>
                  <a:pt x="4774022" y="1249651"/>
                  <a:pt x="4782207" y="1249651"/>
                </a:cubicBezTo>
                <a:lnTo>
                  <a:pt x="4871430" y="1249651"/>
                </a:lnTo>
                <a:lnTo>
                  <a:pt x="4870611" y="1310224"/>
                </a:lnTo>
                <a:cubicBezTo>
                  <a:pt x="4870338" y="1332871"/>
                  <a:pt x="4869793" y="1350061"/>
                  <a:pt x="4868974" y="1361793"/>
                </a:cubicBezTo>
                <a:cubicBezTo>
                  <a:pt x="4868156" y="1373526"/>
                  <a:pt x="4867337" y="1385259"/>
                  <a:pt x="4866519" y="1396991"/>
                </a:cubicBezTo>
                <a:lnTo>
                  <a:pt x="4756014" y="1396991"/>
                </a:lnTo>
                <a:cubicBezTo>
                  <a:pt x="4741280" y="1396991"/>
                  <a:pt x="4729888" y="1402176"/>
                  <a:pt x="4721839" y="1412544"/>
                </a:cubicBezTo>
                <a:cubicBezTo>
                  <a:pt x="4713790" y="1422912"/>
                  <a:pt x="4710107" y="1435804"/>
                  <a:pt x="4710789" y="1451221"/>
                </a:cubicBezTo>
                <a:cubicBezTo>
                  <a:pt x="4711471" y="1466637"/>
                  <a:pt x="4717746" y="1476459"/>
                  <a:pt x="4729615" y="1480689"/>
                </a:cubicBezTo>
                <a:cubicBezTo>
                  <a:pt x="4741485" y="1484918"/>
                  <a:pt x="4750284" y="1487032"/>
                  <a:pt x="4756014" y="1487032"/>
                </a:cubicBezTo>
                <a:lnTo>
                  <a:pt x="4855059" y="1487032"/>
                </a:lnTo>
                <a:lnTo>
                  <a:pt x="4845236" y="1529597"/>
                </a:lnTo>
                <a:cubicBezTo>
                  <a:pt x="4840052" y="1553881"/>
                  <a:pt x="4828797" y="1580416"/>
                  <a:pt x="4811471" y="1609202"/>
                </a:cubicBezTo>
                <a:cubicBezTo>
                  <a:pt x="4794145" y="1637987"/>
                  <a:pt x="4768019" y="1669229"/>
                  <a:pt x="4733094" y="1702926"/>
                </a:cubicBezTo>
                <a:cubicBezTo>
                  <a:pt x="4698169" y="1736623"/>
                  <a:pt x="4670611" y="1755928"/>
                  <a:pt x="4650420" y="1760839"/>
                </a:cubicBezTo>
                <a:cubicBezTo>
                  <a:pt x="4630229" y="1765750"/>
                  <a:pt x="4619178" y="1768752"/>
                  <a:pt x="4617269" y="1769843"/>
                </a:cubicBezTo>
                <a:cubicBezTo>
                  <a:pt x="4611539" y="1773390"/>
                  <a:pt x="4609015" y="1776255"/>
                  <a:pt x="4609697" y="1778438"/>
                </a:cubicBezTo>
                <a:cubicBezTo>
                  <a:pt x="4610379" y="1780621"/>
                  <a:pt x="4613108" y="1782803"/>
                  <a:pt x="4617883" y="1784986"/>
                </a:cubicBezTo>
                <a:cubicBezTo>
                  <a:pt x="4622658" y="1787169"/>
                  <a:pt x="4632549" y="1787169"/>
                  <a:pt x="4647555" y="1784986"/>
                </a:cubicBezTo>
                <a:lnTo>
                  <a:pt x="4684390" y="1782121"/>
                </a:lnTo>
                <a:cubicBezTo>
                  <a:pt x="4699397" y="1781030"/>
                  <a:pt x="4716109" y="1778301"/>
                  <a:pt x="4734527" y="1773936"/>
                </a:cubicBezTo>
                <a:cubicBezTo>
                  <a:pt x="4752944" y="1769570"/>
                  <a:pt x="4775591" y="1759679"/>
                  <a:pt x="4802467" y="1744263"/>
                </a:cubicBezTo>
                <a:cubicBezTo>
                  <a:pt x="4829343" y="1728847"/>
                  <a:pt x="4851512" y="1710498"/>
                  <a:pt x="4868974" y="1689215"/>
                </a:cubicBezTo>
                <a:cubicBezTo>
                  <a:pt x="4886437" y="1667933"/>
                  <a:pt x="4899465" y="1648219"/>
                  <a:pt x="4908060" y="1630075"/>
                </a:cubicBezTo>
                <a:cubicBezTo>
                  <a:pt x="4916655" y="1611930"/>
                  <a:pt x="4925182" y="1592762"/>
                  <a:pt x="4933640" y="1572571"/>
                </a:cubicBezTo>
                <a:lnTo>
                  <a:pt x="4954513" y="1613090"/>
                </a:lnTo>
                <a:cubicBezTo>
                  <a:pt x="4973067" y="1650743"/>
                  <a:pt x="4995782" y="1682462"/>
                  <a:pt x="5022658" y="1708247"/>
                </a:cubicBezTo>
                <a:cubicBezTo>
                  <a:pt x="5049534" y="1734031"/>
                  <a:pt x="5074363" y="1752449"/>
                  <a:pt x="5097146" y="1763499"/>
                </a:cubicBezTo>
                <a:cubicBezTo>
                  <a:pt x="5119929" y="1774550"/>
                  <a:pt x="5140871" y="1779393"/>
                  <a:pt x="5159971" y="1778029"/>
                </a:cubicBezTo>
                <a:cubicBezTo>
                  <a:pt x="5185618" y="1776391"/>
                  <a:pt x="5202876" y="1766228"/>
                  <a:pt x="5211744" y="1747537"/>
                </a:cubicBezTo>
                <a:cubicBezTo>
                  <a:pt x="5220612" y="1728847"/>
                  <a:pt x="5225182" y="1705859"/>
                  <a:pt x="5225455" y="1678574"/>
                </a:cubicBezTo>
                <a:cubicBezTo>
                  <a:pt x="5225455" y="1626732"/>
                  <a:pt x="5208811" y="1600675"/>
                  <a:pt x="5175523" y="1600402"/>
                </a:cubicBezTo>
                <a:cubicBezTo>
                  <a:pt x="5150421" y="1600402"/>
                  <a:pt x="5137187" y="1608588"/>
                  <a:pt x="5135823" y="1624959"/>
                </a:cubicBezTo>
                <a:cubicBezTo>
                  <a:pt x="5134459" y="1641330"/>
                  <a:pt x="5138006" y="1653881"/>
                  <a:pt x="5146464" y="1662612"/>
                </a:cubicBezTo>
                <a:cubicBezTo>
                  <a:pt x="5154923" y="1671344"/>
                  <a:pt x="5166928" y="1672571"/>
                  <a:pt x="5182481" y="1666296"/>
                </a:cubicBezTo>
                <a:lnTo>
                  <a:pt x="5183709" y="1691262"/>
                </a:lnTo>
                <a:cubicBezTo>
                  <a:pt x="5185073" y="1699174"/>
                  <a:pt x="5177092" y="1707292"/>
                  <a:pt x="5159766" y="1715614"/>
                </a:cubicBezTo>
                <a:cubicBezTo>
                  <a:pt x="5142440" y="1723936"/>
                  <a:pt x="5121498" y="1710225"/>
                  <a:pt x="5096942" y="1674481"/>
                </a:cubicBezTo>
                <a:cubicBezTo>
                  <a:pt x="5072385" y="1638738"/>
                  <a:pt x="5053081" y="1604154"/>
                  <a:pt x="5039029" y="1570730"/>
                </a:cubicBezTo>
                <a:cubicBezTo>
                  <a:pt x="5024977" y="1537305"/>
                  <a:pt x="5015973" y="1516841"/>
                  <a:pt x="5012017" y="1509338"/>
                </a:cubicBezTo>
                <a:cubicBezTo>
                  <a:pt x="5008060" y="1501835"/>
                  <a:pt x="5004172" y="1496582"/>
                  <a:pt x="5000352" y="1493581"/>
                </a:cubicBezTo>
                <a:cubicBezTo>
                  <a:pt x="4996532" y="1490579"/>
                  <a:pt x="4988483" y="1488397"/>
                  <a:pt x="4976205" y="1487032"/>
                </a:cubicBezTo>
                <a:lnTo>
                  <a:pt x="5163654" y="1487032"/>
                </a:lnTo>
                <a:cubicBezTo>
                  <a:pt x="5175386" y="1487032"/>
                  <a:pt x="5185346" y="1482871"/>
                  <a:pt x="5193531" y="1474549"/>
                </a:cubicBezTo>
                <a:cubicBezTo>
                  <a:pt x="5201717" y="1466227"/>
                  <a:pt x="5206082" y="1456064"/>
                  <a:pt x="5206628" y="1444058"/>
                </a:cubicBezTo>
                <a:cubicBezTo>
                  <a:pt x="5206901" y="1431234"/>
                  <a:pt x="5202672" y="1420184"/>
                  <a:pt x="5193941" y="1410907"/>
                </a:cubicBezTo>
                <a:cubicBezTo>
                  <a:pt x="5185209" y="1401630"/>
                  <a:pt x="5175523" y="1396991"/>
                  <a:pt x="5164882" y="1396991"/>
                </a:cubicBezTo>
                <a:lnTo>
                  <a:pt x="5146874" y="1396991"/>
                </a:lnTo>
                <a:lnTo>
                  <a:pt x="5146874" y="1257428"/>
                </a:lnTo>
                <a:cubicBezTo>
                  <a:pt x="5146874" y="1250334"/>
                  <a:pt x="5145646" y="1237987"/>
                  <a:pt x="5143190" y="1220388"/>
                </a:cubicBezTo>
                <a:cubicBezTo>
                  <a:pt x="5140734" y="1202789"/>
                  <a:pt x="5132617" y="1188123"/>
                  <a:pt x="5118838" y="1176391"/>
                </a:cubicBezTo>
                <a:cubicBezTo>
                  <a:pt x="5105059" y="1164658"/>
                  <a:pt x="5078115" y="1158655"/>
                  <a:pt x="5038006" y="1158383"/>
                </a:cubicBezTo>
                <a:lnTo>
                  <a:pt x="4966792" y="1157973"/>
                </a:lnTo>
                <a:lnTo>
                  <a:pt x="4965564" y="1111316"/>
                </a:lnTo>
                <a:cubicBezTo>
                  <a:pt x="4965291" y="1109133"/>
                  <a:pt x="4965564" y="1097196"/>
                  <a:pt x="4966382" y="1075504"/>
                </a:cubicBezTo>
                <a:cubicBezTo>
                  <a:pt x="4967201" y="1053812"/>
                  <a:pt x="4969315" y="1038737"/>
                  <a:pt x="4972726" y="1030279"/>
                </a:cubicBezTo>
                <a:cubicBezTo>
                  <a:pt x="4976137" y="1021820"/>
                  <a:pt x="4977774" y="1016022"/>
                  <a:pt x="4977637" y="1012884"/>
                </a:cubicBezTo>
                <a:cubicBezTo>
                  <a:pt x="4977501" y="1009747"/>
                  <a:pt x="4976546" y="1007496"/>
                  <a:pt x="4974773" y="1006131"/>
                </a:cubicBezTo>
                <a:cubicBezTo>
                  <a:pt x="4972999" y="1004767"/>
                  <a:pt x="4969929" y="1004426"/>
                  <a:pt x="4965564" y="1005108"/>
                </a:cubicBezTo>
                <a:close/>
                <a:moveTo>
                  <a:pt x="2141197" y="1002039"/>
                </a:moveTo>
                <a:cubicBezTo>
                  <a:pt x="2123871" y="1002857"/>
                  <a:pt x="2112343" y="1007155"/>
                  <a:pt x="2106613" y="1014931"/>
                </a:cubicBezTo>
                <a:cubicBezTo>
                  <a:pt x="2100883" y="1022707"/>
                  <a:pt x="2098018" y="1030825"/>
                  <a:pt x="2098018" y="1039283"/>
                </a:cubicBezTo>
                <a:lnTo>
                  <a:pt x="2098018" y="1058928"/>
                </a:lnTo>
                <a:lnTo>
                  <a:pt x="1935125" y="1058928"/>
                </a:lnTo>
                <a:cubicBezTo>
                  <a:pt x="1927486" y="1058928"/>
                  <a:pt x="1917731" y="1061657"/>
                  <a:pt x="1905862" y="1067114"/>
                </a:cubicBezTo>
                <a:cubicBezTo>
                  <a:pt x="1893993" y="1072571"/>
                  <a:pt x="1888059" y="1083621"/>
                  <a:pt x="1888059" y="1100265"/>
                </a:cubicBezTo>
                <a:cubicBezTo>
                  <a:pt x="1887786" y="1116363"/>
                  <a:pt x="1893175" y="1127209"/>
                  <a:pt x="1904225" y="1132803"/>
                </a:cubicBezTo>
                <a:cubicBezTo>
                  <a:pt x="1915276" y="1138396"/>
                  <a:pt x="1925576" y="1141193"/>
                  <a:pt x="1935125" y="1141193"/>
                </a:cubicBezTo>
                <a:lnTo>
                  <a:pt x="2098018" y="1141193"/>
                </a:lnTo>
                <a:lnTo>
                  <a:pt x="2098018" y="1169024"/>
                </a:lnTo>
                <a:lnTo>
                  <a:pt x="1969914" y="1169024"/>
                </a:lnTo>
                <a:cubicBezTo>
                  <a:pt x="1959000" y="1169024"/>
                  <a:pt x="1948905" y="1171957"/>
                  <a:pt x="1939628" y="1177823"/>
                </a:cubicBezTo>
                <a:cubicBezTo>
                  <a:pt x="1930351" y="1183690"/>
                  <a:pt x="1926599" y="1196514"/>
                  <a:pt x="1928373" y="1216295"/>
                </a:cubicBezTo>
                <a:cubicBezTo>
                  <a:pt x="1930146" y="1236077"/>
                  <a:pt x="1943993" y="1245968"/>
                  <a:pt x="1969914" y="1245968"/>
                </a:cubicBezTo>
                <a:lnTo>
                  <a:pt x="2098018" y="1245968"/>
                </a:lnTo>
                <a:lnTo>
                  <a:pt x="2098018" y="1278301"/>
                </a:lnTo>
                <a:lnTo>
                  <a:pt x="1904839" y="1278301"/>
                </a:lnTo>
                <a:cubicBezTo>
                  <a:pt x="1895562" y="1278301"/>
                  <a:pt x="1885671" y="1281916"/>
                  <a:pt x="1875166" y="1289147"/>
                </a:cubicBezTo>
                <a:cubicBezTo>
                  <a:pt x="1864662" y="1296377"/>
                  <a:pt x="1860569" y="1307564"/>
                  <a:pt x="1862888" y="1322707"/>
                </a:cubicBezTo>
                <a:cubicBezTo>
                  <a:pt x="1865207" y="1337851"/>
                  <a:pt x="1871074" y="1347946"/>
                  <a:pt x="1880487" y="1352994"/>
                </a:cubicBezTo>
                <a:cubicBezTo>
                  <a:pt x="1889900" y="1358042"/>
                  <a:pt x="1898018" y="1360566"/>
                  <a:pt x="1904839" y="1360566"/>
                </a:cubicBezTo>
                <a:lnTo>
                  <a:pt x="2400474" y="1360566"/>
                </a:lnTo>
                <a:cubicBezTo>
                  <a:pt x="2408387" y="1360566"/>
                  <a:pt x="2416913" y="1357360"/>
                  <a:pt x="2426054" y="1350948"/>
                </a:cubicBezTo>
                <a:cubicBezTo>
                  <a:pt x="2435194" y="1344536"/>
                  <a:pt x="2440037" y="1334235"/>
                  <a:pt x="2440583" y="1320047"/>
                </a:cubicBezTo>
                <a:cubicBezTo>
                  <a:pt x="2440856" y="1303949"/>
                  <a:pt x="2436354" y="1292967"/>
                  <a:pt x="2427077" y="1287100"/>
                </a:cubicBezTo>
                <a:cubicBezTo>
                  <a:pt x="2417800" y="1281234"/>
                  <a:pt x="2408932" y="1278301"/>
                  <a:pt x="2400474" y="1278301"/>
                </a:cubicBezTo>
                <a:lnTo>
                  <a:pt x="2192561" y="1278301"/>
                </a:lnTo>
                <a:lnTo>
                  <a:pt x="2192561" y="1245968"/>
                </a:lnTo>
                <a:lnTo>
                  <a:pt x="2338673" y="1245968"/>
                </a:lnTo>
                <a:cubicBezTo>
                  <a:pt x="2361593" y="1245968"/>
                  <a:pt x="2374007" y="1234235"/>
                  <a:pt x="2375917" y="1210770"/>
                </a:cubicBezTo>
                <a:cubicBezTo>
                  <a:pt x="2377009" y="1196309"/>
                  <a:pt x="2373462" y="1185736"/>
                  <a:pt x="2365276" y="1179051"/>
                </a:cubicBezTo>
                <a:cubicBezTo>
                  <a:pt x="2357091" y="1172366"/>
                  <a:pt x="2348223" y="1169024"/>
                  <a:pt x="2338673" y="1169024"/>
                </a:cubicBezTo>
                <a:lnTo>
                  <a:pt x="2192561" y="1169024"/>
                </a:lnTo>
                <a:lnTo>
                  <a:pt x="2192561" y="1141193"/>
                </a:lnTo>
                <a:lnTo>
                  <a:pt x="2384103" y="1141193"/>
                </a:lnTo>
                <a:cubicBezTo>
                  <a:pt x="2390924" y="1141193"/>
                  <a:pt x="2398428" y="1138328"/>
                  <a:pt x="2406613" y="1132598"/>
                </a:cubicBezTo>
                <a:cubicBezTo>
                  <a:pt x="2414799" y="1126868"/>
                  <a:pt x="2419301" y="1116500"/>
                  <a:pt x="2420119" y="1101493"/>
                </a:cubicBezTo>
                <a:cubicBezTo>
                  <a:pt x="2420938" y="1086486"/>
                  <a:pt x="2417391" y="1075640"/>
                  <a:pt x="2409478" y="1068955"/>
                </a:cubicBezTo>
                <a:cubicBezTo>
                  <a:pt x="2401565" y="1062271"/>
                  <a:pt x="2393107" y="1058928"/>
                  <a:pt x="2384103" y="1058928"/>
                </a:cubicBezTo>
                <a:lnTo>
                  <a:pt x="2192561" y="1058928"/>
                </a:lnTo>
                <a:lnTo>
                  <a:pt x="2192561" y="1039283"/>
                </a:lnTo>
                <a:cubicBezTo>
                  <a:pt x="2192561" y="1031643"/>
                  <a:pt x="2188332" y="1023321"/>
                  <a:pt x="2179874" y="1014317"/>
                </a:cubicBezTo>
                <a:cubicBezTo>
                  <a:pt x="2171415" y="1005313"/>
                  <a:pt x="2158523" y="1001220"/>
                  <a:pt x="2141197" y="1002039"/>
                </a:cubicBezTo>
                <a:close/>
                <a:moveTo>
                  <a:pt x="3859715" y="996923"/>
                </a:moveTo>
                <a:cubicBezTo>
                  <a:pt x="3844299" y="997332"/>
                  <a:pt x="3827928" y="998492"/>
                  <a:pt x="3810602" y="1000402"/>
                </a:cubicBezTo>
                <a:cubicBezTo>
                  <a:pt x="3793276" y="1002311"/>
                  <a:pt x="3772880" y="1011861"/>
                  <a:pt x="3749415" y="1029051"/>
                </a:cubicBezTo>
                <a:cubicBezTo>
                  <a:pt x="3725950" y="1046241"/>
                  <a:pt x="3709510" y="1060565"/>
                  <a:pt x="3700097" y="1072025"/>
                </a:cubicBezTo>
                <a:cubicBezTo>
                  <a:pt x="3690683" y="1083485"/>
                  <a:pt x="3680929" y="1099310"/>
                  <a:pt x="3670834" y="1119501"/>
                </a:cubicBezTo>
                <a:lnTo>
                  <a:pt x="3647096" y="1166568"/>
                </a:lnTo>
                <a:cubicBezTo>
                  <a:pt x="3639183" y="1180756"/>
                  <a:pt x="3630997" y="1193239"/>
                  <a:pt x="3622539" y="1204017"/>
                </a:cubicBezTo>
                <a:cubicBezTo>
                  <a:pt x="3614080" y="1214795"/>
                  <a:pt x="3601256" y="1226868"/>
                  <a:pt x="3584067" y="1240238"/>
                </a:cubicBezTo>
                <a:cubicBezTo>
                  <a:pt x="3566877" y="1253608"/>
                  <a:pt x="3551870" y="1262407"/>
                  <a:pt x="3539046" y="1266636"/>
                </a:cubicBezTo>
                <a:cubicBezTo>
                  <a:pt x="3526222" y="1270866"/>
                  <a:pt x="3519537" y="1274344"/>
                  <a:pt x="3518992" y="1277073"/>
                </a:cubicBezTo>
                <a:cubicBezTo>
                  <a:pt x="3518446" y="1279802"/>
                  <a:pt x="3519333" y="1282871"/>
                  <a:pt x="3521652" y="1286282"/>
                </a:cubicBezTo>
                <a:cubicBezTo>
                  <a:pt x="3523971" y="1289692"/>
                  <a:pt x="3535431" y="1290988"/>
                  <a:pt x="3556031" y="1290170"/>
                </a:cubicBezTo>
                <a:cubicBezTo>
                  <a:pt x="3576631" y="1289351"/>
                  <a:pt x="3597300" y="1287305"/>
                  <a:pt x="3618037" y="1284031"/>
                </a:cubicBezTo>
                <a:lnTo>
                  <a:pt x="3618037" y="1664659"/>
                </a:lnTo>
                <a:cubicBezTo>
                  <a:pt x="3618037" y="1690852"/>
                  <a:pt x="3620492" y="1709747"/>
                  <a:pt x="3625404" y="1721344"/>
                </a:cubicBezTo>
                <a:cubicBezTo>
                  <a:pt x="3630315" y="1732940"/>
                  <a:pt x="3639114" y="1743308"/>
                  <a:pt x="3651802" y="1752449"/>
                </a:cubicBezTo>
                <a:cubicBezTo>
                  <a:pt x="3664490" y="1761589"/>
                  <a:pt x="3693139" y="1768411"/>
                  <a:pt x="3737751" y="1772913"/>
                </a:cubicBezTo>
                <a:cubicBezTo>
                  <a:pt x="3782361" y="1777415"/>
                  <a:pt x="3844231" y="1779802"/>
                  <a:pt x="3923358" y="1780075"/>
                </a:cubicBezTo>
                <a:cubicBezTo>
                  <a:pt x="4059511" y="1780621"/>
                  <a:pt x="4146209" y="1778984"/>
                  <a:pt x="4183453" y="1775164"/>
                </a:cubicBezTo>
                <a:cubicBezTo>
                  <a:pt x="4220698" y="1771344"/>
                  <a:pt x="4246141" y="1763226"/>
                  <a:pt x="4259783" y="1750812"/>
                </a:cubicBezTo>
                <a:cubicBezTo>
                  <a:pt x="4273426" y="1738397"/>
                  <a:pt x="4283385" y="1723595"/>
                  <a:pt x="4289661" y="1706405"/>
                </a:cubicBezTo>
                <a:cubicBezTo>
                  <a:pt x="4301667" y="1672299"/>
                  <a:pt x="4301325" y="1644331"/>
                  <a:pt x="4288638" y="1622503"/>
                </a:cubicBezTo>
                <a:cubicBezTo>
                  <a:pt x="4275950" y="1600675"/>
                  <a:pt x="4262921" y="1585395"/>
                  <a:pt x="4249552" y="1576664"/>
                </a:cubicBezTo>
                <a:cubicBezTo>
                  <a:pt x="4234272" y="1567114"/>
                  <a:pt x="4227178" y="1569502"/>
                  <a:pt x="4228269" y="1583826"/>
                </a:cubicBezTo>
                <a:cubicBezTo>
                  <a:pt x="4229361" y="1598151"/>
                  <a:pt x="4228747" y="1610429"/>
                  <a:pt x="4226428" y="1620661"/>
                </a:cubicBezTo>
                <a:cubicBezTo>
                  <a:pt x="4224109" y="1630893"/>
                  <a:pt x="4221448" y="1639215"/>
                  <a:pt x="4218446" y="1645627"/>
                </a:cubicBezTo>
                <a:cubicBezTo>
                  <a:pt x="4215445" y="1652039"/>
                  <a:pt x="4211284" y="1657837"/>
                  <a:pt x="4205964" y="1663022"/>
                </a:cubicBezTo>
                <a:cubicBezTo>
                  <a:pt x="4200643" y="1668206"/>
                  <a:pt x="4191980" y="1673049"/>
                  <a:pt x="4179975" y="1677551"/>
                </a:cubicBezTo>
                <a:cubicBezTo>
                  <a:pt x="4167969" y="1682053"/>
                  <a:pt x="4147096" y="1685395"/>
                  <a:pt x="4117355" y="1687578"/>
                </a:cubicBezTo>
                <a:cubicBezTo>
                  <a:pt x="4087614" y="1689761"/>
                  <a:pt x="4037137" y="1690852"/>
                  <a:pt x="3965922" y="1690852"/>
                </a:cubicBezTo>
                <a:cubicBezTo>
                  <a:pt x="3925540" y="1691125"/>
                  <a:pt x="3881748" y="1690307"/>
                  <a:pt x="3834544" y="1688397"/>
                </a:cubicBezTo>
                <a:cubicBezTo>
                  <a:pt x="3787341" y="1686487"/>
                  <a:pt x="3756713" y="1684372"/>
                  <a:pt x="3742662" y="1682053"/>
                </a:cubicBezTo>
                <a:cubicBezTo>
                  <a:pt x="3728610" y="1679734"/>
                  <a:pt x="3719742" y="1675232"/>
                  <a:pt x="3716059" y="1668547"/>
                </a:cubicBezTo>
                <a:cubicBezTo>
                  <a:pt x="3712375" y="1661862"/>
                  <a:pt x="3710533" y="1651425"/>
                  <a:pt x="3710533" y="1637237"/>
                </a:cubicBezTo>
                <a:lnTo>
                  <a:pt x="3710533" y="1520184"/>
                </a:lnTo>
                <a:lnTo>
                  <a:pt x="4042458" y="1520184"/>
                </a:lnTo>
                <a:cubicBezTo>
                  <a:pt x="4092662" y="1520184"/>
                  <a:pt x="4129497" y="1509747"/>
                  <a:pt x="4152962" y="1488874"/>
                </a:cubicBezTo>
                <a:cubicBezTo>
                  <a:pt x="4176428" y="1468001"/>
                  <a:pt x="4191775" y="1448219"/>
                  <a:pt x="4199006" y="1429529"/>
                </a:cubicBezTo>
                <a:cubicBezTo>
                  <a:pt x="4206236" y="1410839"/>
                  <a:pt x="4210261" y="1393581"/>
                  <a:pt x="4211079" y="1377755"/>
                </a:cubicBezTo>
                <a:cubicBezTo>
                  <a:pt x="4211898" y="1358929"/>
                  <a:pt x="4208760" y="1340238"/>
                  <a:pt x="4201666" y="1321684"/>
                </a:cubicBezTo>
                <a:cubicBezTo>
                  <a:pt x="4194572" y="1303130"/>
                  <a:pt x="4179360" y="1284372"/>
                  <a:pt x="4156032" y="1265409"/>
                </a:cubicBezTo>
                <a:cubicBezTo>
                  <a:pt x="4132703" y="1246445"/>
                  <a:pt x="4094845" y="1236964"/>
                  <a:pt x="4042458" y="1236964"/>
                </a:cubicBezTo>
                <a:lnTo>
                  <a:pt x="3985158" y="1236964"/>
                </a:lnTo>
                <a:cubicBezTo>
                  <a:pt x="4002894" y="1226868"/>
                  <a:pt x="4017901" y="1215681"/>
                  <a:pt x="4030179" y="1203403"/>
                </a:cubicBezTo>
                <a:cubicBezTo>
                  <a:pt x="4042458" y="1191125"/>
                  <a:pt x="4051598" y="1180074"/>
                  <a:pt x="4057600" y="1170252"/>
                </a:cubicBezTo>
                <a:cubicBezTo>
                  <a:pt x="4063603" y="1160429"/>
                  <a:pt x="4066878" y="1149924"/>
                  <a:pt x="4067423" y="1138737"/>
                </a:cubicBezTo>
                <a:cubicBezTo>
                  <a:pt x="4067969" y="1122366"/>
                  <a:pt x="4062239" y="1107973"/>
                  <a:pt x="4050234" y="1095559"/>
                </a:cubicBezTo>
                <a:cubicBezTo>
                  <a:pt x="4038228" y="1083144"/>
                  <a:pt x="4003576" y="1076936"/>
                  <a:pt x="3946277" y="1076936"/>
                </a:cubicBezTo>
                <a:lnTo>
                  <a:pt x="3805895" y="1076936"/>
                </a:lnTo>
                <a:cubicBezTo>
                  <a:pt x="3811079" y="1068478"/>
                  <a:pt x="3821038" y="1056950"/>
                  <a:pt x="3835772" y="1042352"/>
                </a:cubicBezTo>
                <a:cubicBezTo>
                  <a:pt x="3850506" y="1027755"/>
                  <a:pt x="3860943" y="1018956"/>
                  <a:pt x="3867082" y="1015954"/>
                </a:cubicBezTo>
                <a:cubicBezTo>
                  <a:pt x="3873221" y="1012953"/>
                  <a:pt x="3876836" y="1010224"/>
                  <a:pt x="3877928" y="1007769"/>
                </a:cubicBezTo>
                <a:cubicBezTo>
                  <a:pt x="3881202" y="1000129"/>
                  <a:pt x="3875131" y="996513"/>
                  <a:pt x="3859715" y="996923"/>
                </a:cubicBezTo>
                <a:close/>
                <a:moveTo>
                  <a:pt x="0" y="0"/>
                </a:moveTo>
                <a:lnTo>
                  <a:pt x="9691720" y="0"/>
                </a:lnTo>
                <a:lnTo>
                  <a:pt x="9691720" y="4573246"/>
                </a:lnTo>
                <a:lnTo>
                  <a:pt x="0" y="4573246"/>
                </a:lnTo>
                <a:close/>
              </a:path>
            </a:pathLst>
          </a:custGeom>
          <a:solidFill>
            <a:schemeClr val="bg1"/>
          </a:solidFill>
          <a:ln>
            <a:noFill/>
          </a:ln>
          <a:effectLst>
            <a:outerShdw blurRad="88900" dist="38100" dir="2700000" sx="102000" sy="102000" algn="tl"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pic>
        <p:nvPicPr>
          <p:cNvPr id="22" name="图片 21">
            <a:extLst>
              <a:ext uri="{FF2B5EF4-FFF2-40B4-BE49-F238E27FC236}">
                <a16:creationId xmlns:a16="http://schemas.microsoft.com/office/drawing/2014/main" xmlns="" id="{808895BE-3EE8-40A0-8A0E-BD885FBC02E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498265" y="3312547"/>
            <a:ext cx="5099469" cy="3574481"/>
          </a:xfrm>
          <a:prstGeom prst="rect">
            <a:avLst/>
          </a:prstGeom>
          <a:effectLst>
            <a:outerShdw blurRad="330200" dist="38100" dir="2700000" algn="tl" rotWithShape="0">
              <a:prstClr val="black">
                <a:alpha val="24000"/>
              </a:prstClr>
            </a:outerShdw>
          </a:effectLst>
        </p:spPr>
      </p:pic>
      <p:sp>
        <p:nvSpPr>
          <p:cNvPr id="23" name="文本框 22">
            <a:extLst>
              <a:ext uri="{FF2B5EF4-FFF2-40B4-BE49-F238E27FC236}">
                <a16:creationId xmlns:a16="http://schemas.microsoft.com/office/drawing/2014/main" xmlns="" id="{C9DCAC7D-6EAC-4F55-AA27-0B4706FF142D}"/>
              </a:ext>
            </a:extLst>
          </p:cNvPr>
          <p:cNvSpPr txBox="1"/>
          <p:nvPr/>
        </p:nvSpPr>
        <p:spPr>
          <a:xfrm>
            <a:off x="4424602" y="3568365"/>
            <a:ext cx="5753040" cy="276999"/>
          </a:xfrm>
          <a:prstGeom prst="rect">
            <a:avLst/>
          </a:prstGeom>
          <a:noFill/>
        </p:spPr>
        <p:txBody>
          <a:bodyPr wrap="square" rtlCol="0">
            <a:spAutoFit/>
          </a:bodyPr>
          <a:lstStyle/>
          <a:p>
            <a:pPr algn="dist"/>
            <a:r>
              <a:rPr lang="zh-CN" altLang="en-US" sz="1200" dirty="0">
                <a:cs typeface="+mn-ea"/>
                <a:sym typeface="+mn-lt"/>
              </a:rPr>
              <a:t>计划总结</a:t>
            </a:r>
            <a:r>
              <a:rPr lang="en-US" altLang="zh-CN" sz="1200" dirty="0">
                <a:cs typeface="+mn-ea"/>
                <a:sym typeface="+mn-lt"/>
              </a:rPr>
              <a:t>/</a:t>
            </a:r>
            <a:r>
              <a:rPr lang="zh-CN" altLang="en-US" sz="1200" dirty="0">
                <a:cs typeface="+mn-ea"/>
                <a:sym typeface="+mn-lt"/>
              </a:rPr>
              <a:t>述职报告</a:t>
            </a:r>
            <a:r>
              <a:rPr lang="en-US" altLang="zh-CN" sz="1200" dirty="0">
                <a:cs typeface="+mn-ea"/>
                <a:sym typeface="+mn-lt"/>
              </a:rPr>
              <a:t>/</a:t>
            </a:r>
            <a:r>
              <a:rPr lang="zh-CN" altLang="en-US" sz="1200" dirty="0">
                <a:cs typeface="+mn-ea"/>
                <a:sym typeface="+mn-lt"/>
              </a:rPr>
              <a:t>商业计划</a:t>
            </a:r>
            <a:r>
              <a:rPr lang="en-US" altLang="zh-CN" sz="1200" dirty="0">
                <a:cs typeface="+mn-ea"/>
                <a:sym typeface="+mn-lt"/>
              </a:rPr>
              <a:t>/</a:t>
            </a:r>
            <a:r>
              <a:rPr lang="zh-CN" altLang="en-US" sz="1200" dirty="0">
                <a:cs typeface="+mn-ea"/>
                <a:sym typeface="+mn-lt"/>
              </a:rPr>
              <a:t>框架完整</a:t>
            </a:r>
          </a:p>
        </p:txBody>
      </p:sp>
      <p:cxnSp>
        <p:nvCxnSpPr>
          <p:cNvPr id="24" name="直接连接符 23">
            <a:extLst>
              <a:ext uri="{FF2B5EF4-FFF2-40B4-BE49-F238E27FC236}">
                <a16:creationId xmlns:a16="http://schemas.microsoft.com/office/drawing/2014/main" xmlns="" id="{92206ABF-DB76-49B7-832E-6D8776FCC924}"/>
              </a:ext>
            </a:extLst>
          </p:cNvPr>
          <p:cNvCxnSpPr>
            <a:cxnSpLocks/>
          </p:cNvCxnSpPr>
          <p:nvPr/>
        </p:nvCxnSpPr>
        <p:spPr>
          <a:xfrm flipV="1">
            <a:off x="9342116" y="3940922"/>
            <a:ext cx="819201" cy="1"/>
          </a:xfrm>
          <a:prstGeom prst="line">
            <a:avLst/>
          </a:prstGeom>
          <a:ln w="76200">
            <a:solidFill>
              <a:srgbClr val="F7CCE8"/>
            </a:solidFill>
          </a:ln>
        </p:spPr>
        <p:style>
          <a:lnRef idx="1">
            <a:schemeClr val="accent1"/>
          </a:lnRef>
          <a:fillRef idx="0">
            <a:schemeClr val="accent1"/>
          </a:fillRef>
          <a:effectRef idx="0">
            <a:schemeClr val="accent1"/>
          </a:effectRef>
          <a:fontRef idx="minor">
            <a:schemeClr val="tx1"/>
          </a:fontRef>
        </p:style>
      </p:cxnSp>
      <p:grpSp>
        <p:nvGrpSpPr>
          <p:cNvPr id="31" name="组合 30">
            <a:extLst>
              <a:ext uri="{FF2B5EF4-FFF2-40B4-BE49-F238E27FC236}">
                <a16:creationId xmlns:a16="http://schemas.microsoft.com/office/drawing/2014/main" xmlns="" id="{9B5E015F-E47C-43BD-847E-3D66FF601DD1}"/>
              </a:ext>
            </a:extLst>
          </p:cNvPr>
          <p:cNvGrpSpPr/>
          <p:nvPr/>
        </p:nvGrpSpPr>
        <p:grpSpPr>
          <a:xfrm>
            <a:off x="8233526" y="4311792"/>
            <a:ext cx="1974462" cy="498894"/>
            <a:chOff x="8506243" y="4663287"/>
            <a:chExt cx="1974462" cy="498894"/>
          </a:xfrm>
        </p:grpSpPr>
        <p:sp>
          <p:nvSpPr>
            <p:cNvPr id="25" name="矩形: 圆角 24">
              <a:extLst>
                <a:ext uri="{FF2B5EF4-FFF2-40B4-BE49-F238E27FC236}">
                  <a16:creationId xmlns:a16="http://schemas.microsoft.com/office/drawing/2014/main" xmlns="" id="{E2AB49EE-BF53-4BBB-B262-4C9CAE0C2A50}"/>
                </a:ext>
              </a:extLst>
            </p:cNvPr>
            <p:cNvSpPr/>
            <p:nvPr/>
          </p:nvSpPr>
          <p:spPr>
            <a:xfrm>
              <a:off x="8506243" y="4663287"/>
              <a:ext cx="1974462" cy="498894"/>
            </a:xfrm>
            <a:prstGeom prst="roundRect">
              <a:avLst>
                <a:gd name="adj" fmla="val 50000"/>
              </a:avLst>
            </a:prstGeom>
            <a:solidFill>
              <a:srgbClr val="C2DD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endParaRPr lang="zh-CN" altLang="en-US">
                <a:cs typeface="+mn-ea"/>
                <a:sym typeface="+mn-lt"/>
              </a:endParaRPr>
            </a:p>
          </p:txBody>
        </p:sp>
        <p:sp>
          <p:nvSpPr>
            <p:cNvPr id="26" name="文本框 25">
              <a:extLst>
                <a:ext uri="{FF2B5EF4-FFF2-40B4-BE49-F238E27FC236}">
                  <a16:creationId xmlns:a16="http://schemas.microsoft.com/office/drawing/2014/main" xmlns="" id="{B99BF731-143A-4F1B-B430-48051CA64086}"/>
                </a:ext>
              </a:extLst>
            </p:cNvPr>
            <p:cNvSpPr txBox="1"/>
            <p:nvPr/>
          </p:nvSpPr>
          <p:spPr>
            <a:xfrm>
              <a:off x="8700235" y="4758845"/>
              <a:ext cx="1623664" cy="307777"/>
            </a:xfrm>
            <a:prstGeom prst="rect">
              <a:avLst/>
            </a:prstGeom>
            <a:noFill/>
          </p:spPr>
          <p:txBody>
            <a:bodyPr wrap="square" rtlCol="0">
              <a:spAutoFit/>
            </a:bodyPr>
            <a:lstStyle/>
            <a:p>
              <a:pPr algn="dist"/>
              <a:r>
                <a:rPr lang="zh-CN" altLang="en-US" sz="1400" b="1" dirty="0">
                  <a:solidFill>
                    <a:schemeClr val="bg1"/>
                  </a:solidFill>
                  <a:cs typeface="+mn-ea"/>
                  <a:sym typeface="+mn-lt"/>
                </a:rPr>
                <a:t>汇报人：</a:t>
              </a:r>
              <a:r>
                <a:rPr lang="en-US" altLang="zh-CN" sz="1400" b="1" dirty="0">
                  <a:solidFill>
                    <a:schemeClr val="bg1"/>
                  </a:solidFill>
                  <a:cs typeface="+mn-ea"/>
                  <a:sym typeface="+mn-lt"/>
                </a:rPr>
                <a:t>xxx</a:t>
              </a:r>
              <a:endParaRPr lang="zh-CN" altLang="en-US" sz="1400" b="1" dirty="0">
                <a:solidFill>
                  <a:schemeClr val="bg1"/>
                </a:solidFill>
                <a:cs typeface="+mn-ea"/>
                <a:sym typeface="+mn-lt"/>
              </a:endParaRPr>
            </a:p>
          </p:txBody>
        </p:sp>
      </p:grpSp>
    </p:spTree>
    <p:extLst>
      <p:ext uri="{BB962C8B-B14F-4D97-AF65-F5344CB8AC3E}">
        <p14:creationId xmlns:p14="http://schemas.microsoft.com/office/powerpoint/2010/main" val="1666486933"/>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down)">
                                      <p:cBhvr>
                                        <p:cTn id="7" dur="500"/>
                                        <p:tgtEl>
                                          <p:spTgt spid="30"/>
                                        </p:tgtEl>
                                      </p:cBhvr>
                                    </p:animEffect>
                                  </p:childTnLst>
                                </p:cTn>
                              </p:par>
                              <p:par>
                                <p:cTn id="8" presetID="22" presetClass="entr" presetSubtype="8" fill="hold" grpId="0" nodeType="withEffect">
                                  <p:stCondLst>
                                    <p:cond delay="100"/>
                                  </p:stCondLst>
                                  <p:childTnLst>
                                    <p:set>
                                      <p:cBhvr>
                                        <p:cTn id="9" dur="1" fill="hold">
                                          <p:stCondLst>
                                            <p:cond delay="0"/>
                                          </p:stCondLst>
                                        </p:cTn>
                                        <p:tgtEl>
                                          <p:spTgt spid="23"/>
                                        </p:tgtEl>
                                        <p:attrNameLst>
                                          <p:attrName>style.visibility</p:attrName>
                                        </p:attrNameLst>
                                      </p:cBhvr>
                                      <p:to>
                                        <p:strVal val="visible"/>
                                      </p:to>
                                    </p:set>
                                    <p:animEffect transition="in" filter="wipe(left)">
                                      <p:cBhvr>
                                        <p:cTn id="10" dur="500"/>
                                        <p:tgtEl>
                                          <p:spTgt spid="23"/>
                                        </p:tgtEl>
                                      </p:cBhvr>
                                    </p:animEffect>
                                  </p:childTnLst>
                                </p:cTn>
                              </p:par>
                              <p:par>
                                <p:cTn id="11" presetID="10" presetClass="entr" presetSubtype="0" fill="hold" nodeType="withEffect">
                                  <p:stCondLst>
                                    <p:cond delay="30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500"/>
                                        <p:tgtEl>
                                          <p:spTgt spid="24"/>
                                        </p:tgtEl>
                                      </p:cBhvr>
                                    </p:animEffect>
                                  </p:childTnLst>
                                </p:cTn>
                              </p:par>
                              <p:par>
                                <p:cTn id="14" presetID="14" presetClass="entr" presetSubtype="10" fill="hold" nodeType="withEffect">
                                  <p:stCondLst>
                                    <p:cond delay="500"/>
                                  </p:stCondLst>
                                  <p:childTnLst>
                                    <p:set>
                                      <p:cBhvr>
                                        <p:cTn id="15" dur="1" fill="hold">
                                          <p:stCondLst>
                                            <p:cond delay="0"/>
                                          </p:stCondLst>
                                        </p:cTn>
                                        <p:tgtEl>
                                          <p:spTgt spid="31"/>
                                        </p:tgtEl>
                                        <p:attrNameLst>
                                          <p:attrName>style.visibility</p:attrName>
                                        </p:attrNameLst>
                                      </p:cBhvr>
                                      <p:to>
                                        <p:strVal val="visible"/>
                                      </p:to>
                                    </p:set>
                                    <p:animEffect transition="in" filter="randombar(horizontal)">
                                      <p:cBhvr>
                                        <p:cTn id="16" dur="500"/>
                                        <p:tgtEl>
                                          <p:spTgt spid="31"/>
                                        </p:tgtEl>
                                      </p:cBhvr>
                                    </p:animEffect>
                                  </p:childTnLst>
                                </p:cTn>
                              </p:par>
                              <p:par>
                                <p:cTn id="17" presetID="2" presetClass="entr" presetSubtype="4" fill="hold" nodeType="withEffect">
                                  <p:stCondLst>
                                    <p:cond delay="80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fill="hold"/>
                                        <p:tgtEl>
                                          <p:spTgt spid="22"/>
                                        </p:tgtEl>
                                        <p:attrNameLst>
                                          <p:attrName>ppt_x</p:attrName>
                                        </p:attrNameLst>
                                      </p:cBhvr>
                                      <p:tavLst>
                                        <p:tav tm="0">
                                          <p:val>
                                            <p:strVal val="#ppt_x"/>
                                          </p:val>
                                        </p:tav>
                                        <p:tav tm="100000">
                                          <p:val>
                                            <p:strVal val="#ppt_x"/>
                                          </p:val>
                                        </p:tav>
                                      </p:tavLst>
                                    </p:anim>
                                    <p:anim calcmode="lin" valueType="num">
                                      <p:cBhvr additive="base">
                                        <p:cTn id="20"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2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47B361FA-404C-4548-B67A-EC32B3A7F5BF}"/>
              </a:ext>
            </a:extLst>
          </p:cNvPr>
          <p:cNvSpPr/>
          <p:nvPr/>
        </p:nvSpPr>
        <p:spPr>
          <a:xfrm>
            <a:off x="4947682" y="912421"/>
            <a:ext cx="2296633" cy="5500576"/>
          </a:xfrm>
          <a:prstGeom prst="rect">
            <a:avLst/>
          </a:prstGeom>
          <a:solidFill>
            <a:schemeClr val="bg1"/>
          </a:solidFill>
          <a:ln>
            <a:noFill/>
          </a:ln>
          <a:effectLst>
            <a:outerShdw blurRad="330200" dist="381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6" name="矩形 5">
            <a:extLst>
              <a:ext uri="{FF2B5EF4-FFF2-40B4-BE49-F238E27FC236}">
                <a16:creationId xmlns:a16="http://schemas.microsoft.com/office/drawing/2014/main" xmlns="" id="{8DC0F809-1847-4D9C-B8F0-D44554260AF5}"/>
              </a:ext>
            </a:extLst>
          </p:cNvPr>
          <p:cNvSpPr/>
          <p:nvPr/>
        </p:nvSpPr>
        <p:spPr>
          <a:xfrm>
            <a:off x="5818999" y="2547339"/>
            <a:ext cx="553998" cy="2118529"/>
          </a:xfrm>
          <a:prstGeom prst="rect">
            <a:avLst/>
          </a:prstGeom>
        </p:spPr>
        <p:txBody>
          <a:bodyPr vert="eaVert" wrap="none">
            <a:spAutoFit/>
          </a:bodyPr>
          <a:lstStyle/>
          <a:p>
            <a:r>
              <a:rPr lang="en-US" altLang="zh-CN" sz="2400" b="1" spc="800" dirty="0">
                <a:solidFill>
                  <a:schemeClr val="tx1">
                    <a:lumMod val="85000"/>
                    <a:lumOff val="15000"/>
                  </a:schemeClr>
                </a:solidFill>
                <a:cs typeface="+mn-ea"/>
                <a:sym typeface="+mn-lt"/>
              </a:rPr>
              <a:t>[</a:t>
            </a:r>
            <a:r>
              <a:rPr lang="zh-CN" altLang="en-US" sz="2400" b="1" spc="800" dirty="0">
                <a:solidFill>
                  <a:schemeClr val="tx1">
                    <a:lumMod val="85000"/>
                    <a:lumOff val="15000"/>
                  </a:schemeClr>
                </a:solidFill>
                <a:cs typeface="+mn-ea"/>
                <a:sym typeface="+mn-lt"/>
              </a:rPr>
              <a:t>第一部分</a:t>
            </a:r>
            <a:r>
              <a:rPr lang="en-US" altLang="zh-CN" sz="2400" b="1" spc="800" dirty="0">
                <a:solidFill>
                  <a:schemeClr val="tx1">
                    <a:lumMod val="85000"/>
                    <a:lumOff val="15000"/>
                  </a:schemeClr>
                </a:solidFill>
                <a:cs typeface="+mn-ea"/>
                <a:sym typeface="+mn-lt"/>
              </a:rPr>
              <a:t>]</a:t>
            </a:r>
          </a:p>
        </p:txBody>
      </p:sp>
      <p:pic>
        <p:nvPicPr>
          <p:cNvPr id="10" name="图片 9">
            <a:extLst>
              <a:ext uri="{FF2B5EF4-FFF2-40B4-BE49-F238E27FC236}">
                <a16:creationId xmlns:a16="http://schemas.microsoft.com/office/drawing/2014/main" xmlns="" id="{5187D165-03DE-40DA-86D8-C635E5360BF5}"/>
              </a:ext>
            </a:extLst>
          </p:cNvPr>
          <p:cNvPicPr>
            <a:picLocks noChangeAspect="1"/>
          </p:cNvPicPr>
          <p:nvPr/>
        </p:nvPicPr>
        <p:blipFill rotWithShape="1">
          <a:blip r:embed="rId4">
            <a:extLst>
              <a:ext uri="{28A0092B-C50C-407E-A947-70E740481C1C}">
                <a14:useLocalDpi xmlns:a14="http://schemas.microsoft.com/office/drawing/2010/main" val="0"/>
              </a:ext>
            </a:extLst>
          </a:blip>
          <a:srcRect l="40039" t="15683" r="33718" b="6489"/>
          <a:stretch/>
        </p:blipFill>
        <p:spPr>
          <a:xfrm>
            <a:off x="6474598" y="678712"/>
            <a:ext cx="1799772" cy="5337459"/>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560179823"/>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up)">
                                      <p:cBhvr>
                                        <p:cTn id="12" dur="2000"/>
                                        <p:tgtEl>
                                          <p:spTgt spid="6"/>
                                        </p:tgtEl>
                                      </p:cBhvr>
                                    </p:animEffect>
                                  </p:childTnLst>
                                </p:cTn>
                              </p:par>
                              <p:par>
                                <p:cTn id="13" presetID="2" presetClass="entr" presetSubtype="4"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5E1EC5D3-1C19-4317-AC8D-021F63E5C7BC}"/>
              </a:ext>
            </a:extLst>
          </p:cNvPr>
          <p:cNvSpPr txBox="1"/>
          <p:nvPr/>
        </p:nvSpPr>
        <p:spPr>
          <a:xfrm>
            <a:off x="2040885" y="1720724"/>
            <a:ext cx="3362290" cy="584775"/>
          </a:xfrm>
          <a:prstGeom prst="rect">
            <a:avLst/>
          </a:prstGeom>
          <a:noFill/>
        </p:spPr>
        <p:txBody>
          <a:bodyPr wrap="square" rtlCol="0">
            <a:spAutoFit/>
          </a:bodyPr>
          <a:lstStyle/>
          <a:p>
            <a:r>
              <a:rPr lang="zh-CN" altLang="en-US" sz="3200" dirty="0">
                <a:solidFill>
                  <a:srgbClr val="0A0A0A"/>
                </a:solidFill>
                <a:cs typeface="+mn-ea"/>
                <a:sym typeface="+mn-lt"/>
              </a:rPr>
              <a:t>花朵小清新</a:t>
            </a:r>
          </a:p>
        </p:txBody>
      </p:sp>
      <p:grpSp>
        <p:nvGrpSpPr>
          <p:cNvPr id="15" name="组合 14">
            <a:extLst>
              <a:ext uri="{FF2B5EF4-FFF2-40B4-BE49-F238E27FC236}">
                <a16:creationId xmlns:a16="http://schemas.microsoft.com/office/drawing/2014/main" xmlns="" id="{9F64443F-B337-43BB-803A-0F1E7D4CFDE2}"/>
              </a:ext>
            </a:extLst>
          </p:cNvPr>
          <p:cNvGrpSpPr/>
          <p:nvPr/>
        </p:nvGrpSpPr>
        <p:grpSpPr>
          <a:xfrm>
            <a:off x="2096228" y="4802412"/>
            <a:ext cx="1329004" cy="132443"/>
            <a:chOff x="2019128" y="4934856"/>
            <a:chExt cx="1329004" cy="132443"/>
          </a:xfrm>
        </p:grpSpPr>
        <p:sp>
          <p:nvSpPr>
            <p:cNvPr id="3" name="椭圆 2">
              <a:extLst>
                <a:ext uri="{FF2B5EF4-FFF2-40B4-BE49-F238E27FC236}">
                  <a16:creationId xmlns:a16="http://schemas.microsoft.com/office/drawing/2014/main" xmlns="" id="{123F128A-98E0-4818-A940-AB831F3B428D}"/>
                </a:ext>
              </a:extLst>
            </p:cNvPr>
            <p:cNvSpPr/>
            <p:nvPr/>
          </p:nvSpPr>
          <p:spPr>
            <a:xfrm flipH="1">
              <a:off x="2019128" y="4934856"/>
              <a:ext cx="132443" cy="132443"/>
            </a:xfrm>
            <a:prstGeom prst="ellipse">
              <a:avLst/>
            </a:prstGeom>
            <a:solidFill>
              <a:srgbClr val="F8CAE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A0A"/>
                </a:solidFill>
                <a:cs typeface="+mn-ea"/>
                <a:sym typeface="+mn-lt"/>
              </a:endParaRPr>
            </a:p>
          </p:txBody>
        </p:sp>
        <p:sp>
          <p:nvSpPr>
            <p:cNvPr id="4" name="椭圆 3">
              <a:extLst>
                <a:ext uri="{FF2B5EF4-FFF2-40B4-BE49-F238E27FC236}">
                  <a16:creationId xmlns:a16="http://schemas.microsoft.com/office/drawing/2014/main" xmlns="" id="{A439417D-6B4D-46A8-995A-16131C7692FF}"/>
                </a:ext>
              </a:extLst>
            </p:cNvPr>
            <p:cNvSpPr/>
            <p:nvPr/>
          </p:nvSpPr>
          <p:spPr>
            <a:xfrm flipH="1">
              <a:off x="2406971" y="4934856"/>
              <a:ext cx="132443" cy="132443"/>
            </a:xfrm>
            <a:prstGeom prst="ellipse">
              <a:avLst/>
            </a:prstGeom>
            <a:solidFill>
              <a:srgbClr val="F8CAE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A0A"/>
                </a:solidFill>
                <a:cs typeface="+mn-ea"/>
                <a:sym typeface="+mn-lt"/>
              </a:endParaRPr>
            </a:p>
          </p:txBody>
        </p:sp>
        <p:sp>
          <p:nvSpPr>
            <p:cNvPr id="5" name="椭圆 4">
              <a:extLst>
                <a:ext uri="{FF2B5EF4-FFF2-40B4-BE49-F238E27FC236}">
                  <a16:creationId xmlns:a16="http://schemas.microsoft.com/office/drawing/2014/main" xmlns="" id="{C541EF27-B373-4F14-ACCD-FAE4B44DA4BE}"/>
                </a:ext>
              </a:extLst>
            </p:cNvPr>
            <p:cNvSpPr/>
            <p:nvPr/>
          </p:nvSpPr>
          <p:spPr>
            <a:xfrm flipH="1">
              <a:off x="2794814" y="4934856"/>
              <a:ext cx="132443" cy="132443"/>
            </a:xfrm>
            <a:prstGeom prst="ellipse">
              <a:avLst/>
            </a:prstGeom>
            <a:solidFill>
              <a:srgbClr val="F8CAE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A0A"/>
                </a:solidFill>
                <a:cs typeface="+mn-ea"/>
                <a:sym typeface="+mn-lt"/>
              </a:endParaRPr>
            </a:p>
          </p:txBody>
        </p:sp>
        <p:sp>
          <p:nvSpPr>
            <p:cNvPr id="6" name="椭圆 5">
              <a:extLst>
                <a:ext uri="{FF2B5EF4-FFF2-40B4-BE49-F238E27FC236}">
                  <a16:creationId xmlns:a16="http://schemas.microsoft.com/office/drawing/2014/main" xmlns="" id="{1714B8D6-F66D-432A-8611-BBCBAFFA57DD}"/>
                </a:ext>
              </a:extLst>
            </p:cNvPr>
            <p:cNvSpPr/>
            <p:nvPr/>
          </p:nvSpPr>
          <p:spPr>
            <a:xfrm flipH="1">
              <a:off x="3215689" y="4934856"/>
              <a:ext cx="132443" cy="132443"/>
            </a:xfrm>
            <a:prstGeom prst="ellipse">
              <a:avLst/>
            </a:prstGeom>
            <a:solidFill>
              <a:srgbClr val="F8CAE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A0A"/>
                </a:solidFill>
                <a:cs typeface="+mn-ea"/>
                <a:sym typeface="+mn-lt"/>
              </a:endParaRPr>
            </a:p>
          </p:txBody>
        </p:sp>
      </p:grpSp>
      <p:cxnSp>
        <p:nvCxnSpPr>
          <p:cNvPr id="7" name="直接连接符 6">
            <a:extLst>
              <a:ext uri="{FF2B5EF4-FFF2-40B4-BE49-F238E27FC236}">
                <a16:creationId xmlns:a16="http://schemas.microsoft.com/office/drawing/2014/main" xmlns="" id="{BEDFF50C-EB1F-474B-AD63-042E847515C2}"/>
              </a:ext>
            </a:extLst>
          </p:cNvPr>
          <p:cNvCxnSpPr/>
          <p:nvPr/>
        </p:nvCxnSpPr>
        <p:spPr>
          <a:xfrm>
            <a:off x="2096228" y="2559413"/>
            <a:ext cx="885825"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椭圆 7">
            <a:extLst>
              <a:ext uri="{FF2B5EF4-FFF2-40B4-BE49-F238E27FC236}">
                <a16:creationId xmlns:a16="http://schemas.microsoft.com/office/drawing/2014/main" xmlns="" id="{9AAA2A0A-F3C6-4408-8CC6-5C75AE9847A7}"/>
              </a:ext>
            </a:extLst>
          </p:cNvPr>
          <p:cNvSpPr/>
          <p:nvPr/>
        </p:nvSpPr>
        <p:spPr>
          <a:xfrm>
            <a:off x="7010400" y="1967950"/>
            <a:ext cx="2019300" cy="2019300"/>
          </a:xfrm>
          <a:prstGeom prst="ellipse">
            <a:avLst/>
          </a:prstGeom>
          <a:solidFill>
            <a:srgbClr val="C2DDEC">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椭圆 8">
            <a:extLst>
              <a:ext uri="{FF2B5EF4-FFF2-40B4-BE49-F238E27FC236}">
                <a16:creationId xmlns:a16="http://schemas.microsoft.com/office/drawing/2014/main" xmlns="" id="{10E46589-6DBE-4E69-953B-DED8B8C2C5D0}"/>
              </a:ext>
            </a:extLst>
          </p:cNvPr>
          <p:cNvSpPr/>
          <p:nvPr/>
        </p:nvSpPr>
        <p:spPr>
          <a:xfrm>
            <a:off x="8362950" y="1967950"/>
            <a:ext cx="2019300" cy="2019300"/>
          </a:xfrm>
          <a:prstGeom prst="ellipse">
            <a:avLst/>
          </a:prstGeom>
          <a:solidFill>
            <a:srgbClr val="F8CAE4">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椭圆 9">
            <a:extLst>
              <a:ext uri="{FF2B5EF4-FFF2-40B4-BE49-F238E27FC236}">
                <a16:creationId xmlns:a16="http://schemas.microsoft.com/office/drawing/2014/main" xmlns="" id="{FF7A834F-92DB-4205-9155-353B19A6DC6C}"/>
              </a:ext>
            </a:extLst>
          </p:cNvPr>
          <p:cNvSpPr/>
          <p:nvPr/>
        </p:nvSpPr>
        <p:spPr>
          <a:xfrm>
            <a:off x="7686675" y="3171943"/>
            <a:ext cx="2019300" cy="2019300"/>
          </a:xfrm>
          <a:prstGeom prst="ellipse">
            <a:avLst/>
          </a:prstGeom>
          <a:solidFill>
            <a:srgbClr val="C2DDEC">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文本框 10">
            <a:extLst>
              <a:ext uri="{FF2B5EF4-FFF2-40B4-BE49-F238E27FC236}">
                <a16:creationId xmlns:a16="http://schemas.microsoft.com/office/drawing/2014/main" xmlns="" id="{5081A966-21B5-4926-968F-E701841ABC56}"/>
              </a:ext>
            </a:extLst>
          </p:cNvPr>
          <p:cNvSpPr txBox="1"/>
          <p:nvPr/>
        </p:nvSpPr>
        <p:spPr>
          <a:xfrm>
            <a:off x="7591425" y="2423602"/>
            <a:ext cx="771525" cy="769441"/>
          </a:xfrm>
          <a:prstGeom prst="rect">
            <a:avLst/>
          </a:prstGeom>
          <a:noFill/>
        </p:spPr>
        <p:txBody>
          <a:bodyPr wrap="square" rtlCol="0">
            <a:spAutoFit/>
          </a:bodyPr>
          <a:lstStyle/>
          <a:p>
            <a:r>
              <a:rPr lang="en-US" altLang="zh-CN" sz="4400" dirty="0">
                <a:solidFill>
                  <a:schemeClr val="bg1"/>
                </a:solidFill>
                <a:cs typeface="+mn-ea"/>
                <a:sym typeface="+mn-lt"/>
              </a:rPr>
              <a:t>01</a:t>
            </a:r>
            <a:endParaRPr lang="zh-CN" altLang="en-US" sz="4400" dirty="0">
              <a:solidFill>
                <a:schemeClr val="bg1"/>
              </a:solidFill>
              <a:cs typeface="+mn-ea"/>
              <a:sym typeface="+mn-lt"/>
            </a:endParaRPr>
          </a:p>
        </p:txBody>
      </p:sp>
      <p:sp>
        <p:nvSpPr>
          <p:cNvPr id="12" name="文本框 11">
            <a:extLst>
              <a:ext uri="{FF2B5EF4-FFF2-40B4-BE49-F238E27FC236}">
                <a16:creationId xmlns:a16="http://schemas.microsoft.com/office/drawing/2014/main" xmlns="" id="{0076FAFF-4A44-41D2-8F34-8066C3C14AC2}"/>
              </a:ext>
            </a:extLst>
          </p:cNvPr>
          <p:cNvSpPr txBox="1"/>
          <p:nvPr/>
        </p:nvSpPr>
        <p:spPr>
          <a:xfrm>
            <a:off x="9039225" y="2423602"/>
            <a:ext cx="1047750" cy="830997"/>
          </a:xfrm>
          <a:prstGeom prst="rect">
            <a:avLst/>
          </a:prstGeom>
          <a:noFill/>
        </p:spPr>
        <p:txBody>
          <a:bodyPr wrap="square" rtlCol="0">
            <a:spAutoFit/>
          </a:bodyPr>
          <a:lstStyle/>
          <a:p>
            <a:r>
              <a:rPr lang="en-US" altLang="zh-CN" sz="4800" dirty="0">
                <a:solidFill>
                  <a:schemeClr val="bg1"/>
                </a:solidFill>
                <a:cs typeface="+mn-ea"/>
                <a:sym typeface="+mn-lt"/>
              </a:rPr>
              <a:t>02</a:t>
            </a:r>
            <a:endParaRPr lang="zh-CN" altLang="en-US" sz="4800" dirty="0">
              <a:solidFill>
                <a:schemeClr val="bg1"/>
              </a:solidFill>
              <a:cs typeface="+mn-ea"/>
              <a:sym typeface="+mn-lt"/>
            </a:endParaRPr>
          </a:p>
        </p:txBody>
      </p:sp>
      <p:sp>
        <p:nvSpPr>
          <p:cNvPr id="13" name="文本框 12">
            <a:extLst>
              <a:ext uri="{FF2B5EF4-FFF2-40B4-BE49-F238E27FC236}">
                <a16:creationId xmlns:a16="http://schemas.microsoft.com/office/drawing/2014/main" xmlns="" id="{EFE1CBD7-8800-4BD8-BC15-894B66D64D7B}"/>
              </a:ext>
            </a:extLst>
          </p:cNvPr>
          <p:cNvSpPr txBox="1"/>
          <p:nvPr/>
        </p:nvSpPr>
        <p:spPr>
          <a:xfrm>
            <a:off x="8434388" y="3966150"/>
            <a:ext cx="1047750" cy="769441"/>
          </a:xfrm>
          <a:prstGeom prst="rect">
            <a:avLst/>
          </a:prstGeom>
          <a:noFill/>
        </p:spPr>
        <p:txBody>
          <a:bodyPr wrap="square" rtlCol="0">
            <a:spAutoFit/>
          </a:bodyPr>
          <a:lstStyle/>
          <a:p>
            <a:r>
              <a:rPr lang="en-US" altLang="zh-CN" sz="4400" dirty="0">
                <a:solidFill>
                  <a:schemeClr val="bg1"/>
                </a:solidFill>
                <a:cs typeface="+mn-ea"/>
                <a:sym typeface="+mn-lt"/>
              </a:rPr>
              <a:t>03</a:t>
            </a:r>
            <a:endParaRPr lang="zh-CN" altLang="en-US" sz="4400" dirty="0">
              <a:solidFill>
                <a:schemeClr val="bg1"/>
              </a:solidFill>
              <a:cs typeface="+mn-ea"/>
              <a:sym typeface="+mn-lt"/>
            </a:endParaRPr>
          </a:p>
        </p:txBody>
      </p:sp>
      <p:sp>
        <p:nvSpPr>
          <p:cNvPr id="14" name="文本框 13">
            <a:extLst>
              <a:ext uri="{FF2B5EF4-FFF2-40B4-BE49-F238E27FC236}">
                <a16:creationId xmlns:a16="http://schemas.microsoft.com/office/drawing/2014/main" xmlns="" id="{78D58883-CB1D-49C5-940C-69DD60A43CF4}"/>
              </a:ext>
            </a:extLst>
          </p:cNvPr>
          <p:cNvSpPr txBox="1"/>
          <p:nvPr/>
        </p:nvSpPr>
        <p:spPr>
          <a:xfrm>
            <a:off x="1991687" y="2782512"/>
            <a:ext cx="4374509" cy="1342675"/>
          </a:xfrm>
          <a:prstGeom prst="rect">
            <a:avLst/>
          </a:prstGeom>
          <a:noFill/>
        </p:spPr>
        <p:txBody>
          <a:bodyPr wrap="square" rtlCol="0">
            <a:spAutoFit/>
          </a:bodyPr>
          <a:lstStyle/>
          <a:p>
            <a:pPr>
              <a:lnSpc>
                <a:spcPct val="150000"/>
              </a:lnSpc>
            </a:pPr>
            <a:r>
              <a:rPr lang="en-US" altLang="zh-CN" sz="1400" dirty="0">
                <a:solidFill>
                  <a:srgbClr val="0A0A0A"/>
                </a:solidFill>
                <a:cs typeface="+mn-ea"/>
                <a:sym typeface="+mn-lt"/>
              </a:rPr>
              <a:t>Click here to add words  Click here to add words  Click here to add words Click here to add words Click here to add words  Click here to add words  Click here to add words  Click here to add words Click here to add words Click here to add words </a:t>
            </a:r>
            <a:endParaRPr lang="zh-CN" altLang="en-US" sz="1400" dirty="0">
              <a:solidFill>
                <a:srgbClr val="0A0A0A"/>
              </a:solidFill>
              <a:cs typeface="+mn-ea"/>
              <a:sym typeface="+mn-lt"/>
            </a:endParaRPr>
          </a:p>
        </p:txBody>
      </p:sp>
    </p:spTree>
    <p:extLst>
      <p:ext uri="{BB962C8B-B14F-4D97-AF65-F5344CB8AC3E}">
        <p14:creationId xmlns:p14="http://schemas.microsoft.com/office/powerpoint/2010/main" val="604120"/>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ppt_x"/>
                                          </p:val>
                                        </p:tav>
                                        <p:tav tm="100000">
                                          <p:val>
                                            <p:strVal val="#ppt_x"/>
                                          </p:val>
                                        </p:tav>
                                      </p:tavLst>
                                    </p:anim>
                                    <p:anim calcmode="lin" valueType="num">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randombar(horizontal)">
                                      <p:cBhvr>
                                        <p:cTn id="31" dur="500"/>
                                        <p:tgtEl>
                                          <p:spTgt spid="11"/>
                                        </p:tgtEl>
                                      </p:cBhvr>
                                    </p:animEffect>
                                  </p:childTnLst>
                                </p:cTn>
                              </p:par>
                              <p:par>
                                <p:cTn id="32" presetID="14" presetClass="entr" presetSubtype="10"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randombar(horizontal)">
                                      <p:cBhvr>
                                        <p:cTn id="34" dur="500"/>
                                        <p:tgtEl>
                                          <p:spTgt spid="12"/>
                                        </p:tgtEl>
                                      </p:cBhvr>
                                    </p:animEffect>
                                  </p:childTnLst>
                                </p:cTn>
                              </p:par>
                              <p:par>
                                <p:cTn id="35" presetID="14" presetClass="entr" presetSubtype="10"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randombar(horizontal)">
                                      <p:cBhvr>
                                        <p:cTn id="37" dur="5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wipe(up)">
                                      <p:cBhvr>
                                        <p:cTn id="4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animBg="1"/>
      <p:bldP spid="9" grpId="0" animBg="1"/>
      <p:bldP spid="10" grpId="0" animBg="1"/>
      <p:bldP spid="11" grpId="0"/>
      <p:bldP spid="12" grpId="0"/>
      <p:bldP spid="13" grpId="0"/>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椭圆 60">
            <a:extLst>
              <a:ext uri="{FF2B5EF4-FFF2-40B4-BE49-F238E27FC236}">
                <a16:creationId xmlns:a16="http://schemas.microsoft.com/office/drawing/2014/main" xmlns="" id="{280949D1-8C6C-4266-BF7E-AC2D4B8FB726}"/>
              </a:ext>
            </a:extLst>
          </p:cNvPr>
          <p:cNvSpPr/>
          <p:nvPr/>
        </p:nvSpPr>
        <p:spPr>
          <a:xfrm>
            <a:off x="2724471" y="2545399"/>
            <a:ext cx="530886" cy="530082"/>
          </a:xfrm>
          <a:custGeom>
            <a:avLst/>
            <a:gdLst>
              <a:gd name="connsiteX0" fmla="*/ 302086 w 607639"/>
              <a:gd name="connsiteY0" fmla="*/ 162018 h 606722"/>
              <a:gd name="connsiteX1" fmla="*/ 359395 w 607639"/>
              <a:gd name="connsiteY1" fmla="*/ 162018 h 606722"/>
              <a:gd name="connsiteX2" fmla="*/ 359395 w 607639"/>
              <a:gd name="connsiteY2" fmla="*/ 247868 h 606722"/>
              <a:gd name="connsiteX3" fmla="*/ 445268 w 607639"/>
              <a:gd name="connsiteY3" fmla="*/ 247868 h 606722"/>
              <a:gd name="connsiteX4" fmla="*/ 445268 w 607639"/>
              <a:gd name="connsiteY4" fmla="*/ 305012 h 606722"/>
              <a:gd name="connsiteX5" fmla="*/ 359395 w 607639"/>
              <a:gd name="connsiteY5" fmla="*/ 305012 h 606722"/>
              <a:gd name="connsiteX6" fmla="*/ 359395 w 607639"/>
              <a:gd name="connsiteY6" fmla="*/ 390862 h 606722"/>
              <a:gd name="connsiteX7" fmla="*/ 302086 w 607639"/>
              <a:gd name="connsiteY7" fmla="*/ 390862 h 606722"/>
              <a:gd name="connsiteX8" fmla="*/ 302086 w 607639"/>
              <a:gd name="connsiteY8" fmla="*/ 305012 h 606722"/>
              <a:gd name="connsiteX9" fmla="*/ 216213 w 607639"/>
              <a:gd name="connsiteY9" fmla="*/ 305012 h 606722"/>
              <a:gd name="connsiteX10" fmla="*/ 216213 w 607639"/>
              <a:gd name="connsiteY10" fmla="*/ 247868 h 606722"/>
              <a:gd name="connsiteX11" fmla="*/ 302086 w 607639"/>
              <a:gd name="connsiteY11" fmla="*/ 247868 h 606722"/>
              <a:gd name="connsiteX12" fmla="*/ 330744 w 607639"/>
              <a:gd name="connsiteY12" fmla="*/ 57233 h 606722"/>
              <a:gd name="connsiteX13" fmla="*/ 111168 w 607639"/>
              <a:gd name="connsiteY13" fmla="*/ 276389 h 606722"/>
              <a:gd name="connsiteX14" fmla="*/ 330744 w 607639"/>
              <a:gd name="connsiteY14" fmla="*/ 495634 h 606722"/>
              <a:gd name="connsiteX15" fmla="*/ 550320 w 607639"/>
              <a:gd name="connsiteY15" fmla="*/ 276389 h 606722"/>
              <a:gd name="connsiteX16" fmla="*/ 330744 w 607639"/>
              <a:gd name="connsiteY16" fmla="*/ 57233 h 606722"/>
              <a:gd name="connsiteX17" fmla="*/ 330744 w 607639"/>
              <a:gd name="connsiteY17" fmla="*/ 0 h 606722"/>
              <a:gd name="connsiteX18" fmla="*/ 607639 w 607639"/>
              <a:gd name="connsiteY18" fmla="*/ 276389 h 606722"/>
              <a:gd name="connsiteX19" fmla="*/ 330744 w 607639"/>
              <a:gd name="connsiteY19" fmla="*/ 552866 h 606722"/>
              <a:gd name="connsiteX20" fmla="*/ 156382 w 607639"/>
              <a:gd name="connsiteY20" fmla="*/ 490923 h 606722"/>
              <a:gd name="connsiteX21" fmla="*/ 40497 w 607639"/>
              <a:gd name="connsiteY21" fmla="*/ 606722 h 606722"/>
              <a:gd name="connsiteX22" fmla="*/ 0 w 607639"/>
              <a:gd name="connsiteY22" fmla="*/ 566286 h 606722"/>
              <a:gd name="connsiteX23" fmla="*/ 115885 w 607639"/>
              <a:gd name="connsiteY23" fmla="*/ 450487 h 606722"/>
              <a:gd name="connsiteX24" fmla="*/ 53937 w 607639"/>
              <a:gd name="connsiteY24" fmla="*/ 276389 h 606722"/>
              <a:gd name="connsiteX25" fmla="*/ 330744 w 607639"/>
              <a:gd name="connsiteY25"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07639" h="606722">
                <a:moveTo>
                  <a:pt x="302086" y="162018"/>
                </a:moveTo>
                <a:lnTo>
                  <a:pt x="359395" y="162018"/>
                </a:lnTo>
                <a:lnTo>
                  <a:pt x="359395" y="247868"/>
                </a:lnTo>
                <a:lnTo>
                  <a:pt x="445268" y="247868"/>
                </a:lnTo>
                <a:lnTo>
                  <a:pt x="445268" y="305012"/>
                </a:lnTo>
                <a:lnTo>
                  <a:pt x="359395" y="305012"/>
                </a:lnTo>
                <a:lnTo>
                  <a:pt x="359395" y="390862"/>
                </a:lnTo>
                <a:lnTo>
                  <a:pt x="302086" y="390862"/>
                </a:lnTo>
                <a:lnTo>
                  <a:pt x="302086" y="305012"/>
                </a:lnTo>
                <a:lnTo>
                  <a:pt x="216213" y="305012"/>
                </a:lnTo>
                <a:lnTo>
                  <a:pt x="216213" y="247868"/>
                </a:lnTo>
                <a:lnTo>
                  <a:pt x="302086" y="247868"/>
                </a:lnTo>
                <a:close/>
                <a:moveTo>
                  <a:pt x="330744" y="57233"/>
                </a:moveTo>
                <a:cubicBezTo>
                  <a:pt x="209696" y="57233"/>
                  <a:pt x="111168" y="155524"/>
                  <a:pt x="111168" y="276389"/>
                </a:cubicBezTo>
                <a:cubicBezTo>
                  <a:pt x="111168" y="397342"/>
                  <a:pt x="209696" y="495634"/>
                  <a:pt x="330744" y="495634"/>
                </a:cubicBezTo>
                <a:cubicBezTo>
                  <a:pt x="451791" y="495634"/>
                  <a:pt x="550320" y="397342"/>
                  <a:pt x="550320" y="276389"/>
                </a:cubicBezTo>
                <a:cubicBezTo>
                  <a:pt x="550320" y="155524"/>
                  <a:pt x="451791" y="57233"/>
                  <a:pt x="330744" y="57233"/>
                </a:cubicBezTo>
                <a:close/>
                <a:moveTo>
                  <a:pt x="330744" y="0"/>
                </a:moveTo>
                <a:cubicBezTo>
                  <a:pt x="483388" y="0"/>
                  <a:pt x="607639" y="123975"/>
                  <a:pt x="607639" y="276389"/>
                </a:cubicBezTo>
                <a:cubicBezTo>
                  <a:pt x="607639" y="428891"/>
                  <a:pt x="483388" y="552866"/>
                  <a:pt x="330744" y="552866"/>
                </a:cubicBezTo>
                <a:cubicBezTo>
                  <a:pt x="264702" y="552866"/>
                  <a:pt x="204000" y="529671"/>
                  <a:pt x="156382" y="490923"/>
                </a:cubicBezTo>
                <a:lnTo>
                  <a:pt x="40497" y="606722"/>
                </a:lnTo>
                <a:lnTo>
                  <a:pt x="0" y="566286"/>
                </a:lnTo>
                <a:lnTo>
                  <a:pt x="115885" y="450487"/>
                </a:lnTo>
                <a:cubicBezTo>
                  <a:pt x="77168" y="402941"/>
                  <a:pt x="53937" y="342331"/>
                  <a:pt x="53937" y="276389"/>
                </a:cubicBezTo>
                <a:cubicBezTo>
                  <a:pt x="53937" y="123975"/>
                  <a:pt x="178099" y="0"/>
                  <a:pt x="330744" y="0"/>
                </a:cubicBezTo>
                <a:close/>
              </a:path>
            </a:pathLst>
          </a:custGeom>
          <a:solidFill>
            <a:srgbClr val="F7C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4" name="PA-椭圆 60">
            <a:extLst>
              <a:ext uri="{FF2B5EF4-FFF2-40B4-BE49-F238E27FC236}">
                <a16:creationId xmlns:a16="http://schemas.microsoft.com/office/drawing/2014/main" xmlns="" id="{267F1827-7481-451D-B60E-5E84FFF0AB07}"/>
              </a:ext>
            </a:extLst>
          </p:cNvPr>
          <p:cNvSpPr/>
          <p:nvPr/>
        </p:nvSpPr>
        <p:spPr>
          <a:xfrm>
            <a:off x="5977975" y="2571678"/>
            <a:ext cx="530886" cy="477524"/>
          </a:xfrm>
          <a:custGeom>
            <a:avLst/>
            <a:gdLst>
              <a:gd name="connsiteX0" fmla="*/ 266188 w 606580"/>
              <a:gd name="connsiteY0" fmla="*/ 225315 h 545612"/>
              <a:gd name="connsiteX1" fmla="*/ 340370 w 606580"/>
              <a:gd name="connsiteY1" fmla="*/ 225315 h 545612"/>
              <a:gd name="connsiteX2" fmla="*/ 393755 w 606580"/>
              <a:gd name="connsiteY2" fmla="*/ 274839 h 545612"/>
              <a:gd name="connsiteX3" fmla="*/ 393755 w 606580"/>
              <a:gd name="connsiteY3" fmla="*/ 320931 h 545612"/>
              <a:gd name="connsiteX4" fmla="*/ 212896 w 606580"/>
              <a:gd name="connsiteY4" fmla="*/ 320931 h 545612"/>
              <a:gd name="connsiteX5" fmla="*/ 212896 w 606580"/>
              <a:gd name="connsiteY5" fmla="*/ 274839 h 545612"/>
              <a:gd name="connsiteX6" fmla="*/ 266188 w 606580"/>
              <a:gd name="connsiteY6" fmla="*/ 225315 h 545612"/>
              <a:gd name="connsiteX7" fmla="*/ 303290 w 606580"/>
              <a:gd name="connsiteY7" fmla="*/ 101191 h 545612"/>
              <a:gd name="connsiteX8" fmla="*/ 355720 w 606580"/>
              <a:gd name="connsiteY8" fmla="*/ 153304 h 545612"/>
              <a:gd name="connsiteX9" fmla="*/ 303290 w 606580"/>
              <a:gd name="connsiteY9" fmla="*/ 205417 h 545612"/>
              <a:gd name="connsiteX10" fmla="*/ 250860 w 606580"/>
              <a:gd name="connsiteY10" fmla="*/ 153304 h 545612"/>
              <a:gd name="connsiteX11" fmla="*/ 303290 w 606580"/>
              <a:gd name="connsiteY11" fmla="*/ 101191 h 545612"/>
              <a:gd name="connsiteX12" fmla="*/ 37882 w 606580"/>
              <a:gd name="connsiteY12" fmla="*/ 37820 h 545612"/>
              <a:gd name="connsiteX13" fmla="*/ 37882 w 606580"/>
              <a:gd name="connsiteY13" fmla="*/ 384784 h 545612"/>
              <a:gd name="connsiteX14" fmla="*/ 174184 w 606580"/>
              <a:gd name="connsiteY14" fmla="*/ 384784 h 545612"/>
              <a:gd name="connsiteX15" fmla="*/ 174184 w 606580"/>
              <a:gd name="connsiteY15" fmla="*/ 465986 h 545612"/>
              <a:gd name="connsiteX16" fmla="*/ 274089 w 606580"/>
              <a:gd name="connsiteY16" fmla="*/ 384784 h 545612"/>
              <a:gd name="connsiteX17" fmla="*/ 568698 w 606580"/>
              <a:gd name="connsiteY17" fmla="*/ 384784 h 545612"/>
              <a:gd name="connsiteX18" fmla="*/ 568698 w 606580"/>
              <a:gd name="connsiteY18" fmla="*/ 37820 h 545612"/>
              <a:gd name="connsiteX19" fmla="*/ 0 w 606580"/>
              <a:gd name="connsiteY19" fmla="*/ 0 h 545612"/>
              <a:gd name="connsiteX20" fmla="*/ 606580 w 606580"/>
              <a:gd name="connsiteY20" fmla="*/ 0 h 545612"/>
              <a:gd name="connsiteX21" fmla="*/ 606580 w 606580"/>
              <a:gd name="connsiteY21" fmla="*/ 422604 h 545612"/>
              <a:gd name="connsiteX22" fmla="*/ 287645 w 606580"/>
              <a:gd name="connsiteY22" fmla="*/ 422604 h 545612"/>
              <a:gd name="connsiteX23" fmla="*/ 136302 w 606580"/>
              <a:gd name="connsiteY23" fmla="*/ 545612 h 545612"/>
              <a:gd name="connsiteX24" fmla="*/ 136302 w 606580"/>
              <a:gd name="connsiteY24" fmla="*/ 422604 h 545612"/>
              <a:gd name="connsiteX25" fmla="*/ 0 w 606580"/>
              <a:gd name="connsiteY25" fmla="*/ 422604 h 545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06580" h="545612">
                <a:moveTo>
                  <a:pt x="266188" y="225315"/>
                </a:moveTo>
                <a:lnTo>
                  <a:pt x="340370" y="225315"/>
                </a:lnTo>
                <a:cubicBezTo>
                  <a:pt x="340370" y="225315"/>
                  <a:pt x="393755" y="226242"/>
                  <a:pt x="393755" y="274839"/>
                </a:cubicBezTo>
                <a:lnTo>
                  <a:pt x="393755" y="320931"/>
                </a:lnTo>
                <a:lnTo>
                  <a:pt x="212896" y="320931"/>
                </a:lnTo>
                <a:lnTo>
                  <a:pt x="212896" y="274839"/>
                </a:lnTo>
                <a:cubicBezTo>
                  <a:pt x="212896" y="225964"/>
                  <a:pt x="266188" y="225315"/>
                  <a:pt x="266188" y="225315"/>
                </a:cubicBezTo>
                <a:close/>
                <a:moveTo>
                  <a:pt x="303290" y="101191"/>
                </a:moveTo>
                <a:cubicBezTo>
                  <a:pt x="332246" y="101191"/>
                  <a:pt x="355720" y="124523"/>
                  <a:pt x="355720" y="153304"/>
                </a:cubicBezTo>
                <a:cubicBezTo>
                  <a:pt x="355720" y="182085"/>
                  <a:pt x="332246" y="205417"/>
                  <a:pt x="303290" y="205417"/>
                </a:cubicBezTo>
                <a:cubicBezTo>
                  <a:pt x="274334" y="205417"/>
                  <a:pt x="250860" y="182085"/>
                  <a:pt x="250860" y="153304"/>
                </a:cubicBezTo>
                <a:cubicBezTo>
                  <a:pt x="250860" y="124523"/>
                  <a:pt x="274334" y="101191"/>
                  <a:pt x="303290" y="101191"/>
                </a:cubicBezTo>
                <a:close/>
                <a:moveTo>
                  <a:pt x="37882" y="37820"/>
                </a:moveTo>
                <a:lnTo>
                  <a:pt x="37882" y="384784"/>
                </a:lnTo>
                <a:lnTo>
                  <a:pt x="174184" y="384784"/>
                </a:lnTo>
                <a:lnTo>
                  <a:pt x="174184" y="465986"/>
                </a:lnTo>
                <a:lnTo>
                  <a:pt x="274089" y="384784"/>
                </a:lnTo>
                <a:lnTo>
                  <a:pt x="568698" y="384784"/>
                </a:lnTo>
                <a:lnTo>
                  <a:pt x="568698" y="37820"/>
                </a:lnTo>
                <a:close/>
                <a:moveTo>
                  <a:pt x="0" y="0"/>
                </a:moveTo>
                <a:lnTo>
                  <a:pt x="606580" y="0"/>
                </a:lnTo>
                <a:lnTo>
                  <a:pt x="606580" y="422604"/>
                </a:lnTo>
                <a:lnTo>
                  <a:pt x="287645" y="422604"/>
                </a:lnTo>
                <a:lnTo>
                  <a:pt x="136302" y="545612"/>
                </a:lnTo>
                <a:lnTo>
                  <a:pt x="136302" y="422604"/>
                </a:lnTo>
                <a:lnTo>
                  <a:pt x="0" y="422604"/>
                </a:lnTo>
                <a:close/>
              </a:path>
            </a:pathLst>
          </a:custGeom>
          <a:solidFill>
            <a:srgbClr val="F7C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solidFill>
                <a:schemeClr val="tx1"/>
              </a:solidFill>
              <a:cs typeface="+mn-ea"/>
              <a:sym typeface="+mn-lt"/>
            </a:endParaRPr>
          </a:p>
        </p:txBody>
      </p:sp>
      <p:sp>
        <p:nvSpPr>
          <p:cNvPr id="5" name="PA-椭圆 60">
            <a:extLst>
              <a:ext uri="{FF2B5EF4-FFF2-40B4-BE49-F238E27FC236}">
                <a16:creationId xmlns:a16="http://schemas.microsoft.com/office/drawing/2014/main" xmlns="" id="{B4FC734F-AC67-4366-8C77-68EF3B531DFE}"/>
              </a:ext>
            </a:extLst>
          </p:cNvPr>
          <p:cNvSpPr/>
          <p:nvPr/>
        </p:nvSpPr>
        <p:spPr>
          <a:xfrm>
            <a:off x="9155183" y="2545399"/>
            <a:ext cx="362576" cy="530884"/>
          </a:xfrm>
          <a:custGeom>
            <a:avLst/>
            <a:gdLst>
              <a:gd name="connsiteX0" fmla="*/ 207039 w 413937"/>
              <a:gd name="connsiteY0" fmla="*/ 408856 h 606087"/>
              <a:gd name="connsiteX1" fmla="*/ 229479 w 413937"/>
              <a:gd name="connsiteY1" fmla="*/ 431262 h 606087"/>
              <a:gd name="connsiteX2" fmla="*/ 229479 w 413937"/>
              <a:gd name="connsiteY2" fmla="*/ 497732 h 606087"/>
              <a:gd name="connsiteX3" fmla="*/ 207039 w 413937"/>
              <a:gd name="connsiteY3" fmla="*/ 520138 h 606087"/>
              <a:gd name="connsiteX4" fmla="*/ 184599 w 413937"/>
              <a:gd name="connsiteY4" fmla="*/ 497732 h 606087"/>
              <a:gd name="connsiteX5" fmla="*/ 184599 w 413937"/>
              <a:gd name="connsiteY5" fmla="*/ 431262 h 606087"/>
              <a:gd name="connsiteX6" fmla="*/ 207039 w 413937"/>
              <a:gd name="connsiteY6" fmla="*/ 408856 h 606087"/>
              <a:gd name="connsiteX7" fmla="*/ 66402 w 413937"/>
              <a:gd name="connsiteY7" fmla="*/ 277549 h 606087"/>
              <a:gd name="connsiteX8" fmla="*/ 44891 w 413937"/>
              <a:gd name="connsiteY8" fmla="*/ 299028 h 606087"/>
              <a:gd name="connsiteX9" fmla="*/ 44891 w 413937"/>
              <a:gd name="connsiteY9" fmla="*/ 561261 h 606087"/>
              <a:gd name="connsiteX10" fmla="*/ 369046 w 413937"/>
              <a:gd name="connsiteY10" fmla="*/ 561261 h 606087"/>
              <a:gd name="connsiteX11" fmla="*/ 369046 w 413937"/>
              <a:gd name="connsiteY11" fmla="*/ 299028 h 606087"/>
              <a:gd name="connsiteX12" fmla="*/ 347535 w 413937"/>
              <a:gd name="connsiteY12" fmla="*/ 277549 h 606087"/>
              <a:gd name="connsiteX13" fmla="*/ 207062 w 413937"/>
              <a:gd name="connsiteY13" fmla="*/ 0 h 606087"/>
              <a:gd name="connsiteX14" fmla="*/ 339118 w 413937"/>
              <a:gd name="connsiteY14" fmla="*/ 132050 h 606087"/>
              <a:gd name="connsiteX15" fmla="*/ 316672 w 413937"/>
              <a:gd name="connsiteY15" fmla="*/ 154463 h 606087"/>
              <a:gd name="connsiteX16" fmla="*/ 294226 w 413937"/>
              <a:gd name="connsiteY16" fmla="*/ 132050 h 606087"/>
              <a:gd name="connsiteX17" fmla="*/ 207062 w 413937"/>
              <a:gd name="connsiteY17" fmla="*/ 44826 h 606087"/>
              <a:gd name="connsiteX18" fmla="*/ 119711 w 413937"/>
              <a:gd name="connsiteY18" fmla="*/ 132050 h 606087"/>
              <a:gd name="connsiteX19" fmla="*/ 119711 w 413937"/>
              <a:gd name="connsiteY19" fmla="*/ 232722 h 606087"/>
              <a:gd name="connsiteX20" fmla="*/ 347535 w 413937"/>
              <a:gd name="connsiteY20" fmla="*/ 232722 h 606087"/>
              <a:gd name="connsiteX21" fmla="*/ 413937 w 413937"/>
              <a:gd name="connsiteY21" fmla="*/ 299028 h 606087"/>
              <a:gd name="connsiteX22" fmla="*/ 413937 w 413937"/>
              <a:gd name="connsiteY22" fmla="*/ 583674 h 606087"/>
              <a:gd name="connsiteX23" fmla="*/ 391491 w 413937"/>
              <a:gd name="connsiteY23" fmla="*/ 606087 h 606087"/>
              <a:gd name="connsiteX24" fmla="*/ 22446 w 413937"/>
              <a:gd name="connsiteY24" fmla="*/ 606087 h 606087"/>
              <a:gd name="connsiteX25" fmla="*/ 0 w 413937"/>
              <a:gd name="connsiteY25" fmla="*/ 583674 h 606087"/>
              <a:gd name="connsiteX26" fmla="*/ 0 w 413937"/>
              <a:gd name="connsiteY26" fmla="*/ 299028 h 606087"/>
              <a:gd name="connsiteX27" fmla="*/ 66402 w 413937"/>
              <a:gd name="connsiteY27" fmla="*/ 232722 h 606087"/>
              <a:gd name="connsiteX28" fmla="*/ 74819 w 413937"/>
              <a:gd name="connsiteY28" fmla="*/ 232722 h 606087"/>
              <a:gd name="connsiteX29" fmla="*/ 74819 w 413937"/>
              <a:gd name="connsiteY29" fmla="*/ 132050 h 606087"/>
              <a:gd name="connsiteX30" fmla="*/ 207062 w 413937"/>
              <a:gd name="connsiteY30" fmla="*/ 0 h 606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13937" h="606087">
                <a:moveTo>
                  <a:pt x="207039" y="408856"/>
                </a:moveTo>
                <a:cubicBezTo>
                  <a:pt x="219381" y="408856"/>
                  <a:pt x="229479" y="418939"/>
                  <a:pt x="229479" y="431262"/>
                </a:cubicBezTo>
                <a:lnTo>
                  <a:pt x="229479" y="497732"/>
                </a:lnTo>
                <a:cubicBezTo>
                  <a:pt x="229479" y="510055"/>
                  <a:pt x="219381" y="520138"/>
                  <a:pt x="207039" y="520138"/>
                </a:cubicBezTo>
                <a:cubicBezTo>
                  <a:pt x="194510" y="520138"/>
                  <a:pt x="184599" y="510055"/>
                  <a:pt x="184599" y="497732"/>
                </a:cubicBezTo>
                <a:lnTo>
                  <a:pt x="184599" y="431262"/>
                </a:lnTo>
                <a:cubicBezTo>
                  <a:pt x="184599" y="418939"/>
                  <a:pt x="194510" y="408856"/>
                  <a:pt x="207039" y="408856"/>
                </a:cubicBezTo>
                <a:close/>
                <a:moveTo>
                  <a:pt x="66402" y="277549"/>
                </a:moveTo>
                <a:cubicBezTo>
                  <a:pt x="54618" y="277549"/>
                  <a:pt x="44891" y="287074"/>
                  <a:pt x="44891" y="299028"/>
                </a:cubicBezTo>
                <a:lnTo>
                  <a:pt x="44891" y="561261"/>
                </a:lnTo>
                <a:lnTo>
                  <a:pt x="369046" y="561261"/>
                </a:lnTo>
                <a:lnTo>
                  <a:pt x="369046" y="299028"/>
                </a:lnTo>
                <a:cubicBezTo>
                  <a:pt x="369046" y="287074"/>
                  <a:pt x="359319" y="277549"/>
                  <a:pt x="347535" y="277549"/>
                </a:cubicBezTo>
                <a:close/>
                <a:moveTo>
                  <a:pt x="207062" y="0"/>
                </a:moveTo>
                <a:cubicBezTo>
                  <a:pt x="279824" y="0"/>
                  <a:pt x="339118" y="59208"/>
                  <a:pt x="339118" y="132050"/>
                </a:cubicBezTo>
                <a:cubicBezTo>
                  <a:pt x="339118" y="144378"/>
                  <a:pt x="329017" y="154463"/>
                  <a:pt x="316672" y="154463"/>
                </a:cubicBezTo>
                <a:cubicBezTo>
                  <a:pt x="304327" y="154463"/>
                  <a:pt x="294226" y="144378"/>
                  <a:pt x="294226" y="132050"/>
                </a:cubicBezTo>
                <a:cubicBezTo>
                  <a:pt x="294226" y="83862"/>
                  <a:pt x="255133" y="44826"/>
                  <a:pt x="207062" y="44826"/>
                </a:cubicBezTo>
                <a:cubicBezTo>
                  <a:pt x="158804" y="44826"/>
                  <a:pt x="119711" y="83862"/>
                  <a:pt x="119711" y="132050"/>
                </a:cubicBezTo>
                <a:lnTo>
                  <a:pt x="119711" y="232722"/>
                </a:lnTo>
                <a:lnTo>
                  <a:pt x="347535" y="232722"/>
                </a:lnTo>
                <a:cubicBezTo>
                  <a:pt x="384197" y="232722"/>
                  <a:pt x="413937" y="262420"/>
                  <a:pt x="413937" y="299028"/>
                </a:cubicBezTo>
                <a:lnTo>
                  <a:pt x="413937" y="583674"/>
                </a:lnTo>
                <a:cubicBezTo>
                  <a:pt x="413937" y="596001"/>
                  <a:pt x="403837" y="606087"/>
                  <a:pt x="391491" y="606087"/>
                </a:cubicBezTo>
                <a:lnTo>
                  <a:pt x="22446" y="606087"/>
                </a:lnTo>
                <a:cubicBezTo>
                  <a:pt x="10100" y="606087"/>
                  <a:pt x="0" y="596001"/>
                  <a:pt x="0" y="583674"/>
                </a:cubicBezTo>
                <a:lnTo>
                  <a:pt x="0" y="299028"/>
                </a:lnTo>
                <a:cubicBezTo>
                  <a:pt x="0" y="262420"/>
                  <a:pt x="29740" y="232722"/>
                  <a:pt x="66402" y="232722"/>
                </a:cubicBezTo>
                <a:lnTo>
                  <a:pt x="74819" y="232722"/>
                </a:lnTo>
                <a:lnTo>
                  <a:pt x="74819" y="132050"/>
                </a:lnTo>
                <a:cubicBezTo>
                  <a:pt x="74819" y="59208"/>
                  <a:pt x="134113" y="0"/>
                  <a:pt x="207062" y="0"/>
                </a:cubicBezTo>
                <a:close/>
              </a:path>
            </a:pathLst>
          </a:custGeom>
          <a:solidFill>
            <a:srgbClr val="F7C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grpSp>
        <p:nvGrpSpPr>
          <p:cNvPr id="9" name="组合 8">
            <a:extLst>
              <a:ext uri="{FF2B5EF4-FFF2-40B4-BE49-F238E27FC236}">
                <a16:creationId xmlns:a16="http://schemas.microsoft.com/office/drawing/2014/main" xmlns="" id="{279E04B6-790E-4023-9396-857F557FE556}"/>
              </a:ext>
            </a:extLst>
          </p:cNvPr>
          <p:cNvGrpSpPr/>
          <p:nvPr/>
        </p:nvGrpSpPr>
        <p:grpSpPr>
          <a:xfrm>
            <a:off x="1689581" y="3288191"/>
            <a:ext cx="2600664" cy="848157"/>
            <a:chOff x="6456576" y="3444496"/>
            <a:chExt cx="3849783" cy="848157"/>
          </a:xfrm>
        </p:grpSpPr>
        <p:sp>
          <p:nvSpPr>
            <p:cNvPr id="10" name="矩形 9">
              <a:extLst>
                <a:ext uri="{FF2B5EF4-FFF2-40B4-BE49-F238E27FC236}">
                  <a16:creationId xmlns:a16="http://schemas.microsoft.com/office/drawing/2014/main" xmlns="" id="{AC4242A6-C725-45D7-A06A-D0A29FEF4896}"/>
                </a:ext>
              </a:extLst>
            </p:cNvPr>
            <p:cNvSpPr/>
            <p:nvPr/>
          </p:nvSpPr>
          <p:spPr bwMode="auto">
            <a:xfrm>
              <a:off x="6456576" y="3877155"/>
              <a:ext cx="3849783" cy="415498"/>
            </a:xfrm>
            <a:prstGeom prst="rect">
              <a:avLst/>
            </a:prstGeom>
          </p:spPr>
          <p:txBody>
            <a:bodyPr wrap="square">
              <a:spAutoFit/>
              <a:scene3d>
                <a:camera prst="orthographicFront"/>
                <a:lightRig rig="threePt" dir="t"/>
              </a:scene3d>
              <a:sp3d contourW="12700"/>
            </a:bodyPr>
            <a:lstStyle/>
            <a:p>
              <a:pPr algn="ctr">
                <a:defRPr/>
              </a:pPr>
              <a:r>
                <a:rPr lang="en-US" altLang="zh-CN" sz="1050" i="1" dirty="0">
                  <a:cs typeface="+mn-ea"/>
                  <a:sym typeface="+mn-lt"/>
                </a:rPr>
                <a:t>Providing the best presentation services in the world</a:t>
              </a:r>
              <a:r>
                <a:rPr lang="zh-CN" altLang="en-US" sz="1050" i="1" dirty="0">
                  <a:cs typeface="+mn-ea"/>
                  <a:sym typeface="+mn-lt"/>
                </a:rPr>
                <a:t>。</a:t>
              </a:r>
              <a:r>
                <a:rPr lang="en-US" altLang="zh-CN" sz="1050" i="1" dirty="0">
                  <a:cs typeface="+mn-ea"/>
                  <a:sym typeface="+mn-lt"/>
                </a:rPr>
                <a:t>Providing the best presentation services in the world</a:t>
              </a:r>
              <a:r>
                <a:rPr lang="zh-CN" altLang="en-US" sz="1050" i="1" dirty="0">
                  <a:cs typeface="+mn-ea"/>
                  <a:sym typeface="+mn-lt"/>
                </a:rPr>
                <a:t>。</a:t>
              </a:r>
            </a:p>
          </p:txBody>
        </p:sp>
        <p:sp>
          <p:nvSpPr>
            <p:cNvPr id="11" name="PA-文本框 8">
              <a:extLst>
                <a:ext uri="{FF2B5EF4-FFF2-40B4-BE49-F238E27FC236}">
                  <a16:creationId xmlns:a16="http://schemas.microsoft.com/office/drawing/2014/main" xmlns="" id="{3E8D9244-090C-4639-9AF6-9BA8093447F8}"/>
                </a:ext>
              </a:extLst>
            </p:cNvPr>
            <p:cNvSpPr txBox="1"/>
            <p:nvPr>
              <p:custDataLst>
                <p:tags r:id="rId4"/>
              </p:custDataLst>
            </p:nvPr>
          </p:nvSpPr>
          <p:spPr>
            <a:xfrm>
              <a:off x="7561379" y="3444496"/>
              <a:ext cx="1640177" cy="461665"/>
            </a:xfrm>
            <a:prstGeom prst="rect">
              <a:avLst/>
            </a:prstGeom>
            <a:noFill/>
          </p:spPr>
          <p:txBody>
            <a:bodyPr wrap="none" rtlCol="0">
              <a:spAutoFit/>
              <a:scene3d>
                <a:camera prst="orthographicFront"/>
                <a:lightRig rig="threePt" dir="t"/>
              </a:scene3d>
              <a:sp3d contourW="12700"/>
            </a:bodyPr>
            <a:lstStyle/>
            <a:p>
              <a:pPr algn="ctr"/>
              <a:r>
                <a:rPr lang="zh-CN" altLang="en-US" sz="2400" dirty="0">
                  <a:cs typeface="+mn-ea"/>
                  <a:sym typeface="+mn-lt"/>
                </a:rPr>
                <a:t>小清新</a:t>
              </a:r>
            </a:p>
          </p:txBody>
        </p:sp>
      </p:grpSp>
      <p:grpSp>
        <p:nvGrpSpPr>
          <p:cNvPr id="15" name="组合 14">
            <a:extLst>
              <a:ext uri="{FF2B5EF4-FFF2-40B4-BE49-F238E27FC236}">
                <a16:creationId xmlns:a16="http://schemas.microsoft.com/office/drawing/2014/main" xmlns="" id="{DD3E7DD7-75EF-4071-827C-DBB23BA9FE2B}"/>
              </a:ext>
            </a:extLst>
          </p:cNvPr>
          <p:cNvGrpSpPr/>
          <p:nvPr/>
        </p:nvGrpSpPr>
        <p:grpSpPr>
          <a:xfrm>
            <a:off x="4940811" y="3288191"/>
            <a:ext cx="2600664" cy="848157"/>
            <a:chOff x="6456576" y="3444496"/>
            <a:chExt cx="3849783" cy="848157"/>
          </a:xfrm>
        </p:grpSpPr>
        <p:sp>
          <p:nvSpPr>
            <p:cNvPr id="16" name="矩形 15">
              <a:extLst>
                <a:ext uri="{FF2B5EF4-FFF2-40B4-BE49-F238E27FC236}">
                  <a16:creationId xmlns:a16="http://schemas.microsoft.com/office/drawing/2014/main" xmlns="" id="{D968B088-0839-4932-8A57-E86E5F4E32D8}"/>
                </a:ext>
              </a:extLst>
            </p:cNvPr>
            <p:cNvSpPr/>
            <p:nvPr/>
          </p:nvSpPr>
          <p:spPr bwMode="auto">
            <a:xfrm>
              <a:off x="6456576" y="3877155"/>
              <a:ext cx="3849783" cy="415498"/>
            </a:xfrm>
            <a:prstGeom prst="rect">
              <a:avLst/>
            </a:prstGeom>
          </p:spPr>
          <p:txBody>
            <a:bodyPr wrap="square">
              <a:spAutoFit/>
              <a:scene3d>
                <a:camera prst="orthographicFront"/>
                <a:lightRig rig="threePt" dir="t"/>
              </a:scene3d>
              <a:sp3d contourW="12700"/>
            </a:bodyPr>
            <a:lstStyle/>
            <a:p>
              <a:pPr algn="ctr">
                <a:defRPr/>
              </a:pPr>
              <a:r>
                <a:rPr lang="en-US" altLang="zh-CN" sz="1050" i="1" dirty="0">
                  <a:cs typeface="+mn-ea"/>
                  <a:sym typeface="+mn-lt"/>
                </a:rPr>
                <a:t>Providing the best presentation services in the world</a:t>
              </a:r>
              <a:r>
                <a:rPr lang="zh-CN" altLang="en-US" sz="1050" i="1" dirty="0">
                  <a:cs typeface="+mn-ea"/>
                  <a:sym typeface="+mn-lt"/>
                </a:rPr>
                <a:t>。</a:t>
              </a:r>
              <a:r>
                <a:rPr lang="en-US" altLang="zh-CN" sz="1050" i="1" dirty="0">
                  <a:cs typeface="+mn-ea"/>
                  <a:sym typeface="+mn-lt"/>
                </a:rPr>
                <a:t>Providing the best presentation services in the world</a:t>
              </a:r>
              <a:r>
                <a:rPr lang="zh-CN" altLang="en-US" sz="1050" i="1" dirty="0">
                  <a:cs typeface="+mn-ea"/>
                  <a:sym typeface="+mn-lt"/>
                </a:rPr>
                <a:t>。</a:t>
              </a:r>
            </a:p>
          </p:txBody>
        </p:sp>
        <p:sp>
          <p:nvSpPr>
            <p:cNvPr id="17" name="PA-文本框 8">
              <a:extLst>
                <a:ext uri="{FF2B5EF4-FFF2-40B4-BE49-F238E27FC236}">
                  <a16:creationId xmlns:a16="http://schemas.microsoft.com/office/drawing/2014/main" xmlns="" id="{B07B9898-D51A-4AF8-9E4E-E901681BD51E}"/>
                </a:ext>
              </a:extLst>
            </p:cNvPr>
            <p:cNvSpPr txBox="1"/>
            <p:nvPr>
              <p:custDataLst>
                <p:tags r:id="rId3"/>
              </p:custDataLst>
            </p:nvPr>
          </p:nvSpPr>
          <p:spPr>
            <a:xfrm>
              <a:off x="7561379" y="3444496"/>
              <a:ext cx="1640177" cy="461665"/>
            </a:xfrm>
            <a:prstGeom prst="rect">
              <a:avLst/>
            </a:prstGeom>
            <a:noFill/>
          </p:spPr>
          <p:txBody>
            <a:bodyPr wrap="none" rtlCol="0">
              <a:spAutoFit/>
              <a:scene3d>
                <a:camera prst="orthographicFront"/>
                <a:lightRig rig="threePt" dir="t"/>
              </a:scene3d>
              <a:sp3d contourW="12700"/>
            </a:bodyPr>
            <a:lstStyle/>
            <a:p>
              <a:pPr algn="ctr"/>
              <a:r>
                <a:rPr lang="zh-CN" altLang="en-US" sz="2400" dirty="0">
                  <a:cs typeface="+mn-ea"/>
                  <a:sym typeface="+mn-lt"/>
                </a:rPr>
                <a:t>小清新</a:t>
              </a:r>
            </a:p>
          </p:txBody>
        </p:sp>
      </p:grpSp>
      <p:grpSp>
        <p:nvGrpSpPr>
          <p:cNvPr id="21" name="组合 20">
            <a:extLst>
              <a:ext uri="{FF2B5EF4-FFF2-40B4-BE49-F238E27FC236}">
                <a16:creationId xmlns:a16="http://schemas.microsoft.com/office/drawing/2014/main" xmlns="" id="{4933A0E3-BD18-4D95-8F86-437865AE79F1}"/>
              </a:ext>
            </a:extLst>
          </p:cNvPr>
          <p:cNvGrpSpPr/>
          <p:nvPr/>
        </p:nvGrpSpPr>
        <p:grpSpPr>
          <a:xfrm>
            <a:off x="8053933" y="3288592"/>
            <a:ext cx="2600664" cy="848157"/>
            <a:chOff x="6456576" y="3444496"/>
            <a:chExt cx="3849783" cy="848157"/>
          </a:xfrm>
        </p:grpSpPr>
        <p:sp>
          <p:nvSpPr>
            <p:cNvPr id="22" name="矩形 21">
              <a:extLst>
                <a:ext uri="{FF2B5EF4-FFF2-40B4-BE49-F238E27FC236}">
                  <a16:creationId xmlns:a16="http://schemas.microsoft.com/office/drawing/2014/main" xmlns="" id="{829B8120-0E3C-444E-A583-655E0549AACC}"/>
                </a:ext>
              </a:extLst>
            </p:cNvPr>
            <p:cNvSpPr/>
            <p:nvPr/>
          </p:nvSpPr>
          <p:spPr bwMode="auto">
            <a:xfrm>
              <a:off x="6456576" y="3877155"/>
              <a:ext cx="3849783" cy="415498"/>
            </a:xfrm>
            <a:prstGeom prst="rect">
              <a:avLst/>
            </a:prstGeom>
          </p:spPr>
          <p:txBody>
            <a:bodyPr wrap="square">
              <a:spAutoFit/>
              <a:scene3d>
                <a:camera prst="orthographicFront"/>
                <a:lightRig rig="threePt" dir="t"/>
              </a:scene3d>
              <a:sp3d contourW="12700"/>
            </a:bodyPr>
            <a:lstStyle/>
            <a:p>
              <a:pPr algn="ctr">
                <a:defRPr/>
              </a:pPr>
              <a:r>
                <a:rPr lang="en-US" altLang="zh-CN" sz="1050" i="1" dirty="0">
                  <a:cs typeface="+mn-ea"/>
                  <a:sym typeface="+mn-lt"/>
                </a:rPr>
                <a:t>Providing the best presentation services in the world</a:t>
              </a:r>
              <a:r>
                <a:rPr lang="zh-CN" altLang="en-US" sz="1050" i="1" dirty="0">
                  <a:cs typeface="+mn-ea"/>
                  <a:sym typeface="+mn-lt"/>
                </a:rPr>
                <a:t>。</a:t>
              </a:r>
              <a:r>
                <a:rPr lang="en-US" altLang="zh-CN" sz="1050" i="1" dirty="0">
                  <a:cs typeface="+mn-ea"/>
                  <a:sym typeface="+mn-lt"/>
                </a:rPr>
                <a:t>Providing the best presentation services in the world</a:t>
              </a:r>
              <a:r>
                <a:rPr lang="zh-CN" altLang="en-US" sz="1050" i="1" dirty="0">
                  <a:cs typeface="+mn-ea"/>
                  <a:sym typeface="+mn-lt"/>
                </a:rPr>
                <a:t>。</a:t>
              </a:r>
            </a:p>
          </p:txBody>
        </p:sp>
        <p:sp>
          <p:nvSpPr>
            <p:cNvPr id="23" name="PA-文本框 8">
              <a:extLst>
                <a:ext uri="{FF2B5EF4-FFF2-40B4-BE49-F238E27FC236}">
                  <a16:creationId xmlns:a16="http://schemas.microsoft.com/office/drawing/2014/main" xmlns="" id="{4B00A4ED-B64C-41D0-8029-E6177396B967}"/>
                </a:ext>
              </a:extLst>
            </p:cNvPr>
            <p:cNvSpPr txBox="1"/>
            <p:nvPr>
              <p:custDataLst>
                <p:tags r:id="rId2"/>
              </p:custDataLst>
            </p:nvPr>
          </p:nvSpPr>
          <p:spPr>
            <a:xfrm>
              <a:off x="7561379" y="3444496"/>
              <a:ext cx="1640177" cy="461665"/>
            </a:xfrm>
            <a:prstGeom prst="rect">
              <a:avLst/>
            </a:prstGeom>
            <a:noFill/>
          </p:spPr>
          <p:txBody>
            <a:bodyPr wrap="none" rtlCol="0">
              <a:spAutoFit/>
              <a:scene3d>
                <a:camera prst="orthographicFront"/>
                <a:lightRig rig="threePt" dir="t"/>
              </a:scene3d>
              <a:sp3d contourW="12700"/>
            </a:bodyPr>
            <a:lstStyle/>
            <a:p>
              <a:pPr algn="ctr"/>
              <a:r>
                <a:rPr lang="zh-CN" altLang="en-US" sz="2400" dirty="0">
                  <a:cs typeface="+mn-ea"/>
                  <a:sym typeface="+mn-lt"/>
                </a:rPr>
                <a:t>小清新</a:t>
              </a:r>
            </a:p>
          </p:txBody>
        </p:sp>
      </p:grpSp>
    </p:spTree>
    <p:extLst>
      <p:ext uri="{BB962C8B-B14F-4D97-AF65-F5344CB8AC3E}">
        <p14:creationId xmlns:p14="http://schemas.microsoft.com/office/powerpoint/2010/main" val="3576535688"/>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childTnLst>
                          </p:cTn>
                        </p:par>
                        <p:par>
                          <p:cTn id="20" fill="hold">
                            <p:stCondLst>
                              <p:cond delay="500"/>
                            </p:stCondLst>
                            <p:childTnLst>
                              <p:par>
                                <p:cTn id="21" presetID="12" presetClass="entr" presetSubtype="1"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p:tgtEl>
                                          <p:spTgt spid="9"/>
                                        </p:tgtEl>
                                        <p:attrNameLst>
                                          <p:attrName>ppt_y</p:attrName>
                                        </p:attrNameLst>
                                      </p:cBhvr>
                                      <p:tavLst>
                                        <p:tav tm="0">
                                          <p:val>
                                            <p:strVal val="#ppt_y-#ppt_h*1.125000"/>
                                          </p:val>
                                        </p:tav>
                                        <p:tav tm="100000">
                                          <p:val>
                                            <p:strVal val="#ppt_y"/>
                                          </p:val>
                                        </p:tav>
                                      </p:tavLst>
                                    </p:anim>
                                    <p:animEffect transition="in" filter="wipe(down)">
                                      <p:cBhvr>
                                        <p:cTn id="24" dur="500"/>
                                        <p:tgtEl>
                                          <p:spTgt spid="9"/>
                                        </p:tgtEl>
                                      </p:cBhvr>
                                    </p:animEffect>
                                  </p:childTnLst>
                                </p:cTn>
                              </p:par>
                            </p:childTnLst>
                          </p:cTn>
                        </p:par>
                        <p:par>
                          <p:cTn id="25" fill="hold">
                            <p:stCondLst>
                              <p:cond delay="1000"/>
                            </p:stCondLst>
                            <p:childTnLst>
                              <p:par>
                                <p:cTn id="26" presetID="12" presetClass="entr" presetSubtype="1"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additive="base">
                                        <p:cTn id="28" dur="500"/>
                                        <p:tgtEl>
                                          <p:spTgt spid="15"/>
                                        </p:tgtEl>
                                        <p:attrNameLst>
                                          <p:attrName>ppt_y</p:attrName>
                                        </p:attrNameLst>
                                      </p:cBhvr>
                                      <p:tavLst>
                                        <p:tav tm="0">
                                          <p:val>
                                            <p:strVal val="#ppt_y-#ppt_h*1.125000"/>
                                          </p:val>
                                        </p:tav>
                                        <p:tav tm="100000">
                                          <p:val>
                                            <p:strVal val="#ppt_y"/>
                                          </p:val>
                                        </p:tav>
                                      </p:tavLst>
                                    </p:anim>
                                    <p:animEffect transition="in" filter="wipe(down)">
                                      <p:cBhvr>
                                        <p:cTn id="29" dur="500"/>
                                        <p:tgtEl>
                                          <p:spTgt spid="15"/>
                                        </p:tgtEl>
                                      </p:cBhvr>
                                    </p:animEffect>
                                  </p:childTnLst>
                                </p:cTn>
                              </p:par>
                            </p:childTnLst>
                          </p:cTn>
                        </p:par>
                        <p:par>
                          <p:cTn id="30" fill="hold">
                            <p:stCondLst>
                              <p:cond delay="1500"/>
                            </p:stCondLst>
                            <p:childTnLst>
                              <p:par>
                                <p:cTn id="31" presetID="12" presetClass="entr" presetSubtype="1" fill="hold" nodeType="afterEffect">
                                  <p:stCondLst>
                                    <p:cond delay="0"/>
                                  </p:stCondLst>
                                  <p:childTnLst>
                                    <p:set>
                                      <p:cBhvr>
                                        <p:cTn id="32" dur="1" fill="hold">
                                          <p:stCondLst>
                                            <p:cond delay="0"/>
                                          </p:stCondLst>
                                        </p:cTn>
                                        <p:tgtEl>
                                          <p:spTgt spid="21"/>
                                        </p:tgtEl>
                                        <p:attrNameLst>
                                          <p:attrName>style.visibility</p:attrName>
                                        </p:attrNameLst>
                                      </p:cBhvr>
                                      <p:to>
                                        <p:strVal val="visible"/>
                                      </p:to>
                                    </p:set>
                                    <p:anim calcmode="lin" valueType="num">
                                      <p:cBhvr additive="base">
                                        <p:cTn id="33" dur="500"/>
                                        <p:tgtEl>
                                          <p:spTgt spid="21"/>
                                        </p:tgtEl>
                                        <p:attrNameLst>
                                          <p:attrName>ppt_y</p:attrName>
                                        </p:attrNameLst>
                                      </p:cBhvr>
                                      <p:tavLst>
                                        <p:tav tm="0">
                                          <p:val>
                                            <p:strVal val="#ppt_y-#ppt_h*1.125000"/>
                                          </p:val>
                                        </p:tav>
                                        <p:tav tm="100000">
                                          <p:val>
                                            <p:strVal val="#ppt_y"/>
                                          </p:val>
                                        </p:tav>
                                      </p:tavLst>
                                    </p:anim>
                                    <p:animEffect transition="in" filter="wipe(down)">
                                      <p:cBhvr>
                                        <p:cTn id="3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xmlns="" id="{E853B7DB-F827-44E3-98DC-DAF71AAB41D6}"/>
              </a:ext>
            </a:extLst>
          </p:cNvPr>
          <p:cNvSpPr txBox="1"/>
          <p:nvPr/>
        </p:nvSpPr>
        <p:spPr>
          <a:xfrm>
            <a:off x="5989411" y="3228068"/>
            <a:ext cx="5252085" cy="96616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lnSpc>
                <a:spcPct val="200000"/>
              </a:lnSpc>
            </a:pPr>
            <a:r>
              <a:rPr lang="zh-CN" altLang="en-US" sz="1000">
                <a:solidFill>
                  <a:srgbClr val="0A1428"/>
                </a:solidFill>
                <a:cs typeface="+mn-ea"/>
                <a:sym typeface="+mn-lt"/>
              </a:rPr>
              <a:t>I love you more than I've ever loved any woman. And I've waited longer for you than I've waited for any woman.</a:t>
            </a:r>
            <a:endParaRPr lang="zh-CN" altLang="en-US" sz="1000" dirty="0">
              <a:solidFill>
                <a:srgbClr val="0A1428"/>
              </a:solidFill>
              <a:cs typeface="+mn-ea"/>
              <a:sym typeface="+mn-lt"/>
            </a:endParaRPr>
          </a:p>
          <a:p>
            <a:pPr algn="l" fontAlgn="auto">
              <a:lnSpc>
                <a:spcPct val="200000"/>
              </a:lnSpc>
            </a:pPr>
            <a:r>
              <a:rPr lang="zh-CN" altLang="en-US" sz="1000">
                <a:solidFill>
                  <a:srgbClr val="0A1428"/>
                </a:solidFill>
                <a:cs typeface="+mn-ea"/>
                <a:sym typeface="+mn-lt"/>
              </a:rPr>
              <a:t>I love you more than I've ever loved any woman. And I've waited longer for you than I've waited for any woman.I love you more than I've ever loved any woman. And I've waited longer for you than I've waited for any woman.</a:t>
            </a:r>
            <a:endParaRPr lang="zh-CN" altLang="en-US" sz="1000" dirty="0">
              <a:solidFill>
                <a:srgbClr val="0A1428"/>
              </a:solidFill>
              <a:cs typeface="+mn-ea"/>
              <a:sym typeface="+mn-lt"/>
            </a:endParaRPr>
          </a:p>
        </p:txBody>
      </p:sp>
      <p:sp>
        <p:nvSpPr>
          <p:cNvPr id="4" name="文本框 3">
            <a:extLst>
              <a:ext uri="{FF2B5EF4-FFF2-40B4-BE49-F238E27FC236}">
                <a16:creationId xmlns:a16="http://schemas.microsoft.com/office/drawing/2014/main" xmlns="" id="{97786224-318E-4E33-949C-E7E4140A9F82}"/>
              </a:ext>
            </a:extLst>
          </p:cNvPr>
          <p:cNvSpPr txBox="1"/>
          <p:nvPr/>
        </p:nvSpPr>
        <p:spPr>
          <a:xfrm>
            <a:off x="5873296" y="2582955"/>
            <a:ext cx="3677285" cy="645113"/>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20000"/>
              </a:lnSpc>
            </a:pPr>
            <a:r>
              <a:rPr lang="zh-CN" altLang="en-US" sz="3200" b="1" dirty="0">
                <a:solidFill>
                  <a:srgbClr val="0A1428"/>
                </a:solidFill>
                <a:cs typeface="+mn-ea"/>
                <a:sym typeface="+mn-lt"/>
              </a:rPr>
              <a:t>花朵小清新</a:t>
            </a:r>
          </a:p>
        </p:txBody>
      </p:sp>
      <p:pic>
        <p:nvPicPr>
          <p:cNvPr id="9" name="图片 8">
            <a:extLst>
              <a:ext uri="{FF2B5EF4-FFF2-40B4-BE49-F238E27FC236}">
                <a16:creationId xmlns:a16="http://schemas.microsoft.com/office/drawing/2014/main" xmlns="" id="{759458AD-D93D-428A-AA24-6260410FAA1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55410" y="1524000"/>
            <a:ext cx="3187465" cy="5014686"/>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659798388"/>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childTnLst>
                          </p:cTn>
                        </p:par>
                        <p:par>
                          <p:cTn id="8" fill="hold">
                            <p:stCondLst>
                              <p:cond delay="500"/>
                            </p:stCondLst>
                            <p:childTnLst>
                              <p:par>
                                <p:cTn id="9" presetID="14" presetClass="entr" presetSubtype="5" fill="hold" grpId="1"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randombar(vertical)">
                                      <p:cBhvr>
                                        <p:cTn id="11" dur="500"/>
                                        <p:tgtEl>
                                          <p:spTgt spid="3"/>
                                        </p:tgtEl>
                                      </p:cBhvr>
                                    </p:animEffect>
                                  </p:childTnLst>
                                </p:cTn>
                              </p:par>
                              <p:par>
                                <p:cTn id="12" presetID="2" presetClass="entr" presetSubtype="4" fill="hold"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1600" fill="hold"/>
                                        <p:tgtEl>
                                          <p:spTgt spid="9"/>
                                        </p:tgtEl>
                                        <p:attrNameLst>
                                          <p:attrName>ppt_x</p:attrName>
                                        </p:attrNameLst>
                                      </p:cBhvr>
                                      <p:tavLst>
                                        <p:tav tm="0">
                                          <p:val>
                                            <p:strVal val="#ppt_x"/>
                                          </p:val>
                                        </p:tav>
                                        <p:tav tm="100000">
                                          <p:val>
                                            <p:strVal val="#ppt_x"/>
                                          </p:val>
                                        </p:tav>
                                      </p:tavLst>
                                    </p:anim>
                                    <p:anim calcmode="lin" valueType="num">
                                      <p:cBhvr additive="base">
                                        <p:cTn id="15" dur="16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ardrop 14">
            <a:extLst>
              <a:ext uri="{FF2B5EF4-FFF2-40B4-BE49-F238E27FC236}">
                <a16:creationId xmlns:a16="http://schemas.microsoft.com/office/drawing/2014/main" xmlns="" id="{2FAAC9EF-B940-4A64-82A3-1C5086DDA49B}"/>
              </a:ext>
            </a:extLst>
          </p:cNvPr>
          <p:cNvSpPr/>
          <p:nvPr/>
        </p:nvSpPr>
        <p:spPr>
          <a:xfrm rot="8100000">
            <a:off x="2857662" y="3610874"/>
            <a:ext cx="329154" cy="329154"/>
          </a:xfrm>
          <a:prstGeom prst="teardrop">
            <a:avLst/>
          </a:prstGeom>
          <a:solidFill>
            <a:srgbClr val="C2DDE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solidFill>
                <a:schemeClr val="tx1">
                  <a:lumMod val="75000"/>
                  <a:lumOff val="25000"/>
                </a:schemeClr>
              </a:solidFill>
              <a:cs typeface="+mn-ea"/>
              <a:sym typeface="+mn-lt"/>
            </a:endParaRPr>
          </a:p>
        </p:txBody>
      </p:sp>
      <p:sp>
        <p:nvSpPr>
          <p:cNvPr id="6" name="Rectangle 17">
            <a:extLst>
              <a:ext uri="{FF2B5EF4-FFF2-40B4-BE49-F238E27FC236}">
                <a16:creationId xmlns:a16="http://schemas.microsoft.com/office/drawing/2014/main" xmlns="" id="{616B1F1E-EBE9-4BCE-B2A8-14241FB55EF5}"/>
              </a:ext>
            </a:extLst>
          </p:cNvPr>
          <p:cNvSpPr/>
          <p:nvPr/>
        </p:nvSpPr>
        <p:spPr>
          <a:xfrm>
            <a:off x="3254985" y="3737151"/>
            <a:ext cx="1906263" cy="95313"/>
          </a:xfrm>
          <a:prstGeom prst="rect">
            <a:avLst/>
          </a:prstGeom>
          <a:solidFill>
            <a:srgbClr val="C2DD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tx1">
                  <a:lumMod val="75000"/>
                  <a:lumOff val="25000"/>
                </a:schemeClr>
              </a:solidFill>
              <a:cs typeface="+mn-ea"/>
              <a:sym typeface="+mn-lt"/>
            </a:endParaRPr>
          </a:p>
        </p:txBody>
      </p:sp>
      <p:sp>
        <p:nvSpPr>
          <p:cNvPr id="7" name="Teardrop 18">
            <a:extLst>
              <a:ext uri="{FF2B5EF4-FFF2-40B4-BE49-F238E27FC236}">
                <a16:creationId xmlns:a16="http://schemas.microsoft.com/office/drawing/2014/main" xmlns="" id="{D05F117D-E4A3-41A3-A0D7-473DAD0DF978}"/>
              </a:ext>
            </a:extLst>
          </p:cNvPr>
          <p:cNvSpPr/>
          <p:nvPr/>
        </p:nvSpPr>
        <p:spPr>
          <a:xfrm rot="18900000">
            <a:off x="5239373" y="3610874"/>
            <a:ext cx="329154" cy="329154"/>
          </a:xfrm>
          <a:prstGeom prst="teardrop">
            <a:avLst/>
          </a:prstGeom>
          <a:solidFill>
            <a:srgbClr val="C2DDE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solidFill>
                <a:schemeClr val="tx1">
                  <a:lumMod val="75000"/>
                  <a:lumOff val="25000"/>
                </a:schemeClr>
              </a:solidFill>
              <a:cs typeface="+mn-ea"/>
              <a:sym typeface="+mn-lt"/>
            </a:endParaRPr>
          </a:p>
        </p:txBody>
      </p:sp>
      <p:sp>
        <p:nvSpPr>
          <p:cNvPr id="8" name="Rectangle 19">
            <a:extLst>
              <a:ext uri="{FF2B5EF4-FFF2-40B4-BE49-F238E27FC236}">
                <a16:creationId xmlns:a16="http://schemas.microsoft.com/office/drawing/2014/main" xmlns="" id="{5199CFA4-2931-4D8C-B5B2-56E8B413B772}"/>
              </a:ext>
            </a:extLst>
          </p:cNvPr>
          <p:cNvSpPr/>
          <p:nvPr/>
        </p:nvSpPr>
        <p:spPr>
          <a:xfrm>
            <a:off x="5649680" y="3737151"/>
            <a:ext cx="1142914" cy="95313"/>
          </a:xfrm>
          <a:prstGeom prst="rect">
            <a:avLst/>
          </a:prstGeom>
          <a:solidFill>
            <a:srgbClr val="C2DD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tx1">
                  <a:lumMod val="75000"/>
                  <a:lumOff val="25000"/>
                </a:schemeClr>
              </a:solidFill>
              <a:cs typeface="+mn-ea"/>
              <a:sym typeface="+mn-lt"/>
            </a:endParaRPr>
          </a:p>
        </p:txBody>
      </p:sp>
      <p:sp>
        <p:nvSpPr>
          <p:cNvPr id="9" name="Teardrop 20">
            <a:extLst>
              <a:ext uri="{FF2B5EF4-FFF2-40B4-BE49-F238E27FC236}">
                <a16:creationId xmlns:a16="http://schemas.microsoft.com/office/drawing/2014/main" xmlns="" id="{F2010AA8-434A-4DDE-ABA6-9D57C93951C5}"/>
              </a:ext>
            </a:extLst>
          </p:cNvPr>
          <p:cNvSpPr/>
          <p:nvPr/>
        </p:nvSpPr>
        <p:spPr>
          <a:xfrm rot="8100000">
            <a:off x="6860766" y="3610878"/>
            <a:ext cx="329154" cy="329154"/>
          </a:xfrm>
          <a:prstGeom prst="teardrop">
            <a:avLst/>
          </a:prstGeom>
          <a:solidFill>
            <a:srgbClr val="C2DDE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solidFill>
                <a:schemeClr val="tx1">
                  <a:lumMod val="75000"/>
                  <a:lumOff val="25000"/>
                </a:schemeClr>
              </a:solidFill>
              <a:cs typeface="+mn-ea"/>
              <a:sym typeface="+mn-lt"/>
            </a:endParaRPr>
          </a:p>
        </p:txBody>
      </p:sp>
      <p:sp>
        <p:nvSpPr>
          <p:cNvPr id="10" name="Rectangle 21">
            <a:extLst>
              <a:ext uri="{FF2B5EF4-FFF2-40B4-BE49-F238E27FC236}">
                <a16:creationId xmlns:a16="http://schemas.microsoft.com/office/drawing/2014/main" xmlns="" id="{03CB10E7-C795-42B0-A3B8-C611F99AC0FF}"/>
              </a:ext>
            </a:extLst>
          </p:cNvPr>
          <p:cNvSpPr/>
          <p:nvPr/>
        </p:nvSpPr>
        <p:spPr>
          <a:xfrm>
            <a:off x="7258090" y="3737155"/>
            <a:ext cx="1262996" cy="95313"/>
          </a:xfrm>
          <a:prstGeom prst="rect">
            <a:avLst/>
          </a:prstGeom>
          <a:solidFill>
            <a:srgbClr val="C2DD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tx1">
                  <a:lumMod val="75000"/>
                  <a:lumOff val="25000"/>
                </a:schemeClr>
              </a:solidFill>
              <a:cs typeface="+mn-ea"/>
              <a:sym typeface="+mn-lt"/>
            </a:endParaRPr>
          </a:p>
        </p:txBody>
      </p:sp>
      <p:sp>
        <p:nvSpPr>
          <p:cNvPr id="11" name="Teardrop 25">
            <a:extLst>
              <a:ext uri="{FF2B5EF4-FFF2-40B4-BE49-F238E27FC236}">
                <a16:creationId xmlns:a16="http://schemas.microsoft.com/office/drawing/2014/main" xmlns="" id="{509B3A89-A50E-4375-89EE-2E0A27CCF556}"/>
              </a:ext>
            </a:extLst>
          </p:cNvPr>
          <p:cNvSpPr/>
          <p:nvPr/>
        </p:nvSpPr>
        <p:spPr>
          <a:xfrm rot="18900000">
            <a:off x="8589256" y="3610875"/>
            <a:ext cx="329154" cy="329154"/>
          </a:xfrm>
          <a:prstGeom prst="teardrop">
            <a:avLst/>
          </a:prstGeom>
          <a:solidFill>
            <a:srgbClr val="C2DDE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solidFill>
                <a:schemeClr val="tx1">
                  <a:lumMod val="75000"/>
                  <a:lumOff val="25000"/>
                </a:schemeClr>
              </a:solidFill>
              <a:cs typeface="+mn-ea"/>
              <a:sym typeface="+mn-lt"/>
            </a:endParaRPr>
          </a:p>
        </p:txBody>
      </p:sp>
      <p:sp>
        <p:nvSpPr>
          <p:cNvPr id="12" name="Rectangle 29">
            <a:extLst>
              <a:ext uri="{FF2B5EF4-FFF2-40B4-BE49-F238E27FC236}">
                <a16:creationId xmlns:a16="http://schemas.microsoft.com/office/drawing/2014/main" xmlns="" id="{B9ACDD55-4550-4758-BD19-50519106BF56}"/>
              </a:ext>
            </a:extLst>
          </p:cNvPr>
          <p:cNvSpPr/>
          <p:nvPr/>
        </p:nvSpPr>
        <p:spPr>
          <a:xfrm>
            <a:off x="9020537" y="3737155"/>
            <a:ext cx="1018759" cy="95313"/>
          </a:xfrm>
          <a:prstGeom prst="rect">
            <a:avLst/>
          </a:prstGeom>
          <a:solidFill>
            <a:srgbClr val="C2DD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chemeClr val="tx1">
                  <a:lumMod val="75000"/>
                  <a:lumOff val="25000"/>
                </a:schemeClr>
              </a:solidFill>
              <a:cs typeface="+mn-ea"/>
              <a:sym typeface="+mn-lt"/>
            </a:endParaRPr>
          </a:p>
        </p:txBody>
      </p:sp>
      <p:sp>
        <p:nvSpPr>
          <p:cNvPr id="15" name="矩形 14">
            <a:extLst>
              <a:ext uri="{FF2B5EF4-FFF2-40B4-BE49-F238E27FC236}">
                <a16:creationId xmlns:a16="http://schemas.microsoft.com/office/drawing/2014/main" xmlns="" id="{8DB43558-722C-4A82-9056-12F3C10D210D}"/>
              </a:ext>
            </a:extLst>
          </p:cNvPr>
          <p:cNvSpPr/>
          <p:nvPr/>
        </p:nvSpPr>
        <p:spPr>
          <a:xfrm>
            <a:off x="1836086" y="4516568"/>
            <a:ext cx="2373347" cy="760273"/>
          </a:xfrm>
          <a:prstGeom prst="rect">
            <a:avLst/>
          </a:prstGeom>
        </p:spPr>
        <p:txBody>
          <a:bodyPr wrap="square">
            <a:spAutoFit/>
          </a:bodyPr>
          <a:lstStyle/>
          <a:p>
            <a:pPr algn="ctr">
              <a:lnSpc>
                <a:spcPct val="150000"/>
              </a:lnSpc>
            </a:pPr>
            <a:r>
              <a:rPr lang="zh-CN" altLang="en-US" sz="1000">
                <a:solidFill>
                  <a:schemeClr val="tx1">
                    <a:lumMod val="75000"/>
                    <a:lumOff val="25000"/>
                  </a:schemeClr>
                </a:solidFill>
                <a:cs typeface="+mn-ea"/>
                <a:sym typeface="+mn-lt"/>
              </a:rPr>
              <a:t>I love you more than I've ever loved any woman. And I've waited longer for you than I've waited for any woman.</a:t>
            </a:r>
            <a:endParaRPr lang="zh-CN" altLang="en-US" sz="1000" dirty="0">
              <a:solidFill>
                <a:schemeClr val="tx1">
                  <a:lumMod val="75000"/>
                  <a:lumOff val="25000"/>
                </a:schemeClr>
              </a:solidFill>
              <a:cs typeface="+mn-ea"/>
              <a:sym typeface="+mn-lt"/>
            </a:endParaRPr>
          </a:p>
        </p:txBody>
      </p:sp>
      <p:sp>
        <p:nvSpPr>
          <p:cNvPr id="16" name="文本框 15">
            <a:extLst>
              <a:ext uri="{FF2B5EF4-FFF2-40B4-BE49-F238E27FC236}">
                <a16:creationId xmlns:a16="http://schemas.microsoft.com/office/drawing/2014/main" xmlns="" id="{FAB54D43-625B-49B5-84ED-3D99063EC581}"/>
              </a:ext>
            </a:extLst>
          </p:cNvPr>
          <p:cNvSpPr txBox="1"/>
          <p:nvPr/>
        </p:nvSpPr>
        <p:spPr>
          <a:xfrm>
            <a:off x="2075634" y="4164421"/>
            <a:ext cx="1893570" cy="306705"/>
          </a:xfrm>
          <a:prstGeom prst="rect">
            <a:avLst/>
          </a:prstGeom>
          <a:noFill/>
        </p:spPr>
        <p:txBody>
          <a:bodyPr wrap="square" rtlCol="0">
            <a:spAutoFit/>
          </a:bodyPr>
          <a:lstStyle/>
          <a:p>
            <a:pPr algn="ctr"/>
            <a:r>
              <a:rPr lang="zh-CN" altLang="en-US" sz="1400" b="1">
                <a:solidFill>
                  <a:schemeClr val="tx1">
                    <a:lumMod val="75000"/>
                    <a:lumOff val="25000"/>
                  </a:schemeClr>
                </a:solidFill>
                <a:cs typeface="+mn-ea"/>
                <a:sym typeface="+mn-lt"/>
              </a:rPr>
              <a:t>单击此处输入标题</a:t>
            </a:r>
            <a:endParaRPr lang="zh-CN" altLang="en-US" sz="1400" b="1" dirty="0">
              <a:solidFill>
                <a:schemeClr val="tx1">
                  <a:lumMod val="75000"/>
                  <a:lumOff val="25000"/>
                </a:schemeClr>
              </a:solidFill>
              <a:cs typeface="+mn-ea"/>
              <a:sym typeface="+mn-lt"/>
            </a:endParaRPr>
          </a:p>
        </p:txBody>
      </p:sp>
      <p:sp>
        <p:nvSpPr>
          <p:cNvPr id="17" name="矩形 16">
            <a:extLst>
              <a:ext uri="{FF2B5EF4-FFF2-40B4-BE49-F238E27FC236}">
                <a16:creationId xmlns:a16="http://schemas.microsoft.com/office/drawing/2014/main" xmlns="" id="{E97DB105-FDBB-48D1-AAB7-7390D1FEF19F}"/>
              </a:ext>
            </a:extLst>
          </p:cNvPr>
          <p:cNvSpPr/>
          <p:nvPr/>
        </p:nvSpPr>
        <p:spPr>
          <a:xfrm>
            <a:off x="4217971" y="2377888"/>
            <a:ext cx="2373347" cy="760273"/>
          </a:xfrm>
          <a:prstGeom prst="rect">
            <a:avLst/>
          </a:prstGeom>
        </p:spPr>
        <p:txBody>
          <a:bodyPr wrap="square">
            <a:spAutoFit/>
          </a:bodyPr>
          <a:lstStyle/>
          <a:p>
            <a:pPr algn="ctr">
              <a:lnSpc>
                <a:spcPct val="150000"/>
              </a:lnSpc>
            </a:pPr>
            <a:r>
              <a:rPr lang="zh-CN" altLang="en-US" sz="1000">
                <a:solidFill>
                  <a:schemeClr val="tx1">
                    <a:lumMod val="75000"/>
                    <a:lumOff val="25000"/>
                  </a:schemeClr>
                </a:solidFill>
                <a:cs typeface="+mn-ea"/>
                <a:sym typeface="+mn-lt"/>
              </a:rPr>
              <a:t>I love you more than I've ever loved any woman. And I've waited longer for you than I've waited for any woman.</a:t>
            </a:r>
            <a:endParaRPr lang="zh-CN" altLang="en-US" sz="1000" dirty="0">
              <a:solidFill>
                <a:schemeClr val="tx1">
                  <a:lumMod val="75000"/>
                  <a:lumOff val="25000"/>
                </a:schemeClr>
              </a:solidFill>
              <a:cs typeface="+mn-ea"/>
              <a:sym typeface="+mn-lt"/>
            </a:endParaRPr>
          </a:p>
        </p:txBody>
      </p:sp>
      <p:sp>
        <p:nvSpPr>
          <p:cNvPr id="18" name="文本框 17">
            <a:extLst>
              <a:ext uri="{FF2B5EF4-FFF2-40B4-BE49-F238E27FC236}">
                <a16:creationId xmlns:a16="http://schemas.microsoft.com/office/drawing/2014/main" xmlns="" id="{3472FD3F-0EB3-4F97-BE69-E4E0B78DA962}"/>
              </a:ext>
            </a:extLst>
          </p:cNvPr>
          <p:cNvSpPr txBox="1"/>
          <p:nvPr/>
        </p:nvSpPr>
        <p:spPr>
          <a:xfrm>
            <a:off x="4457519" y="2025741"/>
            <a:ext cx="1893570" cy="306705"/>
          </a:xfrm>
          <a:prstGeom prst="rect">
            <a:avLst/>
          </a:prstGeom>
          <a:noFill/>
        </p:spPr>
        <p:txBody>
          <a:bodyPr wrap="square" rtlCol="0">
            <a:spAutoFit/>
          </a:bodyPr>
          <a:lstStyle/>
          <a:p>
            <a:pPr algn="ctr"/>
            <a:r>
              <a:rPr lang="zh-CN" altLang="en-US" sz="1400" b="1">
                <a:solidFill>
                  <a:schemeClr val="tx1">
                    <a:lumMod val="75000"/>
                    <a:lumOff val="25000"/>
                  </a:schemeClr>
                </a:solidFill>
                <a:cs typeface="+mn-ea"/>
                <a:sym typeface="+mn-lt"/>
              </a:rPr>
              <a:t>单击此处输入标题</a:t>
            </a:r>
            <a:endParaRPr lang="zh-CN" altLang="en-US" sz="1400" b="1" dirty="0">
              <a:solidFill>
                <a:schemeClr val="tx1">
                  <a:lumMod val="75000"/>
                  <a:lumOff val="25000"/>
                </a:schemeClr>
              </a:solidFill>
              <a:cs typeface="+mn-ea"/>
              <a:sym typeface="+mn-lt"/>
            </a:endParaRPr>
          </a:p>
        </p:txBody>
      </p:sp>
      <p:sp>
        <p:nvSpPr>
          <p:cNvPr id="19" name="矩形 18">
            <a:extLst>
              <a:ext uri="{FF2B5EF4-FFF2-40B4-BE49-F238E27FC236}">
                <a16:creationId xmlns:a16="http://schemas.microsoft.com/office/drawing/2014/main" xmlns="" id="{62E27D8F-DF97-4725-A104-7FC210C04E66}"/>
              </a:ext>
            </a:extLst>
          </p:cNvPr>
          <p:cNvSpPr/>
          <p:nvPr/>
        </p:nvSpPr>
        <p:spPr>
          <a:xfrm>
            <a:off x="5839126" y="4516568"/>
            <a:ext cx="2373347" cy="760273"/>
          </a:xfrm>
          <a:prstGeom prst="rect">
            <a:avLst/>
          </a:prstGeom>
        </p:spPr>
        <p:txBody>
          <a:bodyPr wrap="square">
            <a:spAutoFit/>
          </a:bodyPr>
          <a:lstStyle/>
          <a:p>
            <a:pPr algn="ctr">
              <a:lnSpc>
                <a:spcPct val="150000"/>
              </a:lnSpc>
            </a:pPr>
            <a:r>
              <a:rPr lang="zh-CN" altLang="en-US" sz="1000">
                <a:solidFill>
                  <a:schemeClr val="tx1">
                    <a:lumMod val="75000"/>
                    <a:lumOff val="25000"/>
                  </a:schemeClr>
                </a:solidFill>
                <a:cs typeface="+mn-ea"/>
                <a:sym typeface="+mn-lt"/>
              </a:rPr>
              <a:t>I love you more than I've ever loved any woman. And I've waited longer for you than I've waited for any woman.</a:t>
            </a:r>
            <a:endParaRPr lang="zh-CN" altLang="en-US" sz="1000" dirty="0">
              <a:solidFill>
                <a:schemeClr val="tx1">
                  <a:lumMod val="75000"/>
                  <a:lumOff val="25000"/>
                </a:schemeClr>
              </a:solidFill>
              <a:cs typeface="+mn-ea"/>
              <a:sym typeface="+mn-lt"/>
            </a:endParaRPr>
          </a:p>
        </p:txBody>
      </p:sp>
      <p:sp>
        <p:nvSpPr>
          <p:cNvPr id="20" name="文本框 19">
            <a:extLst>
              <a:ext uri="{FF2B5EF4-FFF2-40B4-BE49-F238E27FC236}">
                <a16:creationId xmlns:a16="http://schemas.microsoft.com/office/drawing/2014/main" xmlns="" id="{5B12D3F9-77C8-499D-B562-1CDB8A1A54D5}"/>
              </a:ext>
            </a:extLst>
          </p:cNvPr>
          <p:cNvSpPr txBox="1"/>
          <p:nvPr/>
        </p:nvSpPr>
        <p:spPr>
          <a:xfrm>
            <a:off x="6078674" y="4164421"/>
            <a:ext cx="1893570" cy="306705"/>
          </a:xfrm>
          <a:prstGeom prst="rect">
            <a:avLst/>
          </a:prstGeom>
          <a:noFill/>
        </p:spPr>
        <p:txBody>
          <a:bodyPr wrap="square" rtlCol="0">
            <a:spAutoFit/>
          </a:bodyPr>
          <a:lstStyle/>
          <a:p>
            <a:pPr algn="ctr"/>
            <a:r>
              <a:rPr lang="zh-CN" altLang="en-US" sz="1400" b="1">
                <a:solidFill>
                  <a:schemeClr val="tx1">
                    <a:lumMod val="75000"/>
                    <a:lumOff val="25000"/>
                  </a:schemeClr>
                </a:solidFill>
                <a:cs typeface="+mn-ea"/>
                <a:sym typeface="+mn-lt"/>
              </a:rPr>
              <a:t>单击此处输入标题</a:t>
            </a:r>
            <a:endParaRPr lang="zh-CN" altLang="en-US" sz="1400" b="1" dirty="0">
              <a:solidFill>
                <a:schemeClr val="tx1">
                  <a:lumMod val="75000"/>
                  <a:lumOff val="25000"/>
                </a:schemeClr>
              </a:solidFill>
              <a:cs typeface="+mn-ea"/>
              <a:sym typeface="+mn-lt"/>
            </a:endParaRPr>
          </a:p>
        </p:txBody>
      </p:sp>
      <p:sp>
        <p:nvSpPr>
          <p:cNvPr id="21" name="矩形 20">
            <a:extLst>
              <a:ext uri="{FF2B5EF4-FFF2-40B4-BE49-F238E27FC236}">
                <a16:creationId xmlns:a16="http://schemas.microsoft.com/office/drawing/2014/main" xmlns="" id="{A35F7591-9669-4B62-98BD-6E3F30DAAAD0}"/>
              </a:ext>
            </a:extLst>
          </p:cNvPr>
          <p:cNvSpPr/>
          <p:nvPr/>
        </p:nvSpPr>
        <p:spPr>
          <a:xfrm>
            <a:off x="7566961" y="2377888"/>
            <a:ext cx="2373347" cy="760273"/>
          </a:xfrm>
          <a:prstGeom prst="rect">
            <a:avLst/>
          </a:prstGeom>
        </p:spPr>
        <p:txBody>
          <a:bodyPr wrap="square">
            <a:spAutoFit/>
          </a:bodyPr>
          <a:lstStyle/>
          <a:p>
            <a:pPr algn="ctr">
              <a:lnSpc>
                <a:spcPct val="150000"/>
              </a:lnSpc>
            </a:pPr>
            <a:r>
              <a:rPr lang="zh-CN" altLang="en-US" sz="1000">
                <a:solidFill>
                  <a:schemeClr val="tx1">
                    <a:lumMod val="75000"/>
                    <a:lumOff val="25000"/>
                  </a:schemeClr>
                </a:solidFill>
                <a:cs typeface="+mn-ea"/>
                <a:sym typeface="+mn-lt"/>
              </a:rPr>
              <a:t>I love you more than I've ever loved any woman. And I've waited longer for you than I've waited for any woman.</a:t>
            </a:r>
            <a:endParaRPr lang="zh-CN" altLang="en-US" sz="1000" dirty="0">
              <a:solidFill>
                <a:schemeClr val="tx1">
                  <a:lumMod val="75000"/>
                  <a:lumOff val="25000"/>
                </a:schemeClr>
              </a:solidFill>
              <a:cs typeface="+mn-ea"/>
              <a:sym typeface="+mn-lt"/>
            </a:endParaRPr>
          </a:p>
        </p:txBody>
      </p:sp>
      <p:sp>
        <p:nvSpPr>
          <p:cNvPr id="22" name="文本框 21">
            <a:extLst>
              <a:ext uri="{FF2B5EF4-FFF2-40B4-BE49-F238E27FC236}">
                <a16:creationId xmlns:a16="http://schemas.microsoft.com/office/drawing/2014/main" xmlns="" id="{1DDF8472-D4DA-4DBA-BFDA-D8801EAFB464}"/>
              </a:ext>
            </a:extLst>
          </p:cNvPr>
          <p:cNvSpPr txBox="1"/>
          <p:nvPr/>
        </p:nvSpPr>
        <p:spPr>
          <a:xfrm>
            <a:off x="7806509" y="2025741"/>
            <a:ext cx="1893570" cy="306705"/>
          </a:xfrm>
          <a:prstGeom prst="rect">
            <a:avLst/>
          </a:prstGeom>
          <a:noFill/>
        </p:spPr>
        <p:txBody>
          <a:bodyPr wrap="square" rtlCol="0">
            <a:spAutoFit/>
          </a:bodyPr>
          <a:lstStyle/>
          <a:p>
            <a:pPr algn="ctr"/>
            <a:r>
              <a:rPr lang="zh-CN" altLang="en-US" sz="1400" b="1">
                <a:solidFill>
                  <a:schemeClr val="tx1">
                    <a:lumMod val="75000"/>
                    <a:lumOff val="25000"/>
                  </a:schemeClr>
                </a:solidFill>
                <a:cs typeface="+mn-ea"/>
                <a:sym typeface="+mn-lt"/>
              </a:rPr>
              <a:t>单击此处输入标题</a:t>
            </a:r>
            <a:endParaRPr lang="zh-CN" altLang="en-US" sz="1400" b="1" dirty="0">
              <a:solidFill>
                <a:schemeClr val="tx1">
                  <a:lumMod val="75000"/>
                  <a:lumOff val="25000"/>
                </a:schemeClr>
              </a:solidFill>
              <a:cs typeface="+mn-ea"/>
              <a:sym typeface="+mn-lt"/>
            </a:endParaRPr>
          </a:p>
        </p:txBody>
      </p:sp>
    </p:spTree>
    <p:extLst>
      <p:ext uri="{BB962C8B-B14F-4D97-AF65-F5344CB8AC3E}">
        <p14:creationId xmlns:p14="http://schemas.microsoft.com/office/powerpoint/2010/main" val="2760747455"/>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down)">
                                      <p:cBhvr>
                                        <p:cTn id="8" dur="500"/>
                                        <p:tgtEl>
                                          <p:spTgt spid="5"/>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p:tgtEl>
                                          <p:spTgt spid="16"/>
                                        </p:tgtEl>
                                        <p:attrNameLst>
                                          <p:attrName>ppt_y</p:attrName>
                                        </p:attrNameLst>
                                      </p:cBhvr>
                                      <p:tavLst>
                                        <p:tav tm="0">
                                          <p:val>
                                            <p:strVal val="#ppt_y+#ppt_h*1.125000"/>
                                          </p:val>
                                        </p:tav>
                                        <p:tav tm="100000">
                                          <p:val>
                                            <p:strVal val="#ppt_y"/>
                                          </p:val>
                                        </p:tav>
                                      </p:tavLst>
                                    </p:anim>
                                    <p:animEffect transition="in" filter="wipe(up)">
                                      <p:cBhvr>
                                        <p:cTn id="13" dur="500"/>
                                        <p:tgtEl>
                                          <p:spTgt spid="16"/>
                                        </p:tgtEl>
                                      </p:cBhvr>
                                    </p:animEffect>
                                  </p:childTnLst>
                                </p:cTn>
                              </p:par>
                              <p:par>
                                <p:cTn id="14" presetID="12" presetClass="entr" presetSubtype="4"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500"/>
                                        <p:tgtEl>
                                          <p:spTgt spid="15"/>
                                        </p:tgtEl>
                                        <p:attrNameLst>
                                          <p:attrName>ppt_y</p:attrName>
                                        </p:attrNameLst>
                                      </p:cBhvr>
                                      <p:tavLst>
                                        <p:tav tm="0">
                                          <p:val>
                                            <p:strVal val="#ppt_y+#ppt_h*1.125000"/>
                                          </p:val>
                                        </p:tav>
                                        <p:tav tm="100000">
                                          <p:val>
                                            <p:strVal val="#ppt_y"/>
                                          </p:val>
                                        </p:tav>
                                      </p:tavLst>
                                    </p:anim>
                                    <p:animEffect transition="in" filter="wipe(up)">
                                      <p:cBhvr>
                                        <p:cTn id="17" dur="500"/>
                                        <p:tgtEl>
                                          <p:spTgt spid="15"/>
                                        </p:tgtEl>
                                      </p:cBhvr>
                                    </p:animEffect>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left)">
                                      <p:cBhvr>
                                        <p:cTn id="21" dur="500"/>
                                        <p:tgtEl>
                                          <p:spTgt spid="6"/>
                                        </p:tgtEl>
                                      </p:cBhvr>
                                    </p:animEffect>
                                  </p:childTnLst>
                                </p:cTn>
                              </p:par>
                            </p:childTnLst>
                          </p:cTn>
                        </p:par>
                        <p:par>
                          <p:cTn id="22" fill="hold">
                            <p:stCondLst>
                              <p:cond delay="1500"/>
                            </p:stCondLst>
                            <p:childTnLst>
                              <p:par>
                                <p:cTn id="23" presetID="12" presetClass="entr" presetSubtype="4"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p:tgtEl>
                                          <p:spTgt spid="7"/>
                                        </p:tgtEl>
                                        <p:attrNameLst>
                                          <p:attrName>ppt_y</p:attrName>
                                        </p:attrNameLst>
                                      </p:cBhvr>
                                      <p:tavLst>
                                        <p:tav tm="0">
                                          <p:val>
                                            <p:strVal val="#ppt_y+#ppt_h*1.125000"/>
                                          </p:val>
                                        </p:tav>
                                        <p:tav tm="100000">
                                          <p:val>
                                            <p:strVal val="#ppt_y"/>
                                          </p:val>
                                        </p:tav>
                                      </p:tavLst>
                                    </p:anim>
                                    <p:animEffect transition="in" filter="wipe(up)">
                                      <p:cBhvr>
                                        <p:cTn id="26" dur="500"/>
                                        <p:tgtEl>
                                          <p:spTgt spid="7"/>
                                        </p:tgtEl>
                                      </p:cBhvr>
                                    </p:animEffect>
                                  </p:childTnLst>
                                </p:cTn>
                              </p:par>
                            </p:childTnLst>
                          </p:cTn>
                        </p:par>
                        <p:par>
                          <p:cTn id="27" fill="hold">
                            <p:stCondLst>
                              <p:cond delay="2000"/>
                            </p:stCondLst>
                            <p:childTnLst>
                              <p:par>
                                <p:cTn id="28" presetID="12" presetClass="entr" presetSubtype="4"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additive="base">
                                        <p:cTn id="30" dur="500"/>
                                        <p:tgtEl>
                                          <p:spTgt spid="18"/>
                                        </p:tgtEl>
                                        <p:attrNameLst>
                                          <p:attrName>ppt_y</p:attrName>
                                        </p:attrNameLst>
                                      </p:cBhvr>
                                      <p:tavLst>
                                        <p:tav tm="0">
                                          <p:val>
                                            <p:strVal val="#ppt_y+#ppt_h*1.125000"/>
                                          </p:val>
                                        </p:tav>
                                        <p:tav tm="100000">
                                          <p:val>
                                            <p:strVal val="#ppt_y"/>
                                          </p:val>
                                        </p:tav>
                                      </p:tavLst>
                                    </p:anim>
                                    <p:animEffect transition="in" filter="wipe(up)">
                                      <p:cBhvr>
                                        <p:cTn id="31" dur="500"/>
                                        <p:tgtEl>
                                          <p:spTgt spid="18"/>
                                        </p:tgtEl>
                                      </p:cBhvr>
                                    </p:animEffect>
                                  </p:childTnLst>
                                </p:cTn>
                              </p:par>
                              <p:par>
                                <p:cTn id="32" presetID="12" presetClass="entr" presetSubtype="4" fill="hold" grpId="0" nodeType="with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additive="base">
                                        <p:cTn id="34" dur="500"/>
                                        <p:tgtEl>
                                          <p:spTgt spid="17"/>
                                        </p:tgtEl>
                                        <p:attrNameLst>
                                          <p:attrName>ppt_y</p:attrName>
                                        </p:attrNameLst>
                                      </p:cBhvr>
                                      <p:tavLst>
                                        <p:tav tm="0">
                                          <p:val>
                                            <p:strVal val="#ppt_y+#ppt_h*1.125000"/>
                                          </p:val>
                                        </p:tav>
                                        <p:tav tm="100000">
                                          <p:val>
                                            <p:strVal val="#ppt_y"/>
                                          </p:val>
                                        </p:tav>
                                      </p:tavLst>
                                    </p:anim>
                                    <p:animEffect transition="in" filter="wipe(up)">
                                      <p:cBhvr>
                                        <p:cTn id="35" dur="500"/>
                                        <p:tgtEl>
                                          <p:spTgt spid="17"/>
                                        </p:tgtEl>
                                      </p:cBhvr>
                                    </p:animEffect>
                                  </p:childTnLst>
                                </p:cTn>
                              </p:par>
                            </p:childTnLst>
                          </p:cTn>
                        </p:par>
                        <p:par>
                          <p:cTn id="36" fill="hold">
                            <p:stCondLst>
                              <p:cond delay="2500"/>
                            </p:stCondLst>
                            <p:childTnLst>
                              <p:par>
                                <p:cTn id="37" presetID="22" presetClass="entr" presetSubtype="8"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wipe(left)">
                                      <p:cBhvr>
                                        <p:cTn id="39" dur="500"/>
                                        <p:tgtEl>
                                          <p:spTgt spid="8"/>
                                        </p:tgtEl>
                                      </p:cBhvr>
                                    </p:animEffect>
                                  </p:childTnLst>
                                </p:cTn>
                              </p:par>
                            </p:childTnLst>
                          </p:cTn>
                        </p:par>
                        <p:par>
                          <p:cTn id="40" fill="hold">
                            <p:stCondLst>
                              <p:cond delay="3000"/>
                            </p:stCondLst>
                            <p:childTnLst>
                              <p:par>
                                <p:cTn id="41" presetID="12" presetClass="entr" presetSubtype="1"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p:tgtEl>
                                          <p:spTgt spid="9"/>
                                        </p:tgtEl>
                                        <p:attrNameLst>
                                          <p:attrName>ppt_y</p:attrName>
                                        </p:attrNameLst>
                                      </p:cBhvr>
                                      <p:tavLst>
                                        <p:tav tm="0">
                                          <p:val>
                                            <p:strVal val="#ppt_y-#ppt_h*1.125000"/>
                                          </p:val>
                                        </p:tav>
                                        <p:tav tm="100000">
                                          <p:val>
                                            <p:strVal val="#ppt_y"/>
                                          </p:val>
                                        </p:tav>
                                      </p:tavLst>
                                    </p:anim>
                                    <p:animEffect transition="in" filter="wipe(down)">
                                      <p:cBhvr>
                                        <p:cTn id="44" dur="500"/>
                                        <p:tgtEl>
                                          <p:spTgt spid="9"/>
                                        </p:tgtEl>
                                      </p:cBhvr>
                                    </p:animEffect>
                                  </p:childTnLst>
                                </p:cTn>
                              </p:par>
                            </p:childTnLst>
                          </p:cTn>
                        </p:par>
                        <p:par>
                          <p:cTn id="45" fill="hold">
                            <p:stCondLst>
                              <p:cond delay="3500"/>
                            </p:stCondLst>
                            <p:childTnLst>
                              <p:par>
                                <p:cTn id="46" presetID="12" presetClass="entr" presetSubtype="4" fill="hold" grpId="0" nodeType="afterEffect">
                                  <p:stCondLst>
                                    <p:cond delay="0"/>
                                  </p:stCondLst>
                                  <p:childTnLst>
                                    <p:set>
                                      <p:cBhvr>
                                        <p:cTn id="47" dur="1" fill="hold">
                                          <p:stCondLst>
                                            <p:cond delay="0"/>
                                          </p:stCondLst>
                                        </p:cTn>
                                        <p:tgtEl>
                                          <p:spTgt spid="20"/>
                                        </p:tgtEl>
                                        <p:attrNameLst>
                                          <p:attrName>style.visibility</p:attrName>
                                        </p:attrNameLst>
                                      </p:cBhvr>
                                      <p:to>
                                        <p:strVal val="visible"/>
                                      </p:to>
                                    </p:set>
                                    <p:anim calcmode="lin" valueType="num">
                                      <p:cBhvr additive="base">
                                        <p:cTn id="48" dur="500"/>
                                        <p:tgtEl>
                                          <p:spTgt spid="20"/>
                                        </p:tgtEl>
                                        <p:attrNameLst>
                                          <p:attrName>ppt_y</p:attrName>
                                        </p:attrNameLst>
                                      </p:cBhvr>
                                      <p:tavLst>
                                        <p:tav tm="0">
                                          <p:val>
                                            <p:strVal val="#ppt_y+#ppt_h*1.125000"/>
                                          </p:val>
                                        </p:tav>
                                        <p:tav tm="100000">
                                          <p:val>
                                            <p:strVal val="#ppt_y"/>
                                          </p:val>
                                        </p:tav>
                                      </p:tavLst>
                                    </p:anim>
                                    <p:animEffect transition="in" filter="wipe(up)">
                                      <p:cBhvr>
                                        <p:cTn id="49" dur="500"/>
                                        <p:tgtEl>
                                          <p:spTgt spid="20"/>
                                        </p:tgtEl>
                                      </p:cBhvr>
                                    </p:animEffect>
                                  </p:childTnLst>
                                </p:cTn>
                              </p:par>
                              <p:par>
                                <p:cTn id="50" presetID="12" presetClass="entr" presetSubtype="4" fill="hold" grpId="0" nodeType="withEffect">
                                  <p:stCondLst>
                                    <p:cond delay="0"/>
                                  </p:stCondLst>
                                  <p:childTnLst>
                                    <p:set>
                                      <p:cBhvr>
                                        <p:cTn id="51" dur="1" fill="hold">
                                          <p:stCondLst>
                                            <p:cond delay="0"/>
                                          </p:stCondLst>
                                        </p:cTn>
                                        <p:tgtEl>
                                          <p:spTgt spid="19"/>
                                        </p:tgtEl>
                                        <p:attrNameLst>
                                          <p:attrName>style.visibility</p:attrName>
                                        </p:attrNameLst>
                                      </p:cBhvr>
                                      <p:to>
                                        <p:strVal val="visible"/>
                                      </p:to>
                                    </p:set>
                                    <p:anim calcmode="lin" valueType="num">
                                      <p:cBhvr additive="base">
                                        <p:cTn id="52" dur="500"/>
                                        <p:tgtEl>
                                          <p:spTgt spid="19"/>
                                        </p:tgtEl>
                                        <p:attrNameLst>
                                          <p:attrName>ppt_y</p:attrName>
                                        </p:attrNameLst>
                                      </p:cBhvr>
                                      <p:tavLst>
                                        <p:tav tm="0">
                                          <p:val>
                                            <p:strVal val="#ppt_y+#ppt_h*1.125000"/>
                                          </p:val>
                                        </p:tav>
                                        <p:tav tm="100000">
                                          <p:val>
                                            <p:strVal val="#ppt_y"/>
                                          </p:val>
                                        </p:tav>
                                      </p:tavLst>
                                    </p:anim>
                                    <p:animEffect transition="in" filter="wipe(up)">
                                      <p:cBhvr>
                                        <p:cTn id="53" dur="500"/>
                                        <p:tgtEl>
                                          <p:spTgt spid="19"/>
                                        </p:tgtEl>
                                      </p:cBhvr>
                                    </p:animEffect>
                                  </p:childTnLst>
                                </p:cTn>
                              </p:par>
                            </p:childTnLst>
                          </p:cTn>
                        </p:par>
                        <p:par>
                          <p:cTn id="54" fill="hold">
                            <p:stCondLst>
                              <p:cond delay="4000"/>
                            </p:stCondLst>
                            <p:childTnLst>
                              <p:par>
                                <p:cTn id="55" presetID="22" presetClass="entr" presetSubtype="8" fill="hold" grpId="0" nodeType="after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wipe(left)">
                                      <p:cBhvr>
                                        <p:cTn id="57" dur="500"/>
                                        <p:tgtEl>
                                          <p:spTgt spid="10"/>
                                        </p:tgtEl>
                                      </p:cBhvr>
                                    </p:animEffect>
                                  </p:childTnLst>
                                </p:cTn>
                              </p:par>
                              <p:par>
                                <p:cTn id="58" presetID="12" presetClass="entr" presetSubtype="4" fill="hold" grpId="0" nodeType="withEffect">
                                  <p:stCondLst>
                                    <p:cond delay="0"/>
                                  </p:stCondLst>
                                  <p:childTnLst>
                                    <p:set>
                                      <p:cBhvr>
                                        <p:cTn id="59" dur="1" fill="hold">
                                          <p:stCondLst>
                                            <p:cond delay="0"/>
                                          </p:stCondLst>
                                        </p:cTn>
                                        <p:tgtEl>
                                          <p:spTgt spid="11"/>
                                        </p:tgtEl>
                                        <p:attrNameLst>
                                          <p:attrName>style.visibility</p:attrName>
                                        </p:attrNameLst>
                                      </p:cBhvr>
                                      <p:to>
                                        <p:strVal val="visible"/>
                                      </p:to>
                                    </p:set>
                                    <p:anim calcmode="lin" valueType="num">
                                      <p:cBhvr additive="base">
                                        <p:cTn id="60" dur="500"/>
                                        <p:tgtEl>
                                          <p:spTgt spid="11"/>
                                        </p:tgtEl>
                                        <p:attrNameLst>
                                          <p:attrName>ppt_y</p:attrName>
                                        </p:attrNameLst>
                                      </p:cBhvr>
                                      <p:tavLst>
                                        <p:tav tm="0">
                                          <p:val>
                                            <p:strVal val="#ppt_y+#ppt_h*1.125000"/>
                                          </p:val>
                                        </p:tav>
                                        <p:tav tm="100000">
                                          <p:val>
                                            <p:strVal val="#ppt_y"/>
                                          </p:val>
                                        </p:tav>
                                      </p:tavLst>
                                    </p:anim>
                                    <p:animEffect transition="in" filter="wipe(up)">
                                      <p:cBhvr>
                                        <p:cTn id="61" dur="500"/>
                                        <p:tgtEl>
                                          <p:spTgt spid="11"/>
                                        </p:tgtEl>
                                      </p:cBhvr>
                                    </p:animEffect>
                                  </p:childTnLst>
                                </p:cTn>
                              </p:par>
                            </p:childTnLst>
                          </p:cTn>
                        </p:par>
                        <p:par>
                          <p:cTn id="62" fill="hold">
                            <p:stCondLst>
                              <p:cond delay="4500"/>
                            </p:stCondLst>
                            <p:childTnLst>
                              <p:par>
                                <p:cTn id="63" presetID="12" presetClass="entr" presetSubtype="4" fill="hold" grpId="0" nodeType="afterEffect">
                                  <p:stCondLst>
                                    <p:cond delay="0"/>
                                  </p:stCondLst>
                                  <p:childTnLst>
                                    <p:set>
                                      <p:cBhvr>
                                        <p:cTn id="64" dur="1" fill="hold">
                                          <p:stCondLst>
                                            <p:cond delay="0"/>
                                          </p:stCondLst>
                                        </p:cTn>
                                        <p:tgtEl>
                                          <p:spTgt spid="22"/>
                                        </p:tgtEl>
                                        <p:attrNameLst>
                                          <p:attrName>style.visibility</p:attrName>
                                        </p:attrNameLst>
                                      </p:cBhvr>
                                      <p:to>
                                        <p:strVal val="visible"/>
                                      </p:to>
                                    </p:set>
                                    <p:anim calcmode="lin" valueType="num">
                                      <p:cBhvr additive="base">
                                        <p:cTn id="65" dur="500"/>
                                        <p:tgtEl>
                                          <p:spTgt spid="22"/>
                                        </p:tgtEl>
                                        <p:attrNameLst>
                                          <p:attrName>ppt_y</p:attrName>
                                        </p:attrNameLst>
                                      </p:cBhvr>
                                      <p:tavLst>
                                        <p:tav tm="0">
                                          <p:val>
                                            <p:strVal val="#ppt_y+#ppt_h*1.125000"/>
                                          </p:val>
                                        </p:tav>
                                        <p:tav tm="100000">
                                          <p:val>
                                            <p:strVal val="#ppt_y"/>
                                          </p:val>
                                        </p:tav>
                                      </p:tavLst>
                                    </p:anim>
                                    <p:animEffect transition="in" filter="wipe(up)">
                                      <p:cBhvr>
                                        <p:cTn id="66" dur="500"/>
                                        <p:tgtEl>
                                          <p:spTgt spid="22"/>
                                        </p:tgtEl>
                                      </p:cBhvr>
                                    </p:animEffect>
                                  </p:childTnLst>
                                </p:cTn>
                              </p:par>
                              <p:par>
                                <p:cTn id="67" presetID="12" presetClass="entr" presetSubtype="4" fill="hold" grpId="0" nodeType="withEffect">
                                  <p:stCondLst>
                                    <p:cond delay="0"/>
                                  </p:stCondLst>
                                  <p:childTnLst>
                                    <p:set>
                                      <p:cBhvr>
                                        <p:cTn id="68" dur="1" fill="hold">
                                          <p:stCondLst>
                                            <p:cond delay="0"/>
                                          </p:stCondLst>
                                        </p:cTn>
                                        <p:tgtEl>
                                          <p:spTgt spid="21"/>
                                        </p:tgtEl>
                                        <p:attrNameLst>
                                          <p:attrName>style.visibility</p:attrName>
                                        </p:attrNameLst>
                                      </p:cBhvr>
                                      <p:to>
                                        <p:strVal val="visible"/>
                                      </p:to>
                                    </p:set>
                                    <p:anim calcmode="lin" valueType="num">
                                      <p:cBhvr additive="base">
                                        <p:cTn id="69" dur="500"/>
                                        <p:tgtEl>
                                          <p:spTgt spid="21"/>
                                        </p:tgtEl>
                                        <p:attrNameLst>
                                          <p:attrName>ppt_y</p:attrName>
                                        </p:attrNameLst>
                                      </p:cBhvr>
                                      <p:tavLst>
                                        <p:tav tm="0">
                                          <p:val>
                                            <p:strVal val="#ppt_y+#ppt_h*1.125000"/>
                                          </p:val>
                                        </p:tav>
                                        <p:tav tm="100000">
                                          <p:val>
                                            <p:strVal val="#ppt_y"/>
                                          </p:val>
                                        </p:tav>
                                      </p:tavLst>
                                    </p:anim>
                                    <p:animEffect transition="in" filter="wipe(up)">
                                      <p:cBhvr>
                                        <p:cTn id="70" dur="500"/>
                                        <p:tgtEl>
                                          <p:spTgt spid="21"/>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12"/>
                                        </p:tgtEl>
                                        <p:attrNameLst>
                                          <p:attrName>style.visibility</p:attrName>
                                        </p:attrNameLst>
                                      </p:cBhvr>
                                      <p:to>
                                        <p:strVal val="visible"/>
                                      </p:to>
                                    </p:set>
                                    <p:animEffect transition="in" filter="wipe(left)">
                                      <p:cBhvr>
                                        <p:cTn id="7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7" grpId="0" bldLvl="0" animBg="1"/>
      <p:bldP spid="8" grpId="0" bldLvl="0" animBg="1"/>
      <p:bldP spid="9" grpId="0" bldLvl="0" animBg="1"/>
      <p:bldP spid="10" grpId="0" bldLvl="0" animBg="1"/>
      <p:bldP spid="11" grpId="0" bldLvl="0" animBg="1"/>
      <p:bldP spid="12" grpId="0" bldLvl="0" animBg="1"/>
      <p:bldP spid="15" grpId="0"/>
      <p:bldP spid="16" grpId="0"/>
      <p:bldP spid="17" grpId="0"/>
      <p:bldP spid="18" grpId="0"/>
      <p:bldP spid="19" grpId="0"/>
      <p:bldP spid="20" grpId="0"/>
      <p:bldP spid="21" grpId="0"/>
      <p:bldP spid="2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47B361FA-404C-4548-B67A-EC32B3A7F5BF}"/>
              </a:ext>
            </a:extLst>
          </p:cNvPr>
          <p:cNvSpPr/>
          <p:nvPr/>
        </p:nvSpPr>
        <p:spPr>
          <a:xfrm>
            <a:off x="4947682" y="912421"/>
            <a:ext cx="2296633" cy="5500576"/>
          </a:xfrm>
          <a:prstGeom prst="rect">
            <a:avLst/>
          </a:prstGeom>
          <a:solidFill>
            <a:schemeClr val="bg1"/>
          </a:solidFill>
          <a:ln>
            <a:noFill/>
          </a:ln>
          <a:effectLst>
            <a:outerShdw blurRad="330200" dist="38100" dir="2700000" algn="tl"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cs typeface="+mn-ea"/>
              <a:sym typeface="+mn-lt"/>
            </a:endParaRPr>
          </a:p>
        </p:txBody>
      </p:sp>
      <p:sp>
        <p:nvSpPr>
          <p:cNvPr id="6" name="矩形 5">
            <a:extLst>
              <a:ext uri="{FF2B5EF4-FFF2-40B4-BE49-F238E27FC236}">
                <a16:creationId xmlns:a16="http://schemas.microsoft.com/office/drawing/2014/main" xmlns="" id="{8DC0F809-1847-4D9C-B8F0-D44554260AF5}"/>
              </a:ext>
            </a:extLst>
          </p:cNvPr>
          <p:cNvSpPr/>
          <p:nvPr/>
        </p:nvSpPr>
        <p:spPr>
          <a:xfrm>
            <a:off x="5818999" y="2547339"/>
            <a:ext cx="553998" cy="2118529"/>
          </a:xfrm>
          <a:prstGeom prst="rect">
            <a:avLst/>
          </a:prstGeom>
        </p:spPr>
        <p:txBody>
          <a:bodyPr vert="eaVert" wrap="none">
            <a:spAutoFit/>
          </a:bodyPr>
          <a:lstStyle/>
          <a:p>
            <a:r>
              <a:rPr lang="en-US" altLang="zh-CN" sz="2400" b="1" spc="800" dirty="0">
                <a:solidFill>
                  <a:schemeClr val="tx1">
                    <a:lumMod val="85000"/>
                    <a:lumOff val="15000"/>
                  </a:schemeClr>
                </a:solidFill>
                <a:cs typeface="+mn-ea"/>
                <a:sym typeface="+mn-lt"/>
              </a:rPr>
              <a:t>[</a:t>
            </a:r>
            <a:r>
              <a:rPr lang="zh-CN" altLang="en-US" sz="2400" b="1" spc="800" dirty="0">
                <a:solidFill>
                  <a:schemeClr val="tx1">
                    <a:lumMod val="85000"/>
                    <a:lumOff val="15000"/>
                  </a:schemeClr>
                </a:solidFill>
                <a:cs typeface="+mn-ea"/>
                <a:sym typeface="+mn-lt"/>
              </a:rPr>
              <a:t>第二部分</a:t>
            </a:r>
            <a:r>
              <a:rPr lang="en-US" altLang="zh-CN" sz="2400" b="1" spc="800" dirty="0">
                <a:solidFill>
                  <a:schemeClr val="tx1">
                    <a:lumMod val="85000"/>
                    <a:lumOff val="15000"/>
                  </a:schemeClr>
                </a:solidFill>
                <a:cs typeface="+mn-ea"/>
                <a:sym typeface="+mn-lt"/>
              </a:rPr>
              <a:t>]</a:t>
            </a:r>
          </a:p>
        </p:txBody>
      </p:sp>
      <p:pic>
        <p:nvPicPr>
          <p:cNvPr id="10" name="图片 9">
            <a:extLst>
              <a:ext uri="{FF2B5EF4-FFF2-40B4-BE49-F238E27FC236}">
                <a16:creationId xmlns:a16="http://schemas.microsoft.com/office/drawing/2014/main" xmlns="" id="{5187D165-03DE-40DA-86D8-C635E5360BF5}"/>
              </a:ext>
            </a:extLst>
          </p:cNvPr>
          <p:cNvPicPr>
            <a:picLocks noChangeAspect="1"/>
          </p:cNvPicPr>
          <p:nvPr/>
        </p:nvPicPr>
        <p:blipFill rotWithShape="1">
          <a:blip r:embed="rId4">
            <a:extLst>
              <a:ext uri="{28A0092B-C50C-407E-A947-70E740481C1C}">
                <a14:useLocalDpi xmlns:a14="http://schemas.microsoft.com/office/drawing/2010/main" val="0"/>
              </a:ext>
            </a:extLst>
          </a:blip>
          <a:srcRect l="40039" t="15683" r="33718" b="6489"/>
          <a:stretch/>
        </p:blipFill>
        <p:spPr>
          <a:xfrm>
            <a:off x="6474598" y="678712"/>
            <a:ext cx="1799772" cy="5337459"/>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046808283"/>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up)">
                                      <p:cBhvr>
                                        <p:cTn id="12" dur="2000"/>
                                        <p:tgtEl>
                                          <p:spTgt spid="6"/>
                                        </p:tgtEl>
                                      </p:cBhvr>
                                    </p:animEffect>
                                  </p:childTnLst>
                                </p:cTn>
                              </p:par>
                              <p:par>
                                <p:cTn id="13" presetID="2" presetClass="entr" presetSubtype="4"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a:extLst>
              <a:ext uri="{FF2B5EF4-FFF2-40B4-BE49-F238E27FC236}">
                <a16:creationId xmlns:a16="http://schemas.microsoft.com/office/drawing/2014/main" xmlns="" id="{7582CA29-2E2D-4F26-8628-22999F289200}"/>
              </a:ext>
            </a:extLst>
          </p:cNvPr>
          <p:cNvSpPr/>
          <p:nvPr/>
        </p:nvSpPr>
        <p:spPr>
          <a:xfrm>
            <a:off x="7892554" y="1833166"/>
            <a:ext cx="2968582" cy="3545357"/>
          </a:xfrm>
          <a:prstGeom prst="rect">
            <a:avLst/>
          </a:prstGeom>
          <a:solidFill>
            <a:schemeClr val="bg1">
              <a:lumMod val="65000"/>
            </a:schemeClr>
          </a:solidFill>
          <a:ln>
            <a:noFill/>
          </a:ln>
          <a:effectLst>
            <a:softEdge rad="139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矩形 23">
            <a:extLst>
              <a:ext uri="{FF2B5EF4-FFF2-40B4-BE49-F238E27FC236}">
                <a16:creationId xmlns:a16="http://schemas.microsoft.com/office/drawing/2014/main" xmlns="" id="{A6A7D2AD-784A-4CBB-8453-CDC3202A7F64}"/>
              </a:ext>
            </a:extLst>
          </p:cNvPr>
          <p:cNvSpPr/>
          <p:nvPr/>
        </p:nvSpPr>
        <p:spPr>
          <a:xfrm>
            <a:off x="4568896" y="1833166"/>
            <a:ext cx="2968582" cy="3545357"/>
          </a:xfrm>
          <a:prstGeom prst="rect">
            <a:avLst/>
          </a:prstGeom>
          <a:solidFill>
            <a:schemeClr val="bg1">
              <a:lumMod val="65000"/>
            </a:schemeClr>
          </a:solidFill>
          <a:ln>
            <a:noFill/>
          </a:ln>
          <a:effectLst>
            <a:softEdge rad="139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矩形 22">
            <a:extLst>
              <a:ext uri="{FF2B5EF4-FFF2-40B4-BE49-F238E27FC236}">
                <a16:creationId xmlns:a16="http://schemas.microsoft.com/office/drawing/2014/main" xmlns="" id="{D18EB84B-3995-4F62-86CA-02E63C36F263}"/>
              </a:ext>
            </a:extLst>
          </p:cNvPr>
          <p:cNvSpPr/>
          <p:nvPr/>
        </p:nvSpPr>
        <p:spPr>
          <a:xfrm>
            <a:off x="1387022" y="1833166"/>
            <a:ext cx="2866354" cy="3545357"/>
          </a:xfrm>
          <a:prstGeom prst="rect">
            <a:avLst/>
          </a:prstGeom>
          <a:solidFill>
            <a:schemeClr val="bg1">
              <a:lumMod val="65000"/>
            </a:schemeClr>
          </a:solidFill>
          <a:ln>
            <a:noFill/>
          </a:ln>
          <a:effectLst>
            <a:softEdge rad="139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矩形 1">
            <a:extLst>
              <a:ext uri="{FF2B5EF4-FFF2-40B4-BE49-F238E27FC236}">
                <a16:creationId xmlns:a16="http://schemas.microsoft.com/office/drawing/2014/main" xmlns="" id="{FBAEBD0C-A6CE-4C70-B227-14AE4BB34F47}"/>
              </a:ext>
            </a:extLst>
          </p:cNvPr>
          <p:cNvSpPr/>
          <p:nvPr/>
        </p:nvSpPr>
        <p:spPr>
          <a:xfrm>
            <a:off x="1387022" y="1833166"/>
            <a:ext cx="2590800" cy="3191668"/>
          </a:xfrm>
          <a:prstGeom prst="rect">
            <a:avLst/>
          </a:prstGeom>
          <a:solidFill>
            <a:srgbClr val="F8CAE4"/>
          </a:solidFill>
          <a:ln>
            <a:noFill/>
          </a:ln>
          <a:effectLst>
            <a:outerShdw blurRad="647700" sx="102000" sy="102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3" name="矩形 2">
            <a:extLst>
              <a:ext uri="{FF2B5EF4-FFF2-40B4-BE49-F238E27FC236}">
                <a16:creationId xmlns:a16="http://schemas.microsoft.com/office/drawing/2014/main" xmlns="" id="{2DA0D36E-EC3C-4A55-84B9-3DCD99F18C33}"/>
              </a:ext>
            </a:extLst>
          </p:cNvPr>
          <p:cNvSpPr/>
          <p:nvPr/>
        </p:nvSpPr>
        <p:spPr>
          <a:xfrm>
            <a:off x="4619188" y="1833166"/>
            <a:ext cx="2590800" cy="3191668"/>
          </a:xfrm>
          <a:prstGeom prst="rect">
            <a:avLst/>
          </a:prstGeom>
          <a:solidFill>
            <a:srgbClr val="C2DDEC"/>
          </a:solidFill>
          <a:ln>
            <a:noFill/>
          </a:ln>
          <a:effectLst>
            <a:outerShdw blurRad="647700" sx="102000" sy="102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 name="矩形 3">
            <a:extLst>
              <a:ext uri="{FF2B5EF4-FFF2-40B4-BE49-F238E27FC236}">
                <a16:creationId xmlns:a16="http://schemas.microsoft.com/office/drawing/2014/main" xmlns="" id="{74E4E2BD-2F8F-4E52-992D-613306F712C1}"/>
              </a:ext>
            </a:extLst>
          </p:cNvPr>
          <p:cNvSpPr/>
          <p:nvPr/>
        </p:nvSpPr>
        <p:spPr>
          <a:xfrm>
            <a:off x="7892554" y="1840988"/>
            <a:ext cx="2590800" cy="3191668"/>
          </a:xfrm>
          <a:prstGeom prst="rect">
            <a:avLst/>
          </a:prstGeom>
          <a:solidFill>
            <a:srgbClr val="F8CAE4"/>
          </a:solidFill>
          <a:ln>
            <a:noFill/>
          </a:ln>
          <a:effectLst>
            <a:outerShdw blurRad="647700" sx="102000" sy="102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5" name="椭圆 18">
            <a:extLst>
              <a:ext uri="{FF2B5EF4-FFF2-40B4-BE49-F238E27FC236}">
                <a16:creationId xmlns:a16="http://schemas.microsoft.com/office/drawing/2014/main" xmlns="" id="{A36FA723-E0F4-4AC6-8DE3-4FA4FEE031D3}"/>
              </a:ext>
            </a:extLst>
          </p:cNvPr>
          <p:cNvSpPr/>
          <p:nvPr/>
        </p:nvSpPr>
        <p:spPr>
          <a:xfrm>
            <a:off x="2341717" y="2280349"/>
            <a:ext cx="681410" cy="691248"/>
          </a:xfrm>
          <a:custGeom>
            <a:avLst/>
            <a:gdLst>
              <a:gd name="T0" fmla="*/ 375 w 500"/>
              <a:gd name="T1" fmla="*/ 188 h 508"/>
              <a:gd name="T2" fmla="*/ 188 w 500"/>
              <a:gd name="T3" fmla="*/ 0 h 508"/>
              <a:gd name="T4" fmla="*/ 0 w 500"/>
              <a:gd name="T5" fmla="*/ 188 h 508"/>
              <a:gd name="T6" fmla="*/ 188 w 500"/>
              <a:gd name="T7" fmla="*/ 375 h 508"/>
              <a:gd name="T8" fmla="*/ 375 w 500"/>
              <a:gd name="T9" fmla="*/ 188 h 508"/>
              <a:gd name="T10" fmla="*/ 188 w 500"/>
              <a:gd name="T11" fmla="*/ 328 h 508"/>
              <a:gd name="T12" fmla="*/ 47 w 500"/>
              <a:gd name="T13" fmla="*/ 188 h 508"/>
              <a:gd name="T14" fmla="*/ 188 w 500"/>
              <a:gd name="T15" fmla="*/ 47 h 508"/>
              <a:gd name="T16" fmla="*/ 328 w 500"/>
              <a:gd name="T17" fmla="*/ 188 h 508"/>
              <a:gd name="T18" fmla="*/ 188 w 500"/>
              <a:gd name="T19" fmla="*/ 328 h 508"/>
              <a:gd name="T20" fmla="*/ 500 w 500"/>
              <a:gd name="T21" fmla="*/ 466 h 508"/>
              <a:gd name="T22" fmla="*/ 458 w 500"/>
              <a:gd name="T23" fmla="*/ 508 h 508"/>
              <a:gd name="T24" fmla="*/ 314 w 500"/>
              <a:gd name="T25" fmla="*/ 364 h 508"/>
              <a:gd name="T26" fmla="*/ 356 w 500"/>
              <a:gd name="T27" fmla="*/ 322 h 508"/>
              <a:gd name="T28" fmla="*/ 500 w 500"/>
              <a:gd name="T29" fmla="*/ 466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0" h="508">
                <a:moveTo>
                  <a:pt x="375" y="188"/>
                </a:moveTo>
                <a:cubicBezTo>
                  <a:pt x="375" y="84"/>
                  <a:pt x="291" y="0"/>
                  <a:pt x="188" y="0"/>
                </a:cubicBezTo>
                <a:cubicBezTo>
                  <a:pt x="84" y="0"/>
                  <a:pt x="0" y="84"/>
                  <a:pt x="0" y="188"/>
                </a:cubicBezTo>
                <a:cubicBezTo>
                  <a:pt x="0" y="291"/>
                  <a:pt x="84" y="375"/>
                  <a:pt x="188" y="375"/>
                </a:cubicBezTo>
                <a:cubicBezTo>
                  <a:pt x="291" y="375"/>
                  <a:pt x="375" y="291"/>
                  <a:pt x="375" y="188"/>
                </a:cubicBezTo>
                <a:close/>
                <a:moveTo>
                  <a:pt x="188" y="328"/>
                </a:moveTo>
                <a:cubicBezTo>
                  <a:pt x="110" y="328"/>
                  <a:pt x="47" y="265"/>
                  <a:pt x="47" y="188"/>
                </a:cubicBezTo>
                <a:cubicBezTo>
                  <a:pt x="47" y="110"/>
                  <a:pt x="110" y="47"/>
                  <a:pt x="188" y="47"/>
                </a:cubicBezTo>
                <a:cubicBezTo>
                  <a:pt x="265" y="47"/>
                  <a:pt x="328" y="110"/>
                  <a:pt x="328" y="188"/>
                </a:cubicBezTo>
                <a:cubicBezTo>
                  <a:pt x="328" y="265"/>
                  <a:pt x="265" y="328"/>
                  <a:pt x="188" y="328"/>
                </a:cubicBezTo>
                <a:close/>
                <a:moveTo>
                  <a:pt x="500" y="466"/>
                </a:moveTo>
                <a:lnTo>
                  <a:pt x="458" y="508"/>
                </a:lnTo>
                <a:lnTo>
                  <a:pt x="314" y="364"/>
                </a:lnTo>
                <a:lnTo>
                  <a:pt x="356" y="322"/>
                </a:lnTo>
                <a:lnTo>
                  <a:pt x="500" y="466"/>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solidFill>
                <a:schemeClr val="tx1"/>
              </a:solidFill>
              <a:cs typeface="+mn-ea"/>
              <a:sym typeface="+mn-lt"/>
            </a:endParaRPr>
          </a:p>
        </p:txBody>
      </p:sp>
      <p:sp>
        <p:nvSpPr>
          <p:cNvPr id="6" name="椭圆 19">
            <a:extLst>
              <a:ext uri="{FF2B5EF4-FFF2-40B4-BE49-F238E27FC236}">
                <a16:creationId xmlns:a16="http://schemas.microsoft.com/office/drawing/2014/main" xmlns="" id="{9D16336D-49BC-4541-A9F5-FEF2D49E7963}"/>
              </a:ext>
            </a:extLst>
          </p:cNvPr>
          <p:cNvSpPr/>
          <p:nvPr/>
        </p:nvSpPr>
        <p:spPr>
          <a:xfrm>
            <a:off x="5568963" y="2367127"/>
            <a:ext cx="691248" cy="517692"/>
          </a:xfrm>
          <a:custGeom>
            <a:avLst/>
            <a:gdLst>
              <a:gd name="connsiteX0" fmla="*/ 227854 w 607639"/>
              <a:gd name="connsiteY0" fmla="*/ 404591 h 455076"/>
              <a:gd name="connsiteX1" fmla="*/ 227854 w 607639"/>
              <a:gd name="connsiteY1" fmla="*/ 429834 h 455076"/>
              <a:gd name="connsiteX2" fmla="*/ 379786 w 607639"/>
              <a:gd name="connsiteY2" fmla="*/ 429834 h 455076"/>
              <a:gd name="connsiteX3" fmla="*/ 379786 w 607639"/>
              <a:gd name="connsiteY3" fmla="*/ 404591 h 455076"/>
              <a:gd name="connsiteX4" fmla="*/ 303680 w 607639"/>
              <a:gd name="connsiteY4" fmla="*/ 353928 h 455076"/>
              <a:gd name="connsiteX5" fmla="*/ 303775 w 607639"/>
              <a:gd name="connsiteY5" fmla="*/ 353928 h 455076"/>
              <a:gd name="connsiteX6" fmla="*/ 303888 w 607639"/>
              <a:gd name="connsiteY6" fmla="*/ 353928 h 455076"/>
              <a:gd name="connsiteX7" fmla="*/ 312716 w 607639"/>
              <a:gd name="connsiteY7" fmla="*/ 357595 h 455076"/>
              <a:gd name="connsiteX8" fmla="*/ 316415 w 607639"/>
              <a:gd name="connsiteY8" fmla="*/ 366552 h 455076"/>
              <a:gd name="connsiteX9" fmla="*/ 303784 w 607639"/>
              <a:gd name="connsiteY9" fmla="*/ 379219 h 455076"/>
              <a:gd name="connsiteX10" fmla="*/ 291153 w 607639"/>
              <a:gd name="connsiteY10" fmla="*/ 366552 h 455076"/>
              <a:gd name="connsiteX11" fmla="*/ 294853 w 607639"/>
              <a:gd name="connsiteY11" fmla="*/ 357595 h 455076"/>
              <a:gd name="connsiteX12" fmla="*/ 303784 w 607639"/>
              <a:gd name="connsiteY12" fmla="*/ 353885 h 455076"/>
              <a:gd name="connsiteX13" fmla="*/ 303680 w 607639"/>
              <a:gd name="connsiteY13" fmla="*/ 353928 h 455076"/>
              <a:gd name="connsiteX14" fmla="*/ 25367 w 607639"/>
              <a:gd name="connsiteY14" fmla="*/ 353928 h 455076"/>
              <a:gd name="connsiteX15" fmla="*/ 25367 w 607639"/>
              <a:gd name="connsiteY15" fmla="*/ 379260 h 455076"/>
              <a:gd name="connsiteX16" fmla="*/ 303775 w 607639"/>
              <a:gd name="connsiteY16" fmla="*/ 379260 h 455076"/>
              <a:gd name="connsiteX17" fmla="*/ 582272 w 607639"/>
              <a:gd name="connsiteY17" fmla="*/ 379260 h 455076"/>
              <a:gd name="connsiteX18" fmla="*/ 582272 w 607639"/>
              <a:gd name="connsiteY18" fmla="*/ 353928 h 455076"/>
              <a:gd name="connsiteX19" fmla="*/ 303888 w 607639"/>
              <a:gd name="connsiteY19" fmla="*/ 353928 h 455076"/>
              <a:gd name="connsiteX20" fmla="*/ 25367 w 607639"/>
              <a:gd name="connsiteY20" fmla="*/ 25331 h 455076"/>
              <a:gd name="connsiteX21" fmla="*/ 25367 w 607639"/>
              <a:gd name="connsiteY21" fmla="*/ 328686 h 455076"/>
              <a:gd name="connsiteX22" fmla="*/ 582272 w 607639"/>
              <a:gd name="connsiteY22" fmla="*/ 328686 h 455076"/>
              <a:gd name="connsiteX23" fmla="*/ 582272 w 607639"/>
              <a:gd name="connsiteY23" fmla="*/ 25331 h 455076"/>
              <a:gd name="connsiteX24" fmla="*/ 25367 w 607639"/>
              <a:gd name="connsiteY24" fmla="*/ 0 h 455076"/>
              <a:gd name="connsiteX25" fmla="*/ 582272 w 607639"/>
              <a:gd name="connsiteY25" fmla="*/ 0 h 455076"/>
              <a:gd name="connsiteX26" fmla="*/ 607639 w 607639"/>
              <a:gd name="connsiteY26" fmla="*/ 25331 h 455076"/>
              <a:gd name="connsiteX27" fmla="*/ 607639 w 607639"/>
              <a:gd name="connsiteY27" fmla="*/ 379260 h 455076"/>
              <a:gd name="connsiteX28" fmla="*/ 582272 w 607639"/>
              <a:gd name="connsiteY28" fmla="*/ 404591 h 455076"/>
              <a:gd name="connsiteX29" fmla="*/ 405063 w 607639"/>
              <a:gd name="connsiteY29" fmla="*/ 404591 h 455076"/>
              <a:gd name="connsiteX30" fmla="*/ 405063 w 607639"/>
              <a:gd name="connsiteY30" fmla="*/ 429834 h 455076"/>
              <a:gd name="connsiteX31" fmla="*/ 455707 w 607639"/>
              <a:gd name="connsiteY31" fmla="*/ 429834 h 455076"/>
              <a:gd name="connsiteX32" fmla="*/ 468346 w 607639"/>
              <a:gd name="connsiteY32" fmla="*/ 442455 h 455076"/>
              <a:gd name="connsiteX33" fmla="*/ 455707 w 607639"/>
              <a:gd name="connsiteY33" fmla="*/ 455076 h 455076"/>
              <a:gd name="connsiteX34" fmla="*/ 151932 w 607639"/>
              <a:gd name="connsiteY34" fmla="*/ 455076 h 455076"/>
              <a:gd name="connsiteX35" fmla="*/ 139293 w 607639"/>
              <a:gd name="connsiteY35" fmla="*/ 442455 h 455076"/>
              <a:gd name="connsiteX36" fmla="*/ 151932 w 607639"/>
              <a:gd name="connsiteY36" fmla="*/ 429834 h 455076"/>
              <a:gd name="connsiteX37" fmla="*/ 202487 w 607639"/>
              <a:gd name="connsiteY37" fmla="*/ 429834 h 455076"/>
              <a:gd name="connsiteX38" fmla="*/ 202487 w 607639"/>
              <a:gd name="connsiteY38" fmla="*/ 404591 h 455076"/>
              <a:gd name="connsiteX39" fmla="*/ 25367 w 607639"/>
              <a:gd name="connsiteY39" fmla="*/ 404591 h 455076"/>
              <a:gd name="connsiteX40" fmla="*/ 0 w 607639"/>
              <a:gd name="connsiteY40" fmla="*/ 379260 h 455076"/>
              <a:gd name="connsiteX41" fmla="*/ 0 w 607639"/>
              <a:gd name="connsiteY41" fmla="*/ 25331 h 455076"/>
              <a:gd name="connsiteX42" fmla="*/ 25367 w 607639"/>
              <a:gd name="connsiteY42" fmla="*/ 0 h 455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607639" h="455076">
                <a:moveTo>
                  <a:pt x="227854" y="404591"/>
                </a:moveTo>
                <a:lnTo>
                  <a:pt x="227854" y="429834"/>
                </a:lnTo>
                <a:lnTo>
                  <a:pt x="379786" y="429834"/>
                </a:lnTo>
                <a:lnTo>
                  <a:pt x="379786" y="404591"/>
                </a:lnTo>
                <a:close/>
                <a:moveTo>
                  <a:pt x="303680" y="353928"/>
                </a:moveTo>
                <a:lnTo>
                  <a:pt x="303775" y="353928"/>
                </a:lnTo>
                <a:lnTo>
                  <a:pt x="303888" y="353928"/>
                </a:lnTo>
                <a:lnTo>
                  <a:pt x="312716" y="357595"/>
                </a:lnTo>
                <a:cubicBezTo>
                  <a:pt x="315001" y="359887"/>
                  <a:pt x="316415" y="363054"/>
                  <a:pt x="316415" y="366552"/>
                </a:cubicBezTo>
                <a:cubicBezTo>
                  <a:pt x="316415" y="373548"/>
                  <a:pt x="310760" y="379219"/>
                  <a:pt x="303784" y="379219"/>
                </a:cubicBezTo>
                <a:cubicBezTo>
                  <a:pt x="296808" y="379219"/>
                  <a:pt x="291153" y="373548"/>
                  <a:pt x="291153" y="366552"/>
                </a:cubicBezTo>
                <a:cubicBezTo>
                  <a:pt x="291153" y="363054"/>
                  <a:pt x="292567" y="359887"/>
                  <a:pt x="294853" y="357595"/>
                </a:cubicBezTo>
                <a:close/>
                <a:moveTo>
                  <a:pt x="303784" y="353885"/>
                </a:moveTo>
                <a:lnTo>
                  <a:pt x="303680" y="353928"/>
                </a:lnTo>
                <a:lnTo>
                  <a:pt x="25367" y="353928"/>
                </a:lnTo>
                <a:lnTo>
                  <a:pt x="25367" y="379260"/>
                </a:lnTo>
                <a:lnTo>
                  <a:pt x="303775" y="379260"/>
                </a:lnTo>
                <a:lnTo>
                  <a:pt x="582272" y="379260"/>
                </a:lnTo>
                <a:lnTo>
                  <a:pt x="582272" y="353928"/>
                </a:lnTo>
                <a:lnTo>
                  <a:pt x="303888" y="353928"/>
                </a:lnTo>
                <a:close/>
                <a:moveTo>
                  <a:pt x="25367" y="25331"/>
                </a:moveTo>
                <a:lnTo>
                  <a:pt x="25367" y="328686"/>
                </a:lnTo>
                <a:lnTo>
                  <a:pt x="582272" y="328686"/>
                </a:lnTo>
                <a:lnTo>
                  <a:pt x="582272" y="25331"/>
                </a:lnTo>
                <a:close/>
                <a:moveTo>
                  <a:pt x="25367" y="0"/>
                </a:moveTo>
                <a:lnTo>
                  <a:pt x="582272" y="0"/>
                </a:lnTo>
                <a:cubicBezTo>
                  <a:pt x="596246" y="0"/>
                  <a:pt x="607639" y="11377"/>
                  <a:pt x="607639" y="25331"/>
                </a:cubicBezTo>
                <a:lnTo>
                  <a:pt x="607639" y="379260"/>
                </a:lnTo>
                <a:cubicBezTo>
                  <a:pt x="607639" y="393214"/>
                  <a:pt x="596246" y="404591"/>
                  <a:pt x="582272" y="404591"/>
                </a:cubicBezTo>
                <a:lnTo>
                  <a:pt x="405063" y="404591"/>
                </a:lnTo>
                <a:lnTo>
                  <a:pt x="405063" y="429834"/>
                </a:lnTo>
                <a:lnTo>
                  <a:pt x="455707" y="429834"/>
                </a:lnTo>
                <a:cubicBezTo>
                  <a:pt x="462738" y="429834"/>
                  <a:pt x="468346" y="435522"/>
                  <a:pt x="468346" y="442455"/>
                </a:cubicBezTo>
                <a:cubicBezTo>
                  <a:pt x="468346" y="449477"/>
                  <a:pt x="462738" y="455076"/>
                  <a:pt x="455707" y="455076"/>
                </a:cubicBezTo>
                <a:lnTo>
                  <a:pt x="151932" y="455076"/>
                </a:lnTo>
                <a:cubicBezTo>
                  <a:pt x="144901" y="455076"/>
                  <a:pt x="139293" y="449477"/>
                  <a:pt x="139293" y="442455"/>
                </a:cubicBezTo>
                <a:cubicBezTo>
                  <a:pt x="139293" y="435433"/>
                  <a:pt x="144901" y="429834"/>
                  <a:pt x="151932" y="429834"/>
                </a:cubicBezTo>
                <a:lnTo>
                  <a:pt x="202487" y="429834"/>
                </a:lnTo>
                <a:lnTo>
                  <a:pt x="202487" y="404591"/>
                </a:lnTo>
                <a:lnTo>
                  <a:pt x="25367" y="404591"/>
                </a:lnTo>
                <a:cubicBezTo>
                  <a:pt x="11304" y="404591"/>
                  <a:pt x="0" y="393214"/>
                  <a:pt x="0" y="379260"/>
                </a:cubicBezTo>
                <a:lnTo>
                  <a:pt x="0" y="25331"/>
                </a:lnTo>
                <a:cubicBezTo>
                  <a:pt x="0" y="11377"/>
                  <a:pt x="11304" y="0"/>
                  <a:pt x="25367"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solidFill>
                <a:schemeClr val="tx1"/>
              </a:solidFill>
              <a:cs typeface="+mn-ea"/>
              <a:sym typeface="+mn-lt"/>
            </a:endParaRPr>
          </a:p>
        </p:txBody>
      </p:sp>
      <p:sp>
        <p:nvSpPr>
          <p:cNvPr id="7" name="椭圆 20">
            <a:extLst>
              <a:ext uri="{FF2B5EF4-FFF2-40B4-BE49-F238E27FC236}">
                <a16:creationId xmlns:a16="http://schemas.microsoft.com/office/drawing/2014/main" xmlns="" id="{4F5BFC76-DEAB-4E38-80C8-0C32ABFD5991}"/>
              </a:ext>
            </a:extLst>
          </p:cNvPr>
          <p:cNvSpPr/>
          <p:nvPr/>
        </p:nvSpPr>
        <p:spPr>
          <a:xfrm>
            <a:off x="8832410" y="2288694"/>
            <a:ext cx="691248" cy="690201"/>
          </a:xfrm>
          <a:custGeom>
            <a:avLst/>
            <a:gdLst>
              <a:gd name="connsiteX0" fmla="*/ 288111 w 575551"/>
              <a:gd name="connsiteY0" fmla="*/ 195956 h 574680"/>
              <a:gd name="connsiteX1" fmla="*/ 250987 w 575551"/>
              <a:gd name="connsiteY1" fmla="*/ 204012 h 574680"/>
              <a:gd name="connsiteX2" fmla="*/ 204180 w 575551"/>
              <a:gd name="connsiteY2" fmla="*/ 324853 h 574680"/>
              <a:gd name="connsiteX3" fmla="*/ 288111 w 575551"/>
              <a:gd name="connsiteY3" fmla="*/ 378828 h 574680"/>
              <a:gd name="connsiteX4" fmla="*/ 325234 w 575551"/>
              <a:gd name="connsiteY4" fmla="*/ 370772 h 574680"/>
              <a:gd name="connsiteX5" fmla="*/ 371234 w 575551"/>
              <a:gd name="connsiteY5" fmla="*/ 250737 h 574680"/>
              <a:gd name="connsiteX6" fmla="*/ 288111 w 575551"/>
              <a:gd name="connsiteY6" fmla="*/ 195956 h 574680"/>
              <a:gd name="connsiteX7" fmla="*/ 288111 w 575551"/>
              <a:gd name="connsiteY7" fmla="*/ 163732 h 574680"/>
              <a:gd name="connsiteX8" fmla="*/ 401094 w 575551"/>
              <a:gd name="connsiteY8" fmla="*/ 237042 h 574680"/>
              <a:gd name="connsiteX9" fmla="*/ 338146 w 575551"/>
              <a:gd name="connsiteY9" fmla="*/ 400579 h 574680"/>
              <a:gd name="connsiteX10" fmla="*/ 288111 w 575551"/>
              <a:gd name="connsiteY10" fmla="*/ 411052 h 574680"/>
              <a:gd name="connsiteX11" fmla="*/ 175127 w 575551"/>
              <a:gd name="connsiteY11" fmla="*/ 337742 h 574680"/>
              <a:gd name="connsiteX12" fmla="*/ 237268 w 575551"/>
              <a:gd name="connsiteY12" fmla="*/ 175011 h 574680"/>
              <a:gd name="connsiteX13" fmla="*/ 288111 w 575551"/>
              <a:gd name="connsiteY13" fmla="*/ 163732 h 574680"/>
              <a:gd name="connsiteX14" fmla="*/ 307478 w 575551"/>
              <a:gd name="connsiteY14" fmla="*/ 33198 h 574680"/>
              <a:gd name="connsiteX15" fmla="*/ 260674 w 575551"/>
              <a:gd name="connsiteY15" fmla="*/ 34004 h 574680"/>
              <a:gd name="connsiteX16" fmla="*/ 255025 w 575551"/>
              <a:gd name="connsiteY16" fmla="*/ 64624 h 574680"/>
              <a:gd name="connsiteX17" fmla="*/ 179171 w 575551"/>
              <a:gd name="connsiteY17" fmla="*/ 116999 h 574680"/>
              <a:gd name="connsiteX18" fmla="*/ 150120 w 575551"/>
              <a:gd name="connsiteY18" fmla="*/ 111359 h 574680"/>
              <a:gd name="connsiteX19" fmla="*/ 121876 w 575551"/>
              <a:gd name="connsiteY19" fmla="*/ 93631 h 574680"/>
              <a:gd name="connsiteX20" fmla="*/ 88791 w 575551"/>
              <a:gd name="connsiteY20" fmla="*/ 127474 h 574680"/>
              <a:gd name="connsiteX21" fmla="*/ 107351 w 575551"/>
              <a:gd name="connsiteY21" fmla="*/ 153259 h 574680"/>
              <a:gd name="connsiteX22" fmla="*/ 108965 w 575551"/>
              <a:gd name="connsiteY22" fmla="*/ 215304 h 574680"/>
              <a:gd name="connsiteX23" fmla="*/ 66196 w 575551"/>
              <a:gd name="connsiteY23" fmla="*/ 260427 h 574680"/>
              <a:gd name="connsiteX24" fmla="*/ 33110 w 575551"/>
              <a:gd name="connsiteY24" fmla="*/ 267679 h 574680"/>
              <a:gd name="connsiteX25" fmla="*/ 33917 w 575551"/>
              <a:gd name="connsiteY25" fmla="*/ 314414 h 574680"/>
              <a:gd name="connsiteX26" fmla="*/ 65389 w 575551"/>
              <a:gd name="connsiteY26" fmla="*/ 320055 h 574680"/>
              <a:gd name="connsiteX27" fmla="*/ 110579 w 575551"/>
              <a:gd name="connsiteY27" fmla="*/ 362761 h 574680"/>
              <a:gd name="connsiteX28" fmla="*/ 112193 w 575551"/>
              <a:gd name="connsiteY28" fmla="*/ 424806 h 574680"/>
              <a:gd name="connsiteX29" fmla="*/ 93633 w 575551"/>
              <a:gd name="connsiteY29" fmla="*/ 453008 h 574680"/>
              <a:gd name="connsiteX30" fmla="*/ 127525 w 575551"/>
              <a:gd name="connsiteY30" fmla="*/ 486045 h 574680"/>
              <a:gd name="connsiteX31" fmla="*/ 154155 w 575551"/>
              <a:gd name="connsiteY31" fmla="*/ 467512 h 574680"/>
              <a:gd name="connsiteX32" fmla="*/ 187240 w 575551"/>
              <a:gd name="connsiteY32" fmla="*/ 460260 h 574680"/>
              <a:gd name="connsiteX33" fmla="*/ 261481 w 575551"/>
              <a:gd name="connsiteY33" fmla="*/ 508606 h 574680"/>
              <a:gd name="connsiteX34" fmla="*/ 268743 w 575551"/>
              <a:gd name="connsiteY34" fmla="*/ 541643 h 574680"/>
              <a:gd name="connsiteX35" fmla="*/ 315547 w 575551"/>
              <a:gd name="connsiteY35" fmla="*/ 541643 h 574680"/>
              <a:gd name="connsiteX36" fmla="*/ 321196 w 575551"/>
              <a:gd name="connsiteY36" fmla="*/ 508606 h 574680"/>
              <a:gd name="connsiteX37" fmla="*/ 397050 w 575551"/>
              <a:gd name="connsiteY37" fmla="*/ 457037 h 574680"/>
              <a:gd name="connsiteX38" fmla="*/ 426101 w 575551"/>
              <a:gd name="connsiteY38" fmla="*/ 461871 h 574680"/>
              <a:gd name="connsiteX39" fmla="*/ 454345 w 575551"/>
              <a:gd name="connsiteY39" fmla="*/ 481210 h 574680"/>
              <a:gd name="connsiteX40" fmla="*/ 487430 w 575551"/>
              <a:gd name="connsiteY40" fmla="*/ 446562 h 574680"/>
              <a:gd name="connsiteX41" fmla="*/ 468870 w 575551"/>
              <a:gd name="connsiteY41" fmla="*/ 420777 h 574680"/>
              <a:gd name="connsiteX42" fmla="*/ 510025 w 575551"/>
              <a:gd name="connsiteY42" fmla="*/ 313609 h 574680"/>
              <a:gd name="connsiteX43" fmla="*/ 543111 w 575551"/>
              <a:gd name="connsiteY43" fmla="*/ 306357 h 574680"/>
              <a:gd name="connsiteX44" fmla="*/ 541497 w 575551"/>
              <a:gd name="connsiteY44" fmla="*/ 258816 h 574680"/>
              <a:gd name="connsiteX45" fmla="*/ 510832 w 575551"/>
              <a:gd name="connsiteY45" fmla="*/ 253981 h 574680"/>
              <a:gd name="connsiteX46" fmla="*/ 464028 w 575551"/>
              <a:gd name="connsiteY46" fmla="*/ 149230 h 574680"/>
              <a:gd name="connsiteX47" fmla="*/ 481781 w 575551"/>
              <a:gd name="connsiteY47" fmla="*/ 121028 h 574680"/>
              <a:gd name="connsiteX48" fmla="*/ 447889 w 575551"/>
              <a:gd name="connsiteY48" fmla="*/ 88797 h 574680"/>
              <a:gd name="connsiteX49" fmla="*/ 422066 w 575551"/>
              <a:gd name="connsiteY49" fmla="*/ 106524 h 574680"/>
              <a:gd name="connsiteX50" fmla="*/ 388981 w 575551"/>
              <a:gd name="connsiteY50" fmla="*/ 113776 h 574680"/>
              <a:gd name="connsiteX51" fmla="*/ 314740 w 575551"/>
              <a:gd name="connsiteY51" fmla="*/ 65429 h 574680"/>
              <a:gd name="connsiteX52" fmla="*/ 307478 w 575551"/>
              <a:gd name="connsiteY52" fmla="*/ 33198 h 574680"/>
              <a:gd name="connsiteX53" fmla="*/ 327652 w 575551"/>
              <a:gd name="connsiteY53" fmla="*/ 2579 h 574680"/>
              <a:gd name="connsiteX54" fmla="*/ 338142 w 575551"/>
              <a:gd name="connsiteY54" fmla="*/ 9831 h 574680"/>
              <a:gd name="connsiteX55" fmla="*/ 340563 w 575551"/>
              <a:gd name="connsiteY55" fmla="*/ 21917 h 574680"/>
              <a:gd name="connsiteX56" fmla="*/ 343791 w 575551"/>
              <a:gd name="connsiteY56" fmla="*/ 52537 h 574680"/>
              <a:gd name="connsiteX57" fmla="*/ 388981 w 575551"/>
              <a:gd name="connsiteY57" fmla="*/ 81545 h 574680"/>
              <a:gd name="connsiteX58" fmla="*/ 409155 w 575551"/>
              <a:gd name="connsiteY58" fmla="*/ 76710 h 574680"/>
              <a:gd name="connsiteX59" fmla="*/ 430943 w 575551"/>
              <a:gd name="connsiteY59" fmla="*/ 57372 h 574680"/>
              <a:gd name="connsiteX60" fmla="*/ 441433 w 575551"/>
              <a:gd name="connsiteY60" fmla="*/ 50120 h 574680"/>
              <a:gd name="connsiteX61" fmla="*/ 454345 w 575551"/>
              <a:gd name="connsiteY61" fmla="*/ 52537 h 574680"/>
              <a:gd name="connsiteX62" fmla="*/ 517288 w 575551"/>
              <a:gd name="connsiteY62" fmla="*/ 113776 h 574680"/>
              <a:gd name="connsiteX63" fmla="*/ 519709 w 575551"/>
              <a:gd name="connsiteY63" fmla="*/ 125863 h 574680"/>
              <a:gd name="connsiteX64" fmla="*/ 513253 w 575551"/>
              <a:gd name="connsiteY64" fmla="*/ 137143 h 574680"/>
              <a:gd name="connsiteX65" fmla="*/ 493886 w 575551"/>
              <a:gd name="connsiteY65" fmla="*/ 160511 h 574680"/>
              <a:gd name="connsiteX66" fmla="*/ 522130 w 575551"/>
              <a:gd name="connsiteY66" fmla="*/ 224167 h 574680"/>
              <a:gd name="connsiteX67" fmla="*/ 551987 w 575551"/>
              <a:gd name="connsiteY67" fmla="*/ 225779 h 574680"/>
              <a:gd name="connsiteX68" fmla="*/ 564092 w 575551"/>
              <a:gd name="connsiteY68" fmla="*/ 227391 h 574680"/>
              <a:gd name="connsiteX69" fmla="*/ 571354 w 575551"/>
              <a:gd name="connsiteY69" fmla="*/ 238671 h 574680"/>
              <a:gd name="connsiteX70" fmla="*/ 572968 w 575551"/>
              <a:gd name="connsiteY70" fmla="*/ 326501 h 574680"/>
              <a:gd name="connsiteX71" fmla="*/ 566513 w 575551"/>
              <a:gd name="connsiteY71" fmla="*/ 336976 h 574680"/>
              <a:gd name="connsiteX72" fmla="*/ 553601 w 575551"/>
              <a:gd name="connsiteY72" fmla="*/ 339393 h 574680"/>
              <a:gd name="connsiteX73" fmla="*/ 522937 w 575551"/>
              <a:gd name="connsiteY73" fmla="*/ 342617 h 574680"/>
              <a:gd name="connsiteX74" fmla="*/ 497921 w 575551"/>
              <a:gd name="connsiteY74" fmla="*/ 407884 h 574680"/>
              <a:gd name="connsiteX75" fmla="*/ 518095 w 575551"/>
              <a:gd name="connsiteY75" fmla="*/ 429640 h 574680"/>
              <a:gd name="connsiteX76" fmla="*/ 526164 w 575551"/>
              <a:gd name="connsiteY76" fmla="*/ 440116 h 574680"/>
              <a:gd name="connsiteX77" fmla="*/ 522937 w 575551"/>
              <a:gd name="connsiteY77" fmla="*/ 453008 h 574680"/>
              <a:gd name="connsiteX78" fmla="*/ 461607 w 575551"/>
              <a:gd name="connsiteY78" fmla="*/ 516664 h 574680"/>
              <a:gd name="connsiteX79" fmla="*/ 449503 w 575551"/>
              <a:gd name="connsiteY79" fmla="*/ 519082 h 574680"/>
              <a:gd name="connsiteX80" fmla="*/ 438205 w 575551"/>
              <a:gd name="connsiteY80" fmla="*/ 511830 h 574680"/>
              <a:gd name="connsiteX81" fmla="*/ 414804 w 575551"/>
              <a:gd name="connsiteY81" fmla="*/ 492491 h 574680"/>
              <a:gd name="connsiteX82" fmla="*/ 397050 w 575551"/>
              <a:gd name="connsiteY82" fmla="*/ 489268 h 574680"/>
              <a:gd name="connsiteX83" fmla="*/ 351054 w 575551"/>
              <a:gd name="connsiteY83" fmla="*/ 520693 h 574680"/>
              <a:gd name="connsiteX84" fmla="*/ 349440 w 575551"/>
              <a:gd name="connsiteY84" fmla="*/ 550507 h 574680"/>
              <a:gd name="connsiteX85" fmla="*/ 347826 w 575551"/>
              <a:gd name="connsiteY85" fmla="*/ 563399 h 574680"/>
              <a:gd name="connsiteX86" fmla="*/ 336528 w 575551"/>
              <a:gd name="connsiteY86" fmla="*/ 570651 h 574680"/>
              <a:gd name="connsiteX87" fmla="*/ 288110 w 575551"/>
              <a:gd name="connsiteY87" fmla="*/ 574680 h 574680"/>
              <a:gd name="connsiteX88" fmla="*/ 248569 w 575551"/>
              <a:gd name="connsiteY88" fmla="*/ 572263 h 574680"/>
              <a:gd name="connsiteX89" fmla="*/ 237272 w 575551"/>
              <a:gd name="connsiteY89" fmla="*/ 565011 h 574680"/>
              <a:gd name="connsiteX90" fmla="*/ 234851 w 575551"/>
              <a:gd name="connsiteY90" fmla="*/ 552924 h 574680"/>
              <a:gd name="connsiteX91" fmla="*/ 232430 w 575551"/>
              <a:gd name="connsiteY91" fmla="*/ 521499 h 574680"/>
              <a:gd name="connsiteX92" fmla="*/ 187240 w 575551"/>
              <a:gd name="connsiteY92" fmla="*/ 492491 h 574680"/>
              <a:gd name="connsiteX93" fmla="*/ 167066 w 575551"/>
              <a:gd name="connsiteY93" fmla="*/ 496520 h 574680"/>
              <a:gd name="connsiteX94" fmla="*/ 144471 w 575551"/>
              <a:gd name="connsiteY94" fmla="*/ 516664 h 574680"/>
              <a:gd name="connsiteX95" fmla="*/ 133981 w 575551"/>
              <a:gd name="connsiteY95" fmla="*/ 524722 h 574680"/>
              <a:gd name="connsiteX96" fmla="*/ 121069 w 575551"/>
              <a:gd name="connsiteY96" fmla="*/ 522305 h 574680"/>
              <a:gd name="connsiteX97" fmla="*/ 58126 w 575551"/>
              <a:gd name="connsiteY97" fmla="*/ 460260 h 574680"/>
              <a:gd name="connsiteX98" fmla="*/ 54898 w 575551"/>
              <a:gd name="connsiteY98" fmla="*/ 448173 h 574680"/>
              <a:gd name="connsiteX99" fmla="*/ 62161 w 575551"/>
              <a:gd name="connsiteY99" fmla="*/ 436892 h 574680"/>
              <a:gd name="connsiteX100" fmla="*/ 82335 w 575551"/>
              <a:gd name="connsiteY100" fmla="*/ 413525 h 574680"/>
              <a:gd name="connsiteX101" fmla="*/ 81528 w 575551"/>
              <a:gd name="connsiteY101" fmla="*/ 375653 h 574680"/>
              <a:gd name="connsiteX102" fmla="*/ 54091 w 575551"/>
              <a:gd name="connsiteY102" fmla="*/ 349869 h 574680"/>
              <a:gd name="connsiteX103" fmla="*/ 24234 w 575551"/>
              <a:gd name="connsiteY103" fmla="*/ 348257 h 574680"/>
              <a:gd name="connsiteX104" fmla="*/ 11322 w 575551"/>
              <a:gd name="connsiteY104" fmla="*/ 346645 h 574680"/>
              <a:gd name="connsiteX105" fmla="*/ 4060 w 575551"/>
              <a:gd name="connsiteY105" fmla="*/ 335365 h 574680"/>
              <a:gd name="connsiteX106" fmla="*/ 3253 w 575551"/>
              <a:gd name="connsiteY106" fmla="*/ 247535 h 574680"/>
              <a:gd name="connsiteX107" fmla="*/ 9708 w 575551"/>
              <a:gd name="connsiteY107" fmla="*/ 236254 h 574680"/>
              <a:gd name="connsiteX108" fmla="*/ 22620 w 575551"/>
              <a:gd name="connsiteY108" fmla="*/ 233837 h 574680"/>
              <a:gd name="connsiteX109" fmla="*/ 53284 w 575551"/>
              <a:gd name="connsiteY109" fmla="*/ 230614 h 574680"/>
              <a:gd name="connsiteX110" fmla="*/ 79107 w 575551"/>
              <a:gd name="connsiteY110" fmla="*/ 204023 h 574680"/>
              <a:gd name="connsiteX111" fmla="*/ 78300 w 575551"/>
              <a:gd name="connsiteY111" fmla="*/ 166152 h 574680"/>
              <a:gd name="connsiteX112" fmla="*/ 58126 w 575551"/>
              <a:gd name="connsiteY112" fmla="*/ 144395 h 574680"/>
              <a:gd name="connsiteX113" fmla="*/ 50864 w 575551"/>
              <a:gd name="connsiteY113" fmla="*/ 133920 h 574680"/>
              <a:gd name="connsiteX114" fmla="*/ 53284 w 575551"/>
              <a:gd name="connsiteY114" fmla="*/ 121028 h 574680"/>
              <a:gd name="connsiteX115" fmla="*/ 114614 w 575551"/>
              <a:gd name="connsiteY115" fmla="*/ 58177 h 574680"/>
              <a:gd name="connsiteX116" fmla="*/ 127525 w 575551"/>
              <a:gd name="connsiteY116" fmla="*/ 54954 h 574680"/>
              <a:gd name="connsiteX117" fmla="*/ 138015 w 575551"/>
              <a:gd name="connsiteY117" fmla="*/ 62206 h 574680"/>
              <a:gd name="connsiteX118" fmla="*/ 161417 w 575551"/>
              <a:gd name="connsiteY118" fmla="*/ 81545 h 574680"/>
              <a:gd name="connsiteX119" fmla="*/ 179171 w 575551"/>
              <a:gd name="connsiteY119" fmla="*/ 84768 h 574680"/>
              <a:gd name="connsiteX120" fmla="*/ 225167 w 575551"/>
              <a:gd name="connsiteY120" fmla="*/ 53343 h 574680"/>
              <a:gd name="connsiteX121" fmla="*/ 226781 w 575551"/>
              <a:gd name="connsiteY121" fmla="*/ 24335 h 574680"/>
              <a:gd name="connsiteX122" fmla="*/ 229202 w 575551"/>
              <a:gd name="connsiteY122" fmla="*/ 11442 h 574680"/>
              <a:gd name="connsiteX123" fmla="*/ 239693 w 575551"/>
              <a:gd name="connsiteY123" fmla="*/ 4190 h 574680"/>
              <a:gd name="connsiteX124" fmla="*/ 327652 w 575551"/>
              <a:gd name="connsiteY124" fmla="*/ 2579 h 574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Lst>
            <a:rect l="l" t="t" r="r" b="b"/>
            <a:pathLst>
              <a:path w="575551" h="574680">
                <a:moveTo>
                  <a:pt x="288111" y="195956"/>
                </a:moveTo>
                <a:cubicBezTo>
                  <a:pt x="275198" y="195956"/>
                  <a:pt x="262286" y="199179"/>
                  <a:pt x="250987" y="204012"/>
                </a:cubicBezTo>
                <a:cubicBezTo>
                  <a:pt x="204987" y="224958"/>
                  <a:pt x="184004" y="278933"/>
                  <a:pt x="204180" y="324853"/>
                </a:cubicBezTo>
                <a:cubicBezTo>
                  <a:pt x="218706" y="357882"/>
                  <a:pt x="251794" y="378828"/>
                  <a:pt x="288111" y="378828"/>
                </a:cubicBezTo>
                <a:cubicBezTo>
                  <a:pt x="301023" y="378828"/>
                  <a:pt x="313128" y="376411"/>
                  <a:pt x="325234" y="370772"/>
                </a:cubicBezTo>
                <a:cubicBezTo>
                  <a:pt x="371234" y="350632"/>
                  <a:pt x="392217" y="296657"/>
                  <a:pt x="371234" y="250737"/>
                </a:cubicBezTo>
                <a:cubicBezTo>
                  <a:pt x="356708" y="217708"/>
                  <a:pt x="323620" y="195956"/>
                  <a:pt x="288111" y="195956"/>
                </a:cubicBezTo>
                <a:close/>
                <a:moveTo>
                  <a:pt x="288111" y="163732"/>
                </a:moveTo>
                <a:cubicBezTo>
                  <a:pt x="336532" y="163732"/>
                  <a:pt x="380919" y="192734"/>
                  <a:pt x="401094" y="237042"/>
                </a:cubicBezTo>
                <a:cubicBezTo>
                  <a:pt x="428533" y="299879"/>
                  <a:pt x="400287" y="372383"/>
                  <a:pt x="338146" y="400579"/>
                </a:cubicBezTo>
                <a:cubicBezTo>
                  <a:pt x="322006" y="407830"/>
                  <a:pt x="305058" y="411052"/>
                  <a:pt x="288111" y="411052"/>
                </a:cubicBezTo>
                <a:cubicBezTo>
                  <a:pt x="238882" y="411052"/>
                  <a:pt x="194496" y="382050"/>
                  <a:pt x="175127" y="337742"/>
                </a:cubicBezTo>
                <a:cubicBezTo>
                  <a:pt x="146881" y="275711"/>
                  <a:pt x="175127" y="202401"/>
                  <a:pt x="237268" y="175011"/>
                </a:cubicBezTo>
                <a:cubicBezTo>
                  <a:pt x="253408" y="167760"/>
                  <a:pt x="270356" y="163732"/>
                  <a:pt x="288111" y="163732"/>
                </a:cubicBezTo>
                <a:close/>
                <a:moveTo>
                  <a:pt x="307478" y="33198"/>
                </a:moveTo>
                <a:cubicBezTo>
                  <a:pt x="292145" y="31587"/>
                  <a:pt x="276006" y="32392"/>
                  <a:pt x="260674" y="34004"/>
                </a:cubicBezTo>
                <a:cubicBezTo>
                  <a:pt x="260674" y="44479"/>
                  <a:pt x="259060" y="54954"/>
                  <a:pt x="255025" y="64624"/>
                </a:cubicBezTo>
                <a:cubicBezTo>
                  <a:pt x="242921" y="96049"/>
                  <a:pt x="212256" y="116999"/>
                  <a:pt x="179171" y="116999"/>
                </a:cubicBezTo>
                <a:cubicBezTo>
                  <a:pt x="168680" y="116999"/>
                  <a:pt x="158997" y="115387"/>
                  <a:pt x="150120" y="111359"/>
                </a:cubicBezTo>
                <a:cubicBezTo>
                  <a:pt x="139629" y="107330"/>
                  <a:pt x="129946" y="101689"/>
                  <a:pt x="121876" y="93631"/>
                </a:cubicBezTo>
                <a:cubicBezTo>
                  <a:pt x="109772" y="103301"/>
                  <a:pt x="99281" y="114582"/>
                  <a:pt x="88791" y="127474"/>
                </a:cubicBezTo>
                <a:cubicBezTo>
                  <a:pt x="96860" y="134726"/>
                  <a:pt x="103316" y="143590"/>
                  <a:pt x="107351" y="153259"/>
                </a:cubicBezTo>
                <a:cubicBezTo>
                  <a:pt x="116228" y="172598"/>
                  <a:pt x="117034" y="195160"/>
                  <a:pt x="108965" y="215304"/>
                </a:cubicBezTo>
                <a:cubicBezTo>
                  <a:pt x="100895" y="235448"/>
                  <a:pt x="86370" y="251564"/>
                  <a:pt x="66196" y="260427"/>
                </a:cubicBezTo>
                <a:cubicBezTo>
                  <a:pt x="55705" y="265262"/>
                  <a:pt x="44408" y="267679"/>
                  <a:pt x="33110" y="267679"/>
                </a:cubicBezTo>
                <a:cubicBezTo>
                  <a:pt x="31496" y="282989"/>
                  <a:pt x="32303" y="299105"/>
                  <a:pt x="33917" y="314414"/>
                </a:cubicBezTo>
                <a:cubicBezTo>
                  <a:pt x="44408" y="313609"/>
                  <a:pt x="55705" y="316026"/>
                  <a:pt x="65389" y="320055"/>
                </a:cubicBezTo>
                <a:cubicBezTo>
                  <a:pt x="85563" y="327307"/>
                  <a:pt x="101702" y="342617"/>
                  <a:pt x="110579" y="362761"/>
                </a:cubicBezTo>
                <a:cubicBezTo>
                  <a:pt x="119455" y="382100"/>
                  <a:pt x="120262" y="404661"/>
                  <a:pt x="112193" y="424806"/>
                </a:cubicBezTo>
                <a:cubicBezTo>
                  <a:pt x="108158" y="435281"/>
                  <a:pt x="101702" y="444950"/>
                  <a:pt x="93633" y="453008"/>
                </a:cubicBezTo>
                <a:cubicBezTo>
                  <a:pt x="104123" y="465095"/>
                  <a:pt x="115421" y="476375"/>
                  <a:pt x="127525" y="486045"/>
                </a:cubicBezTo>
                <a:cubicBezTo>
                  <a:pt x="134788" y="477987"/>
                  <a:pt x="143664" y="471541"/>
                  <a:pt x="154155" y="467512"/>
                </a:cubicBezTo>
                <a:cubicBezTo>
                  <a:pt x="164645" y="462677"/>
                  <a:pt x="175943" y="460260"/>
                  <a:pt x="187240" y="460260"/>
                </a:cubicBezTo>
                <a:cubicBezTo>
                  <a:pt x="219519" y="460260"/>
                  <a:pt x="248569" y="478793"/>
                  <a:pt x="261481" y="508606"/>
                </a:cubicBezTo>
                <a:cubicBezTo>
                  <a:pt x="266323" y="519082"/>
                  <a:pt x="268743" y="530362"/>
                  <a:pt x="268743" y="541643"/>
                </a:cubicBezTo>
                <a:cubicBezTo>
                  <a:pt x="284076" y="543255"/>
                  <a:pt x="300215" y="543255"/>
                  <a:pt x="315547" y="541643"/>
                </a:cubicBezTo>
                <a:cubicBezTo>
                  <a:pt x="315547" y="530362"/>
                  <a:pt x="317161" y="519082"/>
                  <a:pt x="321196" y="508606"/>
                </a:cubicBezTo>
                <a:cubicBezTo>
                  <a:pt x="333300" y="477987"/>
                  <a:pt x="363965" y="457037"/>
                  <a:pt x="397050" y="457037"/>
                </a:cubicBezTo>
                <a:cubicBezTo>
                  <a:pt x="406734" y="457037"/>
                  <a:pt x="417224" y="458648"/>
                  <a:pt x="426101" y="461871"/>
                </a:cubicBezTo>
                <a:cubicBezTo>
                  <a:pt x="437399" y="466706"/>
                  <a:pt x="446275" y="472347"/>
                  <a:pt x="454345" y="481210"/>
                </a:cubicBezTo>
                <a:cubicBezTo>
                  <a:pt x="466449" y="470735"/>
                  <a:pt x="477747" y="459454"/>
                  <a:pt x="487430" y="446562"/>
                </a:cubicBezTo>
                <a:cubicBezTo>
                  <a:pt x="479361" y="439310"/>
                  <a:pt x="472905" y="430446"/>
                  <a:pt x="468870" y="420777"/>
                </a:cubicBezTo>
                <a:cubicBezTo>
                  <a:pt x="450310" y="379682"/>
                  <a:pt x="468870" y="331336"/>
                  <a:pt x="510025" y="313609"/>
                </a:cubicBezTo>
                <a:cubicBezTo>
                  <a:pt x="520516" y="308774"/>
                  <a:pt x="531006" y="306357"/>
                  <a:pt x="543111" y="306357"/>
                </a:cubicBezTo>
                <a:cubicBezTo>
                  <a:pt x="543918" y="290241"/>
                  <a:pt x="543918" y="274931"/>
                  <a:pt x="541497" y="258816"/>
                </a:cubicBezTo>
                <a:cubicBezTo>
                  <a:pt x="531006" y="259622"/>
                  <a:pt x="520516" y="258010"/>
                  <a:pt x="510832" y="253981"/>
                </a:cubicBezTo>
                <a:cubicBezTo>
                  <a:pt x="468870" y="237866"/>
                  <a:pt x="447889" y="190325"/>
                  <a:pt x="464028" y="149230"/>
                </a:cubicBezTo>
                <a:cubicBezTo>
                  <a:pt x="468063" y="138755"/>
                  <a:pt x="473712" y="129086"/>
                  <a:pt x="481781" y="121028"/>
                </a:cubicBezTo>
                <a:cubicBezTo>
                  <a:pt x="471291" y="108941"/>
                  <a:pt x="459993" y="98466"/>
                  <a:pt x="447889" y="88797"/>
                </a:cubicBezTo>
                <a:cubicBezTo>
                  <a:pt x="440626" y="96049"/>
                  <a:pt x="431750" y="102495"/>
                  <a:pt x="422066" y="106524"/>
                </a:cubicBezTo>
                <a:cubicBezTo>
                  <a:pt x="411576" y="111359"/>
                  <a:pt x="400278" y="113776"/>
                  <a:pt x="388981" y="113776"/>
                </a:cubicBezTo>
                <a:cubicBezTo>
                  <a:pt x="356702" y="113776"/>
                  <a:pt x="327652" y="94437"/>
                  <a:pt x="314740" y="65429"/>
                </a:cubicBezTo>
                <a:cubicBezTo>
                  <a:pt x="309898" y="54954"/>
                  <a:pt x="307478" y="44479"/>
                  <a:pt x="307478" y="33198"/>
                </a:cubicBezTo>
                <a:close/>
                <a:moveTo>
                  <a:pt x="327652" y="2579"/>
                </a:moveTo>
                <a:cubicBezTo>
                  <a:pt x="331686" y="3385"/>
                  <a:pt x="335721" y="5802"/>
                  <a:pt x="338142" y="9831"/>
                </a:cubicBezTo>
                <a:cubicBezTo>
                  <a:pt x="340563" y="13054"/>
                  <a:pt x="341370" y="17889"/>
                  <a:pt x="340563" y="21917"/>
                </a:cubicBezTo>
                <a:cubicBezTo>
                  <a:pt x="338949" y="32392"/>
                  <a:pt x="339756" y="42868"/>
                  <a:pt x="343791" y="52537"/>
                </a:cubicBezTo>
                <a:cubicBezTo>
                  <a:pt x="351861" y="70264"/>
                  <a:pt x="369614" y="81545"/>
                  <a:pt x="388981" y="81545"/>
                </a:cubicBezTo>
                <a:cubicBezTo>
                  <a:pt x="395436" y="81545"/>
                  <a:pt x="402699" y="79933"/>
                  <a:pt x="409155" y="76710"/>
                </a:cubicBezTo>
                <a:cubicBezTo>
                  <a:pt x="418031" y="72681"/>
                  <a:pt x="425294" y="66235"/>
                  <a:pt x="430943" y="57372"/>
                </a:cubicBezTo>
                <a:cubicBezTo>
                  <a:pt x="433364" y="54148"/>
                  <a:pt x="437399" y="50925"/>
                  <a:pt x="441433" y="50120"/>
                </a:cubicBezTo>
                <a:cubicBezTo>
                  <a:pt x="445468" y="49314"/>
                  <a:pt x="450310" y="50120"/>
                  <a:pt x="454345" y="52537"/>
                </a:cubicBezTo>
                <a:cubicBezTo>
                  <a:pt x="477747" y="69458"/>
                  <a:pt x="499535" y="90408"/>
                  <a:pt x="517288" y="113776"/>
                </a:cubicBezTo>
                <a:cubicBezTo>
                  <a:pt x="519709" y="116999"/>
                  <a:pt x="520516" y="121834"/>
                  <a:pt x="519709" y="125863"/>
                </a:cubicBezTo>
                <a:cubicBezTo>
                  <a:pt x="519709" y="130697"/>
                  <a:pt x="516481" y="134726"/>
                  <a:pt x="513253" y="137143"/>
                </a:cubicBezTo>
                <a:cubicBezTo>
                  <a:pt x="504376" y="142784"/>
                  <a:pt x="497114" y="150842"/>
                  <a:pt x="493886" y="160511"/>
                </a:cubicBezTo>
                <a:cubicBezTo>
                  <a:pt x="484202" y="185490"/>
                  <a:pt x="497114" y="214498"/>
                  <a:pt x="522130" y="224167"/>
                </a:cubicBezTo>
                <a:cubicBezTo>
                  <a:pt x="531813" y="227391"/>
                  <a:pt x="541497" y="228196"/>
                  <a:pt x="551987" y="225779"/>
                </a:cubicBezTo>
                <a:cubicBezTo>
                  <a:pt x="556022" y="224167"/>
                  <a:pt x="560864" y="224973"/>
                  <a:pt x="564092" y="227391"/>
                </a:cubicBezTo>
                <a:cubicBezTo>
                  <a:pt x="568126" y="229808"/>
                  <a:pt x="570547" y="233837"/>
                  <a:pt x="571354" y="238671"/>
                </a:cubicBezTo>
                <a:cubicBezTo>
                  <a:pt x="576196" y="267679"/>
                  <a:pt x="577003" y="296687"/>
                  <a:pt x="572968" y="326501"/>
                </a:cubicBezTo>
                <a:cubicBezTo>
                  <a:pt x="572161" y="330530"/>
                  <a:pt x="569740" y="334559"/>
                  <a:pt x="566513" y="336976"/>
                </a:cubicBezTo>
                <a:cubicBezTo>
                  <a:pt x="562478" y="339393"/>
                  <a:pt x="558443" y="341005"/>
                  <a:pt x="553601" y="339393"/>
                </a:cubicBezTo>
                <a:cubicBezTo>
                  <a:pt x="543111" y="337782"/>
                  <a:pt x="532620" y="338588"/>
                  <a:pt x="522937" y="342617"/>
                </a:cubicBezTo>
                <a:cubicBezTo>
                  <a:pt x="498728" y="353897"/>
                  <a:pt x="487430" y="382905"/>
                  <a:pt x="497921" y="407884"/>
                </a:cubicBezTo>
                <a:cubicBezTo>
                  <a:pt x="501956" y="416748"/>
                  <a:pt x="509218" y="424806"/>
                  <a:pt x="518095" y="429640"/>
                </a:cubicBezTo>
                <a:cubicBezTo>
                  <a:pt x="522130" y="432058"/>
                  <a:pt x="524550" y="436087"/>
                  <a:pt x="526164" y="440116"/>
                </a:cubicBezTo>
                <a:cubicBezTo>
                  <a:pt x="526971" y="444950"/>
                  <a:pt x="526164" y="448979"/>
                  <a:pt x="522937" y="453008"/>
                </a:cubicBezTo>
                <a:cubicBezTo>
                  <a:pt x="505990" y="477181"/>
                  <a:pt x="485816" y="498937"/>
                  <a:pt x="461607" y="516664"/>
                </a:cubicBezTo>
                <a:cubicBezTo>
                  <a:pt x="458380" y="519082"/>
                  <a:pt x="453538" y="520693"/>
                  <a:pt x="449503" y="519082"/>
                </a:cubicBezTo>
                <a:cubicBezTo>
                  <a:pt x="444661" y="518276"/>
                  <a:pt x="440626" y="515858"/>
                  <a:pt x="438205" y="511830"/>
                </a:cubicBezTo>
                <a:cubicBezTo>
                  <a:pt x="432557" y="502966"/>
                  <a:pt x="424487" y="495714"/>
                  <a:pt x="414804" y="492491"/>
                </a:cubicBezTo>
                <a:cubicBezTo>
                  <a:pt x="409155" y="490074"/>
                  <a:pt x="403506" y="489268"/>
                  <a:pt x="397050" y="489268"/>
                </a:cubicBezTo>
                <a:cubicBezTo>
                  <a:pt x="376876" y="489268"/>
                  <a:pt x="358316" y="501355"/>
                  <a:pt x="351054" y="520693"/>
                </a:cubicBezTo>
                <a:cubicBezTo>
                  <a:pt x="347826" y="530362"/>
                  <a:pt x="347019" y="540838"/>
                  <a:pt x="349440" y="550507"/>
                </a:cubicBezTo>
                <a:cubicBezTo>
                  <a:pt x="351054" y="555342"/>
                  <a:pt x="350247" y="559370"/>
                  <a:pt x="347826" y="563399"/>
                </a:cubicBezTo>
                <a:cubicBezTo>
                  <a:pt x="345405" y="567428"/>
                  <a:pt x="341370" y="569845"/>
                  <a:pt x="336528" y="570651"/>
                </a:cubicBezTo>
                <a:cubicBezTo>
                  <a:pt x="321196" y="573874"/>
                  <a:pt x="304250" y="574680"/>
                  <a:pt x="288110" y="574680"/>
                </a:cubicBezTo>
                <a:cubicBezTo>
                  <a:pt x="275199" y="574680"/>
                  <a:pt x="261481" y="573874"/>
                  <a:pt x="248569" y="572263"/>
                </a:cubicBezTo>
                <a:cubicBezTo>
                  <a:pt x="243728" y="571457"/>
                  <a:pt x="239693" y="569040"/>
                  <a:pt x="237272" y="565011"/>
                </a:cubicBezTo>
                <a:cubicBezTo>
                  <a:pt x="234851" y="561788"/>
                  <a:pt x="234044" y="556953"/>
                  <a:pt x="234851" y="552924"/>
                </a:cubicBezTo>
                <a:cubicBezTo>
                  <a:pt x="237272" y="542449"/>
                  <a:pt x="236465" y="531168"/>
                  <a:pt x="232430" y="521499"/>
                </a:cubicBezTo>
                <a:cubicBezTo>
                  <a:pt x="224360" y="503772"/>
                  <a:pt x="206607" y="492491"/>
                  <a:pt x="187240" y="492491"/>
                </a:cubicBezTo>
                <a:cubicBezTo>
                  <a:pt x="179978" y="492491"/>
                  <a:pt x="173522" y="494103"/>
                  <a:pt x="167066" y="496520"/>
                </a:cubicBezTo>
                <a:cubicBezTo>
                  <a:pt x="157383" y="500549"/>
                  <a:pt x="150120" y="507801"/>
                  <a:pt x="144471" y="516664"/>
                </a:cubicBezTo>
                <a:cubicBezTo>
                  <a:pt x="142050" y="520693"/>
                  <a:pt x="138822" y="523916"/>
                  <a:pt x="133981" y="524722"/>
                </a:cubicBezTo>
                <a:cubicBezTo>
                  <a:pt x="129946" y="525528"/>
                  <a:pt x="125104" y="524722"/>
                  <a:pt x="121069" y="522305"/>
                </a:cubicBezTo>
                <a:cubicBezTo>
                  <a:pt x="96860" y="504578"/>
                  <a:pt x="75879" y="484433"/>
                  <a:pt x="58126" y="460260"/>
                </a:cubicBezTo>
                <a:cubicBezTo>
                  <a:pt x="54898" y="457037"/>
                  <a:pt x="54091" y="452202"/>
                  <a:pt x="54898" y="448173"/>
                </a:cubicBezTo>
                <a:cubicBezTo>
                  <a:pt x="55705" y="443339"/>
                  <a:pt x="58126" y="439310"/>
                  <a:pt x="62161" y="436892"/>
                </a:cubicBezTo>
                <a:cubicBezTo>
                  <a:pt x="71845" y="431252"/>
                  <a:pt x="78300" y="423194"/>
                  <a:pt x="82335" y="413525"/>
                </a:cubicBezTo>
                <a:cubicBezTo>
                  <a:pt x="87177" y="400632"/>
                  <a:pt x="86370" y="387740"/>
                  <a:pt x="81528" y="375653"/>
                </a:cubicBezTo>
                <a:cubicBezTo>
                  <a:pt x="75879" y="363567"/>
                  <a:pt x="66196" y="354703"/>
                  <a:pt x="54091" y="349869"/>
                </a:cubicBezTo>
                <a:cubicBezTo>
                  <a:pt x="44408" y="345840"/>
                  <a:pt x="33917" y="345840"/>
                  <a:pt x="24234" y="348257"/>
                </a:cubicBezTo>
                <a:cubicBezTo>
                  <a:pt x="19392" y="349063"/>
                  <a:pt x="15357" y="349063"/>
                  <a:pt x="11322" y="346645"/>
                </a:cubicBezTo>
                <a:cubicBezTo>
                  <a:pt x="7288" y="343422"/>
                  <a:pt x="4867" y="340199"/>
                  <a:pt x="4060" y="335365"/>
                </a:cubicBezTo>
                <a:cubicBezTo>
                  <a:pt x="-782" y="306357"/>
                  <a:pt x="-1589" y="276543"/>
                  <a:pt x="3253" y="247535"/>
                </a:cubicBezTo>
                <a:cubicBezTo>
                  <a:pt x="3253" y="242700"/>
                  <a:pt x="5674" y="238671"/>
                  <a:pt x="9708" y="236254"/>
                </a:cubicBezTo>
                <a:cubicBezTo>
                  <a:pt x="13743" y="233837"/>
                  <a:pt x="17778" y="233031"/>
                  <a:pt x="22620" y="233837"/>
                </a:cubicBezTo>
                <a:cubicBezTo>
                  <a:pt x="33110" y="236254"/>
                  <a:pt x="43601" y="235448"/>
                  <a:pt x="53284" y="230614"/>
                </a:cubicBezTo>
                <a:cubicBezTo>
                  <a:pt x="65389" y="225779"/>
                  <a:pt x="74265" y="216110"/>
                  <a:pt x="79107" y="204023"/>
                </a:cubicBezTo>
                <a:cubicBezTo>
                  <a:pt x="83949" y="191131"/>
                  <a:pt x="83142" y="178238"/>
                  <a:pt x="78300" y="166152"/>
                </a:cubicBezTo>
                <a:cubicBezTo>
                  <a:pt x="73459" y="157288"/>
                  <a:pt x="67003" y="149230"/>
                  <a:pt x="58126" y="144395"/>
                </a:cubicBezTo>
                <a:cubicBezTo>
                  <a:pt x="54091" y="141978"/>
                  <a:pt x="51671" y="137949"/>
                  <a:pt x="50864" y="133920"/>
                </a:cubicBezTo>
                <a:cubicBezTo>
                  <a:pt x="50057" y="129086"/>
                  <a:pt x="50864" y="124251"/>
                  <a:pt x="53284" y="121028"/>
                </a:cubicBezTo>
                <a:cubicBezTo>
                  <a:pt x="70231" y="96855"/>
                  <a:pt x="91212" y="75904"/>
                  <a:pt x="114614" y="58177"/>
                </a:cubicBezTo>
                <a:cubicBezTo>
                  <a:pt x="118648" y="55760"/>
                  <a:pt x="122683" y="54148"/>
                  <a:pt x="127525" y="54954"/>
                </a:cubicBezTo>
                <a:cubicBezTo>
                  <a:pt x="131560" y="55760"/>
                  <a:pt x="135595" y="58177"/>
                  <a:pt x="138015" y="62206"/>
                </a:cubicBezTo>
                <a:cubicBezTo>
                  <a:pt x="143664" y="71070"/>
                  <a:pt x="151734" y="77516"/>
                  <a:pt x="161417" y="81545"/>
                </a:cubicBezTo>
                <a:cubicBezTo>
                  <a:pt x="167066" y="83962"/>
                  <a:pt x="172715" y="84768"/>
                  <a:pt x="179171" y="84768"/>
                </a:cubicBezTo>
                <a:cubicBezTo>
                  <a:pt x="199345" y="84768"/>
                  <a:pt x="217905" y="71876"/>
                  <a:pt x="225167" y="53343"/>
                </a:cubicBezTo>
                <a:cubicBezTo>
                  <a:pt x="228395" y="43673"/>
                  <a:pt x="229202" y="34004"/>
                  <a:pt x="226781" y="24335"/>
                </a:cubicBezTo>
                <a:cubicBezTo>
                  <a:pt x="225974" y="19500"/>
                  <a:pt x="226781" y="14665"/>
                  <a:pt x="229202" y="11442"/>
                </a:cubicBezTo>
                <a:cubicBezTo>
                  <a:pt x="231623" y="7413"/>
                  <a:pt x="235658" y="4996"/>
                  <a:pt x="239693" y="4190"/>
                </a:cubicBezTo>
                <a:cubicBezTo>
                  <a:pt x="268743" y="-644"/>
                  <a:pt x="297794" y="-1450"/>
                  <a:pt x="327652" y="2579"/>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solidFill>
                <a:schemeClr val="tx1"/>
              </a:solidFill>
              <a:cs typeface="+mn-ea"/>
              <a:sym typeface="+mn-lt"/>
            </a:endParaRPr>
          </a:p>
        </p:txBody>
      </p:sp>
      <p:grpSp>
        <p:nvGrpSpPr>
          <p:cNvPr id="8" name="组合 7">
            <a:extLst>
              <a:ext uri="{FF2B5EF4-FFF2-40B4-BE49-F238E27FC236}">
                <a16:creationId xmlns:a16="http://schemas.microsoft.com/office/drawing/2014/main" xmlns="" id="{42833820-57DB-448F-B17B-64A329D58608}"/>
              </a:ext>
            </a:extLst>
          </p:cNvPr>
          <p:cNvGrpSpPr/>
          <p:nvPr/>
        </p:nvGrpSpPr>
        <p:grpSpPr>
          <a:xfrm>
            <a:off x="1589539" y="3316967"/>
            <a:ext cx="2201201" cy="511884"/>
            <a:chOff x="3052309" y="3370368"/>
            <a:chExt cx="1711029" cy="588081"/>
          </a:xfrm>
        </p:grpSpPr>
        <p:sp>
          <p:nvSpPr>
            <p:cNvPr id="9" name="矩形 8">
              <a:extLst>
                <a:ext uri="{FF2B5EF4-FFF2-40B4-BE49-F238E27FC236}">
                  <a16:creationId xmlns:a16="http://schemas.microsoft.com/office/drawing/2014/main" xmlns="" id="{DF11D61C-E717-4F4B-A477-825617B4A455}"/>
                </a:ext>
              </a:extLst>
            </p:cNvPr>
            <p:cNvSpPr/>
            <p:nvPr/>
          </p:nvSpPr>
          <p:spPr bwMode="auto">
            <a:xfrm>
              <a:off x="3052309" y="3693257"/>
              <a:ext cx="1711029" cy="265192"/>
            </a:xfrm>
            <a:prstGeom prst="rect">
              <a:avLst/>
            </a:prstGeom>
          </p:spPr>
          <p:txBody>
            <a:bodyPr wrap="square">
              <a:spAutoFit/>
              <a:scene3d>
                <a:camera prst="orthographicFront"/>
                <a:lightRig rig="threePt" dir="t"/>
              </a:scene3d>
              <a:sp3d contourW="12700"/>
            </a:bodyPr>
            <a:lstStyle/>
            <a:p>
              <a:pPr algn="ctr" eaLnBrk="1" fontAlgn="auto" hangingPunct="1">
                <a:spcBef>
                  <a:spcPts val="0"/>
                </a:spcBef>
                <a:spcAft>
                  <a:spcPts val="0"/>
                </a:spcAft>
                <a:defRPr/>
              </a:pPr>
              <a:r>
                <a:rPr lang="en-US" altLang="zh-CN" sz="900" dirty="0">
                  <a:cs typeface="+mn-ea"/>
                  <a:sym typeface="+mn-lt"/>
                </a:rPr>
                <a:t>Providing the best presentation services in the world, </a:t>
              </a:r>
              <a:endParaRPr lang="zh-CN" altLang="en-US" sz="900" dirty="0">
                <a:cs typeface="+mn-ea"/>
                <a:sym typeface="+mn-lt"/>
              </a:endParaRPr>
            </a:p>
          </p:txBody>
        </p:sp>
        <p:sp>
          <p:nvSpPr>
            <p:cNvPr id="10" name="文本框 9">
              <a:extLst>
                <a:ext uri="{FF2B5EF4-FFF2-40B4-BE49-F238E27FC236}">
                  <a16:creationId xmlns:a16="http://schemas.microsoft.com/office/drawing/2014/main" xmlns="" id="{FF775B76-7B45-473C-AE91-558BE3AF595C}"/>
                </a:ext>
              </a:extLst>
            </p:cNvPr>
            <p:cNvSpPr txBox="1"/>
            <p:nvPr/>
          </p:nvSpPr>
          <p:spPr>
            <a:xfrm>
              <a:off x="3150443" y="3370368"/>
              <a:ext cx="1514761" cy="388949"/>
            </a:xfrm>
            <a:prstGeom prst="rect">
              <a:avLst/>
            </a:prstGeom>
            <a:noFill/>
          </p:spPr>
          <p:txBody>
            <a:bodyPr wrap="square" rtlCol="0">
              <a:spAutoFit/>
              <a:scene3d>
                <a:camera prst="orthographicFront"/>
                <a:lightRig rig="threePt" dir="t"/>
              </a:scene3d>
              <a:sp3d contourW="12700"/>
            </a:bodyPr>
            <a:lstStyle/>
            <a:p>
              <a:pPr algn="ctr"/>
              <a:r>
                <a:rPr lang="zh-CN" altLang="en-US" sz="1600" dirty="0">
                  <a:cs typeface="+mn-ea"/>
                  <a:sym typeface="+mn-lt"/>
                </a:rPr>
                <a:t>小清新</a:t>
              </a:r>
            </a:p>
          </p:txBody>
        </p:sp>
      </p:grpSp>
      <p:grpSp>
        <p:nvGrpSpPr>
          <p:cNvPr id="11" name="组合 10">
            <a:extLst>
              <a:ext uri="{FF2B5EF4-FFF2-40B4-BE49-F238E27FC236}">
                <a16:creationId xmlns:a16="http://schemas.microsoft.com/office/drawing/2014/main" xmlns="" id="{A768AECA-BFF3-489E-9AE0-257895CD962C}"/>
              </a:ext>
            </a:extLst>
          </p:cNvPr>
          <p:cNvGrpSpPr/>
          <p:nvPr/>
        </p:nvGrpSpPr>
        <p:grpSpPr>
          <a:xfrm>
            <a:off x="4813987" y="3316967"/>
            <a:ext cx="2201201" cy="511884"/>
            <a:chOff x="3052309" y="3370368"/>
            <a:chExt cx="1711029" cy="588081"/>
          </a:xfrm>
        </p:grpSpPr>
        <p:sp>
          <p:nvSpPr>
            <p:cNvPr id="12" name="矩形 11">
              <a:extLst>
                <a:ext uri="{FF2B5EF4-FFF2-40B4-BE49-F238E27FC236}">
                  <a16:creationId xmlns:a16="http://schemas.microsoft.com/office/drawing/2014/main" xmlns="" id="{45719156-5F2E-45E3-868A-9F4A779D27A0}"/>
                </a:ext>
              </a:extLst>
            </p:cNvPr>
            <p:cNvSpPr/>
            <p:nvPr/>
          </p:nvSpPr>
          <p:spPr bwMode="auto">
            <a:xfrm>
              <a:off x="3052309" y="3693257"/>
              <a:ext cx="1711029" cy="265192"/>
            </a:xfrm>
            <a:prstGeom prst="rect">
              <a:avLst/>
            </a:prstGeom>
          </p:spPr>
          <p:txBody>
            <a:bodyPr wrap="square">
              <a:spAutoFit/>
              <a:scene3d>
                <a:camera prst="orthographicFront"/>
                <a:lightRig rig="threePt" dir="t"/>
              </a:scene3d>
              <a:sp3d contourW="12700"/>
            </a:bodyPr>
            <a:lstStyle/>
            <a:p>
              <a:pPr algn="ctr" eaLnBrk="1" fontAlgn="auto" hangingPunct="1">
                <a:spcBef>
                  <a:spcPts val="0"/>
                </a:spcBef>
                <a:spcAft>
                  <a:spcPts val="0"/>
                </a:spcAft>
                <a:defRPr/>
              </a:pPr>
              <a:r>
                <a:rPr lang="en-US" altLang="zh-CN" sz="900" dirty="0">
                  <a:cs typeface="+mn-ea"/>
                  <a:sym typeface="+mn-lt"/>
                </a:rPr>
                <a:t>Providing the best presentation services in the world, </a:t>
              </a:r>
              <a:endParaRPr lang="zh-CN" altLang="en-US" sz="900" dirty="0">
                <a:cs typeface="+mn-ea"/>
                <a:sym typeface="+mn-lt"/>
              </a:endParaRPr>
            </a:p>
          </p:txBody>
        </p:sp>
        <p:sp>
          <p:nvSpPr>
            <p:cNvPr id="13" name="文本框 12">
              <a:extLst>
                <a:ext uri="{FF2B5EF4-FFF2-40B4-BE49-F238E27FC236}">
                  <a16:creationId xmlns:a16="http://schemas.microsoft.com/office/drawing/2014/main" xmlns="" id="{A0A70B00-C314-48CD-94F4-EC563DAC2AC0}"/>
                </a:ext>
              </a:extLst>
            </p:cNvPr>
            <p:cNvSpPr txBox="1"/>
            <p:nvPr/>
          </p:nvSpPr>
          <p:spPr>
            <a:xfrm>
              <a:off x="3150443" y="3370368"/>
              <a:ext cx="1514761" cy="388949"/>
            </a:xfrm>
            <a:prstGeom prst="rect">
              <a:avLst/>
            </a:prstGeom>
            <a:noFill/>
          </p:spPr>
          <p:txBody>
            <a:bodyPr wrap="square" rtlCol="0">
              <a:spAutoFit/>
              <a:scene3d>
                <a:camera prst="orthographicFront"/>
                <a:lightRig rig="threePt" dir="t"/>
              </a:scene3d>
              <a:sp3d contourW="12700"/>
            </a:bodyPr>
            <a:lstStyle/>
            <a:p>
              <a:pPr algn="ctr"/>
              <a:r>
                <a:rPr lang="zh-CN" altLang="en-US" sz="1600" dirty="0">
                  <a:cs typeface="+mn-ea"/>
                  <a:sym typeface="+mn-lt"/>
                </a:rPr>
                <a:t>小清新</a:t>
              </a:r>
            </a:p>
          </p:txBody>
        </p:sp>
      </p:grpSp>
      <p:grpSp>
        <p:nvGrpSpPr>
          <p:cNvPr id="14" name="组合 13">
            <a:extLst>
              <a:ext uri="{FF2B5EF4-FFF2-40B4-BE49-F238E27FC236}">
                <a16:creationId xmlns:a16="http://schemas.microsoft.com/office/drawing/2014/main" xmlns="" id="{E0A27F0D-68A8-4869-BEF2-A8EB56DA3B4C}"/>
              </a:ext>
            </a:extLst>
          </p:cNvPr>
          <p:cNvGrpSpPr/>
          <p:nvPr/>
        </p:nvGrpSpPr>
        <p:grpSpPr>
          <a:xfrm>
            <a:off x="8093155" y="3324789"/>
            <a:ext cx="2201201" cy="511884"/>
            <a:chOff x="3052309" y="3370368"/>
            <a:chExt cx="1711029" cy="588081"/>
          </a:xfrm>
        </p:grpSpPr>
        <p:sp>
          <p:nvSpPr>
            <p:cNvPr id="15" name="矩形 14">
              <a:extLst>
                <a:ext uri="{FF2B5EF4-FFF2-40B4-BE49-F238E27FC236}">
                  <a16:creationId xmlns:a16="http://schemas.microsoft.com/office/drawing/2014/main" xmlns="" id="{15AE457B-30C8-46C1-8CEE-247C524A0F30}"/>
                </a:ext>
              </a:extLst>
            </p:cNvPr>
            <p:cNvSpPr/>
            <p:nvPr/>
          </p:nvSpPr>
          <p:spPr bwMode="auto">
            <a:xfrm>
              <a:off x="3052309" y="3693257"/>
              <a:ext cx="1711029" cy="265192"/>
            </a:xfrm>
            <a:prstGeom prst="rect">
              <a:avLst/>
            </a:prstGeom>
          </p:spPr>
          <p:txBody>
            <a:bodyPr wrap="square">
              <a:spAutoFit/>
              <a:scene3d>
                <a:camera prst="orthographicFront"/>
                <a:lightRig rig="threePt" dir="t"/>
              </a:scene3d>
              <a:sp3d contourW="12700"/>
            </a:bodyPr>
            <a:lstStyle/>
            <a:p>
              <a:pPr algn="ctr" eaLnBrk="1" fontAlgn="auto" hangingPunct="1">
                <a:spcBef>
                  <a:spcPts val="0"/>
                </a:spcBef>
                <a:spcAft>
                  <a:spcPts val="0"/>
                </a:spcAft>
                <a:defRPr/>
              </a:pPr>
              <a:r>
                <a:rPr lang="en-US" altLang="zh-CN" sz="900" dirty="0">
                  <a:cs typeface="+mn-ea"/>
                  <a:sym typeface="+mn-lt"/>
                </a:rPr>
                <a:t>Providing the best presentation services in the world, </a:t>
              </a:r>
              <a:endParaRPr lang="zh-CN" altLang="en-US" sz="900" dirty="0">
                <a:cs typeface="+mn-ea"/>
                <a:sym typeface="+mn-lt"/>
              </a:endParaRPr>
            </a:p>
          </p:txBody>
        </p:sp>
        <p:sp>
          <p:nvSpPr>
            <p:cNvPr id="16" name="文本框 15">
              <a:extLst>
                <a:ext uri="{FF2B5EF4-FFF2-40B4-BE49-F238E27FC236}">
                  <a16:creationId xmlns:a16="http://schemas.microsoft.com/office/drawing/2014/main" xmlns="" id="{E9A63FB8-A368-4A05-B701-D8DA5D7FF6DA}"/>
                </a:ext>
              </a:extLst>
            </p:cNvPr>
            <p:cNvSpPr txBox="1"/>
            <p:nvPr/>
          </p:nvSpPr>
          <p:spPr>
            <a:xfrm>
              <a:off x="3150443" y="3370368"/>
              <a:ext cx="1514761" cy="388949"/>
            </a:xfrm>
            <a:prstGeom prst="rect">
              <a:avLst/>
            </a:prstGeom>
            <a:noFill/>
          </p:spPr>
          <p:txBody>
            <a:bodyPr wrap="square" rtlCol="0">
              <a:spAutoFit/>
              <a:scene3d>
                <a:camera prst="orthographicFront"/>
                <a:lightRig rig="threePt" dir="t"/>
              </a:scene3d>
              <a:sp3d contourW="12700"/>
            </a:bodyPr>
            <a:lstStyle/>
            <a:p>
              <a:pPr algn="ctr"/>
              <a:r>
                <a:rPr lang="zh-CN" altLang="en-US" sz="1600" dirty="0">
                  <a:cs typeface="+mn-ea"/>
                  <a:sym typeface="+mn-lt"/>
                </a:rPr>
                <a:t>小清新</a:t>
              </a:r>
            </a:p>
          </p:txBody>
        </p:sp>
      </p:grpSp>
      <p:sp>
        <p:nvSpPr>
          <p:cNvPr id="17" name="矩形: 圆角 16">
            <a:extLst>
              <a:ext uri="{FF2B5EF4-FFF2-40B4-BE49-F238E27FC236}">
                <a16:creationId xmlns:a16="http://schemas.microsoft.com/office/drawing/2014/main" xmlns="" id="{E0C6BD72-F0A8-4935-B9F3-33886EC5A301}"/>
              </a:ext>
            </a:extLst>
          </p:cNvPr>
          <p:cNvSpPr/>
          <p:nvPr/>
        </p:nvSpPr>
        <p:spPr>
          <a:xfrm>
            <a:off x="1917181" y="4350114"/>
            <a:ext cx="1553895" cy="32400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8" name="文本框 17">
            <a:extLst>
              <a:ext uri="{FF2B5EF4-FFF2-40B4-BE49-F238E27FC236}">
                <a16:creationId xmlns:a16="http://schemas.microsoft.com/office/drawing/2014/main" xmlns="" id="{A8D8C394-9500-4727-A952-A9911C306E2A}"/>
              </a:ext>
            </a:extLst>
          </p:cNvPr>
          <p:cNvSpPr txBox="1"/>
          <p:nvPr/>
        </p:nvSpPr>
        <p:spPr>
          <a:xfrm>
            <a:off x="1889386" y="4312059"/>
            <a:ext cx="1561206" cy="400110"/>
          </a:xfrm>
          <a:prstGeom prst="rect">
            <a:avLst/>
          </a:prstGeom>
          <a:noFill/>
        </p:spPr>
        <p:txBody>
          <a:bodyPr wrap="square" rtlCol="0">
            <a:spAutoFit/>
            <a:scene3d>
              <a:camera prst="orthographicFront"/>
              <a:lightRig rig="threePt" dir="t"/>
            </a:scene3d>
            <a:sp3d contourW="12700"/>
          </a:bodyPr>
          <a:lstStyle/>
          <a:p>
            <a:pPr algn="ctr"/>
            <a:r>
              <a:rPr lang="en-US" altLang="zh-CN" sz="2000" dirty="0">
                <a:cs typeface="+mn-ea"/>
                <a:sym typeface="+mn-lt"/>
              </a:rPr>
              <a:t>PART 01</a:t>
            </a:r>
            <a:endParaRPr lang="zh-CN" altLang="en-US" sz="2000" dirty="0">
              <a:cs typeface="+mn-ea"/>
              <a:sym typeface="+mn-lt"/>
            </a:endParaRPr>
          </a:p>
        </p:txBody>
      </p:sp>
      <p:sp>
        <p:nvSpPr>
          <p:cNvPr id="19" name="矩形: 圆角 18">
            <a:extLst>
              <a:ext uri="{FF2B5EF4-FFF2-40B4-BE49-F238E27FC236}">
                <a16:creationId xmlns:a16="http://schemas.microsoft.com/office/drawing/2014/main" xmlns="" id="{6BE2B080-6D55-440E-886E-BC8CE7645282}"/>
              </a:ext>
            </a:extLst>
          </p:cNvPr>
          <p:cNvSpPr/>
          <p:nvPr/>
        </p:nvSpPr>
        <p:spPr>
          <a:xfrm>
            <a:off x="5130701" y="4350114"/>
            <a:ext cx="1553895" cy="32400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0" name="文本框 19">
            <a:extLst>
              <a:ext uri="{FF2B5EF4-FFF2-40B4-BE49-F238E27FC236}">
                <a16:creationId xmlns:a16="http://schemas.microsoft.com/office/drawing/2014/main" xmlns="" id="{A7076BC5-0644-4E58-828D-5BAC9DF9410E}"/>
              </a:ext>
            </a:extLst>
          </p:cNvPr>
          <p:cNvSpPr txBox="1"/>
          <p:nvPr/>
        </p:nvSpPr>
        <p:spPr>
          <a:xfrm>
            <a:off x="5123390" y="4301353"/>
            <a:ext cx="1561206" cy="400110"/>
          </a:xfrm>
          <a:prstGeom prst="rect">
            <a:avLst/>
          </a:prstGeom>
          <a:noFill/>
        </p:spPr>
        <p:txBody>
          <a:bodyPr wrap="square" rtlCol="0">
            <a:spAutoFit/>
            <a:scene3d>
              <a:camera prst="orthographicFront"/>
              <a:lightRig rig="threePt" dir="t"/>
            </a:scene3d>
            <a:sp3d contourW="12700"/>
          </a:bodyPr>
          <a:lstStyle/>
          <a:p>
            <a:pPr algn="ctr"/>
            <a:r>
              <a:rPr lang="en-US" altLang="zh-CN" sz="2000" dirty="0">
                <a:cs typeface="+mn-ea"/>
                <a:sym typeface="+mn-lt"/>
              </a:rPr>
              <a:t>PART 02</a:t>
            </a:r>
            <a:endParaRPr lang="zh-CN" altLang="en-US" sz="2000" dirty="0">
              <a:cs typeface="+mn-ea"/>
              <a:sym typeface="+mn-lt"/>
            </a:endParaRPr>
          </a:p>
        </p:txBody>
      </p:sp>
      <p:sp>
        <p:nvSpPr>
          <p:cNvPr id="21" name="矩形: 圆角 20">
            <a:extLst>
              <a:ext uri="{FF2B5EF4-FFF2-40B4-BE49-F238E27FC236}">
                <a16:creationId xmlns:a16="http://schemas.microsoft.com/office/drawing/2014/main" xmlns="" id="{12CCFF4A-B627-468A-BFB4-F0DAA1B939D9}"/>
              </a:ext>
            </a:extLst>
          </p:cNvPr>
          <p:cNvSpPr/>
          <p:nvPr/>
        </p:nvSpPr>
        <p:spPr>
          <a:xfrm>
            <a:off x="8406057" y="4357936"/>
            <a:ext cx="1553895" cy="32400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2" name="文本框 21">
            <a:extLst>
              <a:ext uri="{FF2B5EF4-FFF2-40B4-BE49-F238E27FC236}">
                <a16:creationId xmlns:a16="http://schemas.microsoft.com/office/drawing/2014/main" xmlns="" id="{CE87DEAA-FBFE-406A-AF69-E7BA42CBD02C}"/>
              </a:ext>
            </a:extLst>
          </p:cNvPr>
          <p:cNvSpPr txBox="1"/>
          <p:nvPr/>
        </p:nvSpPr>
        <p:spPr>
          <a:xfrm>
            <a:off x="8397431" y="4319881"/>
            <a:ext cx="1561206" cy="400110"/>
          </a:xfrm>
          <a:prstGeom prst="rect">
            <a:avLst/>
          </a:prstGeom>
          <a:noFill/>
        </p:spPr>
        <p:txBody>
          <a:bodyPr wrap="square" rtlCol="0">
            <a:spAutoFit/>
            <a:scene3d>
              <a:camera prst="orthographicFront"/>
              <a:lightRig rig="threePt" dir="t"/>
            </a:scene3d>
            <a:sp3d contourW="12700"/>
          </a:bodyPr>
          <a:lstStyle/>
          <a:p>
            <a:pPr algn="ctr"/>
            <a:r>
              <a:rPr lang="en-US" altLang="zh-CN" sz="2000" dirty="0">
                <a:cs typeface="+mn-ea"/>
                <a:sym typeface="+mn-lt"/>
              </a:rPr>
              <a:t>PART 03</a:t>
            </a:r>
            <a:endParaRPr lang="zh-CN" altLang="en-US" sz="2000" dirty="0">
              <a:cs typeface="+mn-ea"/>
              <a:sym typeface="+mn-lt"/>
            </a:endParaRPr>
          </a:p>
        </p:txBody>
      </p:sp>
    </p:spTree>
    <p:extLst>
      <p:ext uri="{BB962C8B-B14F-4D97-AF65-F5344CB8AC3E}">
        <p14:creationId xmlns:p14="http://schemas.microsoft.com/office/powerpoint/2010/main" val="3125863067"/>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1000"/>
                                        <p:tgtEl>
                                          <p:spTgt spid="17"/>
                                        </p:tgtEl>
                                      </p:cBhvr>
                                    </p:animEffect>
                                    <p:anim calcmode="lin" valueType="num">
                                      <p:cBhvr>
                                        <p:cTn id="23" dur="1000" fill="hold"/>
                                        <p:tgtEl>
                                          <p:spTgt spid="17"/>
                                        </p:tgtEl>
                                        <p:attrNameLst>
                                          <p:attrName>ppt_x</p:attrName>
                                        </p:attrNameLst>
                                      </p:cBhvr>
                                      <p:tavLst>
                                        <p:tav tm="0">
                                          <p:val>
                                            <p:strVal val="#ppt_x"/>
                                          </p:val>
                                        </p:tav>
                                        <p:tav tm="100000">
                                          <p:val>
                                            <p:strVal val="#ppt_x"/>
                                          </p:val>
                                        </p:tav>
                                      </p:tavLst>
                                    </p:anim>
                                    <p:anim calcmode="lin" valueType="num">
                                      <p:cBhvr>
                                        <p:cTn id="24" dur="1000" fill="hold"/>
                                        <p:tgtEl>
                                          <p:spTgt spid="1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1000"/>
                                        <p:tgtEl>
                                          <p:spTgt spid="18"/>
                                        </p:tgtEl>
                                      </p:cBhvr>
                                    </p:animEffect>
                                    <p:anim calcmode="lin" valueType="num">
                                      <p:cBhvr>
                                        <p:cTn id="28" dur="1000" fill="hold"/>
                                        <p:tgtEl>
                                          <p:spTgt spid="18"/>
                                        </p:tgtEl>
                                        <p:attrNameLst>
                                          <p:attrName>ppt_x</p:attrName>
                                        </p:attrNameLst>
                                      </p:cBhvr>
                                      <p:tavLst>
                                        <p:tav tm="0">
                                          <p:val>
                                            <p:strVal val="#ppt_x"/>
                                          </p:val>
                                        </p:tav>
                                        <p:tav tm="100000">
                                          <p:val>
                                            <p:strVal val="#ppt_x"/>
                                          </p:val>
                                        </p:tav>
                                      </p:tavLst>
                                    </p:anim>
                                    <p:anim calcmode="lin" valueType="num">
                                      <p:cBhvr>
                                        <p:cTn id="29" dur="1000" fill="hold"/>
                                        <p:tgtEl>
                                          <p:spTgt spid="18"/>
                                        </p:tgtEl>
                                        <p:attrNameLst>
                                          <p:attrName>ppt_y</p:attrName>
                                        </p:attrNameLst>
                                      </p:cBhvr>
                                      <p:tavLst>
                                        <p:tav tm="0">
                                          <p:val>
                                            <p:strVal val="#ppt_y+.1"/>
                                          </p:val>
                                        </p:tav>
                                        <p:tav tm="100000">
                                          <p:val>
                                            <p:strVal val="#ppt_y"/>
                                          </p:val>
                                        </p:tav>
                                      </p:tavLst>
                                    </p:anim>
                                  </p:childTnLst>
                                </p:cTn>
                              </p:par>
                            </p:childTnLst>
                          </p:cTn>
                        </p:par>
                        <p:par>
                          <p:cTn id="30" fill="hold">
                            <p:stCondLst>
                              <p:cond delay="1000"/>
                            </p:stCondLst>
                            <p:childTnLst>
                              <p:par>
                                <p:cTn id="31" presetID="42" presetClass="entr" presetSubtype="0"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fade">
                                      <p:cBhvr>
                                        <p:cTn id="33" dur="1000"/>
                                        <p:tgtEl>
                                          <p:spTgt spid="3"/>
                                        </p:tgtEl>
                                      </p:cBhvr>
                                    </p:animEffect>
                                    <p:anim calcmode="lin" valueType="num">
                                      <p:cBhvr>
                                        <p:cTn id="34" dur="1000" fill="hold"/>
                                        <p:tgtEl>
                                          <p:spTgt spid="3"/>
                                        </p:tgtEl>
                                        <p:attrNameLst>
                                          <p:attrName>ppt_x</p:attrName>
                                        </p:attrNameLst>
                                      </p:cBhvr>
                                      <p:tavLst>
                                        <p:tav tm="0">
                                          <p:val>
                                            <p:strVal val="#ppt_x"/>
                                          </p:val>
                                        </p:tav>
                                        <p:tav tm="100000">
                                          <p:val>
                                            <p:strVal val="#ppt_x"/>
                                          </p:val>
                                        </p:tav>
                                      </p:tavLst>
                                    </p:anim>
                                    <p:anim calcmode="lin" valueType="num">
                                      <p:cBhvr>
                                        <p:cTn id="35" dur="1000" fill="hold"/>
                                        <p:tgtEl>
                                          <p:spTgt spid="3"/>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fade">
                                      <p:cBhvr>
                                        <p:cTn id="38" dur="1000"/>
                                        <p:tgtEl>
                                          <p:spTgt spid="6"/>
                                        </p:tgtEl>
                                      </p:cBhvr>
                                    </p:animEffect>
                                    <p:anim calcmode="lin" valueType="num">
                                      <p:cBhvr>
                                        <p:cTn id="39" dur="1000" fill="hold"/>
                                        <p:tgtEl>
                                          <p:spTgt spid="6"/>
                                        </p:tgtEl>
                                        <p:attrNameLst>
                                          <p:attrName>ppt_x</p:attrName>
                                        </p:attrNameLst>
                                      </p:cBhvr>
                                      <p:tavLst>
                                        <p:tav tm="0">
                                          <p:val>
                                            <p:strVal val="#ppt_x"/>
                                          </p:val>
                                        </p:tav>
                                        <p:tav tm="100000">
                                          <p:val>
                                            <p:strVal val="#ppt_x"/>
                                          </p:val>
                                        </p:tav>
                                      </p:tavLst>
                                    </p:anim>
                                    <p:anim calcmode="lin" valueType="num">
                                      <p:cBhvr>
                                        <p:cTn id="40" dur="1000" fill="hold"/>
                                        <p:tgtEl>
                                          <p:spTgt spid="6"/>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1000"/>
                                        <p:tgtEl>
                                          <p:spTgt spid="11"/>
                                        </p:tgtEl>
                                      </p:cBhvr>
                                    </p:animEffect>
                                    <p:anim calcmode="lin" valueType="num">
                                      <p:cBhvr>
                                        <p:cTn id="44" dur="1000" fill="hold"/>
                                        <p:tgtEl>
                                          <p:spTgt spid="11"/>
                                        </p:tgtEl>
                                        <p:attrNameLst>
                                          <p:attrName>ppt_x</p:attrName>
                                        </p:attrNameLst>
                                      </p:cBhvr>
                                      <p:tavLst>
                                        <p:tav tm="0">
                                          <p:val>
                                            <p:strVal val="#ppt_x"/>
                                          </p:val>
                                        </p:tav>
                                        <p:tav tm="100000">
                                          <p:val>
                                            <p:strVal val="#ppt_x"/>
                                          </p:val>
                                        </p:tav>
                                      </p:tavLst>
                                    </p:anim>
                                    <p:anim calcmode="lin" valueType="num">
                                      <p:cBhvr>
                                        <p:cTn id="45" dur="1000" fill="hold"/>
                                        <p:tgtEl>
                                          <p:spTgt spid="11"/>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fade">
                                      <p:cBhvr>
                                        <p:cTn id="48" dur="1000"/>
                                        <p:tgtEl>
                                          <p:spTgt spid="19"/>
                                        </p:tgtEl>
                                      </p:cBhvr>
                                    </p:animEffect>
                                    <p:anim calcmode="lin" valueType="num">
                                      <p:cBhvr>
                                        <p:cTn id="49" dur="1000" fill="hold"/>
                                        <p:tgtEl>
                                          <p:spTgt spid="19"/>
                                        </p:tgtEl>
                                        <p:attrNameLst>
                                          <p:attrName>ppt_x</p:attrName>
                                        </p:attrNameLst>
                                      </p:cBhvr>
                                      <p:tavLst>
                                        <p:tav tm="0">
                                          <p:val>
                                            <p:strVal val="#ppt_x"/>
                                          </p:val>
                                        </p:tav>
                                        <p:tav tm="100000">
                                          <p:val>
                                            <p:strVal val="#ppt_x"/>
                                          </p:val>
                                        </p:tav>
                                      </p:tavLst>
                                    </p:anim>
                                    <p:anim calcmode="lin" valueType="num">
                                      <p:cBhvr>
                                        <p:cTn id="50" dur="1000" fill="hold"/>
                                        <p:tgtEl>
                                          <p:spTgt spid="19"/>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fade">
                                      <p:cBhvr>
                                        <p:cTn id="53" dur="1000"/>
                                        <p:tgtEl>
                                          <p:spTgt spid="20"/>
                                        </p:tgtEl>
                                      </p:cBhvr>
                                    </p:animEffect>
                                    <p:anim calcmode="lin" valueType="num">
                                      <p:cBhvr>
                                        <p:cTn id="54" dur="1000" fill="hold"/>
                                        <p:tgtEl>
                                          <p:spTgt spid="20"/>
                                        </p:tgtEl>
                                        <p:attrNameLst>
                                          <p:attrName>ppt_x</p:attrName>
                                        </p:attrNameLst>
                                      </p:cBhvr>
                                      <p:tavLst>
                                        <p:tav tm="0">
                                          <p:val>
                                            <p:strVal val="#ppt_x"/>
                                          </p:val>
                                        </p:tav>
                                        <p:tav tm="100000">
                                          <p:val>
                                            <p:strVal val="#ppt_x"/>
                                          </p:val>
                                        </p:tav>
                                      </p:tavLst>
                                    </p:anim>
                                    <p:anim calcmode="lin" valueType="num">
                                      <p:cBhvr>
                                        <p:cTn id="55" dur="1000" fill="hold"/>
                                        <p:tgtEl>
                                          <p:spTgt spid="20"/>
                                        </p:tgtEl>
                                        <p:attrNameLst>
                                          <p:attrName>ppt_y</p:attrName>
                                        </p:attrNameLst>
                                      </p:cBhvr>
                                      <p:tavLst>
                                        <p:tav tm="0">
                                          <p:val>
                                            <p:strVal val="#ppt_y+.1"/>
                                          </p:val>
                                        </p:tav>
                                        <p:tav tm="100000">
                                          <p:val>
                                            <p:strVal val="#ppt_y"/>
                                          </p:val>
                                        </p:tav>
                                      </p:tavLst>
                                    </p:anim>
                                  </p:childTnLst>
                                </p:cTn>
                              </p:par>
                            </p:childTnLst>
                          </p:cTn>
                        </p:par>
                        <p:par>
                          <p:cTn id="56" fill="hold">
                            <p:stCondLst>
                              <p:cond delay="2000"/>
                            </p:stCondLst>
                            <p:childTnLst>
                              <p:par>
                                <p:cTn id="57" presetID="42" presetClass="entr" presetSubtype="0" fill="hold" grpId="0" nodeType="afterEffect">
                                  <p:stCondLst>
                                    <p:cond delay="0"/>
                                  </p:stCondLst>
                                  <p:childTnLst>
                                    <p:set>
                                      <p:cBhvr>
                                        <p:cTn id="58" dur="1" fill="hold">
                                          <p:stCondLst>
                                            <p:cond delay="0"/>
                                          </p:stCondLst>
                                        </p:cTn>
                                        <p:tgtEl>
                                          <p:spTgt spid="4"/>
                                        </p:tgtEl>
                                        <p:attrNameLst>
                                          <p:attrName>style.visibility</p:attrName>
                                        </p:attrNameLst>
                                      </p:cBhvr>
                                      <p:to>
                                        <p:strVal val="visible"/>
                                      </p:to>
                                    </p:set>
                                    <p:animEffect transition="in" filter="fade">
                                      <p:cBhvr>
                                        <p:cTn id="59" dur="1000"/>
                                        <p:tgtEl>
                                          <p:spTgt spid="4"/>
                                        </p:tgtEl>
                                      </p:cBhvr>
                                    </p:animEffect>
                                    <p:anim calcmode="lin" valueType="num">
                                      <p:cBhvr>
                                        <p:cTn id="60" dur="1000" fill="hold"/>
                                        <p:tgtEl>
                                          <p:spTgt spid="4"/>
                                        </p:tgtEl>
                                        <p:attrNameLst>
                                          <p:attrName>ppt_x</p:attrName>
                                        </p:attrNameLst>
                                      </p:cBhvr>
                                      <p:tavLst>
                                        <p:tav tm="0">
                                          <p:val>
                                            <p:strVal val="#ppt_x"/>
                                          </p:val>
                                        </p:tav>
                                        <p:tav tm="100000">
                                          <p:val>
                                            <p:strVal val="#ppt_x"/>
                                          </p:val>
                                        </p:tav>
                                      </p:tavLst>
                                    </p:anim>
                                    <p:anim calcmode="lin" valueType="num">
                                      <p:cBhvr>
                                        <p:cTn id="61" dur="1000" fill="hold"/>
                                        <p:tgtEl>
                                          <p:spTgt spid="4"/>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7"/>
                                        </p:tgtEl>
                                        <p:attrNameLst>
                                          <p:attrName>style.visibility</p:attrName>
                                        </p:attrNameLst>
                                      </p:cBhvr>
                                      <p:to>
                                        <p:strVal val="visible"/>
                                      </p:to>
                                    </p:set>
                                    <p:animEffect transition="in" filter="fade">
                                      <p:cBhvr>
                                        <p:cTn id="64" dur="1000"/>
                                        <p:tgtEl>
                                          <p:spTgt spid="7"/>
                                        </p:tgtEl>
                                      </p:cBhvr>
                                    </p:animEffect>
                                    <p:anim calcmode="lin" valueType="num">
                                      <p:cBhvr>
                                        <p:cTn id="65" dur="1000" fill="hold"/>
                                        <p:tgtEl>
                                          <p:spTgt spid="7"/>
                                        </p:tgtEl>
                                        <p:attrNameLst>
                                          <p:attrName>ppt_x</p:attrName>
                                        </p:attrNameLst>
                                      </p:cBhvr>
                                      <p:tavLst>
                                        <p:tav tm="0">
                                          <p:val>
                                            <p:strVal val="#ppt_x"/>
                                          </p:val>
                                        </p:tav>
                                        <p:tav tm="100000">
                                          <p:val>
                                            <p:strVal val="#ppt_x"/>
                                          </p:val>
                                        </p:tav>
                                      </p:tavLst>
                                    </p:anim>
                                    <p:anim calcmode="lin" valueType="num">
                                      <p:cBhvr>
                                        <p:cTn id="66" dur="1000" fill="hold"/>
                                        <p:tgtEl>
                                          <p:spTgt spid="7"/>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0"/>
                                  </p:stCondLst>
                                  <p:childTnLst>
                                    <p:set>
                                      <p:cBhvr>
                                        <p:cTn id="68" dur="1" fill="hold">
                                          <p:stCondLst>
                                            <p:cond delay="0"/>
                                          </p:stCondLst>
                                        </p:cTn>
                                        <p:tgtEl>
                                          <p:spTgt spid="14"/>
                                        </p:tgtEl>
                                        <p:attrNameLst>
                                          <p:attrName>style.visibility</p:attrName>
                                        </p:attrNameLst>
                                      </p:cBhvr>
                                      <p:to>
                                        <p:strVal val="visible"/>
                                      </p:to>
                                    </p:set>
                                    <p:animEffect transition="in" filter="fade">
                                      <p:cBhvr>
                                        <p:cTn id="69" dur="1000"/>
                                        <p:tgtEl>
                                          <p:spTgt spid="14"/>
                                        </p:tgtEl>
                                      </p:cBhvr>
                                    </p:animEffect>
                                    <p:anim calcmode="lin" valueType="num">
                                      <p:cBhvr>
                                        <p:cTn id="70" dur="1000" fill="hold"/>
                                        <p:tgtEl>
                                          <p:spTgt spid="14"/>
                                        </p:tgtEl>
                                        <p:attrNameLst>
                                          <p:attrName>ppt_x</p:attrName>
                                        </p:attrNameLst>
                                      </p:cBhvr>
                                      <p:tavLst>
                                        <p:tav tm="0">
                                          <p:val>
                                            <p:strVal val="#ppt_x"/>
                                          </p:val>
                                        </p:tav>
                                        <p:tav tm="100000">
                                          <p:val>
                                            <p:strVal val="#ppt_x"/>
                                          </p:val>
                                        </p:tav>
                                      </p:tavLst>
                                    </p:anim>
                                    <p:anim calcmode="lin" valueType="num">
                                      <p:cBhvr>
                                        <p:cTn id="71" dur="1000" fill="hold"/>
                                        <p:tgtEl>
                                          <p:spTgt spid="14"/>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21"/>
                                        </p:tgtEl>
                                        <p:attrNameLst>
                                          <p:attrName>style.visibility</p:attrName>
                                        </p:attrNameLst>
                                      </p:cBhvr>
                                      <p:to>
                                        <p:strVal val="visible"/>
                                      </p:to>
                                    </p:set>
                                    <p:animEffect transition="in" filter="fade">
                                      <p:cBhvr>
                                        <p:cTn id="74" dur="1000"/>
                                        <p:tgtEl>
                                          <p:spTgt spid="21"/>
                                        </p:tgtEl>
                                      </p:cBhvr>
                                    </p:animEffect>
                                    <p:anim calcmode="lin" valueType="num">
                                      <p:cBhvr>
                                        <p:cTn id="75" dur="1000" fill="hold"/>
                                        <p:tgtEl>
                                          <p:spTgt spid="21"/>
                                        </p:tgtEl>
                                        <p:attrNameLst>
                                          <p:attrName>ppt_x</p:attrName>
                                        </p:attrNameLst>
                                      </p:cBhvr>
                                      <p:tavLst>
                                        <p:tav tm="0">
                                          <p:val>
                                            <p:strVal val="#ppt_x"/>
                                          </p:val>
                                        </p:tav>
                                        <p:tav tm="100000">
                                          <p:val>
                                            <p:strVal val="#ppt_x"/>
                                          </p:val>
                                        </p:tav>
                                      </p:tavLst>
                                    </p:anim>
                                    <p:anim calcmode="lin" valueType="num">
                                      <p:cBhvr>
                                        <p:cTn id="76" dur="1000" fill="hold"/>
                                        <p:tgtEl>
                                          <p:spTgt spid="21"/>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22"/>
                                        </p:tgtEl>
                                        <p:attrNameLst>
                                          <p:attrName>style.visibility</p:attrName>
                                        </p:attrNameLst>
                                      </p:cBhvr>
                                      <p:to>
                                        <p:strVal val="visible"/>
                                      </p:to>
                                    </p:set>
                                    <p:animEffect transition="in" filter="fade">
                                      <p:cBhvr>
                                        <p:cTn id="79" dur="1000"/>
                                        <p:tgtEl>
                                          <p:spTgt spid="22"/>
                                        </p:tgtEl>
                                      </p:cBhvr>
                                    </p:animEffect>
                                    <p:anim calcmode="lin" valueType="num">
                                      <p:cBhvr>
                                        <p:cTn id="80" dur="1000" fill="hold"/>
                                        <p:tgtEl>
                                          <p:spTgt spid="22"/>
                                        </p:tgtEl>
                                        <p:attrNameLst>
                                          <p:attrName>ppt_x</p:attrName>
                                        </p:attrNameLst>
                                      </p:cBhvr>
                                      <p:tavLst>
                                        <p:tav tm="0">
                                          <p:val>
                                            <p:strVal val="#ppt_x"/>
                                          </p:val>
                                        </p:tav>
                                        <p:tav tm="100000">
                                          <p:val>
                                            <p:strVal val="#ppt_x"/>
                                          </p:val>
                                        </p:tav>
                                      </p:tavLst>
                                    </p:anim>
                                    <p:anim calcmode="lin" valueType="num">
                                      <p:cBhvr>
                                        <p:cTn id="81"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17" grpId="0" animBg="1"/>
      <p:bldP spid="18" grpId="0"/>
      <p:bldP spid="19" grpId="0" animBg="1"/>
      <p:bldP spid="20" grpId="0"/>
      <p:bldP spid="21" grpId="0" animBg="1"/>
      <p:bldP spid="22"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花朵小清新粉蓝通用商务ppt模板"/>
</p:tagLst>
</file>

<file path=ppt/tags/tag10.xml><?xml version="1.0" encoding="utf-8"?>
<p:tagLst xmlns:a="http://schemas.openxmlformats.org/drawingml/2006/main" xmlns:r="http://schemas.openxmlformats.org/officeDocument/2006/relationships" xmlns:p="http://schemas.openxmlformats.org/presentationml/2006/main">
  <p:tag name="PA" val="v4.0.0"/>
</p:tagLst>
</file>

<file path=ppt/tags/tag11.xml><?xml version="1.0" encoding="utf-8"?>
<p:tagLst xmlns:a="http://schemas.openxmlformats.org/drawingml/2006/main" xmlns:r="http://schemas.openxmlformats.org/officeDocument/2006/relationships" xmlns:p="http://schemas.openxmlformats.org/presentationml/2006/main">
  <p:tag name="PA" val="v4.0.0"/>
</p:tagLst>
</file>

<file path=ppt/tags/tag12.xml><?xml version="1.0" encoding="utf-8"?>
<p:tagLst xmlns:a="http://schemas.openxmlformats.org/drawingml/2006/main" xmlns:r="http://schemas.openxmlformats.org/officeDocument/2006/relationships" xmlns:p="http://schemas.openxmlformats.org/presentationml/2006/main">
  <p:tag name="PA" val="v4.0.0"/>
</p:tagLst>
</file>

<file path=ppt/tags/tag13.xml><?xml version="1.0" encoding="utf-8"?>
<p:tagLst xmlns:a="http://schemas.openxmlformats.org/drawingml/2006/main" xmlns:r="http://schemas.openxmlformats.org/officeDocument/2006/relationships" xmlns:p="http://schemas.openxmlformats.org/presentationml/2006/main">
  <p:tag name="PA" val="v4.0.0"/>
</p:tagLst>
</file>

<file path=ppt/tags/tag14.xml><?xml version="1.0" encoding="utf-8"?>
<p:tagLst xmlns:a="http://schemas.openxmlformats.org/drawingml/2006/main" xmlns:r="http://schemas.openxmlformats.org/officeDocument/2006/relationships" xmlns:p="http://schemas.openxmlformats.org/presentationml/2006/main">
  <p:tag name="PA" val="v4.3.3"/>
</p:tagLst>
</file>

<file path=ppt/tags/tag15.xml><?xml version="1.0" encoding="utf-8"?>
<p:tagLst xmlns:a="http://schemas.openxmlformats.org/drawingml/2006/main" xmlns:r="http://schemas.openxmlformats.org/officeDocument/2006/relationships" xmlns:p="http://schemas.openxmlformats.org/presentationml/2006/main">
  <p:tag name="PA" val="v4.3.3"/>
</p:tagLst>
</file>

<file path=ppt/tags/tag16.xml><?xml version="1.0" encoding="utf-8"?>
<p:tagLst xmlns:a="http://schemas.openxmlformats.org/drawingml/2006/main" xmlns:r="http://schemas.openxmlformats.org/officeDocument/2006/relationships" xmlns:p="http://schemas.openxmlformats.org/presentationml/2006/main">
  <p:tag name="PA" val="v4.3.3"/>
</p:tagLst>
</file>

<file path=ppt/tags/tag17.xml><?xml version="1.0" encoding="utf-8"?>
<p:tagLst xmlns:a="http://schemas.openxmlformats.org/drawingml/2006/main" xmlns:r="http://schemas.openxmlformats.org/officeDocument/2006/relationships" xmlns:p="http://schemas.openxmlformats.org/presentationml/2006/main">
  <p:tag name="PA" val="v4.3.3"/>
</p:tagLst>
</file>

<file path=ppt/tags/tag18.xml><?xml version="1.0" encoding="utf-8"?>
<p:tagLst xmlns:a="http://schemas.openxmlformats.org/drawingml/2006/main" xmlns:r="http://schemas.openxmlformats.org/officeDocument/2006/relationships" xmlns:p="http://schemas.openxmlformats.org/presentationml/2006/main">
  <p:tag name="PA" val="v4.3.3"/>
</p:tagLst>
</file>

<file path=ppt/tags/tag19.xml><?xml version="1.0" encoding="utf-8"?>
<p:tagLst xmlns:a="http://schemas.openxmlformats.org/drawingml/2006/main" xmlns:r="http://schemas.openxmlformats.org/officeDocument/2006/relationships" xmlns:p="http://schemas.openxmlformats.org/presentationml/2006/main">
  <p:tag name="PA" val="v4.3.3"/>
</p:tagLst>
</file>

<file path=ppt/tags/tag2.xml><?xml version="1.0" encoding="utf-8"?>
<p:tagLst xmlns:a="http://schemas.openxmlformats.org/drawingml/2006/main" xmlns:r="http://schemas.openxmlformats.org/officeDocument/2006/relationships" xmlns:p="http://schemas.openxmlformats.org/presentationml/2006/main">
  <p:tag name="PA" val="v4.0.0"/>
</p:tagLst>
</file>

<file path=ppt/tags/tag20.xml><?xml version="1.0" encoding="utf-8"?>
<p:tagLst xmlns:a="http://schemas.openxmlformats.org/drawingml/2006/main" xmlns:r="http://schemas.openxmlformats.org/officeDocument/2006/relationships" xmlns:p="http://schemas.openxmlformats.org/presentationml/2006/main">
  <p:tag name="PA" val="v4.3.3"/>
</p:tagLst>
</file>

<file path=ppt/tags/tag21.xml><?xml version="1.0" encoding="utf-8"?>
<p:tagLst xmlns:a="http://schemas.openxmlformats.org/drawingml/2006/main" xmlns:r="http://schemas.openxmlformats.org/officeDocument/2006/relationships" xmlns:p="http://schemas.openxmlformats.org/presentationml/2006/main">
  <p:tag name="PA" val="v4.3.3"/>
</p:tagLst>
</file>

<file path=ppt/tags/tag3.xml><?xml version="1.0" encoding="utf-8"?>
<p:tagLst xmlns:a="http://schemas.openxmlformats.org/drawingml/2006/main" xmlns:r="http://schemas.openxmlformats.org/officeDocument/2006/relationships" xmlns:p="http://schemas.openxmlformats.org/presentationml/2006/main">
  <p:tag name="PA" val="v4.0.0"/>
</p:tagLst>
</file>

<file path=ppt/tags/tag4.xml><?xml version="1.0" encoding="utf-8"?>
<p:tagLst xmlns:a="http://schemas.openxmlformats.org/drawingml/2006/main" xmlns:r="http://schemas.openxmlformats.org/officeDocument/2006/relationships" xmlns:p="http://schemas.openxmlformats.org/presentationml/2006/main">
  <p:tag name="PA" val="v4.0.0"/>
</p:tagLst>
</file>

<file path=ppt/tags/tag5.xml><?xml version="1.0" encoding="utf-8"?>
<p:tagLst xmlns:a="http://schemas.openxmlformats.org/drawingml/2006/main" xmlns:r="http://schemas.openxmlformats.org/officeDocument/2006/relationships" xmlns:p="http://schemas.openxmlformats.org/presentationml/2006/main">
  <p:tag name="PA" val="v4.0.0"/>
</p:tagLst>
</file>

<file path=ppt/tags/tag6.xml><?xml version="1.0" encoding="utf-8"?>
<p:tagLst xmlns:a="http://schemas.openxmlformats.org/drawingml/2006/main" xmlns:r="http://schemas.openxmlformats.org/officeDocument/2006/relationships" xmlns:p="http://schemas.openxmlformats.org/presentationml/2006/main">
  <p:tag name="PA" val="v4.0.0"/>
</p:tagLst>
</file>

<file path=ppt/tags/tag7.xml><?xml version="1.0" encoding="utf-8"?>
<p:tagLst xmlns:a="http://schemas.openxmlformats.org/drawingml/2006/main" xmlns:r="http://schemas.openxmlformats.org/officeDocument/2006/relationships" xmlns:p="http://schemas.openxmlformats.org/presentationml/2006/main">
  <p:tag name="PA" val="v4.0.0"/>
</p:tagLst>
</file>

<file path=ppt/tags/tag8.xml><?xml version="1.0" encoding="utf-8"?>
<p:tagLst xmlns:a="http://schemas.openxmlformats.org/drawingml/2006/main" xmlns:r="http://schemas.openxmlformats.org/officeDocument/2006/relationships" xmlns:p="http://schemas.openxmlformats.org/presentationml/2006/main">
  <p:tag name="PA" val="v4.0.0"/>
</p:tagLst>
</file>

<file path=ppt/tags/tag9.xml><?xml version="1.0" encoding="utf-8"?>
<p:tagLst xmlns:a="http://schemas.openxmlformats.org/drawingml/2006/main" xmlns:r="http://schemas.openxmlformats.org/officeDocument/2006/relationships" xmlns:p="http://schemas.openxmlformats.org/presentationml/2006/main">
  <p:tag name="PA" val="v4.0.0"/>
</p:tagLst>
</file>

<file path=ppt/theme/theme1.xml><?xml version="1.0" encoding="utf-8"?>
<a:theme xmlns:a="http://schemas.openxmlformats.org/drawingml/2006/main" name="Office 主题​​">
  <a:themeElements>
    <a:clrScheme name="Office">
      <a:dk1>
        <a:srgbClr val="000000"/>
      </a:dk1>
      <a:lt1>
        <a:srgbClr val="FFFFFF"/>
      </a:lt1>
      <a:dk2>
        <a:srgbClr val="44546A"/>
      </a:dk2>
      <a:lt2>
        <a:srgbClr val="E6E4E4"/>
      </a:lt2>
      <a:accent1>
        <a:srgbClr val="C2DDEC"/>
      </a:accent1>
      <a:accent2>
        <a:srgbClr val="F7C9E3"/>
      </a:accent2>
      <a:accent3>
        <a:srgbClr val="C2DDEC"/>
      </a:accent3>
      <a:accent4>
        <a:srgbClr val="F7C9E3"/>
      </a:accent4>
      <a:accent5>
        <a:srgbClr val="C2DDEC"/>
      </a:accent5>
      <a:accent6>
        <a:srgbClr val="6EAC46"/>
      </a:accent6>
      <a:hlink>
        <a:srgbClr val="0563C1"/>
      </a:hlink>
      <a:folHlink>
        <a:srgbClr val="954D72"/>
      </a:folHlink>
    </a:clrScheme>
    <a:fontScheme name="wzhzmwqg">
      <a:majorFont>
        <a:latin typeface="Agency FB" panose="020F0302020204030204"/>
        <a:ea typeface="Microsoft YaHei"/>
        <a:cs typeface=""/>
      </a:majorFont>
      <a:minorFont>
        <a:latin typeface="Agency FB" panose="020F0502020204030204"/>
        <a:ea typeface="Microsoft YaHe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rgbClr val="000000"/>
      </a:dk1>
      <a:lt1>
        <a:srgbClr val="FFFFFF"/>
      </a:lt1>
      <a:dk2>
        <a:srgbClr val="44546A"/>
      </a:dk2>
      <a:lt2>
        <a:srgbClr val="E6E4E4"/>
      </a:lt2>
      <a:accent1>
        <a:srgbClr val="C2DDEC"/>
      </a:accent1>
      <a:accent2>
        <a:srgbClr val="F7C9E3"/>
      </a:accent2>
      <a:accent3>
        <a:srgbClr val="C2DDEC"/>
      </a:accent3>
      <a:accent4>
        <a:srgbClr val="F7C9E3"/>
      </a:accent4>
      <a:accent5>
        <a:srgbClr val="C2DDEC"/>
      </a:accent5>
      <a:accent6>
        <a:srgbClr val="6EAC46"/>
      </a:accent6>
      <a:hlink>
        <a:srgbClr val="0563C1"/>
      </a:hlink>
      <a:folHlink>
        <a:srgbClr val="954D72"/>
      </a:folHlink>
    </a:clrScheme>
    <a:fontScheme name="wzhzmwqg">
      <a:majorFont>
        <a:latin typeface="Agency FB" panose="020F0302020204030204"/>
        <a:ea typeface="Microsoft YaHei"/>
        <a:cs typeface=""/>
      </a:majorFont>
      <a:minorFont>
        <a:latin typeface="Agency FB" panose="020F0502020204030204"/>
        <a:ea typeface="Microsoft YaHe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44546A"/>
    </a:dk2>
    <a:lt2>
      <a:srgbClr val="E6E4E4"/>
    </a:lt2>
    <a:accent1>
      <a:srgbClr val="C2DDEC"/>
    </a:accent1>
    <a:accent2>
      <a:srgbClr val="F7C9E3"/>
    </a:accent2>
    <a:accent3>
      <a:srgbClr val="C2DDEC"/>
    </a:accent3>
    <a:accent4>
      <a:srgbClr val="F7C9E3"/>
    </a:accent4>
    <a:accent5>
      <a:srgbClr val="C2DDEC"/>
    </a:accent5>
    <a:accent6>
      <a:srgbClr val="6EAC46"/>
    </a:accent6>
    <a:hlink>
      <a:srgbClr val="0563C1"/>
    </a:hlink>
    <a:folHlink>
      <a:srgbClr val="954D72"/>
    </a:folHlink>
  </a:clrScheme>
</a:themeOverride>
</file>

<file path=ppt/theme/themeOverride10.xml><?xml version="1.0" encoding="utf-8"?>
<a:themeOverride xmlns:a="http://schemas.openxmlformats.org/drawingml/2006/main">
  <a:clrScheme name="Office">
    <a:dk1>
      <a:srgbClr val="000000"/>
    </a:dk1>
    <a:lt1>
      <a:srgbClr val="FFFFFF"/>
    </a:lt1>
    <a:dk2>
      <a:srgbClr val="44546A"/>
    </a:dk2>
    <a:lt2>
      <a:srgbClr val="E6E4E4"/>
    </a:lt2>
    <a:accent1>
      <a:srgbClr val="C2DDEC"/>
    </a:accent1>
    <a:accent2>
      <a:srgbClr val="F7C9E3"/>
    </a:accent2>
    <a:accent3>
      <a:srgbClr val="C2DDEC"/>
    </a:accent3>
    <a:accent4>
      <a:srgbClr val="F7C9E3"/>
    </a:accent4>
    <a:accent5>
      <a:srgbClr val="C2DDEC"/>
    </a:accent5>
    <a:accent6>
      <a:srgbClr val="6EAC46"/>
    </a:accent6>
    <a:hlink>
      <a:srgbClr val="0563C1"/>
    </a:hlink>
    <a:folHlink>
      <a:srgbClr val="954D72"/>
    </a:folHlink>
  </a:clrScheme>
</a:themeOverride>
</file>

<file path=ppt/theme/themeOverride11.xml><?xml version="1.0" encoding="utf-8"?>
<a:themeOverride xmlns:a="http://schemas.openxmlformats.org/drawingml/2006/main">
  <a:clrScheme name="Office">
    <a:dk1>
      <a:srgbClr val="000000"/>
    </a:dk1>
    <a:lt1>
      <a:srgbClr val="FFFFFF"/>
    </a:lt1>
    <a:dk2>
      <a:srgbClr val="44546A"/>
    </a:dk2>
    <a:lt2>
      <a:srgbClr val="E6E4E4"/>
    </a:lt2>
    <a:accent1>
      <a:srgbClr val="C2DDEC"/>
    </a:accent1>
    <a:accent2>
      <a:srgbClr val="F7C9E3"/>
    </a:accent2>
    <a:accent3>
      <a:srgbClr val="C2DDEC"/>
    </a:accent3>
    <a:accent4>
      <a:srgbClr val="F7C9E3"/>
    </a:accent4>
    <a:accent5>
      <a:srgbClr val="C2DDEC"/>
    </a:accent5>
    <a:accent6>
      <a:srgbClr val="6EAC46"/>
    </a:accent6>
    <a:hlink>
      <a:srgbClr val="0563C1"/>
    </a:hlink>
    <a:folHlink>
      <a:srgbClr val="954D72"/>
    </a:folHlink>
  </a:clrScheme>
</a:themeOverride>
</file>

<file path=ppt/theme/themeOverride12.xml><?xml version="1.0" encoding="utf-8"?>
<a:themeOverride xmlns:a="http://schemas.openxmlformats.org/drawingml/2006/main">
  <a:clrScheme name="Office">
    <a:dk1>
      <a:srgbClr val="000000"/>
    </a:dk1>
    <a:lt1>
      <a:srgbClr val="FFFFFF"/>
    </a:lt1>
    <a:dk2>
      <a:srgbClr val="44546A"/>
    </a:dk2>
    <a:lt2>
      <a:srgbClr val="E6E4E4"/>
    </a:lt2>
    <a:accent1>
      <a:srgbClr val="C2DDEC"/>
    </a:accent1>
    <a:accent2>
      <a:srgbClr val="F7C9E3"/>
    </a:accent2>
    <a:accent3>
      <a:srgbClr val="C2DDEC"/>
    </a:accent3>
    <a:accent4>
      <a:srgbClr val="F7C9E3"/>
    </a:accent4>
    <a:accent5>
      <a:srgbClr val="C2DDEC"/>
    </a:accent5>
    <a:accent6>
      <a:srgbClr val="6EAC46"/>
    </a:accent6>
    <a:hlink>
      <a:srgbClr val="0563C1"/>
    </a:hlink>
    <a:folHlink>
      <a:srgbClr val="954D72"/>
    </a:folHlink>
  </a:clrScheme>
</a:themeOverride>
</file>

<file path=ppt/theme/themeOverride13.xml><?xml version="1.0" encoding="utf-8"?>
<a:themeOverride xmlns:a="http://schemas.openxmlformats.org/drawingml/2006/main">
  <a:clrScheme name="Office">
    <a:dk1>
      <a:srgbClr val="000000"/>
    </a:dk1>
    <a:lt1>
      <a:srgbClr val="FFFFFF"/>
    </a:lt1>
    <a:dk2>
      <a:srgbClr val="44546A"/>
    </a:dk2>
    <a:lt2>
      <a:srgbClr val="E6E4E4"/>
    </a:lt2>
    <a:accent1>
      <a:srgbClr val="C2DDEC"/>
    </a:accent1>
    <a:accent2>
      <a:srgbClr val="F7C9E3"/>
    </a:accent2>
    <a:accent3>
      <a:srgbClr val="C2DDEC"/>
    </a:accent3>
    <a:accent4>
      <a:srgbClr val="F7C9E3"/>
    </a:accent4>
    <a:accent5>
      <a:srgbClr val="C2DDEC"/>
    </a:accent5>
    <a:accent6>
      <a:srgbClr val="6EAC46"/>
    </a:accent6>
    <a:hlink>
      <a:srgbClr val="0563C1"/>
    </a:hlink>
    <a:folHlink>
      <a:srgbClr val="954D72"/>
    </a:folHlink>
  </a:clrScheme>
</a:themeOverride>
</file>

<file path=ppt/theme/themeOverride14.xml><?xml version="1.0" encoding="utf-8"?>
<a:themeOverride xmlns:a="http://schemas.openxmlformats.org/drawingml/2006/main">
  <a:clrScheme name="Office">
    <a:dk1>
      <a:srgbClr val="000000"/>
    </a:dk1>
    <a:lt1>
      <a:srgbClr val="FFFFFF"/>
    </a:lt1>
    <a:dk2>
      <a:srgbClr val="44546A"/>
    </a:dk2>
    <a:lt2>
      <a:srgbClr val="E6E4E4"/>
    </a:lt2>
    <a:accent1>
      <a:srgbClr val="C2DDEC"/>
    </a:accent1>
    <a:accent2>
      <a:srgbClr val="F7C9E3"/>
    </a:accent2>
    <a:accent3>
      <a:srgbClr val="C2DDEC"/>
    </a:accent3>
    <a:accent4>
      <a:srgbClr val="F7C9E3"/>
    </a:accent4>
    <a:accent5>
      <a:srgbClr val="C2DDEC"/>
    </a:accent5>
    <a:accent6>
      <a:srgbClr val="6EAC46"/>
    </a:accent6>
    <a:hlink>
      <a:srgbClr val="0563C1"/>
    </a:hlink>
    <a:folHlink>
      <a:srgbClr val="954D72"/>
    </a:folHlink>
  </a:clrScheme>
</a:themeOverride>
</file>

<file path=ppt/theme/themeOverride15.xml><?xml version="1.0" encoding="utf-8"?>
<a:themeOverride xmlns:a="http://schemas.openxmlformats.org/drawingml/2006/main">
  <a:clrScheme name="Office">
    <a:dk1>
      <a:srgbClr val="000000"/>
    </a:dk1>
    <a:lt1>
      <a:srgbClr val="FFFFFF"/>
    </a:lt1>
    <a:dk2>
      <a:srgbClr val="44546A"/>
    </a:dk2>
    <a:lt2>
      <a:srgbClr val="E6E4E4"/>
    </a:lt2>
    <a:accent1>
      <a:srgbClr val="C2DDEC"/>
    </a:accent1>
    <a:accent2>
      <a:srgbClr val="F7C9E3"/>
    </a:accent2>
    <a:accent3>
      <a:srgbClr val="C2DDEC"/>
    </a:accent3>
    <a:accent4>
      <a:srgbClr val="F7C9E3"/>
    </a:accent4>
    <a:accent5>
      <a:srgbClr val="C2DDEC"/>
    </a:accent5>
    <a:accent6>
      <a:srgbClr val="6EAC46"/>
    </a:accent6>
    <a:hlink>
      <a:srgbClr val="0563C1"/>
    </a:hlink>
    <a:folHlink>
      <a:srgbClr val="954D72"/>
    </a:folHlink>
  </a:clrScheme>
</a:themeOverride>
</file>

<file path=ppt/theme/themeOverride16.xml><?xml version="1.0" encoding="utf-8"?>
<a:themeOverride xmlns:a="http://schemas.openxmlformats.org/drawingml/2006/main">
  <a:clrScheme name="Office">
    <a:dk1>
      <a:srgbClr val="000000"/>
    </a:dk1>
    <a:lt1>
      <a:srgbClr val="FFFFFF"/>
    </a:lt1>
    <a:dk2>
      <a:srgbClr val="44546A"/>
    </a:dk2>
    <a:lt2>
      <a:srgbClr val="E6E4E4"/>
    </a:lt2>
    <a:accent1>
      <a:srgbClr val="C2DDEC"/>
    </a:accent1>
    <a:accent2>
      <a:srgbClr val="F7C9E3"/>
    </a:accent2>
    <a:accent3>
      <a:srgbClr val="C2DDEC"/>
    </a:accent3>
    <a:accent4>
      <a:srgbClr val="F7C9E3"/>
    </a:accent4>
    <a:accent5>
      <a:srgbClr val="C2DDEC"/>
    </a:accent5>
    <a:accent6>
      <a:srgbClr val="6EAC46"/>
    </a:accent6>
    <a:hlink>
      <a:srgbClr val="0563C1"/>
    </a:hlink>
    <a:folHlink>
      <a:srgbClr val="954D72"/>
    </a:folHlink>
  </a:clrScheme>
</a:themeOverride>
</file>

<file path=ppt/theme/themeOverride17.xml><?xml version="1.0" encoding="utf-8"?>
<a:themeOverride xmlns:a="http://schemas.openxmlformats.org/drawingml/2006/main">
  <a:clrScheme name="Office">
    <a:dk1>
      <a:srgbClr val="000000"/>
    </a:dk1>
    <a:lt1>
      <a:srgbClr val="FFFFFF"/>
    </a:lt1>
    <a:dk2>
      <a:srgbClr val="44546A"/>
    </a:dk2>
    <a:lt2>
      <a:srgbClr val="E6E4E4"/>
    </a:lt2>
    <a:accent1>
      <a:srgbClr val="C2DDEC"/>
    </a:accent1>
    <a:accent2>
      <a:srgbClr val="F7C9E3"/>
    </a:accent2>
    <a:accent3>
      <a:srgbClr val="C2DDEC"/>
    </a:accent3>
    <a:accent4>
      <a:srgbClr val="F7C9E3"/>
    </a:accent4>
    <a:accent5>
      <a:srgbClr val="C2DDEC"/>
    </a:accent5>
    <a:accent6>
      <a:srgbClr val="6EAC46"/>
    </a:accent6>
    <a:hlink>
      <a:srgbClr val="0563C1"/>
    </a:hlink>
    <a:folHlink>
      <a:srgbClr val="954D72"/>
    </a:folHlink>
  </a:clrScheme>
</a:themeOverride>
</file>

<file path=ppt/theme/themeOverride18.xml><?xml version="1.0" encoding="utf-8"?>
<a:themeOverride xmlns:a="http://schemas.openxmlformats.org/drawingml/2006/main">
  <a:clrScheme name="Office">
    <a:dk1>
      <a:srgbClr val="000000"/>
    </a:dk1>
    <a:lt1>
      <a:srgbClr val="FFFFFF"/>
    </a:lt1>
    <a:dk2>
      <a:srgbClr val="44546A"/>
    </a:dk2>
    <a:lt2>
      <a:srgbClr val="E6E4E4"/>
    </a:lt2>
    <a:accent1>
      <a:srgbClr val="C2DDEC"/>
    </a:accent1>
    <a:accent2>
      <a:srgbClr val="F7C9E3"/>
    </a:accent2>
    <a:accent3>
      <a:srgbClr val="C2DDEC"/>
    </a:accent3>
    <a:accent4>
      <a:srgbClr val="F7C9E3"/>
    </a:accent4>
    <a:accent5>
      <a:srgbClr val="C2DDEC"/>
    </a:accent5>
    <a:accent6>
      <a:srgbClr val="6EAC46"/>
    </a:accent6>
    <a:hlink>
      <a:srgbClr val="0563C1"/>
    </a:hlink>
    <a:folHlink>
      <a:srgbClr val="954D72"/>
    </a:folHlink>
  </a:clrScheme>
</a:themeOverride>
</file>

<file path=ppt/theme/themeOverride19.xml><?xml version="1.0" encoding="utf-8"?>
<a:themeOverride xmlns:a="http://schemas.openxmlformats.org/drawingml/2006/main">
  <a:clrScheme name="Office">
    <a:dk1>
      <a:srgbClr val="000000"/>
    </a:dk1>
    <a:lt1>
      <a:srgbClr val="FFFFFF"/>
    </a:lt1>
    <a:dk2>
      <a:srgbClr val="44546A"/>
    </a:dk2>
    <a:lt2>
      <a:srgbClr val="E6E4E4"/>
    </a:lt2>
    <a:accent1>
      <a:srgbClr val="C2DDEC"/>
    </a:accent1>
    <a:accent2>
      <a:srgbClr val="F7C9E3"/>
    </a:accent2>
    <a:accent3>
      <a:srgbClr val="C2DDEC"/>
    </a:accent3>
    <a:accent4>
      <a:srgbClr val="F7C9E3"/>
    </a:accent4>
    <a:accent5>
      <a:srgbClr val="C2DDEC"/>
    </a:accent5>
    <a:accent6>
      <a:srgbClr val="6EAC46"/>
    </a:accent6>
    <a:hlink>
      <a:srgbClr val="0563C1"/>
    </a:hlink>
    <a:folHlink>
      <a:srgbClr val="954D72"/>
    </a:folHlink>
  </a:clrScheme>
</a:themeOverride>
</file>

<file path=ppt/theme/themeOverride2.xml><?xml version="1.0" encoding="utf-8"?>
<a:themeOverride xmlns:a="http://schemas.openxmlformats.org/drawingml/2006/main">
  <a:clrScheme name="Office">
    <a:dk1>
      <a:srgbClr val="000000"/>
    </a:dk1>
    <a:lt1>
      <a:srgbClr val="FFFFFF"/>
    </a:lt1>
    <a:dk2>
      <a:srgbClr val="44546A"/>
    </a:dk2>
    <a:lt2>
      <a:srgbClr val="E6E4E4"/>
    </a:lt2>
    <a:accent1>
      <a:srgbClr val="C2DDEC"/>
    </a:accent1>
    <a:accent2>
      <a:srgbClr val="F7C9E3"/>
    </a:accent2>
    <a:accent3>
      <a:srgbClr val="C2DDEC"/>
    </a:accent3>
    <a:accent4>
      <a:srgbClr val="F7C9E3"/>
    </a:accent4>
    <a:accent5>
      <a:srgbClr val="C2DDEC"/>
    </a:accent5>
    <a:accent6>
      <a:srgbClr val="6EAC46"/>
    </a:accent6>
    <a:hlink>
      <a:srgbClr val="0563C1"/>
    </a:hlink>
    <a:folHlink>
      <a:srgbClr val="954D72"/>
    </a:folHlink>
  </a:clrScheme>
</a:themeOverride>
</file>

<file path=ppt/theme/themeOverride20.xml><?xml version="1.0" encoding="utf-8"?>
<a:themeOverride xmlns:a="http://schemas.openxmlformats.org/drawingml/2006/main">
  <a:clrScheme name="Office">
    <a:dk1>
      <a:srgbClr val="000000"/>
    </a:dk1>
    <a:lt1>
      <a:srgbClr val="FFFFFF"/>
    </a:lt1>
    <a:dk2>
      <a:srgbClr val="44546A"/>
    </a:dk2>
    <a:lt2>
      <a:srgbClr val="E6E4E4"/>
    </a:lt2>
    <a:accent1>
      <a:srgbClr val="C2DDEC"/>
    </a:accent1>
    <a:accent2>
      <a:srgbClr val="F7C9E3"/>
    </a:accent2>
    <a:accent3>
      <a:srgbClr val="C2DDEC"/>
    </a:accent3>
    <a:accent4>
      <a:srgbClr val="F7C9E3"/>
    </a:accent4>
    <a:accent5>
      <a:srgbClr val="C2DDEC"/>
    </a:accent5>
    <a:accent6>
      <a:srgbClr val="6EAC46"/>
    </a:accent6>
    <a:hlink>
      <a:srgbClr val="0563C1"/>
    </a:hlink>
    <a:folHlink>
      <a:srgbClr val="954D72"/>
    </a:folHlink>
  </a:clrScheme>
</a:themeOverride>
</file>

<file path=ppt/theme/themeOverride3.xml><?xml version="1.0" encoding="utf-8"?>
<a:themeOverride xmlns:a="http://schemas.openxmlformats.org/drawingml/2006/main">
  <a:clrScheme name="Office">
    <a:dk1>
      <a:srgbClr val="000000"/>
    </a:dk1>
    <a:lt1>
      <a:srgbClr val="FFFFFF"/>
    </a:lt1>
    <a:dk2>
      <a:srgbClr val="44546A"/>
    </a:dk2>
    <a:lt2>
      <a:srgbClr val="E6E4E4"/>
    </a:lt2>
    <a:accent1>
      <a:srgbClr val="C2DDEC"/>
    </a:accent1>
    <a:accent2>
      <a:srgbClr val="F7C9E3"/>
    </a:accent2>
    <a:accent3>
      <a:srgbClr val="C2DDEC"/>
    </a:accent3>
    <a:accent4>
      <a:srgbClr val="F7C9E3"/>
    </a:accent4>
    <a:accent5>
      <a:srgbClr val="C2DDEC"/>
    </a:accent5>
    <a:accent6>
      <a:srgbClr val="6EAC46"/>
    </a:accent6>
    <a:hlink>
      <a:srgbClr val="0563C1"/>
    </a:hlink>
    <a:folHlink>
      <a:srgbClr val="954D72"/>
    </a:folHlink>
  </a:clrScheme>
</a:themeOverride>
</file>

<file path=ppt/theme/themeOverride4.xml><?xml version="1.0" encoding="utf-8"?>
<a:themeOverride xmlns:a="http://schemas.openxmlformats.org/drawingml/2006/main">
  <a:clrScheme name="Office">
    <a:dk1>
      <a:srgbClr val="000000"/>
    </a:dk1>
    <a:lt1>
      <a:srgbClr val="FFFFFF"/>
    </a:lt1>
    <a:dk2>
      <a:srgbClr val="44546A"/>
    </a:dk2>
    <a:lt2>
      <a:srgbClr val="E6E4E4"/>
    </a:lt2>
    <a:accent1>
      <a:srgbClr val="C2DDEC"/>
    </a:accent1>
    <a:accent2>
      <a:srgbClr val="F7C9E3"/>
    </a:accent2>
    <a:accent3>
      <a:srgbClr val="C2DDEC"/>
    </a:accent3>
    <a:accent4>
      <a:srgbClr val="F7C9E3"/>
    </a:accent4>
    <a:accent5>
      <a:srgbClr val="C2DDEC"/>
    </a:accent5>
    <a:accent6>
      <a:srgbClr val="6EAC46"/>
    </a:accent6>
    <a:hlink>
      <a:srgbClr val="0563C1"/>
    </a:hlink>
    <a:folHlink>
      <a:srgbClr val="954D72"/>
    </a:folHlink>
  </a:clrScheme>
</a:themeOverride>
</file>

<file path=ppt/theme/themeOverride5.xml><?xml version="1.0" encoding="utf-8"?>
<a:themeOverride xmlns:a="http://schemas.openxmlformats.org/drawingml/2006/main">
  <a:clrScheme name="Office">
    <a:dk1>
      <a:srgbClr val="000000"/>
    </a:dk1>
    <a:lt1>
      <a:srgbClr val="FFFFFF"/>
    </a:lt1>
    <a:dk2>
      <a:srgbClr val="44546A"/>
    </a:dk2>
    <a:lt2>
      <a:srgbClr val="E6E4E4"/>
    </a:lt2>
    <a:accent1>
      <a:srgbClr val="C2DDEC"/>
    </a:accent1>
    <a:accent2>
      <a:srgbClr val="F7C9E3"/>
    </a:accent2>
    <a:accent3>
      <a:srgbClr val="C2DDEC"/>
    </a:accent3>
    <a:accent4>
      <a:srgbClr val="F7C9E3"/>
    </a:accent4>
    <a:accent5>
      <a:srgbClr val="C2DDEC"/>
    </a:accent5>
    <a:accent6>
      <a:srgbClr val="6EAC46"/>
    </a:accent6>
    <a:hlink>
      <a:srgbClr val="0563C1"/>
    </a:hlink>
    <a:folHlink>
      <a:srgbClr val="954D72"/>
    </a:folHlink>
  </a:clrScheme>
</a:themeOverride>
</file>

<file path=ppt/theme/themeOverride6.xml><?xml version="1.0" encoding="utf-8"?>
<a:themeOverride xmlns:a="http://schemas.openxmlformats.org/drawingml/2006/main">
  <a:clrScheme name="Office">
    <a:dk1>
      <a:srgbClr val="000000"/>
    </a:dk1>
    <a:lt1>
      <a:srgbClr val="FFFFFF"/>
    </a:lt1>
    <a:dk2>
      <a:srgbClr val="44546A"/>
    </a:dk2>
    <a:lt2>
      <a:srgbClr val="E6E4E4"/>
    </a:lt2>
    <a:accent1>
      <a:srgbClr val="C2DDEC"/>
    </a:accent1>
    <a:accent2>
      <a:srgbClr val="F7C9E3"/>
    </a:accent2>
    <a:accent3>
      <a:srgbClr val="C2DDEC"/>
    </a:accent3>
    <a:accent4>
      <a:srgbClr val="F7C9E3"/>
    </a:accent4>
    <a:accent5>
      <a:srgbClr val="C2DDEC"/>
    </a:accent5>
    <a:accent6>
      <a:srgbClr val="6EAC46"/>
    </a:accent6>
    <a:hlink>
      <a:srgbClr val="0563C1"/>
    </a:hlink>
    <a:folHlink>
      <a:srgbClr val="954D72"/>
    </a:folHlink>
  </a:clrScheme>
</a:themeOverride>
</file>

<file path=ppt/theme/themeOverride7.xml><?xml version="1.0" encoding="utf-8"?>
<a:themeOverride xmlns:a="http://schemas.openxmlformats.org/drawingml/2006/main">
  <a:clrScheme name="Office">
    <a:dk1>
      <a:srgbClr val="000000"/>
    </a:dk1>
    <a:lt1>
      <a:srgbClr val="FFFFFF"/>
    </a:lt1>
    <a:dk2>
      <a:srgbClr val="44546A"/>
    </a:dk2>
    <a:lt2>
      <a:srgbClr val="E6E4E4"/>
    </a:lt2>
    <a:accent1>
      <a:srgbClr val="C2DDEC"/>
    </a:accent1>
    <a:accent2>
      <a:srgbClr val="F7C9E3"/>
    </a:accent2>
    <a:accent3>
      <a:srgbClr val="C2DDEC"/>
    </a:accent3>
    <a:accent4>
      <a:srgbClr val="F7C9E3"/>
    </a:accent4>
    <a:accent5>
      <a:srgbClr val="C2DDEC"/>
    </a:accent5>
    <a:accent6>
      <a:srgbClr val="6EAC46"/>
    </a:accent6>
    <a:hlink>
      <a:srgbClr val="0563C1"/>
    </a:hlink>
    <a:folHlink>
      <a:srgbClr val="954D72"/>
    </a:folHlink>
  </a:clrScheme>
</a:themeOverride>
</file>

<file path=ppt/theme/themeOverride8.xml><?xml version="1.0" encoding="utf-8"?>
<a:themeOverride xmlns:a="http://schemas.openxmlformats.org/drawingml/2006/main">
  <a:clrScheme name="Office">
    <a:dk1>
      <a:srgbClr val="000000"/>
    </a:dk1>
    <a:lt1>
      <a:srgbClr val="FFFFFF"/>
    </a:lt1>
    <a:dk2>
      <a:srgbClr val="44546A"/>
    </a:dk2>
    <a:lt2>
      <a:srgbClr val="E6E4E4"/>
    </a:lt2>
    <a:accent1>
      <a:srgbClr val="C2DDEC"/>
    </a:accent1>
    <a:accent2>
      <a:srgbClr val="F7C9E3"/>
    </a:accent2>
    <a:accent3>
      <a:srgbClr val="C2DDEC"/>
    </a:accent3>
    <a:accent4>
      <a:srgbClr val="F7C9E3"/>
    </a:accent4>
    <a:accent5>
      <a:srgbClr val="C2DDEC"/>
    </a:accent5>
    <a:accent6>
      <a:srgbClr val="6EAC46"/>
    </a:accent6>
    <a:hlink>
      <a:srgbClr val="0563C1"/>
    </a:hlink>
    <a:folHlink>
      <a:srgbClr val="954D72"/>
    </a:folHlink>
  </a:clrScheme>
</a:themeOverride>
</file>

<file path=ppt/theme/themeOverride9.xml><?xml version="1.0" encoding="utf-8"?>
<a:themeOverride xmlns:a="http://schemas.openxmlformats.org/drawingml/2006/main">
  <a:clrScheme name="Office">
    <a:dk1>
      <a:srgbClr val="000000"/>
    </a:dk1>
    <a:lt1>
      <a:srgbClr val="FFFFFF"/>
    </a:lt1>
    <a:dk2>
      <a:srgbClr val="44546A"/>
    </a:dk2>
    <a:lt2>
      <a:srgbClr val="E6E4E4"/>
    </a:lt2>
    <a:accent1>
      <a:srgbClr val="C2DDEC"/>
    </a:accent1>
    <a:accent2>
      <a:srgbClr val="F7C9E3"/>
    </a:accent2>
    <a:accent3>
      <a:srgbClr val="C2DDEC"/>
    </a:accent3>
    <a:accent4>
      <a:srgbClr val="F7C9E3"/>
    </a:accent4>
    <a:accent5>
      <a:srgbClr val="C2DDEC"/>
    </a:accent5>
    <a:accent6>
      <a:srgbClr val="6EAC46"/>
    </a:accent6>
    <a:hlink>
      <a:srgbClr val="0563C1"/>
    </a:hlink>
    <a:folHlink>
      <a:srgbClr val="954D72"/>
    </a:folHlink>
  </a:clrScheme>
</a:themeOverride>
</file>

<file path=docProps/app.xml><?xml version="1.0" encoding="utf-8"?>
<Properties xmlns="http://schemas.openxmlformats.org/officeDocument/2006/extended-properties" xmlns:vt="http://schemas.openxmlformats.org/officeDocument/2006/docPropsVTypes">
  <TotalTime>94</TotalTime>
  <Words>1038</Words>
  <Application>Microsoft Office PowerPoint</Application>
  <PresentationFormat>宽屏</PresentationFormat>
  <Paragraphs>133</Paragraphs>
  <Slides>21</Slides>
  <Notes>21</Notes>
  <HiddenSlides>0</HiddenSlides>
  <MMClips>0</MMClips>
  <ScaleCrop>false</ScaleCrop>
  <HeadingPairs>
    <vt:vector size="6" baseType="variant">
      <vt:variant>
        <vt:lpstr>已用的字体</vt:lpstr>
      </vt:variant>
      <vt:variant>
        <vt:i4>5</vt:i4>
      </vt:variant>
      <vt:variant>
        <vt:lpstr>主题</vt:lpstr>
      </vt:variant>
      <vt:variant>
        <vt:i4>2</vt:i4>
      </vt:variant>
      <vt:variant>
        <vt:lpstr>幻灯片标题</vt:lpstr>
      </vt:variant>
      <vt:variant>
        <vt:i4>21</vt:i4>
      </vt:variant>
    </vt:vector>
  </HeadingPairs>
  <TitlesOfParts>
    <vt:vector size="28" baseType="lpstr">
      <vt:lpstr>等线</vt:lpstr>
      <vt:lpstr>Microsoft YaHei</vt:lpstr>
      <vt:lpstr>Agency FB</vt:lpstr>
      <vt:lpstr>Arial</vt:lpstr>
      <vt:lpstr>Calibri</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花朵小清新粉蓝通用商务ppt模板</dc:title>
  <dc:creator>Administrator</dc:creator>
  <cp:lastModifiedBy>Microsoft</cp:lastModifiedBy>
  <cp:revision>18</cp:revision>
  <dcterms:created xsi:type="dcterms:W3CDTF">2018-07-06T04:47:52Z</dcterms:created>
  <dcterms:modified xsi:type="dcterms:W3CDTF">2018-07-14T13:32:41Z</dcterms:modified>
</cp:coreProperties>
</file>