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3" r:id="rId2"/>
  </p:sldMasterIdLst>
  <p:notesMasterIdLst>
    <p:notesMasterId r:id="rId30"/>
  </p:notesMasterIdLst>
  <p:sldIdLst>
    <p:sldId id="344" r:id="rId3"/>
    <p:sldId id="325" r:id="rId4"/>
    <p:sldId id="326" r:id="rId5"/>
    <p:sldId id="321" r:id="rId6"/>
    <p:sldId id="322" r:id="rId7"/>
    <p:sldId id="341" r:id="rId8"/>
    <p:sldId id="309" r:id="rId9"/>
    <p:sldId id="327" r:id="rId10"/>
    <p:sldId id="308" r:id="rId11"/>
    <p:sldId id="310" r:id="rId12"/>
    <p:sldId id="304" r:id="rId13"/>
    <p:sldId id="328" r:id="rId14"/>
    <p:sldId id="323" r:id="rId15"/>
    <p:sldId id="324" r:id="rId16"/>
    <p:sldId id="306" r:id="rId17"/>
    <p:sldId id="332" r:id="rId18"/>
    <p:sldId id="333" r:id="rId19"/>
    <p:sldId id="334" r:id="rId20"/>
    <p:sldId id="342" r:id="rId21"/>
    <p:sldId id="335" r:id="rId22"/>
    <p:sldId id="330" r:id="rId23"/>
    <p:sldId id="340" r:id="rId24"/>
    <p:sldId id="337" r:id="rId25"/>
    <p:sldId id="338" r:id="rId26"/>
    <p:sldId id="345" r:id="rId27"/>
    <p:sldId id="346" r:id="rId28"/>
    <p:sldId id="347" r:id="rId29"/>
  </p:sldIdLst>
  <p:sldSz cx="9144000" cy="5143500" type="screen16x9"/>
  <p:notesSz cx="6858000" cy="9144000"/>
  <p:embeddedFontLst>
    <p:embeddedFont>
      <p:font typeface="Segoe UI Semilight" panose="020B0402040204020203" pitchFamily="34" charset="0"/>
      <p:regular r:id="rId31"/>
    </p:embeddedFont>
    <p:embeddedFont>
      <p:font typeface="Calibri Light" panose="020F0302020204030204" pitchFamily="34" charset="0"/>
      <p:regular r:id="rId32"/>
      <p:italic r:id="rId33"/>
    </p:embeddedFont>
    <p:embeddedFont>
      <p:font typeface="Open Sans Light" panose="020B0306030504020204" pitchFamily="34" charset="0"/>
      <p:regular r:id="rId34"/>
      <p:italic r:id="rId35"/>
    </p:embeddedFont>
    <p:embeddedFont>
      <p:font typeface="微软雅黑 Light" panose="02010600030101010101" charset="-122"/>
      <p:regular r:id="rId36"/>
    </p:embeddedFont>
    <p:embeddedFont>
      <p:font typeface="Open Sans" panose="020B0606030504020204" pitchFamily="34" charset="0"/>
      <p:regular r:id="rId37"/>
      <p:bold r:id="rId38"/>
      <p:italic r:id="rId39"/>
      <p:bold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598" autoAdjust="0"/>
  </p:normalViewPr>
  <p:slideViewPr>
    <p:cSldViewPr snapToGrid="0">
      <p:cViewPr varScale="1">
        <p:scale>
          <a:sx n="107" d="100"/>
          <a:sy n="107" d="100"/>
        </p:scale>
        <p:origin x="75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-4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ysClr val="window" lastClr="FFFFFF"/>
            </a:solidFill>
          </c:spPr>
          <c:invertIfNegative val="0"/>
          <c:cat>
            <c:numRef>
              <c:f>Sheet1!$A$2:$A$6</c:f>
              <c:numCache>
                <c:formatCode>m/d/yyyy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" lastClr="FFFFFF">
                <a:alpha val="70000"/>
              </a:sysClr>
            </a:solidFill>
          </c:spPr>
          <c:invertIfNegative val="0"/>
          <c:cat>
            <c:numRef>
              <c:f>Sheet1!$A$2:$A$6</c:f>
              <c:numCache>
                <c:formatCode>m/d/yyyy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ysClr val="window" lastClr="FFFFFF">
                <a:alpha val="40000"/>
              </a:sysClr>
            </a:solidFill>
          </c:spPr>
          <c:invertIfNegative val="0"/>
          <c:cat>
            <c:numRef>
              <c:f>Sheet1!$A$2:$A$6</c:f>
              <c:numCache>
                <c:formatCode>m/d/yyyy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8987168"/>
        <c:axId val="198987728"/>
      </c:barChart>
      <c:dateAx>
        <c:axId val="198987168"/>
        <c:scaling>
          <c:orientation val="minMax"/>
        </c:scaling>
        <c:delete val="0"/>
        <c:axPos val="l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198987728"/>
        <c:crosses val="autoZero"/>
        <c:auto val="1"/>
        <c:lblOffset val="100"/>
        <c:baseTimeUnit val="months"/>
      </c:dateAx>
      <c:valAx>
        <c:axId val="19898772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zh-CN"/>
          </a:p>
        </c:txPr>
        <c:crossAx val="198987168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>
          <a:solidFill>
            <a:sysClr val="windowText" lastClr="000000"/>
          </a:solidFill>
          <a:latin typeface="Open Sans" pitchFamily="34" charset="0"/>
          <a:ea typeface="Open Sans" pitchFamily="34" charset="0"/>
          <a:cs typeface="Open Sans" pitchFamily="34" charset="0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90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922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399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74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2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139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88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252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8840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934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BCCE1-DE81-4C12-98AA-36B1AE9358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14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570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142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1801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268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041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08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6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332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57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567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2CF5D4-4650-4965-9715-3F058B96C8D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480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552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10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97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90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347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396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874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584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936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58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08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35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035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842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837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032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chart" Target="../charts/char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5845" y="1304333"/>
            <a:ext cx="760471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dirty="0" smtClean="0">
                <a:solidFill>
                  <a:schemeClr val="bg1">
                    <a:alpha val="9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创意黑板风论文答辩</a:t>
            </a:r>
            <a:endParaRPr lang="zh-CN" altLang="en-US" sz="5400" dirty="0">
              <a:solidFill>
                <a:schemeClr val="bg1">
                  <a:alpha val="90000"/>
                </a:schemeClr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39922" y="2352502"/>
            <a:ext cx="5416558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+mn-ea"/>
              </a:rPr>
              <a:t>Creative blackboard Wind thesis Creative blackboard Wind thesis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5034" y="3225536"/>
            <a:ext cx="237096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800" dirty="0" smtClean="0">
                <a:solidFill>
                  <a:schemeClr val="bg1">
                    <a:alpha val="90000"/>
                  </a:schemeClr>
                </a:solidFill>
              </a:rPr>
              <a:t>答辩</a:t>
            </a:r>
            <a:r>
              <a:rPr lang="zh-CN" altLang="en-US" sz="1800" dirty="0">
                <a:solidFill>
                  <a:schemeClr val="bg1">
                    <a:alpha val="90000"/>
                  </a:schemeClr>
                </a:solidFill>
              </a:rPr>
              <a:t>人</a:t>
            </a:r>
            <a:r>
              <a:rPr lang="zh-CN" altLang="en-US" sz="1800" dirty="0" smtClean="0">
                <a:solidFill>
                  <a:schemeClr val="bg1">
                    <a:alpha val="90000"/>
                  </a:schemeClr>
                </a:solidFill>
              </a:rPr>
              <a:t>：锐旗设计</a:t>
            </a:r>
            <a:endParaRPr lang="zh-CN" altLang="en-US" sz="1800" dirty="0">
              <a:solidFill>
                <a:schemeClr val="bg1">
                  <a:alpha val="9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48201" y="3225536"/>
            <a:ext cx="237096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bg1">
                    <a:alpha val="90000"/>
                  </a:schemeClr>
                </a:solidFill>
              </a:rPr>
              <a:t>指导老师</a:t>
            </a:r>
            <a:r>
              <a:rPr lang="zh-CN" altLang="en-US" sz="1800" dirty="0" smtClean="0">
                <a:solidFill>
                  <a:schemeClr val="bg1">
                    <a:alpha val="90000"/>
                  </a:schemeClr>
                </a:solidFill>
              </a:rPr>
              <a:t>：李教授</a:t>
            </a:r>
            <a:endParaRPr lang="zh-CN" altLang="en-US" sz="1800" dirty="0">
              <a:solidFill>
                <a:schemeClr val="bg1">
                  <a:alpha val="90000"/>
                </a:schemeClr>
              </a:solidFill>
            </a:endParaRPr>
          </a:p>
        </p:txBody>
      </p:sp>
      <p:pic>
        <p:nvPicPr>
          <p:cNvPr id="2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24084" y="-791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4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676452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3" name="TextBox 30"/>
          <p:cNvSpPr txBox="1"/>
          <p:nvPr/>
        </p:nvSpPr>
        <p:spPr>
          <a:xfrm>
            <a:off x="2570041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4" name="TextBox 31"/>
          <p:cNvSpPr txBox="1"/>
          <p:nvPr/>
        </p:nvSpPr>
        <p:spPr>
          <a:xfrm>
            <a:off x="4531259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5" name="TextBox 32"/>
          <p:cNvSpPr txBox="1"/>
          <p:nvPr/>
        </p:nvSpPr>
        <p:spPr>
          <a:xfrm>
            <a:off x="6560105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6" name="TextBox 34"/>
          <p:cNvSpPr txBox="1"/>
          <p:nvPr/>
        </p:nvSpPr>
        <p:spPr>
          <a:xfrm>
            <a:off x="1600200" y="4104822"/>
            <a:ext cx="5992092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05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4081" y="967406"/>
            <a:ext cx="7641986" cy="2164103"/>
            <a:chOff x="751008" y="967406"/>
            <a:chExt cx="7641986" cy="2164103"/>
          </a:xfrm>
        </p:grpSpPr>
        <p:grpSp>
          <p:nvGrpSpPr>
            <p:cNvPr id="8" name="组合 7"/>
            <p:cNvGrpSpPr/>
            <p:nvPr/>
          </p:nvGrpSpPr>
          <p:grpSpPr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690501" y="1981829"/>
                <a:ext cx="566573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690501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3598424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5582870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7354446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583481" y="1508432"/>
                <a:ext cx="1" cy="47339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3482432" y="967406"/>
                <a:ext cx="2179136" cy="54102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3768399" y="1087878"/>
                <a:ext cx="158889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spc="225" dirty="0" smtClean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点击添加标题</a:t>
                </a:r>
                <a:endParaRPr lang="zh-CN" altLang="en-US" sz="1600" spc="2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51008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TextBox 36"/>
            <p:cNvSpPr txBox="1"/>
            <p:nvPr/>
          </p:nvSpPr>
          <p:spPr>
            <a:xfrm>
              <a:off x="1091211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2159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3022361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43376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TextBox 38"/>
            <p:cNvSpPr txBox="1"/>
            <p:nvPr/>
          </p:nvSpPr>
          <p:spPr>
            <a:xfrm>
              <a:off x="4983578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04594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TextBox 39"/>
            <p:cNvSpPr txBox="1"/>
            <p:nvPr/>
          </p:nvSpPr>
          <p:spPr>
            <a:xfrm>
              <a:off x="6944796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0460" y="277672"/>
            <a:ext cx="1373114" cy="414303"/>
            <a:chOff x="310460" y="277672"/>
            <a:chExt cx="1373114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76837" y="300157"/>
              <a:ext cx="12067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研究思路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399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3860" y="1528997"/>
            <a:ext cx="1829490" cy="550887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1747" y="1648179"/>
              <a:ext cx="108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步骤一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24417" y="1528997"/>
            <a:ext cx="1640420" cy="550887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rgbClr val="06417E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720597" y="1652040"/>
              <a:ext cx="9459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步骤二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26026" y="1528997"/>
            <a:ext cx="1640420" cy="550887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265266" y="1652040"/>
              <a:ext cx="9458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步骤三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39611" y="1528997"/>
            <a:ext cx="1640420" cy="550887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35042" y="1652040"/>
              <a:ext cx="9346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步骤四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17269" y="1528997"/>
            <a:ext cx="1640420" cy="550887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42600" y="1652040"/>
              <a:ext cx="921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步骤五</a:t>
              </a:r>
              <a:endParaRPr lang="zh-CN" altLang="en-US" sz="1800" dirty="0">
                <a:solidFill>
                  <a:schemeClr val="bg1"/>
                </a:solidFill>
                <a:latin typeface="Segoe UI Semilight" panose="020B0402040204020203" pitchFamily="34" charset="0"/>
                <a:ea typeface="微软雅黑 Light" panose="020B0502040204020203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3860" y="2355726"/>
            <a:ext cx="1518320" cy="1559865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4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52947" y="2355726"/>
            <a:ext cx="1518320" cy="1559865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46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48749" y="2355726"/>
            <a:ext cx="1518320" cy="1559865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49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52296" y="2372764"/>
            <a:ext cx="1518320" cy="155986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52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78319" y="2372764"/>
            <a:ext cx="1518320" cy="155986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55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64591" cy="414303"/>
            <a:chOff x="310460" y="277672"/>
            <a:chExt cx="1364591" cy="414303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476837" y="300157"/>
              <a:ext cx="1198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研究步骤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095845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2866757" y="2019402"/>
            <a:ext cx="4348365" cy="939618"/>
            <a:chOff x="2866757" y="2019402"/>
            <a:chExt cx="4348365" cy="939618"/>
          </a:xfrm>
        </p:grpSpPr>
        <p:sp>
          <p:nvSpPr>
            <p:cNvPr id="20" name="文本框 19"/>
            <p:cNvSpPr txBox="1"/>
            <p:nvPr/>
          </p:nvSpPr>
          <p:spPr>
            <a:xfrm>
              <a:off x="2866757" y="2251134"/>
              <a:ext cx="43483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关键技术与难点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29671" y="2019402"/>
              <a:ext cx="16595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THREE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28879" y="1944350"/>
            <a:ext cx="1129689" cy="1129689"/>
            <a:chOff x="1928879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155101" y="2105687"/>
              <a:ext cx="659346" cy="79083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3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6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sz="15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r>
              <a:rPr lang="zh-CN" altLang="en-US" sz="15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文字标题</a:t>
            </a:r>
            <a:endParaRPr lang="zh-CN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6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sz="15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r>
              <a:rPr lang="zh-CN" altLang="en-US" sz="15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文字标题</a:t>
            </a:r>
            <a:endParaRPr lang="zh-CN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877366" y="1751364"/>
            <a:ext cx="367035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sz="12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</a:t>
            </a:r>
            <a:r>
              <a:rPr lang="zh-CN" sz="12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zh-CN" sz="12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defTabSz="684213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sp>
        <p:nvSpPr>
          <p:cNvPr id="11" name="Text Box 65"/>
          <p:cNvSpPr txBox="1">
            <a:spLocks noChangeArrowheads="1"/>
          </p:cNvSpPr>
          <p:nvPr/>
        </p:nvSpPr>
        <p:spPr bwMode="auto">
          <a:xfrm>
            <a:off x="877367" y="3405539"/>
            <a:ext cx="367035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sz="12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</a:t>
            </a:r>
            <a:r>
              <a:rPr lang="zh-CN" sz="12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</a:t>
            </a:r>
            <a:endParaRPr lang="zh-CN" sz="12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defTabSz="684213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sp>
        <p:nvSpPr>
          <p:cNvPr id="12" name="Freeform 103"/>
          <p:cNvSpPr>
            <a:spLocks noEditPoints="1" noChangeArrowheads="1"/>
          </p:cNvSpPr>
          <p:nvPr/>
        </p:nvSpPr>
        <p:spPr bwMode="auto">
          <a:xfrm>
            <a:off x="6839217" y="2533382"/>
            <a:ext cx="464871" cy="359310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itchFamily="2" charset="-122"/>
            </a:endParaRPr>
          </a:p>
        </p:txBody>
      </p:sp>
      <p:sp>
        <p:nvSpPr>
          <p:cNvPr id="13" name="Freeform 33"/>
          <p:cNvSpPr>
            <a:spLocks noEditPoints="1" noChangeArrowheads="1"/>
          </p:cNvSpPr>
          <p:nvPr/>
        </p:nvSpPr>
        <p:spPr bwMode="auto">
          <a:xfrm>
            <a:off x="6899716" y="3673475"/>
            <a:ext cx="411867" cy="267156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1332223" cy="414303"/>
            <a:chOff x="310460" y="277672"/>
            <a:chExt cx="1332223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76837" y="300157"/>
              <a:ext cx="1165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关键技术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038952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utoUpdateAnimBg="0"/>
      <p:bldP spid="9" grpId="0" autoUpdateAnimBg="0"/>
      <p:bldP spid="10" grpId="0" autoUpdateAnimBg="0"/>
      <p:bldP spid="11" grpId="0" autoUpdateAnimBg="0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36252" y="857819"/>
            <a:ext cx="3516086" cy="3658147"/>
            <a:chOff x="839089" y="1015825"/>
            <a:chExt cx="4688114" cy="4877531"/>
          </a:xfrm>
        </p:grpSpPr>
        <p:grpSp>
          <p:nvGrpSpPr>
            <p:cNvPr id="5" name="组合 4"/>
            <p:cNvGrpSpPr/>
            <p:nvPr/>
          </p:nvGrpSpPr>
          <p:grpSpPr>
            <a:xfrm rot="21302113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9" idx="3"/>
              </p:cNvCxnSpPr>
              <p:nvPr/>
            </p:nvCxnSpPr>
            <p:spPr>
              <a:xfrm rot="297887" flipV="1">
                <a:off x="3130077" y="2231435"/>
                <a:ext cx="809535" cy="56919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9" idx="5"/>
              </p:cNvCxnSpPr>
              <p:nvPr/>
            </p:nvCxnSpPr>
            <p:spPr>
              <a:xfrm rot="297887">
                <a:off x="4141385" y="2297757"/>
                <a:ext cx="723917" cy="586970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9" name="椭圆 8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95804" y="2370030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804" y="3299265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83788" y="1010877"/>
            <a:ext cx="2600580" cy="2855609"/>
            <a:chOff x="6502470" y="1193017"/>
            <a:chExt cx="3467440" cy="3807479"/>
          </a:xfrm>
        </p:grpSpPr>
        <p:grpSp>
          <p:nvGrpSpPr>
            <p:cNvPr id="13" name="组合 12"/>
            <p:cNvGrpSpPr/>
            <p:nvPr/>
          </p:nvGrpSpPr>
          <p:grpSpPr>
            <a:xfrm rot="21302113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17" idx="3"/>
              </p:cNvCxnSpPr>
              <p:nvPr/>
            </p:nvCxnSpPr>
            <p:spPr>
              <a:xfrm rot="297887" flipV="1">
                <a:off x="3103525" y="2334225"/>
                <a:ext cx="841583" cy="443544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17" idx="5"/>
              </p:cNvCxnSpPr>
              <p:nvPr/>
            </p:nvCxnSpPr>
            <p:spPr>
              <a:xfrm rot="297887">
                <a:off x="4146778" y="2402940"/>
                <a:ext cx="747181" cy="46132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433794" y="2235651"/>
            <a:ext cx="2300568" cy="116955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保留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1405052" cy="414303"/>
            <a:chOff x="310460" y="277672"/>
            <a:chExt cx="1405052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476837" y="300157"/>
              <a:ext cx="1238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关键难点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246978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06424" y="2080177"/>
            <a:ext cx="706271" cy="70627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9819" y="1234068"/>
            <a:ext cx="2699790" cy="1399192"/>
            <a:chOff x="1212260" y="1408239"/>
            <a:chExt cx="2699790" cy="1399192"/>
          </a:xfrm>
        </p:grpSpPr>
        <p:sp>
          <p:nvSpPr>
            <p:cNvPr id="5" name="TextBox 12"/>
            <p:cNvSpPr txBox="1"/>
            <p:nvPr/>
          </p:nvSpPr>
          <p:spPr>
            <a:xfrm>
              <a:off x="1212260" y="1745602"/>
              <a:ext cx="269979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粘贴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6" name="TextBox 13"/>
            <p:cNvSpPr txBox="1"/>
            <p:nvPr/>
          </p:nvSpPr>
          <p:spPr>
            <a:xfrm>
              <a:off x="1682144" y="1408239"/>
              <a:ext cx="2039842" cy="419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添加标题一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59513" y="1268040"/>
            <a:ext cx="2759786" cy="1387166"/>
            <a:chOff x="5171954" y="1442211"/>
            <a:chExt cx="2759786" cy="1387166"/>
          </a:xfrm>
        </p:grpSpPr>
        <p:sp>
          <p:nvSpPr>
            <p:cNvPr id="8" name="TextBox 14"/>
            <p:cNvSpPr txBox="1"/>
            <p:nvPr/>
          </p:nvSpPr>
          <p:spPr>
            <a:xfrm>
              <a:off x="5171954" y="1442211"/>
              <a:ext cx="2039842" cy="419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spcBef>
                  <a:spcPct val="0"/>
                </a:spcBef>
                <a:defRPr sz="2400" b="1">
                  <a:gradFill>
                    <a:gsLst>
                      <a:gs pos="0">
                        <a:srgbClr val="BE8C83"/>
                      </a:gs>
                      <a:gs pos="100000">
                        <a:srgbClr val="BE8C83"/>
                      </a:gs>
                      <a:gs pos="50000">
                        <a:srgbClr val="FFEEE2"/>
                      </a:gs>
                    </a:gsLst>
                    <a:lin ang="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600" b="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添加标题二</a:t>
              </a:r>
              <a:endParaRPr lang="zh-CN" altLang="en-US" sz="1600" b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5189668" y="1767548"/>
              <a:ext cx="274207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保留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99796" y="3094621"/>
            <a:ext cx="2219829" cy="1189680"/>
            <a:chOff x="1512237" y="3294193"/>
            <a:chExt cx="2219829" cy="1189680"/>
          </a:xfrm>
        </p:grpSpPr>
        <p:sp>
          <p:nvSpPr>
            <p:cNvPr id="11" name="矩形 10"/>
            <p:cNvSpPr/>
            <p:nvPr/>
          </p:nvSpPr>
          <p:spPr>
            <a:xfrm>
              <a:off x="2144149" y="3294193"/>
              <a:ext cx="1584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12237" y="3594170"/>
              <a:ext cx="2209749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32205" y="3920757"/>
              <a:ext cx="1799861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409006" y="3294193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00</a:t>
              </a:r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2409323" y="3594170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对比数据二：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2409323" y="3925120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对比数据三：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787583" y="4260219"/>
              <a:ext cx="1944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2409323" y="4264582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对比数据四：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79502" y="3099475"/>
            <a:ext cx="2219829" cy="1165404"/>
            <a:chOff x="5291943" y="3273646"/>
            <a:chExt cx="2219829" cy="1165404"/>
          </a:xfrm>
        </p:grpSpPr>
        <p:sp>
          <p:nvSpPr>
            <p:cNvPr id="20" name="矩形 19"/>
            <p:cNvSpPr/>
            <p:nvPr/>
          </p:nvSpPr>
          <p:spPr>
            <a:xfrm>
              <a:off x="5291943" y="3294193"/>
              <a:ext cx="1584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02023" y="3594170"/>
              <a:ext cx="2209749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944" y="3912665"/>
              <a:ext cx="1799861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02022" y="4221109"/>
              <a:ext cx="2052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507387" y="3273646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对比数据一：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600</a:t>
              </a:r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  <a:endParaRPr lang="zh-CN" altLang="en-US" sz="82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5507387" y="3589807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对比数据二：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5507387" y="3912665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对比数据三：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5507387" y="4219759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对比数据四：</a:t>
              </a:r>
              <a:r>
                <a:rPr lang="en-US" altLang="zh-CN" sz="825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821248" cy="414303"/>
            <a:chOff x="310460" y="277672"/>
            <a:chExt cx="1821248" cy="41430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476837" y="300157"/>
              <a:ext cx="16548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案例对比分析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65139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866757" y="2019402"/>
            <a:ext cx="4348365" cy="939618"/>
            <a:chOff x="2866757" y="2019402"/>
            <a:chExt cx="4348365" cy="939618"/>
          </a:xfrm>
        </p:grpSpPr>
        <p:sp>
          <p:nvSpPr>
            <p:cNvPr id="13" name="文本框 12"/>
            <p:cNvSpPr txBox="1"/>
            <p:nvPr/>
          </p:nvSpPr>
          <p:spPr>
            <a:xfrm>
              <a:off x="2866757" y="2251134"/>
              <a:ext cx="43483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研究成果与应用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29670" y="2019402"/>
              <a:ext cx="16160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FOUR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28879" y="1944350"/>
            <a:ext cx="1129689" cy="1129689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819" y="3305771"/>
            <a:ext cx="6988932" cy="127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21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5"/>
          <p:cNvCxnSpPr>
            <a:cxnSpLocks noChangeShapeType="1"/>
          </p:cNvCxnSpPr>
          <p:nvPr/>
        </p:nvCxnSpPr>
        <p:spPr bwMode="auto">
          <a:xfrm>
            <a:off x="3737482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箭头连接符 6"/>
          <p:cNvCxnSpPr>
            <a:cxnSpLocks noChangeShapeType="1"/>
          </p:cNvCxnSpPr>
          <p:nvPr/>
        </p:nvCxnSpPr>
        <p:spPr bwMode="auto">
          <a:xfrm>
            <a:off x="7627145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箭头连接符 7"/>
          <p:cNvCxnSpPr>
            <a:cxnSpLocks noChangeShapeType="1"/>
          </p:cNvCxnSpPr>
          <p:nvPr/>
        </p:nvCxnSpPr>
        <p:spPr bwMode="auto">
          <a:xfrm>
            <a:off x="1818088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8"/>
          <p:cNvCxnSpPr>
            <a:cxnSpLocks noChangeShapeType="1"/>
          </p:cNvCxnSpPr>
          <p:nvPr/>
        </p:nvCxnSpPr>
        <p:spPr bwMode="auto">
          <a:xfrm>
            <a:off x="5602649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环形箭头 5"/>
          <p:cNvSpPr/>
          <p:nvPr/>
        </p:nvSpPr>
        <p:spPr>
          <a:xfrm flipH="1">
            <a:off x="1178722" y="1261738"/>
            <a:ext cx="127873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096569" y="3020291"/>
            <a:ext cx="1409700" cy="108491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 flipH="1">
            <a:off x="3099307" y="1261738"/>
            <a:ext cx="127873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017154" y="3020291"/>
            <a:ext cx="1408509" cy="105593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 flipH="1">
            <a:off x="4964474" y="1261738"/>
            <a:ext cx="127754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4881130" y="3020291"/>
            <a:ext cx="1409700" cy="105593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 flipH="1">
            <a:off x="6987780" y="1261738"/>
            <a:ext cx="127873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905626" y="3020291"/>
            <a:ext cx="1409700" cy="105593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10460" y="277672"/>
            <a:ext cx="1380775" cy="414303"/>
            <a:chOff x="310460" y="277672"/>
            <a:chExt cx="1380775" cy="41430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76837" y="300157"/>
              <a:ext cx="12143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研究目标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891974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7878" y="1121768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918" y="2607606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301" y="2625344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 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说明性文字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 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说明性文字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753" y="3598634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 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说明性文字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性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411" y="2095837"/>
            <a:ext cx="848845" cy="114682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0460" y="277672"/>
            <a:ext cx="1396959" cy="414303"/>
            <a:chOff x="310460" y="277672"/>
            <a:chExt cx="1396959" cy="41430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76837" y="300157"/>
              <a:ext cx="1230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成果形式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265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/>
          <p:nvPr/>
        </p:nvSpPr>
        <p:spPr>
          <a:xfrm>
            <a:off x="0" y="4357700"/>
            <a:ext cx="9144000" cy="7858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" name="Group 30"/>
          <p:cNvGrpSpPr/>
          <p:nvPr/>
        </p:nvGrpSpPr>
        <p:grpSpPr>
          <a:xfrm>
            <a:off x="357158" y="1214428"/>
            <a:ext cx="3805760" cy="3154542"/>
            <a:chOff x="152400" y="438150"/>
            <a:chExt cx="6307824" cy="5228470"/>
          </a:xfrm>
        </p:grpSpPr>
        <p:pic>
          <p:nvPicPr>
            <p:cNvPr id="4" name="Picture 5" descr="imac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438150"/>
              <a:ext cx="6307824" cy="5228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5" name="Rectangle 32"/>
            <p:cNvSpPr/>
            <p:nvPr/>
          </p:nvSpPr>
          <p:spPr>
            <a:xfrm>
              <a:off x="380999" y="666749"/>
              <a:ext cx="5867400" cy="3552574"/>
            </a:xfrm>
            <a:prstGeom prst="rect">
              <a:avLst/>
            </a:prstGeom>
            <a:blipFill>
              <a:blip r:embed="rId4"/>
              <a:stretch>
                <a:fillRect l="-5237" t="-833" r="-1426" b="104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14"/>
          <p:cNvGrpSpPr/>
          <p:nvPr/>
        </p:nvGrpSpPr>
        <p:grpSpPr>
          <a:xfrm>
            <a:off x="4520076" y="2952464"/>
            <a:ext cx="3923247" cy="1086590"/>
            <a:chOff x="4500561" y="3071816"/>
            <a:chExt cx="3923247" cy="1086590"/>
          </a:xfrm>
        </p:grpSpPr>
        <p:sp>
          <p:nvSpPr>
            <p:cNvPr id="7" name="Rectangle 34"/>
            <p:cNvSpPr/>
            <p:nvPr/>
          </p:nvSpPr>
          <p:spPr>
            <a:xfrm>
              <a:off x="4500561" y="3338951"/>
              <a:ext cx="3923247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</a:rPr>
                <a:t>您的内容打在这里，或者通过复制您的文本后在此框中您的内容打在这里，您的内容打在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+mn-ea"/>
                </a:rPr>
                <a:t>这里</a:t>
              </a:r>
              <a:r>
                <a:rPr lang="zh-CN" altLang="en-US" sz="1050" dirty="0">
                  <a:solidFill>
                    <a:schemeClr val="bg1"/>
                  </a:solidFill>
                  <a:latin typeface="+mn-ea"/>
                </a:rPr>
                <a:t>您的内容打在这里，或者通过复制您的文本后在此框中您的内容打在这里，您的内容打在这里</a:t>
              </a:r>
              <a:endParaRPr lang="id-ID" sz="1050" dirty="0">
                <a:solidFill>
                  <a:schemeClr val="bg1"/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8" name="Rectangle 35"/>
            <p:cNvSpPr/>
            <p:nvPr/>
          </p:nvSpPr>
          <p:spPr>
            <a:xfrm>
              <a:off x="4500562" y="307181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+mn-ea"/>
                  <a:cs typeface="Open Sans" pitchFamily="34" charset="0"/>
                </a:rPr>
                <a:t>添加标题</a:t>
              </a:r>
              <a:endParaRPr lang="en-US" sz="1600" dirty="0">
                <a:solidFill>
                  <a:schemeClr val="bg1"/>
                </a:solidFill>
                <a:latin typeface="+mn-ea"/>
                <a:cs typeface="Open Sans" pitchFamily="34" charset="0"/>
              </a:endParaRPr>
            </a:p>
          </p:txBody>
        </p:sp>
      </p:grpSp>
      <p:graphicFrame>
        <p:nvGraphicFramePr>
          <p:cNvPr id="9" name="Chart 83"/>
          <p:cNvGraphicFramePr/>
          <p:nvPr>
            <p:extLst>
              <p:ext uri="{D42A27DB-BD31-4B8C-83A1-F6EECF244321}">
                <p14:modId xmlns:p14="http://schemas.microsoft.com/office/powerpoint/2010/main" val="3076649282"/>
              </p:ext>
            </p:extLst>
          </p:nvPr>
        </p:nvGraphicFramePr>
        <p:xfrm>
          <a:off x="4572000" y="1015868"/>
          <a:ext cx="4029605" cy="1777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310460" y="277672"/>
            <a:ext cx="1372683" cy="414303"/>
            <a:chOff x="310460" y="277672"/>
            <a:chExt cx="1372683" cy="41430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76837" y="300157"/>
              <a:ext cx="1206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应用前景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293696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6828" y="1746368"/>
            <a:ext cx="2765362" cy="964005"/>
            <a:chOff x="219753" y="1976522"/>
            <a:chExt cx="2765362" cy="964005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17307"/>
              <a:ext cx="2741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CONTENTS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1979712" y="197652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目录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3777339" y="189056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绪论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339925" y="1817614"/>
            <a:ext cx="430237" cy="523220"/>
            <a:chOff x="3552850" y="2047768"/>
            <a:chExt cx="430237" cy="523220"/>
          </a:xfrm>
        </p:grpSpPr>
        <p:sp>
          <p:nvSpPr>
            <p:cNvPr id="73" name="文本框 16"/>
            <p:cNvSpPr txBox="1"/>
            <p:nvPr/>
          </p:nvSpPr>
          <p:spPr>
            <a:xfrm>
              <a:off x="3552850" y="2047768"/>
              <a:ext cx="3225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6493494" y="191533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研究成果与应用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5989634" y="1827832"/>
            <a:ext cx="497639" cy="523220"/>
            <a:chOff x="6073087" y="2057986"/>
            <a:chExt cx="497639" cy="523220"/>
          </a:xfrm>
        </p:grpSpPr>
        <p:sp>
          <p:nvSpPr>
            <p:cNvPr id="77" name="文本框 20"/>
            <p:cNvSpPr txBox="1"/>
            <p:nvPr/>
          </p:nvSpPr>
          <p:spPr>
            <a:xfrm>
              <a:off x="6073087" y="2057986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3777339" y="246994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研究方法与思路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303858" y="2396996"/>
            <a:ext cx="466304" cy="523220"/>
            <a:chOff x="3516783" y="2627150"/>
            <a:chExt cx="466304" cy="523220"/>
          </a:xfrm>
        </p:grpSpPr>
        <p:sp>
          <p:nvSpPr>
            <p:cNvPr id="81" name="文本框 23"/>
            <p:cNvSpPr txBox="1"/>
            <p:nvPr/>
          </p:nvSpPr>
          <p:spPr>
            <a:xfrm>
              <a:off x="3516783" y="2627150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6493494" y="24947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论文总结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989634" y="2407214"/>
            <a:ext cx="497639" cy="523220"/>
            <a:chOff x="6073087" y="2637368"/>
            <a:chExt cx="497639" cy="523220"/>
          </a:xfrm>
        </p:grpSpPr>
        <p:sp>
          <p:nvSpPr>
            <p:cNvPr id="85" name="文本框 26"/>
            <p:cNvSpPr txBox="1"/>
            <p:nvPr/>
          </p:nvSpPr>
          <p:spPr>
            <a:xfrm>
              <a:off x="6073087" y="2637368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30"/>
          <p:cNvSpPr txBox="1"/>
          <p:nvPr/>
        </p:nvSpPr>
        <p:spPr>
          <a:xfrm>
            <a:off x="3777339" y="30436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关键技术与难点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3303858" y="2970739"/>
            <a:ext cx="466304" cy="523220"/>
            <a:chOff x="3516783" y="3200893"/>
            <a:chExt cx="466304" cy="523220"/>
          </a:xfrm>
        </p:grpSpPr>
        <p:sp>
          <p:nvSpPr>
            <p:cNvPr id="89" name="文本框 29"/>
            <p:cNvSpPr txBox="1"/>
            <p:nvPr/>
          </p:nvSpPr>
          <p:spPr>
            <a:xfrm>
              <a:off x="3516783" y="3200893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736631" y="3380527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33"/>
          <p:cNvSpPr txBox="1"/>
          <p:nvPr/>
        </p:nvSpPr>
        <p:spPr>
          <a:xfrm>
            <a:off x="6493494" y="306846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致谢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989634" y="2980957"/>
            <a:ext cx="497639" cy="523220"/>
            <a:chOff x="6073087" y="3211111"/>
            <a:chExt cx="497639" cy="523220"/>
          </a:xfrm>
        </p:grpSpPr>
        <p:sp>
          <p:nvSpPr>
            <p:cNvPr id="93" name="文本框 32"/>
            <p:cNvSpPr txBox="1"/>
            <p:nvPr/>
          </p:nvSpPr>
          <p:spPr>
            <a:xfrm>
              <a:off x="6073087" y="3211111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H="1">
              <a:off x="6324270" y="3380527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065535" y="1909117"/>
            <a:ext cx="0" cy="15472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09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4.72222E-6 -9.87654E-7 " pathEditMode="relative" rAng="0" ptsTypes="AA">
                                      <p:cBhvr>
                                        <p:cTn id="24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4.44444E-6 4.69136E-6 " pathEditMode="relative" rAng="0" ptsTypes="AA">
                                      <p:cBhvr>
                                        <p:cTn id="32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4.44444E-6 4.93827E-6 " pathEditMode="relative" rAng="0" ptsTypes="AA">
                                      <p:cBhvr>
                                        <p:cTn id="40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1.94444E-6 -2.83951E-6 " pathEditMode="relative" rAng="0" ptsTypes="AA">
                                      <p:cBhvr>
                                        <p:cTn id="48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1.94444E-6 2.83951E-6 " pathEditMode="relative" rAng="0" ptsTypes="AA">
                                      <p:cBhvr>
                                        <p:cTn id="56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1.94444E-6 3.08642E-6 " pathEditMode="relative" rAng="0" ptsTypes="AA">
                                      <p:cBhvr>
                                        <p:cTn id="64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87" grpId="0"/>
      <p:bldP spid="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4070982" y="2019402"/>
            <a:ext cx="2255503" cy="939618"/>
            <a:chOff x="4070982" y="2019402"/>
            <a:chExt cx="2255503" cy="939618"/>
          </a:xfrm>
        </p:grpSpPr>
        <p:sp>
          <p:nvSpPr>
            <p:cNvPr id="24" name="文本框 23"/>
            <p:cNvSpPr txBox="1"/>
            <p:nvPr/>
          </p:nvSpPr>
          <p:spPr>
            <a:xfrm>
              <a:off x="4070982" y="2251134"/>
              <a:ext cx="225550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118308" y="2019402"/>
              <a:ext cx="1331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FIVE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817516" y="1944350"/>
            <a:ext cx="1129689" cy="1129689"/>
            <a:chOff x="2817516" y="1944350"/>
            <a:chExt cx="1129689" cy="1129689"/>
          </a:xfrm>
        </p:grpSpPr>
        <p:sp>
          <p:nvSpPr>
            <p:cNvPr id="38" name="椭圆 37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3195035" y="2160665"/>
              <a:ext cx="444894" cy="657916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090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5977" y="1494380"/>
            <a:ext cx="1862027" cy="2216942"/>
            <a:chOff x="465977" y="1463280"/>
            <a:chExt cx="1862027" cy="2216942"/>
          </a:xfrm>
        </p:grpSpPr>
        <p:grpSp>
          <p:nvGrpSpPr>
            <p:cNvPr id="5" name="组合 4"/>
            <p:cNvGrpSpPr/>
            <p:nvPr/>
          </p:nvGrpSpPr>
          <p:grpSpPr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771062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标题一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7430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82650" y="1494380"/>
            <a:ext cx="1862027" cy="2216942"/>
            <a:chOff x="2582650" y="1463280"/>
            <a:chExt cx="1862027" cy="2216942"/>
          </a:xfrm>
        </p:grpSpPr>
        <p:grpSp>
          <p:nvGrpSpPr>
            <p:cNvPr id="11" name="组合 10"/>
            <p:cNvGrpSpPr/>
            <p:nvPr/>
          </p:nvGrpSpPr>
          <p:grpSpPr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887735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标题二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29405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99324" y="1494380"/>
            <a:ext cx="1862027" cy="2216942"/>
            <a:chOff x="4699324" y="1463280"/>
            <a:chExt cx="1862027" cy="2216942"/>
          </a:xfrm>
        </p:grpSpPr>
        <p:grpSp>
          <p:nvGrpSpPr>
            <p:cNvPr id="17" name="组合 16"/>
            <p:cNvGrpSpPr/>
            <p:nvPr/>
          </p:nvGrpSpPr>
          <p:grpSpPr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004409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标题三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46079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15997" y="1494380"/>
            <a:ext cx="1862027" cy="2216942"/>
            <a:chOff x="6815997" y="1463280"/>
            <a:chExt cx="1862027" cy="2216942"/>
          </a:xfrm>
        </p:grpSpPr>
        <p:grpSp>
          <p:nvGrpSpPr>
            <p:cNvPr id="23" name="组合 22"/>
            <p:cNvGrpSpPr/>
            <p:nvPr/>
          </p:nvGrpSpPr>
          <p:grpSpPr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121082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标题四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62752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通过复制您的文本后，在此框中选择粘贴，并选择只保留文字。您的内容打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56499" cy="414303"/>
            <a:chOff x="310460" y="277672"/>
            <a:chExt cx="1356499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476837" y="300157"/>
              <a:ext cx="1190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853344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1"/>
          <p:cNvSpPr>
            <a:spLocks/>
          </p:cNvSpPr>
          <p:nvPr/>
        </p:nvSpPr>
        <p:spPr bwMode="auto">
          <a:xfrm>
            <a:off x="1191588" y="1039034"/>
            <a:ext cx="1795036" cy="1799811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Freeform 52"/>
          <p:cNvSpPr>
            <a:spLocks/>
          </p:cNvSpPr>
          <p:nvPr/>
        </p:nvSpPr>
        <p:spPr bwMode="auto">
          <a:xfrm>
            <a:off x="1585662" y="2471403"/>
            <a:ext cx="1795036" cy="1798404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2625477" y="1428093"/>
            <a:ext cx="1796442" cy="1798404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3213821" y="1751557"/>
            <a:ext cx="636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29%</a:t>
            </a:r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708343" y="1376791"/>
            <a:ext cx="64152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54%</a:t>
            </a:r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7093" y="2950118"/>
            <a:ext cx="6303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77%</a:t>
            </a: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1995775" y="3401107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3018625" y="2212074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1481330" y="1818253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870377" y="1031608"/>
            <a:ext cx="3562578" cy="888705"/>
            <a:chOff x="544923" y="2418093"/>
            <a:chExt cx="4750103" cy="1184940"/>
          </a:xfrm>
        </p:grpSpPr>
        <p:sp>
          <p:nvSpPr>
            <p:cNvPr id="13" name="矩形 12"/>
            <p:cNvSpPr/>
            <p:nvPr/>
          </p:nvSpPr>
          <p:spPr>
            <a:xfrm>
              <a:off x="544923" y="2787425"/>
              <a:ext cx="4750103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itchFamily="34" charset="0"/>
              </a:endParaRPr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70377" y="2162687"/>
            <a:ext cx="3562578" cy="888705"/>
            <a:chOff x="544923" y="2418093"/>
            <a:chExt cx="4750103" cy="1184940"/>
          </a:xfrm>
        </p:grpSpPr>
        <p:sp>
          <p:nvSpPr>
            <p:cNvPr id="16" name="矩形 15"/>
            <p:cNvSpPr/>
            <p:nvPr/>
          </p:nvSpPr>
          <p:spPr>
            <a:xfrm>
              <a:off x="544923" y="2787425"/>
              <a:ext cx="4750103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itchFamily="34" charset="0"/>
              </a:endParaRPr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添加标题二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70377" y="3226497"/>
            <a:ext cx="3562578" cy="888705"/>
            <a:chOff x="544923" y="2418093"/>
            <a:chExt cx="4750103" cy="1184940"/>
          </a:xfrm>
        </p:grpSpPr>
        <p:sp>
          <p:nvSpPr>
            <p:cNvPr id="19" name="矩形 18"/>
            <p:cNvSpPr/>
            <p:nvPr/>
          </p:nvSpPr>
          <p:spPr>
            <a:xfrm>
              <a:off x="544923" y="2787425"/>
              <a:ext cx="4750103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itchFamily="34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添加标题三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275202" cy="414303"/>
            <a:chOff x="310460" y="277672"/>
            <a:chExt cx="1275202" cy="41430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476837" y="300157"/>
              <a:ext cx="1108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443319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98998" y="181927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4630" y="181927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5873" y="343852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082" y="345638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1461441" y="1550194"/>
            <a:ext cx="908447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1453107" y="3151585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18"/>
          <p:cNvSpPr txBox="1"/>
          <p:nvPr/>
        </p:nvSpPr>
        <p:spPr>
          <a:xfrm>
            <a:off x="6080522" y="1532335"/>
            <a:ext cx="908447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9"/>
          <p:cNvSpPr txBox="1"/>
          <p:nvPr/>
        </p:nvSpPr>
        <p:spPr>
          <a:xfrm>
            <a:off x="6117432" y="3151585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20"/>
          <p:cNvSpPr txBox="1"/>
          <p:nvPr/>
        </p:nvSpPr>
        <p:spPr>
          <a:xfrm>
            <a:off x="3893344" y="2481263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440657" y="1822848"/>
            <a:ext cx="165973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4" name="矩形 13"/>
          <p:cNvSpPr/>
          <p:nvPr/>
        </p:nvSpPr>
        <p:spPr>
          <a:xfrm>
            <a:off x="1432323" y="3443288"/>
            <a:ext cx="165854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5" name="矩形 14"/>
          <p:cNvSpPr/>
          <p:nvPr/>
        </p:nvSpPr>
        <p:spPr>
          <a:xfrm>
            <a:off x="6080523" y="1841898"/>
            <a:ext cx="165973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6" name="矩形 15"/>
          <p:cNvSpPr/>
          <p:nvPr/>
        </p:nvSpPr>
        <p:spPr>
          <a:xfrm>
            <a:off x="6117431" y="3469481"/>
            <a:ext cx="165854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134916" y="1290638"/>
            <a:ext cx="2827734" cy="2826544"/>
            <a:chOff x="3134916" y="1290638"/>
            <a:chExt cx="2827734" cy="2826544"/>
          </a:xfrm>
        </p:grpSpPr>
        <p:sp>
          <p:nvSpPr>
            <p:cNvPr id="18" name="箭头1"/>
            <p:cNvSpPr>
              <a:spLocks noChangeAspect="1"/>
            </p:cNvSpPr>
            <p:nvPr/>
          </p:nvSpPr>
          <p:spPr bwMode="auto">
            <a:xfrm>
              <a:off x="4572000" y="1290638"/>
              <a:ext cx="1390650" cy="1601391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箭头4"/>
            <p:cNvSpPr>
              <a:spLocks noChangeAspect="1"/>
            </p:cNvSpPr>
            <p:nvPr/>
          </p:nvSpPr>
          <p:spPr bwMode="auto">
            <a:xfrm>
              <a:off x="3134916" y="1291828"/>
              <a:ext cx="1578769" cy="1460897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箭头3"/>
            <p:cNvSpPr>
              <a:spLocks noChangeAspect="1"/>
            </p:cNvSpPr>
            <p:nvPr/>
          </p:nvSpPr>
          <p:spPr bwMode="auto">
            <a:xfrm>
              <a:off x="3139679" y="2611042"/>
              <a:ext cx="1431131" cy="1506140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箭头2"/>
            <p:cNvSpPr>
              <a:spLocks noChangeAspect="1"/>
            </p:cNvSpPr>
            <p:nvPr/>
          </p:nvSpPr>
          <p:spPr bwMode="auto">
            <a:xfrm>
              <a:off x="4431506" y="2752725"/>
              <a:ext cx="1528763" cy="1360885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4583907" y="3551635"/>
              <a:ext cx="481542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3292078" y="2772967"/>
              <a:ext cx="481542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4112419" y="1422798"/>
              <a:ext cx="486352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5381626" y="2266950"/>
              <a:ext cx="428643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421236" cy="414303"/>
            <a:chOff x="310460" y="277672"/>
            <a:chExt cx="1421236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76837" y="300157"/>
              <a:ext cx="1254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432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8499" y="809965"/>
            <a:ext cx="3957735" cy="107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THANKS!</a:t>
            </a:r>
            <a:endParaRPr lang="zh-CN" altLang="en-US" sz="4800" b="1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1883720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使我得以最终完成毕业论文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设计！</a:t>
            </a:r>
            <a:endParaRPr lang="en-US" altLang="zh-CN" sz="1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最后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，我要向百忙之中抽时间对本文进行审阅，评议和参与本人论文答辩的各位老师表示</a:t>
            </a: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感谢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！</a:t>
            </a:r>
            <a:endParaRPr lang="zh-CN" altLang="en-US" sz="1400" kern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0008" y="3976384"/>
            <a:ext cx="3048000" cy="501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恳请各位老师批评指正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！</a:t>
            </a:r>
            <a:endParaRPr lang="zh-CN" altLang="en-US" sz="2000" b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964158" cy="414303"/>
            <a:chOff x="310460" y="277672"/>
            <a:chExt cx="964158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76837" y="300157"/>
              <a:ext cx="797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致谢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860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2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8830" y="1493106"/>
            <a:ext cx="8133175" cy="2955840"/>
            <a:chOff x="498830" y="1493106"/>
            <a:chExt cx="8133175" cy="2955840"/>
          </a:xfrm>
          <a:solidFill>
            <a:schemeClr val="bg1"/>
          </a:solidFill>
        </p:grpSpPr>
        <p:grpSp>
          <p:nvGrpSpPr>
            <p:cNvPr id="8" name="组合 7"/>
            <p:cNvGrpSpPr/>
            <p:nvPr/>
          </p:nvGrpSpPr>
          <p:grpSpPr>
            <a:xfrm>
              <a:off x="498830" y="1493106"/>
              <a:ext cx="3417495" cy="2912639"/>
              <a:chOff x="335541" y="642218"/>
              <a:chExt cx="4749799" cy="4048125"/>
            </a:xfrm>
            <a:grpFill/>
          </p:grpSpPr>
          <p:sp>
            <p:nvSpPr>
              <p:cNvPr id="160" name="Freeform 5"/>
              <p:cNvSpPr>
                <a:spLocks noEditPoints="1"/>
              </p:cNvSpPr>
              <p:nvPr/>
            </p:nvSpPr>
            <p:spPr bwMode="auto">
              <a:xfrm>
                <a:off x="3528003" y="1764580"/>
                <a:ext cx="374650" cy="554038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Freeform 6"/>
              <p:cNvSpPr>
                <a:spLocks noEditPoints="1"/>
              </p:cNvSpPr>
              <p:nvPr/>
            </p:nvSpPr>
            <p:spPr bwMode="auto">
              <a:xfrm>
                <a:off x="516516" y="4050580"/>
                <a:ext cx="411162" cy="636588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Freeform 7"/>
              <p:cNvSpPr>
                <a:spLocks noEditPoints="1"/>
              </p:cNvSpPr>
              <p:nvPr/>
            </p:nvSpPr>
            <p:spPr bwMode="auto">
              <a:xfrm>
                <a:off x="4399541" y="1788393"/>
                <a:ext cx="668337" cy="547688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Freeform 8"/>
              <p:cNvSpPr>
                <a:spLocks noEditPoints="1"/>
              </p:cNvSpPr>
              <p:nvPr/>
            </p:nvSpPr>
            <p:spPr bwMode="auto">
              <a:xfrm>
                <a:off x="2304041" y="1836018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Freeform 9"/>
              <p:cNvSpPr>
                <a:spLocks noEditPoints="1"/>
              </p:cNvSpPr>
              <p:nvPr/>
            </p:nvSpPr>
            <p:spPr bwMode="auto">
              <a:xfrm>
                <a:off x="373641" y="748580"/>
                <a:ext cx="644525" cy="523875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Freeform 10"/>
              <p:cNvSpPr>
                <a:spLocks noEditPoints="1"/>
              </p:cNvSpPr>
              <p:nvPr/>
            </p:nvSpPr>
            <p:spPr bwMode="auto">
              <a:xfrm>
                <a:off x="3404178" y="780330"/>
                <a:ext cx="649287" cy="473075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Freeform 11"/>
              <p:cNvSpPr>
                <a:spLocks/>
              </p:cNvSpPr>
              <p:nvPr/>
            </p:nvSpPr>
            <p:spPr bwMode="auto">
              <a:xfrm>
                <a:off x="2281816" y="794618"/>
                <a:ext cx="809625" cy="446088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Freeform 12"/>
              <p:cNvSpPr>
                <a:spLocks noEditPoints="1"/>
              </p:cNvSpPr>
              <p:nvPr/>
            </p:nvSpPr>
            <p:spPr bwMode="auto">
              <a:xfrm>
                <a:off x="4413828" y="642218"/>
                <a:ext cx="576262" cy="596900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Freeform 13"/>
              <p:cNvSpPr>
                <a:spLocks noEditPoints="1"/>
              </p:cNvSpPr>
              <p:nvPr/>
            </p:nvSpPr>
            <p:spPr bwMode="auto">
              <a:xfrm>
                <a:off x="3354966" y="2983780"/>
                <a:ext cx="704850" cy="51117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Freeform 14"/>
              <p:cNvSpPr>
                <a:spLocks noEditPoints="1"/>
              </p:cNvSpPr>
              <p:nvPr/>
            </p:nvSpPr>
            <p:spPr bwMode="auto">
              <a:xfrm>
                <a:off x="433966" y="2928218"/>
                <a:ext cx="473075" cy="601663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Freeform 15"/>
              <p:cNvSpPr>
                <a:spLocks noEditPoints="1"/>
              </p:cNvSpPr>
              <p:nvPr/>
            </p:nvSpPr>
            <p:spPr bwMode="auto">
              <a:xfrm>
                <a:off x="1329316" y="4045818"/>
                <a:ext cx="655637" cy="641350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Freeform 16"/>
              <p:cNvSpPr>
                <a:spLocks noEditPoints="1"/>
              </p:cNvSpPr>
              <p:nvPr/>
            </p:nvSpPr>
            <p:spPr bwMode="auto">
              <a:xfrm>
                <a:off x="4523366" y="4012480"/>
                <a:ext cx="373062" cy="639763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Freeform 17"/>
              <p:cNvSpPr>
                <a:spLocks noEditPoints="1"/>
              </p:cNvSpPr>
              <p:nvPr/>
            </p:nvSpPr>
            <p:spPr bwMode="auto">
              <a:xfrm>
                <a:off x="2391353" y="2963143"/>
                <a:ext cx="530225" cy="522288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Freeform 18"/>
              <p:cNvSpPr>
                <a:spLocks noEditPoints="1"/>
              </p:cNvSpPr>
              <p:nvPr/>
            </p:nvSpPr>
            <p:spPr bwMode="auto">
              <a:xfrm>
                <a:off x="3427991" y="4041055"/>
                <a:ext cx="541337" cy="649288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4" name="Freeform 19"/>
              <p:cNvSpPr>
                <a:spLocks noEditPoints="1"/>
              </p:cNvSpPr>
              <p:nvPr/>
            </p:nvSpPr>
            <p:spPr bwMode="auto">
              <a:xfrm>
                <a:off x="1332491" y="2950443"/>
                <a:ext cx="608012" cy="598488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5" name="Freeform 20"/>
              <p:cNvSpPr>
                <a:spLocks noEditPoints="1"/>
              </p:cNvSpPr>
              <p:nvPr/>
            </p:nvSpPr>
            <p:spPr bwMode="auto">
              <a:xfrm>
                <a:off x="2467553" y="4045818"/>
                <a:ext cx="523875" cy="630238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6" name="Freeform 21"/>
              <p:cNvSpPr>
                <a:spLocks noEditPoints="1"/>
              </p:cNvSpPr>
              <p:nvPr/>
            </p:nvSpPr>
            <p:spPr bwMode="auto">
              <a:xfrm>
                <a:off x="1480128" y="658093"/>
                <a:ext cx="398462" cy="609600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Freeform 22"/>
              <p:cNvSpPr>
                <a:spLocks noEditPoints="1"/>
              </p:cNvSpPr>
              <p:nvPr/>
            </p:nvSpPr>
            <p:spPr bwMode="auto">
              <a:xfrm>
                <a:off x="1394403" y="1802680"/>
                <a:ext cx="579437" cy="571500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8" name="Freeform 23"/>
              <p:cNvSpPr>
                <a:spLocks noEditPoints="1"/>
              </p:cNvSpPr>
              <p:nvPr/>
            </p:nvSpPr>
            <p:spPr bwMode="auto">
              <a:xfrm>
                <a:off x="335541" y="1804268"/>
                <a:ext cx="642937" cy="601663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9" name="Freeform 24"/>
              <p:cNvSpPr>
                <a:spLocks/>
              </p:cNvSpPr>
              <p:nvPr/>
            </p:nvSpPr>
            <p:spPr bwMode="auto">
              <a:xfrm>
                <a:off x="2399291" y="1905868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0" name="Freeform 25"/>
              <p:cNvSpPr>
                <a:spLocks/>
              </p:cNvSpPr>
              <p:nvPr/>
            </p:nvSpPr>
            <p:spPr bwMode="auto">
              <a:xfrm>
                <a:off x="2399291" y="1970955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1" name="Freeform 26"/>
              <p:cNvSpPr>
                <a:spLocks/>
              </p:cNvSpPr>
              <p:nvPr/>
            </p:nvSpPr>
            <p:spPr bwMode="auto">
              <a:xfrm>
                <a:off x="2399291" y="2034455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2" name="Freeform 27"/>
              <p:cNvSpPr>
                <a:spLocks/>
              </p:cNvSpPr>
              <p:nvPr/>
            </p:nvSpPr>
            <p:spPr bwMode="auto">
              <a:xfrm>
                <a:off x="2399291" y="2097955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3" name="Freeform 28"/>
              <p:cNvSpPr>
                <a:spLocks/>
              </p:cNvSpPr>
              <p:nvPr/>
            </p:nvSpPr>
            <p:spPr bwMode="auto">
              <a:xfrm>
                <a:off x="2399291" y="2159868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4" name="Freeform 29"/>
              <p:cNvSpPr>
                <a:spLocks/>
              </p:cNvSpPr>
              <p:nvPr/>
            </p:nvSpPr>
            <p:spPr bwMode="auto">
              <a:xfrm>
                <a:off x="2727903" y="1905868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5" name="Freeform 30"/>
              <p:cNvSpPr>
                <a:spLocks/>
              </p:cNvSpPr>
              <p:nvPr/>
            </p:nvSpPr>
            <p:spPr bwMode="auto">
              <a:xfrm>
                <a:off x="2727903" y="1969368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6" name="Freeform 31"/>
              <p:cNvSpPr>
                <a:spLocks/>
              </p:cNvSpPr>
              <p:nvPr/>
            </p:nvSpPr>
            <p:spPr bwMode="auto">
              <a:xfrm>
                <a:off x="2727903" y="2034455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7" name="Freeform 32"/>
              <p:cNvSpPr>
                <a:spLocks/>
              </p:cNvSpPr>
              <p:nvPr/>
            </p:nvSpPr>
            <p:spPr bwMode="auto">
              <a:xfrm>
                <a:off x="2727903" y="2097955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8" name="Freeform 33"/>
              <p:cNvSpPr>
                <a:spLocks/>
              </p:cNvSpPr>
              <p:nvPr/>
            </p:nvSpPr>
            <p:spPr bwMode="auto">
              <a:xfrm>
                <a:off x="2727903" y="2163043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9" name="Freeform 34"/>
              <p:cNvSpPr>
                <a:spLocks noEditPoints="1"/>
              </p:cNvSpPr>
              <p:nvPr/>
            </p:nvSpPr>
            <p:spPr bwMode="auto">
              <a:xfrm>
                <a:off x="4334453" y="3020293"/>
                <a:ext cx="750887" cy="479425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142483" y="1505931"/>
              <a:ext cx="4489522" cy="2176078"/>
              <a:chOff x="165605" y="818429"/>
              <a:chExt cx="8509001" cy="4124326"/>
            </a:xfrm>
            <a:grpFill/>
          </p:grpSpPr>
          <p:grpSp>
            <p:nvGrpSpPr>
              <p:cNvPr id="48" name="组合 47"/>
              <p:cNvGrpSpPr/>
              <p:nvPr/>
            </p:nvGrpSpPr>
            <p:grpSpPr>
              <a:xfrm>
                <a:off x="324355" y="832717"/>
                <a:ext cx="627063" cy="1065213"/>
                <a:chOff x="324355" y="832717"/>
                <a:chExt cx="627063" cy="1065213"/>
              </a:xfrm>
              <a:grpFill/>
            </p:grpSpPr>
            <p:sp>
              <p:nvSpPr>
                <p:cNvPr id="155" name="Freeform 9"/>
                <p:cNvSpPr>
                  <a:spLocks/>
                </p:cNvSpPr>
                <p:nvPr/>
              </p:nvSpPr>
              <p:spPr bwMode="auto">
                <a:xfrm>
                  <a:off x="324355" y="1420092"/>
                  <a:ext cx="627063" cy="477838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Freeform 10"/>
                <p:cNvSpPr>
                  <a:spLocks noEditPoints="1"/>
                </p:cNvSpPr>
                <p:nvPr/>
              </p:nvSpPr>
              <p:spPr bwMode="auto">
                <a:xfrm>
                  <a:off x="443418" y="881929"/>
                  <a:ext cx="382588" cy="538163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7" name="Freeform 11"/>
                <p:cNvSpPr>
                  <a:spLocks noEditPoints="1"/>
                </p:cNvSpPr>
                <p:nvPr/>
              </p:nvSpPr>
              <p:spPr bwMode="auto">
                <a:xfrm>
                  <a:off x="506918" y="1137517"/>
                  <a:ext cx="249238" cy="87313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8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905" y="832717"/>
                  <a:ext cx="457200" cy="3492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9" name="Freeform 13"/>
                <p:cNvSpPr>
                  <a:spLocks/>
                </p:cNvSpPr>
                <p:nvPr/>
              </p:nvSpPr>
              <p:spPr bwMode="auto">
                <a:xfrm>
                  <a:off x="811718" y="878754"/>
                  <a:ext cx="49213" cy="180975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1851530" y="856529"/>
                <a:ext cx="627063" cy="1066801"/>
                <a:chOff x="1851530" y="856529"/>
                <a:chExt cx="627063" cy="1066801"/>
              </a:xfrm>
              <a:grpFill/>
            </p:grpSpPr>
            <p:sp>
              <p:nvSpPr>
                <p:cNvPr id="151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080" y="856529"/>
                  <a:ext cx="461963" cy="33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2" name="Freeform 17"/>
                <p:cNvSpPr>
                  <a:spLocks/>
                </p:cNvSpPr>
                <p:nvPr/>
              </p:nvSpPr>
              <p:spPr bwMode="auto">
                <a:xfrm>
                  <a:off x="2343655" y="900979"/>
                  <a:ext cx="44450" cy="184150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3" name="Freeform 18"/>
                <p:cNvSpPr>
                  <a:spLocks noEditPoints="1"/>
                </p:cNvSpPr>
                <p:nvPr/>
              </p:nvSpPr>
              <p:spPr bwMode="auto">
                <a:xfrm>
                  <a:off x="1915030" y="904154"/>
                  <a:ext cx="496888" cy="538163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4" name="Freeform 19"/>
                <p:cNvSpPr>
                  <a:spLocks/>
                </p:cNvSpPr>
                <p:nvPr/>
              </p:nvSpPr>
              <p:spPr bwMode="auto">
                <a:xfrm>
                  <a:off x="1851530" y="1442317"/>
                  <a:ext cx="627063" cy="481013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3196143" y="821604"/>
                <a:ext cx="896937" cy="1000125"/>
                <a:chOff x="3196143" y="821604"/>
                <a:chExt cx="896937" cy="1000125"/>
              </a:xfrm>
              <a:grpFill/>
            </p:grpSpPr>
            <p:sp>
              <p:nvSpPr>
                <p:cNvPr id="141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5393" y="1172442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8568" y="1277217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3" name="Freeform 24"/>
                <p:cNvSpPr>
                  <a:spLocks/>
                </p:cNvSpPr>
                <p:nvPr/>
              </p:nvSpPr>
              <p:spPr bwMode="auto">
                <a:xfrm>
                  <a:off x="3454905" y="1059729"/>
                  <a:ext cx="638175" cy="762000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" name="Freeform 25"/>
                <p:cNvSpPr>
                  <a:spLocks/>
                </p:cNvSpPr>
                <p:nvPr/>
              </p:nvSpPr>
              <p:spPr bwMode="auto">
                <a:xfrm>
                  <a:off x="3572380" y="1370879"/>
                  <a:ext cx="423863" cy="4127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5" name="Freeform 26"/>
                <p:cNvSpPr>
                  <a:spLocks/>
                </p:cNvSpPr>
                <p:nvPr/>
              </p:nvSpPr>
              <p:spPr bwMode="auto">
                <a:xfrm>
                  <a:off x="3616830" y="1475654"/>
                  <a:ext cx="387350" cy="4127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6" name="Freeform 27"/>
                <p:cNvSpPr>
                  <a:spLocks/>
                </p:cNvSpPr>
                <p:nvPr/>
              </p:nvSpPr>
              <p:spPr bwMode="auto">
                <a:xfrm>
                  <a:off x="3635880" y="1559792"/>
                  <a:ext cx="363538" cy="4127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7" name="Freeform 28"/>
                <p:cNvSpPr>
                  <a:spLocks/>
                </p:cNvSpPr>
                <p:nvPr/>
              </p:nvSpPr>
              <p:spPr bwMode="auto">
                <a:xfrm>
                  <a:off x="3477130" y="1535979"/>
                  <a:ext cx="142875" cy="188913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8" name="Freeform 29"/>
                <p:cNvSpPr>
                  <a:spLocks/>
                </p:cNvSpPr>
                <p:nvPr/>
              </p:nvSpPr>
              <p:spPr bwMode="auto">
                <a:xfrm>
                  <a:off x="3196143" y="821604"/>
                  <a:ext cx="180975" cy="173038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9" name="Freeform 30"/>
                <p:cNvSpPr>
                  <a:spLocks/>
                </p:cNvSpPr>
                <p:nvPr/>
              </p:nvSpPr>
              <p:spPr bwMode="auto">
                <a:xfrm>
                  <a:off x="3631118" y="1664567"/>
                  <a:ext cx="373063" cy="4127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0" name="Freeform 31"/>
                <p:cNvSpPr>
                  <a:spLocks noEditPoints="1"/>
                </p:cNvSpPr>
                <p:nvPr/>
              </p:nvSpPr>
              <p:spPr bwMode="auto">
                <a:xfrm>
                  <a:off x="3240593" y="953367"/>
                  <a:ext cx="376238" cy="631825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6218743" y="889867"/>
                <a:ext cx="1111250" cy="969962"/>
                <a:chOff x="6218743" y="889867"/>
                <a:chExt cx="1111250" cy="969962"/>
              </a:xfrm>
              <a:grpFill/>
            </p:grpSpPr>
            <p:sp>
              <p:nvSpPr>
                <p:cNvPr id="135" name="Freeform 34"/>
                <p:cNvSpPr>
                  <a:spLocks noEditPoints="1"/>
                </p:cNvSpPr>
                <p:nvPr/>
              </p:nvSpPr>
              <p:spPr bwMode="auto">
                <a:xfrm>
                  <a:off x="6218743" y="1393104"/>
                  <a:ext cx="679450" cy="466725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6" name="Freeform 35"/>
                <p:cNvSpPr>
                  <a:spLocks noEditPoints="1"/>
                </p:cNvSpPr>
                <p:nvPr/>
              </p:nvSpPr>
              <p:spPr bwMode="auto">
                <a:xfrm>
                  <a:off x="6218743" y="889867"/>
                  <a:ext cx="679450" cy="519113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7" name="Freeform 36"/>
                <p:cNvSpPr>
                  <a:spLocks noEditPoints="1"/>
                </p:cNvSpPr>
                <p:nvPr/>
              </p:nvSpPr>
              <p:spPr bwMode="auto">
                <a:xfrm>
                  <a:off x="6741030" y="1148629"/>
                  <a:ext cx="588963" cy="452438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8" name="Freeform 37"/>
                <p:cNvSpPr>
                  <a:spLocks noEditPoints="1"/>
                </p:cNvSpPr>
                <p:nvPr/>
              </p:nvSpPr>
              <p:spPr bwMode="auto">
                <a:xfrm>
                  <a:off x="6342568" y="1551854"/>
                  <a:ext cx="214313" cy="233363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9" name="Freeform 38"/>
                <p:cNvSpPr>
                  <a:spLocks noEditPoints="1"/>
                </p:cNvSpPr>
                <p:nvPr/>
              </p:nvSpPr>
              <p:spPr bwMode="auto">
                <a:xfrm>
                  <a:off x="6361618" y="1088304"/>
                  <a:ext cx="176213" cy="241300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" name="Freeform 39"/>
                <p:cNvSpPr>
                  <a:spLocks/>
                </p:cNvSpPr>
                <p:nvPr/>
              </p:nvSpPr>
              <p:spPr bwMode="auto">
                <a:xfrm>
                  <a:off x="6842630" y="1307379"/>
                  <a:ext cx="173038" cy="222250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1754693" y="2521817"/>
                <a:ext cx="822325" cy="823913"/>
                <a:chOff x="1754693" y="2521817"/>
                <a:chExt cx="822325" cy="823913"/>
              </a:xfrm>
              <a:grpFill/>
            </p:grpSpPr>
            <p:sp>
              <p:nvSpPr>
                <p:cNvPr id="128" name="Freeform 42"/>
                <p:cNvSpPr>
                  <a:spLocks noEditPoints="1"/>
                </p:cNvSpPr>
                <p:nvPr/>
              </p:nvSpPr>
              <p:spPr bwMode="auto">
                <a:xfrm>
                  <a:off x="1754693" y="2532929"/>
                  <a:ext cx="668338" cy="777875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9" name="Freeform 43"/>
                <p:cNvSpPr>
                  <a:spLocks/>
                </p:cNvSpPr>
                <p:nvPr/>
              </p:nvSpPr>
              <p:spPr bwMode="auto">
                <a:xfrm>
                  <a:off x="2467480" y="2521817"/>
                  <a:ext cx="109538" cy="52388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0" name="Freeform 44"/>
                <p:cNvSpPr>
                  <a:spLocks/>
                </p:cNvSpPr>
                <p:nvPr/>
              </p:nvSpPr>
              <p:spPr bwMode="auto">
                <a:xfrm>
                  <a:off x="2467480" y="2585317"/>
                  <a:ext cx="109538" cy="7604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1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3755" y="2736129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2" name="Rectangle 46"/>
                <p:cNvSpPr>
                  <a:spLocks noChangeArrowheads="1"/>
                </p:cNvSpPr>
                <p:nvPr/>
              </p:nvSpPr>
              <p:spPr bwMode="auto">
                <a:xfrm>
                  <a:off x="1870580" y="283296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3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3755" y="2931392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4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7405" y="302981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821743" y="2540867"/>
                <a:ext cx="939800" cy="728663"/>
                <a:chOff x="4821743" y="2540867"/>
                <a:chExt cx="939800" cy="728663"/>
              </a:xfrm>
              <a:grpFill/>
            </p:grpSpPr>
            <p:sp>
              <p:nvSpPr>
                <p:cNvPr id="122" name="Freeform 51"/>
                <p:cNvSpPr>
                  <a:spLocks noEditPoints="1"/>
                </p:cNvSpPr>
                <p:nvPr/>
              </p:nvSpPr>
              <p:spPr bwMode="auto">
                <a:xfrm>
                  <a:off x="4923343" y="2540867"/>
                  <a:ext cx="728663" cy="577850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3" name="Freeform 52"/>
                <p:cNvSpPr>
                  <a:spLocks noEditPoints="1"/>
                </p:cNvSpPr>
                <p:nvPr/>
              </p:nvSpPr>
              <p:spPr bwMode="auto">
                <a:xfrm>
                  <a:off x="4821743" y="3134592"/>
                  <a:ext cx="939800" cy="134938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4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7330" y="2667867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5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4155" y="2766292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6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7330" y="2863129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7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4155" y="2961554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6229855" y="2566267"/>
                <a:ext cx="1022350" cy="708025"/>
                <a:chOff x="6229855" y="2566267"/>
                <a:chExt cx="1022350" cy="708025"/>
              </a:xfrm>
              <a:grpFill/>
            </p:grpSpPr>
            <p:sp>
              <p:nvSpPr>
                <p:cNvPr id="109" name="Freeform 59"/>
                <p:cNvSpPr>
                  <a:spLocks noEditPoints="1"/>
                </p:cNvSpPr>
                <p:nvPr/>
              </p:nvSpPr>
              <p:spPr bwMode="auto">
                <a:xfrm>
                  <a:off x="6229855" y="2566267"/>
                  <a:ext cx="1022350" cy="708025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0" name="Freeform 60"/>
                <p:cNvSpPr>
                  <a:spLocks noEditPoints="1"/>
                </p:cNvSpPr>
                <p:nvPr/>
              </p:nvSpPr>
              <p:spPr bwMode="auto">
                <a:xfrm>
                  <a:off x="6436230" y="2702792"/>
                  <a:ext cx="112713" cy="123825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1" name="Freeform 61"/>
                <p:cNvSpPr>
                  <a:spLocks noEditPoints="1"/>
                </p:cNvSpPr>
                <p:nvPr/>
              </p:nvSpPr>
              <p:spPr bwMode="auto">
                <a:xfrm>
                  <a:off x="6564818" y="2702792"/>
                  <a:ext cx="90488" cy="123825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2" name="Freeform 62"/>
                <p:cNvSpPr>
                  <a:spLocks/>
                </p:cNvSpPr>
                <p:nvPr/>
              </p:nvSpPr>
              <p:spPr bwMode="auto">
                <a:xfrm>
                  <a:off x="6440993" y="2859954"/>
                  <a:ext cx="96838" cy="123825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3" name="Freeform 63"/>
                <p:cNvSpPr>
                  <a:spLocks noEditPoints="1"/>
                </p:cNvSpPr>
                <p:nvPr/>
              </p:nvSpPr>
              <p:spPr bwMode="auto">
                <a:xfrm>
                  <a:off x="6553705" y="2859954"/>
                  <a:ext cx="107950" cy="123825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4" name="Freeform 64"/>
                <p:cNvSpPr>
                  <a:spLocks/>
                </p:cNvSpPr>
                <p:nvPr/>
              </p:nvSpPr>
              <p:spPr bwMode="auto">
                <a:xfrm>
                  <a:off x="6677530" y="2863129"/>
                  <a:ext cx="77788" cy="120650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5" name="Freeform 65"/>
                <p:cNvSpPr>
                  <a:spLocks/>
                </p:cNvSpPr>
                <p:nvPr/>
              </p:nvSpPr>
              <p:spPr bwMode="auto">
                <a:xfrm>
                  <a:off x="6774368" y="2863129"/>
                  <a:ext cx="71438" cy="120650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6" name="Freeform 66"/>
                <p:cNvSpPr>
                  <a:spLocks noEditPoints="1"/>
                </p:cNvSpPr>
                <p:nvPr/>
              </p:nvSpPr>
              <p:spPr bwMode="auto">
                <a:xfrm>
                  <a:off x="6444168" y="3017117"/>
                  <a:ext cx="63500" cy="87313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7" name="Freeform 67"/>
                <p:cNvSpPr>
                  <a:spLocks/>
                </p:cNvSpPr>
                <p:nvPr/>
              </p:nvSpPr>
              <p:spPr bwMode="auto">
                <a:xfrm>
                  <a:off x="6548943" y="3021879"/>
                  <a:ext cx="38100" cy="82550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8" name="Freeform 68"/>
                <p:cNvSpPr>
                  <a:spLocks/>
                </p:cNvSpPr>
                <p:nvPr/>
              </p:nvSpPr>
              <p:spPr bwMode="auto">
                <a:xfrm>
                  <a:off x="6639430" y="3017117"/>
                  <a:ext cx="60325" cy="87313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reeform 69"/>
                <p:cNvSpPr>
                  <a:spLocks/>
                </p:cNvSpPr>
                <p:nvPr/>
              </p:nvSpPr>
              <p:spPr bwMode="auto">
                <a:xfrm>
                  <a:off x="6737855" y="3017117"/>
                  <a:ext cx="58738" cy="87313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0" name="Freeform 70"/>
                <p:cNvSpPr>
                  <a:spLocks noEditPoints="1"/>
                </p:cNvSpPr>
                <p:nvPr/>
              </p:nvSpPr>
              <p:spPr bwMode="auto">
                <a:xfrm>
                  <a:off x="6831518" y="3021879"/>
                  <a:ext cx="66675" cy="82550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1" name="Freeform 71"/>
                <p:cNvSpPr>
                  <a:spLocks/>
                </p:cNvSpPr>
                <p:nvPr/>
              </p:nvSpPr>
              <p:spPr bwMode="auto">
                <a:xfrm>
                  <a:off x="6933118" y="3021879"/>
                  <a:ext cx="55563" cy="82550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3192968" y="2571029"/>
                <a:ext cx="1012825" cy="766763"/>
                <a:chOff x="3192968" y="2571029"/>
                <a:chExt cx="1012825" cy="766763"/>
              </a:xfrm>
              <a:grpFill/>
            </p:grpSpPr>
            <p:sp>
              <p:nvSpPr>
                <p:cNvPr id="103" name="Freeform 74"/>
                <p:cNvSpPr>
                  <a:spLocks noEditPoints="1"/>
                </p:cNvSpPr>
                <p:nvPr/>
              </p:nvSpPr>
              <p:spPr bwMode="auto">
                <a:xfrm>
                  <a:off x="3485068" y="3082204"/>
                  <a:ext cx="649288" cy="239713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4" name="Freeform 75"/>
                <p:cNvSpPr>
                  <a:spLocks noEditPoints="1"/>
                </p:cNvSpPr>
                <p:nvPr/>
              </p:nvSpPr>
              <p:spPr bwMode="auto">
                <a:xfrm>
                  <a:off x="3473955" y="2807567"/>
                  <a:ext cx="649288" cy="244475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5" name="Freeform 76"/>
                <p:cNvSpPr>
                  <a:spLocks noEditPoints="1"/>
                </p:cNvSpPr>
                <p:nvPr/>
              </p:nvSpPr>
              <p:spPr bwMode="auto">
                <a:xfrm>
                  <a:off x="3192968" y="2750417"/>
                  <a:ext cx="280988" cy="587375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6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6043" y="2571029"/>
                  <a:ext cx="5397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7" name="Freeform 78"/>
                <p:cNvSpPr>
                  <a:spLocks/>
                </p:cNvSpPr>
                <p:nvPr/>
              </p:nvSpPr>
              <p:spPr bwMode="auto">
                <a:xfrm>
                  <a:off x="4145468" y="2623417"/>
                  <a:ext cx="57150" cy="217488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8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605" y="2631354"/>
                  <a:ext cx="417513" cy="160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822118" y="2458317"/>
                <a:ext cx="852488" cy="857250"/>
                <a:chOff x="7822118" y="2458317"/>
                <a:chExt cx="852488" cy="857250"/>
              </a:xfrm>
              <a:grpFill/>
            </p:grpSpPr>
            <p:sp>
              <p:nvSpPr>
                <p:cNvPr id="101" name="Freeform 82"/>
                <p:cNvSpPr>
                  <a:spLocks/>
                </p:cNvSpPr>
                <p:nvPr/>
              </p:nvSpPr>
              <p:spPr bwMode="auto">
                <a:xfrm>
                  <a:off x="8069768" y="2458317"/>
                  <a:ext cx="360363" cy="165100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2" name="Freeform 83"/>
                <p:cNvSpPr>
                  <a:spLocks noEditPoints="1"/>
                </p:cNvSpPr>
                <p:nvPr/>
              </p:nvSpPr>
              <p:spPr bwMode="auto">
                <a:xfrm>
                  <a:off x="7822118" y="2637704"/>
                  <a:ext cx="852488" cy="67786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7860218" y="818429"/>
                <a:ext cx="773112" cy="1120776"/>
                <a:chOff x="7860218" y="818429"/>
                <a:chExt cx="773112" cy="1120776"/>
              </a:xfrm>
              <a:grpFill/>
            </p:grpSpPr>
            <p:sp>
              <p:nvSpPr>
                <p:cNvPr id="92" name="Freeform 86"/>
                <p:cNvSpPr>
                  <a:spLocks/>
                </p:cNvSpPr>
                <p:nvPr/>
              </p:nvSpPr>
              <p:spPr bwMode="auto">
                <a:xfrm>
                  <a:off x="8303130" y="829542"/>
                  <a:ext cx="330200" cy="420688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Freeform 87"/>
                <p:cNvSpPr>
                  <a:spLocks/>
                </p:cNvSpPr>
                <p:nvPr/>
              </p:nvSpPr>
              <p:spPr bwMode="auto">
                <a:xfrm>
                  <a:off x="8234868" y="1307379"/>
                  <a:ext cx="136525" cy="115888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Freeform 88"/>
                <p:cNvSpPr>
                  <a:spLocks/>
                </p:cNvSpPr>
                <p:nvPr/>
              </p:nvSpPr>
              <p:spPr bwMode="auto">
                <a:xfrm>
                  <a:off x="8280905" y="1202604"/>
                  <a:ext cx="142875" cy="146050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Freeform 89"/>
                <p:cNvSpPr>
                  <a:spLocks/>
                </p:cNvSpPr>
                <p:nvPr/>
              </p:nvSpPr>
              <p:spPr bwMode="auto">
                <a:xfrm>
                  <a:off x="8085643" y="1302617"/>
                  <a:ext cx="138113" cy="117475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Freeform 90"/>
                <p:cNvSpPr>
                  <a:spLocks/>
                </p:cNvSpPr>
                <p:nvPr/>
              </p:nvSpPr>
              <p:spPr bwMode="auto">
                <a:xfrm>
                  <a:off x="8033255" y="1202604"/>
                  <a:ext cx="146050" cy="142875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Freeform 91"/>
                <p:cNvSpPr>
                  <a:spLocks/>
                </p:cNvSpPr>
                <p:nvPr/>
              </p:nvSpPr>
              <p:spPr bwMode="auto">
                <a:xfrm>
                  <a:off x="8126918" y="1378817"/>
                  <a:ext cx="390525" cy="560388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Freeform 92"/>
                <p:cNvSpPr>
                  <a:spLocks/>
                </p:cNvSpPr>
                <p:nvPr/>
              </p:nvSpPr>
              <p:spPr bwMode="auto">
                <a:xfrm>
                  <a:off x="8261855" y="1401042"/>
                  <a:ext cx="68263" cy="79375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Freeform 93"/>
                <p:cNvSpPr>
                  <a:spLocks/>
                </p:cNvSpPr>
                <p:nvPr/>
              </p:nvSpPr>
              <p:spPr bwMode="auto">
                <a:xfrm>
                  <a:off x="7942768" y="1505817"/>
                  <a:ext cx="277813" cy="433388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0" name="Freeform 94"/>
                <p:cNvSpPr>
                  <a:spLocks/>
                </p:cNvSpPr>
                <p:nvPr/>
              </p:nvSpPr>
              <p:spPr bwMode="auto">
                <a:xfrm>
                  <a:off x="7860218" y="818429"/>
                  <a:ext cx="280988" cy="412750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286255" y="2442442"/>
                <a:ext cx="754063" cy="898525"/>
                <a:chOff x="286255" y="2442442"/>
                <a:chExt cx="754063" cy="898525"/>
              </a:xfrm>
              <a:grpFill/>
            </p:grpSpPr>
            <p:sp>
              <p:nvSpPr>
                <p:cNvPr id="88" name="Freeform 97"/>
                <p:cNvSpPr>
                  <a:spLocks/>
                </p:cNvSpPr>
                <p:nvPr/>
              </p:nvSpPr>
              <p:spPr bwMode="auto">
                <a:xfrm>
                  <a:off x="286255" y="2867892"/>
                  <a:ext cx="360363" cy="473075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9" name="Freeform 98"/>
                <p:cNvSpPr>
                  <a:spLocks/>
                </p:cNvSpPr>
                <p:nvPr/>
              </p:nvSpPr>
              <p:spPr bwMode="auto">
                <a:xfrm>
                  <a:off x="402143" y="2442442"/>
                  <a:ext cx="134938" cy="153988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0" name="Freeform 99"/>
                <p:cNvSpPr>
                  <a:spLocks/>
                </p:cNvSpPr>
                <p:nvPr/>
              </p:nvSpPr>
              <p:spPr bwMode="auto">
                <a:xfrm>
                  <a:off x="286255" y="2626592"/>
                  <a:ext cx="360363" cy="200025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1" name="Freeform 100"/>
                <p:cNvSpPr>
                  <a:spLocks noEditPoints="1"/>
                </p:cNvSpPr>
                <p:nvPr/>
              </p:nvSpPr>
              <p:spPr bwMode="auto">
                <a:xfrm>
                  <a:off x="699005" y="2747242"/>
                  <a:ext cx="341313" cy="593725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863393" y="4010892"/>
                <a:ext cx="796925" cy="931863"/>
                <a:chOff x="7863393" y="4010892"/>
                <a:chExt cx="796925" cy="931863"/>
              </a:xfrm>
              <a:grpFill/>
            </p:grpSpPr>
            <p:sp>
              <p:nvSpPr>
                <p:cNvPr id="80" name="Freeform 103"/>
                <p:cNvSpPr>
                  <a:spLocks/>
                </p:cNvSpPr>
                <p:nvPr/>
              </p:nvSpPr>
              <p:spPr bwMode="auto">
                <a:xfrm>
                  <a:off x="7998330" y="4168054"/>
                  <a:ext cx="315913" cy="79375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" name="Freeform 104"/>
                <p:cNvSpPr>
                  <a:spLocks noEditPoints="1"/>
                </p:cNvSpPr>
                <p:nvPr/>
              </p:nvSpPr>
              <p:spPr bwMode="auto">
                <a:xfrm>
                  <a:off x="7871330" y="4341092"/>
                  <a:ext cx="577850" cy="508000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" name="Freeform 105"/>
                <p:cNvSpPr>
                  <a:spLocks/>
                </p:cNvSpPr>
                <p:nvPr/>
              </p:nvSpPr>
              <p:spPr bwMode="auto">
                <a:xfrm>
                  <a:off x="7863393" y="4010892"/>
                  <a:ext cx="796925" cy="931863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Oval 106"/>
                <p:cNvSpPr>
                  <a:spLocks noChangeArrowheads="1"/>
                </p:cNvSpPr>
                <p:nvPr/>
              </p:nvSpPr>
              <p:spPr bwMode="auto">
                <a:xfrm>
                  <a:off x="8190418" y="473637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Oval 107"/>
                <p:cNvSpPr>
                  <a:spLocks noChangeArrowheads="1"/>
                </p:cNvSpPr>
                <p:nvPr/>
              </p:nvSpPr>
              <p:spPr bwMode="auto">
                <a:xfrm>
                  <a:off x="8253918" y="4664942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5" name="Oval 108"/>
                <p:cNvSpPr>
                  <a:spLocks noChangeArrowheads="1"/>
                </p:cNvSpPr>
                <p:nvPr/>
              </p:nvSpPr>
              <p:spPr bwMode="auto">
                <a:xfrm>
                  <a:off x="8269793" y="4720504"/>
                  <a:ext cx="63500" cy="603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6" name="Oval 109"/>
                <p:cNvSpPr>
                  <a:spLocks noChangeArrowheads="1"/>
                </p:cNvSpPr>
                <p:nvPr/>
              </p:nvSpPr>
              <p:spPr bwMode="auto">
                <a:xfrm>
                  <a:off x="7998330" y="4750667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" name="Oval 110"/>
                <p:cNvSpPr>
                  <a:spLocks noChangeArrowheads="1"/>
                </p:cNvSpPr>
                <p:nvPr/>
              </p:nvSpPr>
              <p:spPr bwMode="auto">
                <a:xfrm>
                  <a:off x="7984043" y="467922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165605" y="4160117"/>
                <a:ext cx="962026" cy="631825"/>
                <a:chOff x="165605" y="4160117"/>
                <a:chExt cx="962026" cy="631825"/>
              </a:xfrm>
              <a:grpFill/>
            </p:grpSpPr>
            <p:sp>
              <p:nvSpPr>
                <p:cNvPr id="76" name="Freeform 113"/>
                <p:cNvSpPr>
                  <a:spLocks/>
                </p:cNvSpPr>
                <p:nvPr/>
              </p:nvSpPr>
              <p:spPr bwMode="auto">
                <a:xfrm>
                  <a:off x="170368" y="4676054"/>
                  <a:ext cx="957263" cy="115888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" name="Freeform 114"/>
                <p:cNvSpPr>
                  <a:spLocks noEditPoints="1"/>
                </p:cNvSpPr>
                <p:nvPr/>
              </p:nvSpPr>
              <p:spPr bwMode="auto">
                <a:xfrm>
                  <a:off x="165605" y="4160117"/>
                  <a:ext cx="465138" cy="568325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" name="Freeform 115"/>
                <p:cNvSpPr>
                  <a:spLocks/>
                </p:cNvSpPr>
                <p:nvPr/>
              </p:nvSpPr>
              <p:spPr bwMode="auto">
                <a:xfrm>
                  <a:off x="927605" y="4239492"/>
                  <a:ext cx="131763" cy="134938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9" name="Freeform 116"/>
                <p:cNvSpPr>
                  <a:spLocks noEditPoints="1"/>
                </p:cNvSpPr>
                <p:nvPr/>
              </p:nvSpPr>
              <p:spPr bwMode="auto">
                <a:xfrm>
                  <a:off x="660905" y="4168054"/>
                  <a:ext cx="466725" cy="568325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1653093" y="4101379"/>
                <a:ext cx="968375" cy="781050"/>
                <a:chOff x="1653093" y="4101379"/>
                <a:chExt cx="968375" cy="781050"/>
              </a:xfrm>
              <a:grpFill/>
            </p:grpSpPr>
            <p:sp>
              <p:nvSpPr>
                <p:cNvPr id="74" name="Freeform 119"/>
                <p:cNvSpPr>
                  <a:spLocks noEditPoints="1"/>
                </p:cNvSpPr>
                <p:nvPr/>
              </p:nvSpPr>
              <p:spPr bwMode="auto">
                <a:xfrm>
                  <a:off x="1653093" y="4228379"/>
                  <a:ext cx="649288" cy="654050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5" name="Freeform 120"/>
                <p:cNvSpPr>
                  <a:spLocks noEditPoints="1"/>
                </p:cNvSpPr>
                <p:nvPr/>
              </p:nvSpPr>
              <p:spPr bwMode="auto">
                <a:xfrm>
                  <a:off x="2038855" y="4101379"/>
                  <a:ext cx="582613" cy="777875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62" name="Freeform 121"/>
              <p:cNvSpPr>
                <a:spLocks noEditPoints="1"/>
              </p:cNvSpPr>
              <p:nvPr/>
            </p:nvSpPr>
            <p:spPr bwMode="auto">
              <a:xfrm>
                <a:off x="6347330" y="4225204"/>
                <a:ext cx="844550" cy="57150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4848730" y="4134717"/>
                <a:ext cx="795338" cy="788988"/>
                <a:chOff x="4848730" y="4134717"/>
                <a:chExt cx="795338" cy="788988"/>
              </a:xfrm>
              <a:grpFill/>
            </p:grpSpPr>
            <p:sp>
              <p:nvSpPr>
                <p:cNvPr id="72" name="Freeform 124"/>
                <p:cNvSpPr>
                  <a:spLocks noEditPoints="1"/>
                </p:cNvSpPr>
                <p:nvPr/>
              </p:nvSpPr>
              <p:spPr bwMode="auto">
                <a:xfrm>
                  <a:off x="4848730" y="4134717"/>
                  <a:ext cx="322263" cy="769938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3" name="Freeform 125"/>
                <p:cNvSpPr>
                  <a:spLocks noEditPoints="1"/>
                </p:cNvSpPr>
                <p:nvPr/>
              </p:nvSpPr>
              <p:spPr bwMode="auto">
                <a:xfrm>
                  <a:off x="5066218" y="4198217"/>
                  <a:ext cx="577850" cy="725488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3162805" y="4088679"/>
                <a:ext cx="1036638" cy="815976"/>
                <a:chOff x="3162805" y="4088679"/>
                <a:chExt cx="1036638" cy="815976"/>
              </a:xfrm>
              <a:grpFill/>
            </p:grpSpPr>
            <p:sp>
              <p:nvSpPr>
                <p:cNvPr id="69" name="Freeform 128"/>
                <p:cNvSpPr>
                  <a:spLocks/>
                </p:cNvSpPr>
                <p:nvPr/>
              </p:nvSpPr>
              <p:spPr bwMode="auto">
                <a:xfrm>
                  <a:off x="3383468" y="4499842"/>
                  <a:ext cx="555625" cy="404813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0" name="Freeform 129"/>
                <p:cNvSpPr>
                  <a:spLocks/>
                </p:cNvSpPr>
                <p:nvPr/>
              </p:nvSpPr>
              <p:spPr bwMode="auto">
                <a:xfrm>
                  <a:off x="3162805" y="4088679"/>
                  <a:ext cx="1036638" cy="519113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1" name="Freeform 130"/>
                <p:cNvSpPr>
                  <a:spLocks/>
                </p:cNvSpPr>
                <p:nvPr/>
              </p:nvSpPr>
              <p:spPr bwMode="auto">
                <a:xfrm>
                  <a:off x="4007355" y="4423642"/>
                  <a:ext cx="115888" cy="350838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4870955" y="881929"/>
                <a:ext cx="841375" cy="977900"/>
                <a:chOff x="4870955" y="881929"/>
                <a:chExt cx="841375" cy="977900"/>
              </a:xfrm>
              <a:grpFill/>
            </p:grpSpPr>
            <p:sp>
              <p:nvSpPr>
                <p:cNvPr id="66" name="Freeform 133"/>
                <p:cNvSpPr>
                  <a:spLocks/>
                </p:cNvSpPr>
                <p:nvPr/>
              </p:nvSpPr>
              <p:spPr bwMode="auto">
                <a:xfrm>
                  <a:off x="4964618" y="1736004"/>
                  <a:ext cx="150813" cy="123825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7" name="Freeform 134"/>
                <p:cNvSpPr>
                  <a:spLocks/>
                </p:cNvSpPr>
                <p:nvPr/>
              </p:nvSpPr>
              <p:spPr bwMode="auto">
                <a:xfrm>
                  <a:off x="5448805" y="1736004"/>
                  <a:ext cx="147638" cy="123825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8" name="Freeform 135"/>
                <p:cNvSpPr>
                  <a:spLocks noEditPoints="1"/>
                </p:cNvSpPr>
                <p:nvPr/>
              </p:nvSpPr>
              <p:spPr bwMode="auto">
                <a:xfrm>
                  <a:off x="4870955" y="881929"/>
                  <a:ext cx="841375" cy="842963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4189155" y="3862507"/>
              <a:ext cx="4392000" cy="586439"/>
              <a:chOff x="393701" y="2014538"/>
              <a:chExt cx="8310562" cy="1109663"/>
            </a:xfrm>
            <a:grpFill/>
          </p:grpSpPr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393701" y="2254251"/>
                <a:ext cx="323850" cy="779463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8"/>
              <p:cNvSpPr>
                <a:spLocks noEditPoints="1"/>
              </p:cNvSpPr>
              <p:nvPr/>
            </p:nvSpPr>
            <p:spPr bwMode="auto">
              <a:xfrm>
                <a:off x="758826" y="2254251"/>
                <a:ext cx="322263" cy="779463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1"/>
              <p:cNvSpPr>
                <a:spLocks noEditPoints="1"/>
              </p:cNvSpPr>
              <p:nvPr/>
            </p:nvSpPr>
            <p:spPr bwMode="auto">
              <a:xfrm>
                <a:off x="7983538" y="2046288"/>
                <a:ext cx="720725" cy="1077913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8137526" y="221932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8129588" y="2317751"/>
                <a:ext cx="436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8134351" y="241617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8129588" y="2514601"/>
                <a:ext cx="43338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Rectangle 18"/>
              <p:cNvSpPr>
                <a:spLocks noChangeArrowheads="1"/>
              </p:cNvSpPr>
              <p:nvPr/>
            </p:nvSpPr>
            <p:spPr bwMode="auto">
              <a:xfrm>
                <a:off x="3548063" y="2401888"/>
                <a:ext cx="4476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Rectangle 19"/>
              <p:cNvSpPr>
                <a:spLocks noChangeArrowheads="1"/>
              </p:cNvSpPr>
              <p:nvPr/>
            </p:nvSpPr>
            <p:spPr bwMode="auto">
              <a:xfrm>
                <a:off x="4111626" y="2746376"/>
                <a:ext cx="1588" cy="31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3421063" y="2189163"/>
                <a:ext cx="690563" cy="806450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3743326" y="2703513"/>
                <a:ext cx="244475" cy="42863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3541713" y="2703513"/>
                <a:ext cx="100013" cy="42863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3743326" y="2601913"/>
                <a:ext cx="247650" cy="46038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544888" y="2601913"/>
                <a:ext cx="96838" cy="46038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544888" y="2500313"/>
                <a:ext cx="161925" cy="44450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26"/>
              <p:cNvSpPr>
                <a:spLocks noEditPoints="1"/>
              </p:cNvSpPr>
              <p:nvPr/>
            </p:nvSpPr>
            <p:spPr bwMode="auto">
              <a:xfrm>
                <a:off x="3619501" y="2420938"/>
                <a:ext cx="720725" cy="627063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29"/>
              <p:cNvSpPr>
                <a:spLocks noEditPoints="1"/>
              </p:cNvSpPr>
              <p:nvPr/>
            </p:nvSpPr>
            <p:spPr bwMode="auto">
              <a:xfrm>
                <a:off x="1674813" y="2828926"/>
                <a:ext cx="938213" cy="136525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1776413" y="2230438"/>
                <a:ext cx="731838" cy="584200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1933576" y="2363788"/>
                <a:ext cx="269875" cy="41275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1930401" y="2457451"/>
                <a:ext cx="217488" cy="42863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1930401" y="2555876"/>
                <a:ext cx="217488" cy="42863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1925638" y="2654301"/>
                <a:ext cx="274638" cy="42863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35"/>
              <p:cNvSpPr>
                <a:spLocks noEditPoints="1"/>
              </p:cNvSpPr>
              <p:nvPr/>
            </p:nvSpPr>
            <p:spPr bwMode="auto">
              <a:xfrm>
                <a:off x="2125663" y="2276476"/>
                <a:ext cx="723900" cy="623888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38"/>
              <p:cNvSpPr>
                <a:spLocks noEditPoints="1"/>
              </p:cNvSpPr>
              <p:nvPr/>
            </p:nvSpPr>
            <p:spPr bwMode="auto">
              <a:xfrm>
                <a:off x="6526213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39"/>
              <p:cNvSpPr>
                <a:spLocks noEditPoints="1"/>
              </p:cNvSpPr>
              <p:nvPr/>
            </p:nvSpPr>
            <p:spPr bwMode="auto">
              <a:xfrm>
                <a:off x="6732588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40"/>
              <p:cNvSpPr>
                <a:spLocks noEditPoints="1"/>
              </p:cNvSpPr>
              <p:nvPr/>
            </p:nvSpPr>
            <p:spPr bwMode="auto">
              <a:xfrm>
                <a:off x="6924676" y="2151063"/>
                <a:ext cx="423863" cy="806450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 43"/>
              <p:cNvSpPr>
                <a:spLocks noEditPoints="1"/>
              </p:cNvSpPr>
              <p:nvPr/>
            </p:nvSpPr>
            <p:spPr bwMode="auto">
              <a:xfrm>
                <a:off x="4856163" y="2014538"/>
                <a:ext cx="412750" cy="557213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Freeform 44"/>
              <p:cNvSpPr>
                <a:spLocks noEditPoints="1"/>
              </p:cNvSpPr>
              <p:nvPr/>
            </p:nvSpPr>
            <p:spPr bwMode="auto">
              <a:xfrm>
                <a:off x="4945063" y="2292351"/>
                <a:ext cx="244475" cy="85725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45"/>
              <p:cNvSpPr>
                <a:spLocks/>
              </p:cNvSpPr>
              <p:nvPr/>
            </p:nvSpPr>
            <p:spPr bwMode="auto">
              <a:xfrm>
                <a:off x="5249863" y="2260601"/>
                <a:ext cx="646113" cy="754063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4765676" y="2568576"/>
                <a:ext cx="611188" cy="460375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auto">
              <a:xfrm>
                <a:off x="5332413" y="2413001"/>
                <a:ext cx="33813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Rectangle 48"/>
              <p:cNvSpPr>
                <a:spLocks noChangeArrowheads="1"/>
              </p:cNvSpPr>
              <p:nvPr/>
            </p:nvSpPr>
            <p:spPr bwMode="auto">
              <a:xfrm>
                <a:off x="5332413" y="2500313"/>
                <a:ext cx="338138" cy="365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Rectangle 49"/>
              <p:cNvSpPr>
                <a:spLocks noChangeArrowheads="1"/>
              </p:cNvSpPr>
              <p:nvPr/>
            </p:nvSpPr>
            <p:spPr bwMode="auto">
              <a:xfrm>
                <a:off x="5426076" y="2586038"/>
                <a:ext cx="244475" cy="42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Rectangle 50"/>
              <p:cNvSpPr>
                <a:spLocks noChangeArrowheads="1"/>
              </p:cNvSpPr>
              <p:nvPr/>
            </p:nvSpPr>
            <p:spPr bwMode="auto">
              <a:xfrm>
                <a:off x="5426076" y="2673351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Rectangle 51"/>
              <p:cNvSpPr>
                <a:spLocks noChangeArrowheads="1"/>
              </p:cNvSpPr>
              <p:nvPr/>
            </p:nvSpPr>
            <p:spPr bwMode="auto">
              <a:xfrm>
                <a:off x="5426076" y="2760663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90" name="文本框 189"/>
          <p:cNvSpPr txBox="1"/>
          <p:nvPr/>
        </p:nvSpPr>
        <p:spPr>
          <a:xfrm>
            <a:off x="1577949" y="541711"/>
            <a:ext cx="5995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赠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45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个答辩必备学术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ICON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373898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48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206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234670" y="1956790"/>
            <a:ext cx="1129689" cy="1129689"/>
            <a:chOff x="2558424" y="1401428"/>
            <a:chExt cx="1318727" cy="1318727"/>
          </a:xfrm>
        </p:grpSpPr>
        <p:sp>
          <p:nvSpPr>
            <p:cNvPr id="35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676010" y="1814946"/>
              <a:ext cx="1083553" cy="597017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47677" y="2031842"/>
            <a:ext cx="1461654" cy="1038453"/>
            <a:chOff x="4447677" y="2019402"/>
            <a:chExt cx="1461654" cy="1038453"/>
          </a:xfrm>
        </p:grpSpPr>
        <p:sp>
          <p:nvSpPr>
            <p:cNvPr id="38" name="文本框 37"/>
            <p:cNvSpPr txBox="1"/>
            <p:nvPr/>
          </p:nvSpPr>
          <p:spPr>
            <a:xfrm>
              <a:off x="4447677" y="2226858"/>
              <a:ext cx="14616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绪论</a:t>
              </a:r>
              <a:endParaRPr lang="zh-CN" altLang="en-US" sz="4800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535462" y="2019402"/>
              <a:ext cx="12868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ONE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150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460" y="277672"/>
            <a:ext cx="2526739" cy="414303"/>
            <a:chOff x="310460" y="277672"/>
            <a:chExt cx="2526739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76837" y="300157"/>
              <a:ext cx="2360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选题背景及意义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50530" y="2750231"/>
            <a:ext cx="1959186" cy="1871476"/>
            <a:chOff x="3065829" y="2668267"/>
            <a:chExt cx="1872107" cy="1761728"/>
          </a:xfrm>
        </p:grpSpPr>
        <p:sp>
          <p:nvSpPr>
            <p:cNvPr id="28" name="椭圆 27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0560" y="2956142"/>
                <a:ext cx="153654" cy="212541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702" y="3526880"/>
                <a:ext cx="259136" cy="43038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4970" y="2943617"/>
                <a:ext cx="142508" cy="213491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294" y="3557391"/>
                <a:ext cx="246875" cy="43038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2444" y="3937590"/>
                <a:ext cx="155034" cy="208525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6920" y="3937590"/>
                <a:ext cx="142243" cy="208525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864905" y="1114801"/>
            <a:ext cx="7495412" cy="1674340"/>
            <a:chOff x="2954339" y="1349947"/>
            <a:chExt cx="7162269" cy="1576155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100" y="1349947"/>
              <a:ext cx="960717" cy="3187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34076" y="3188759"/>
            <a:ext cx="979646" cy="994420"/>
            <a:chOff x="3254772" y="2872916"/>
            <a:chExt cx="936104" cy="936104"/>
          </a:xfrm>
        </p:grpSpPr>
        <p:sp>
          <p:nvSpPr>
            <p:cNvPr id="58" name="椭圆 5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469765" y="3187079"/>
              <a:ext cx="605350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516369" y="3176584"/>
            <a:ext cx="2078325" cy="1213727"/>
            <a:chOff x="789157" y="3505487"/>
            <a:chExt cx="1985951" cy="1142552"/>
          </a:xfrm>
        </p:grpSpPr>
        <p:sp>
          <p:nvSpPr>
            <p:cNvPr id="61" name="TextBox 23"/>
            <p:cNvSpPr txBox="1"/>
            <p:nvPr/>
          </p:nvSpPr>
          <p:spPr>
            <a:xfrm>
              <a:off x="789157" y="3505487"/>
              <a:ext cx="838176" cy="282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92090" y="3186663"/>
            <a:ext cx="2053900" cy="1203651"/>
            <a:chOff x="812496" y="3514973"/>
            <a:chExt cx="1962612" cy="1133066"/>
          </a:xfrm>
        </p:grpSpPr>
        <p:sp>
          <p:nvSpPr>
            <p:cNvPr id="64" name="TextBox 26"/>
            <p:cNvSpPr txBox="1"/>
            <p:nvPr/>
          </p:nvSpPr>
          <p:spPr>
            <a:xfrm>
              <a:off x="864408" y="3514973"/>
              <a:ext cx="838176" cy="282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13221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419709" y="1270654"/>
            <a:ext cx="1213553" cy="2354901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2084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3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6732" y="3976340"/>
            <a:ext cx="7171267" cy="571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4213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</a:t>
            </a:r>
            <a:r>
              <a:rPr lang="zh-CN" altLang="en-US" sz="11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</a:t>
            </a: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156432" y="1270654"/>
            <a:ext cx="1213553" cy="2354901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808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44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6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896956" y="1270654"/>
            <a:ext cx="1213553" cy="2354901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9333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71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590610" y="1270654"/>
            <a:ext cx="1213553" cy="2354901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985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77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8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2116136" cy="414303"/>
            <a:chOff x="310460" y="277672"/>
            <a:chExt cx="2116136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76837" y="300157"/>
              <a:ext cx="1949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选题背景及意义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777283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微软雅黑 Light" panose="020B0502040204020203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172200" y="1319213"/>
            <a:ext cx="2863850" cy="1156692"/>
            <a:chOff x="544923" y="2418093"/>
            <a:chExt cx="3820097" cy="1542263"/>
          </a:xfrm>
        </p:grpSpPr>
        <p:sp>
          <p:nvSpPr>
            <p:cNvPr id="18" name="矩形 17"/>
            <p:cNvSpPr/>
            <p:nvPr/>
          </p:nvSpPr>
          <p:spPr>
            <a:xfrm>
              <a:off x="544923" y="2729244"/>
              <a:ext cx="3820097" cy="1231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174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100" y="2478088"/>
            <a:ext cx="2865438" cy="1126530"/>
            <a:chOff x="449775" y="2458453"/>
            <a:chExt cx="3820096" cy="1501900"/>
          </a:xfrm>
        </p:grpSpPr>
        <p:sp>
          <p:nvSpPr>
            <p:cNvPr id="22" name="矩形 21"/>
            <p:cNvSpPr/>
            <p:nvPr/>
          </p:nvSpPr>
          <p:spPr>
            <a:xfrm>
              <a:off x="449775" y="2729361"/>
              <a:ext cx="3820096" cy="12309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172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微软雅黑 Light" panose="020B0502040204020203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dirty="0">
                <a:solidFill>
                  <a:srgbClr val="464646"/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4917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研究目标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62286" y="910809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21483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77031" y="1899723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00113" y="4151313"/>
            <a:ext cx="7632700" cy="1199555"/>
            <a:chOff x="544923" y="2418093"/>
            <a:chExt cx="6674776" cy="1599480"/>
          </a:xfrm>
        </p:grpSpPr>
        <p:sp>
          <p:nvSpPr>
            <p:cNvPr id="40" name="矩形 39"/>
            <p:cNvSpPr/>
            <p:nvPr/>
          </p:nvSpPr>
          <p:spPr>
            <a:xfrm>
              <a:off x="544923" y="2786410"/>
              <a:ext cx="6674776" cy="12311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167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80775" cy="414303"/>
            <a:chOff x="310460" y="277672"/>
            <a:chExt cx="1380775" cy="41430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76837" y="300157"/>
              <a:ext cx="12143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研究目标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479081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5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8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9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783330" y="2592896"/>
            <a:ext cx="784769" cy="427407"/>
            <a:chOff x="4167266" y="1813810"/>
            <a:chExt cx="1046360" cy="569877"/>
          </a:xfrm>
        </p:grpSpPr>
        <p:sp>
          <p:nvSpPr>
            <p:cNvPr id="94" name="文本框 93"/>
            <p:cNvSpPr txBox="1"/>
            <p:nvPr/>
          </p:nvSpPr>
          <p:spPr>
            <a:xfrm>
              <a:off x="4167266" y="1813810"/>
              <a:ext cx="648041" cy="533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4723748" y="1932281"/>
              <a:ext cx="489878" cy="4514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783330" y="3528705"/>
            <a:ext cx="784769" cy="418940"/>
            <a:chOff x="4167266" y="1813810"/>
            <a:chExt cx="1046360" cy="558586"/>
          </a:xfrm>
        </p:grpSpPr>
        <p:sp>
          <p:nvSpPr>
            <p:cNvPr id="97" name="文本框 96"/>
            <p:cNvSpPr txBox="1"/>
            <p:nvPr/>
          </p:nvSpPr>
          <p:spPr>
            <a:xfrm>
              <a:off x="4167266" y="1813810"/>
              <a:ext cx="648041" cy="533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65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4723748" y="1920991"/>
              <a:ext cx="489878" cy="4514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9" name="Freeform 19"/>
          <p:cNvSpPr>
            <a:spLocks/>
          </p:cNvSpPr>
          <p:nvPr/>
        </p:nvSpPr>
        <p:spPr bwMode="auto">
          <a:xfrm>
            <a:off x="4970452" y="3479727"/>
            <a:ext cx="721612" cy="709734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4890873" y="2592898"/>
            <a:ext cx="731832" cy="561943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4970452" y="846111"/>
            <a:ext cx="3437717" cy="1299942"/>
            <a:chOff x="5545416" y="1067783"/>
            <a:chExt cx="3437717" cy="1299942"/>
          </a:xfrm>
        </p:grpSpPr>
        <p:sp>
          <p:nvSpPr>
            <p:cNvPr id="102" name="文本框 101"/>
            <p:cNvSpPr txBox="1"/>
            <p:nvPr/>
          </p:nvSpPr>
          <p:spPr>
            <a:xfrm>
              <a:off x="5553064" y="1067783"/>
              <a:ext cx="1190517" cy="297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baseline="-3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  <a:endParaRPr lang="zh-CN" altLang="en-US" sz="2000" b="1" baseline="-3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529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4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109" y="2589262"/>
            <a:ext cx="2006850" cy="521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4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中选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109" y="3478543"/>
            <a:ext cx="2006850" cy="521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4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</a:t>
            </a:r>
            <a:r>
              <a:rPr lang="zh-CN" altLang="en-US" sz="105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中选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1874390" cy="414303"/>
            <a:chOff x="310460" y="277672"/>
            <a:chExt cx="1874390" cy="414303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476837" y="300157"/>
              <a:ext cx="17080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国内研究综述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33516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4" grpId="0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ea typeface="微软雅黑 Light" panose="020B0502040204020203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866757" y="2019402"/>
            <a:ext cx="4348365" cy="939618"/>
            <a:chOff x="2866757" y="2019402"/>
            <a:chExt cx="4348365" cy="939618"/>
          </a:xfrm>
        </p:grpSpPr>
        <p:sp>
          <p:nvSpPr>
            <p:cNvPr id="13" name="文本框 12"/>
            <p:cNvSpPr txBox="1"/>
            <p:nvPr/>
          </p:nvSpPr>
          <p:spPr>
            <a:xfrm>
              <a:off x="2866757" y="2251134"/>
              <a:ext cx="43483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研究方法与思路</a:t>
              </a:r>
              <a:endPara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29671" y="2019402"/>
              <a:ext cx="1331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TWO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28879" y="1944350"/>
            <a:ext cx="1129689" cy="1129689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08994" y="2226858"/>
              <a:ext cx="751325" cy="615695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053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22098" y="1694606"/>
            <a:ext cx="1604239" cy="121902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500" y="1854200"/>
              <a:ext cx="927100" cy="863600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0361" y="1498145"/>
              <a:ext cx="1213794" cy="29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aseline="-30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sz="2000" baseline="-3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08447" y="1481086"/>
            <a:ext cx="1711990" cy="1749876"/>
            <a:chOff x="4396710" y="1284513"/>
            <a:chExt cx="1711990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600" y="1612900"/>
              <a:ext cx="1054100" cy="1422400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396710" y="1284513"/>
              <a:ext cx="1261885" cy="3079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25302" y="2000050"/>
            <a:ext cx="7941502" cy="176525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zh-CN" altLang="en-US" sz="1349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285261" y="2215489"/>
            <a:ext cx="1223412" cy="1729379"/>
            <a:chOff x="2473526" y="2425699"/>
            <a:chExt cx="1223413" cy="1730280"/>
          </a:xfrm>
        </p:grpSpPr>
        <p:sp>
          <p:nvSpPr>
            <p:cNvPr id="28" name="任意多边形 27"/>
            <p:cNvSpPr/>
            <p:nvPr/>
          </p:nvSpPr>
          <p:spPr>
            <a:xfrm>
              <a:off x="3301999" y="2425699"/>
              <a:ext cx="45719" cy="137503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741"/>
              <a:ext cx="1223413" cy="300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78463" y="2267864"/>
            <a:ext cx="646331" cy="515400"/>
            <a:chOff x="1266729" y="2071701"/>
            <a:chExt cx="646331" cy="515669"/>
          </a:xfrm>
        </p:grpSpPr>
        <p:sp>
          <p:nvSpPr>
            <p:cNvPr id="31" name="椭圆 30"/>
            <p:cNvSpPr/>
            <p:nvPr/>
          </p:nvSpPr>
          <p:spPr>
            <a:xfrm>
              <a:off x="1500409" y="207170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3321"/>
              <a:ext cx="646331" cy="2540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925082" y="2854304"/>
            <a:ext cx="646331" cy="452733"/>
            <a:chOff x="2113346" y="3064841"/>
            <a:chExt cx="646331" cy="452968"/>
          </a:xfrm>
        </p:grpSpPr>
        <p:sp>
          <p:nvSpPr>
            <p:cNvPr id="34" name="椭圆 33"/>
            <p:cNvSpPr/>
            <p:nvPr/>
          </p:nvSpPr>
          <p:spPr>
            <a:xfrm>
              <a:off x="2407189" y="30648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761"/>
              <a:ext cx="64633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2014.09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90922" y="1854722"/>
            <a:ext cx="620683" cy="415959"/>
            <a:chOff x="2979182" y="2064744"/>
            <a:chExt cx="620683" cy="416176"/>
          </a:xfrm>
        </p:grpSpPr>
        <p:sp>
          <p:nvSpPr>
            <p:cNvPr id="37" name="椭圆 36"/>
            <p:cNvSpPr/>
            <p:nvPr/>
          </p:nvSpPr>
          <p:spPr>
            <a:xfrm>
              <a:off x="3222529" y="231808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620683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29566" y="2523570"/>
            <a:ext cx="855493" cy="253916"/>
            <a:chOff x="3717829" y="2733933"/>
            <a:chExt cx="855493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052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594" y="2733933"/>
              <a:ext cx="644728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2015.06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58881" y="3136094"/>
            <a:ext cx="684803" cy="430777"/>
            <a:chOff x="5133702" y="3346781"/>
            <a:chExt cx="684803" cy="431001"/>
          </a:xfrm>
        </p:grpSpPr>
        <p:sp>
          <p:nvSpPr>
            <p:cNvPr id="43" name="椭圆 42"/>
            <p:cNvSpPr/>
            <p:nvPr/>
          </p:nvSpPr>
          <p:spPr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3734"/>
              <a:ext cx="684803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2015.08 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733585" y="2435415"/>
            <a:ext cx="620683" cy="458702"/>
            <a:chOff x="5908402" y="2645741"/>
            <a:chExt cx="620682" cy="458941"/>
          </a:xfrm>
        </p:grpSpPr>
        <p:sp>
          <p:nvSpPr>
            <p:cNvPr id="46" name="椭圆 45"/>
            <p:cNvSpPr/>
            <p:nvPr/>
          </p:nvSpPr>
          <p:spPr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634"/>
              <a:ext cx="620682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2015.10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52852" y="1978705"/>
            <a:ext cx="620683" cy="413836"/>
            <a:chOff x="6441129" y="2188789"/>
            <a:chExt cx="620683" cy="414051"/>
          </a:xfrm>
        </p:grpSpPr>
        <p:sp>
          <p:nvSpPr>
            <p:cNvPr id="49" name="椭圆 48"/>
            <p:cNvSpPr/>
            <p:nvPr/>
          </p:nvSpPr>
          <p:spPr>
            <a:xfrm>
              <a:off x="6682009" y="244000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620683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2016.01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33787" y="3661601"/>
            <a:ext cx="644728" cy="450332"/>
            <a:chOff x="6822054" y="3872561"/>
            <a:chExt cx="644728" cy="450566"/>
          </a:xfrm>
        </p:grpSpPr>
        <p:sp>
          <p:nvSpPr>
            <p:cNvPr id="52" name="椭圆 51"/>
            <p:cNvSpPr/>
            <p:nvPr/>
          </p:nvSpPr>
          <p:spPr>
            <a:xfrm>
              <a:off x="7055389" y="387256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9079"/>
              <a:ext cx="644728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2016.02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38624" y="1848001"/>
            <a:ext cx="832096" cy="255130"/>
            <a:chOff x="7626889" y="2058017"/>
            <a:chExt cx="832096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504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654" y="2058017"/>
              <a:ext cx="64633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2016.04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28449" y="2092528"/>
            <a:ext cx="1223412" cy="1474343"/>
            <a:chOff x="7416713" y="2092528"/>
            <a:chExt cx="1223412" cy="147434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821" y="2092528"/>
              <a:ext cx="229334" cy="1116000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789"/>
              <a:ext cx="1223412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56499" cy="414303"/>
            <a:chOff x="310460" y="277672"/>
            <a:chExt cx="1356499" cy="414303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476837" y="300157"/>
              <a:ext cx="1190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研究过程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0449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372</TotalTime>
  <Words>2154</Words>
  <Application>Microsoft Office PowerPoint</Application>
  <PresentationFormat>全屏显示(16:9)</PresentationFormat>
  <Paragraphs>237</Paragraphs>
  <Slides>27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Segoe UI Semilight</vt:lpstr>
      <vt:lpstr>Calibri Light</vt:lpstr>
      <vt:lpstr>华康俪金黑W8</vt:lpstr>
      <vt:lpstr>Open Sans Light</vt:lpstr>
      <vt:lpstr>宋体</vt:lpstr>
      <vt:lpstr>微软雅黑 Light</vt:lpstr>
      <vt:lpstr>Open Sans</vt:lpstr>
      <vt:lpstr>Calibri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69</cp:revision>
  <dcterms:created xsi:type="dcterms:W3CDTF">2015-03-31T05:49:04Z</dcterms:created>
  <dcterms:modified xsi:type="dcterms:W3CDTF">2016-11-06T09:44:56Z</dcterms:modified>
  <cp:category>锐旗设计；https://9ppt.taobao.com</cp:category>
</cp:coreProperties>
</file>