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3431059978" r:id="rId1"/>
  </p:sldMasterIdLst>
  <p:sldIdLst>
    <p:sldId id="11088003" r:id="rId3"/>
    <p:sldId id="11088004" r:id="rId4"/>
    <p:sldId id="11088005" r:id="rId5"/>
    <p:sldId id="11088006" r:id="rId6"/>
    <p:sldId id="11088007" r:id="rId7"/>
    <p:sldId id="11088008" r:id="rId8"/>
    <p:sldId id="11088009" r:id="rId9"/>
    <p:sldId id="11088010" r:id="rId10"/>
    <p:sldId id="11088011" r:id="rId11"/>
    <p:sldId id="11088012" r:id="rId12"/>
    <p:sldId id="11088013" r:id="rId13"/>
    <p:sldId id="11088014" r:id="rId14"/>
    <p:sldId id="11088015" r:id="rId15"/>
    <p:sldId id="11088016" r:id="rId16"/>
    <p:sldId id="11088017" r:id="rId17"/>
    <p:sldId id="11088018" r:id="rId18"/>
    <p:sldId id="11088019" r:id="rId19"/>
    <p:sldId id="11088020" r:id="rId20"/>
    <p:sldId id="11088021" r:id="rId21"/>
    <p:sldId id="11088022" r:id="rId22"/>
    <p:sldId id="11088023" r:id="rId23"/>
    <p:sldId id="11088024" r:id="rId24"/>
    <p:sldId id="11088025" r:id="rId25"/>
    <p:sldId id="11088026" r:id="rId26"/>
    <p:sldId id="11088027" r:id="rId27"/>
    <p:sldId id="11088028" r:id="rId28"/>
    <p:sldId id="11088029" r:id="rId29"/>
    <p:sldId id="11088030" r:id="rId30"/>
    <p:sldId id="11088031" r:id="rId31"/>
    <p:sldId id="11088032" r:id="rId32"/>
  </p:sldIdLst>
  <p:sldSz cx="24383999" cy="13715999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9856342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adb60d3db8864d69a967ce9edbc5c45f.png"/><Relationship Id="rId3" Type="http://schemas.openxmlformats.org/officeDocument/2006/relationships/image" Target="../media/2b3ba8dc59304a8c83f857fcbe32e453.png"/><Relationship Id="rId4" Type="http://schemas.openxmlformats.org/officeDocument/2006/relationships/image" Target="../media/e2625702adea47bf979a59313f6c5e00.png"/><Relationship Id="rId5" Type="http://schemas.openxmlformats.org/officeDocument/2006/relationships/image" Target="../media/23c745571144485fbed43e2112066410.png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13329da7d9464081849c5a089a1420fc.png"/><Relationship Id="rId3" Type="http://schemas.openxmlformats.org/officeDocument/2006/relationships/image" Target="../media/61c50c5203d14bc9b8047238e06522ee.png"/><Relationship Id="rId4" Type="http://schemas.openxmlformats.org/officeDocument/2006/relationships/image" Target="../media/4fdbcd8c72884552b70434566d733858.png"/><Relationship Id="rId5" Type="http://schemas.openxmlformats.org/officeDocument/2006/relationships/image" Target="../media/2b1712698f3a4c05b9a946d400b2270f.png"/><Relationship Id="rId6" Type="http://schemas.openxmlformats.org/officeDocument/2006/relationships/image" Target="../media/2ac8dd5d76484e88be0862553793b42e.png"/><Relationship Id="rId7" Type="http://schemas.openxmlformats.org/officeDocument/2006/relationships/image" Target="../media/0a388d23f5f249ecb9a72336023d6712.png"/><Relationship Id="rId8" Type="http://schemas.openxmlformats.org/officeDocument/2006/relationships/image" Target="../media/c26b54f5d2794de7ba9e284992cbdbb6.png"/><Relationship Id="rId9" Type="http://schemas.openxmlformats.org/officeDocument/2006/relationships/image" Target="../media/e1b83329ebd84c0e9b7f71c19766e183.png"/><Relationship Id="rId10" Type="http://schemas.openxmlformats.org/officeDocument/2006/relationships/image" Target="../media/56fa92943a494545b53291ab0c891134.png"/><Relationship Id="rId11" Type="http://schemas.openxmlformats.org/officeDocument/2006/relationships/image" Target="../media/65c8591a51584776a4f89dfa1f5013b5.png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d7ec28ca404414abd767590d0420d32.png"/><Relationship Id="rId3" Type="http://schemas.openxmlformats.org/officeDocument/2006/relationships/image" Target="../media/286c7c62aee647878b7c511fef28bee5.png"/><Relationship Id="rId4" Type="http://schemas.openxmlformats.org/officeDocument/2006/relationships/image" Target="../media/1933afbb613743179275270acfac6f85.png"/><Relationship Id="rId5" Type="http://schemas.openxmlformats.org/officeDocument/2006/relationships/image" Target="../media/239c1866b62547fe84119148b027e32c.png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5ed5b78dc9240a0a27d695da47f0910.png"/><Relationship Id="rId3" Type="http://schemas.openxmlformats.org/officeDocument/2006/relationships/image" Target="../media/0ebafcb68e7f47d2a464a3c2f619ff16.png"/><Relationship Id="rId4" Type="http://schemas.openxmlformats.org/officeDocument/2006/relationships/image" Target="../media/e59dfe1f3699464a9571870968c55eca.png"/><Relationship Id="rId5" Type="http://schemas.openxmlformats.org/officeDocument/2006/relationships/image" Target="../media/6b9cbb3395bd4072833896d053925fa9.png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ed1df764db14955b1d47e901e8acf59.png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0107da9058445ea94c775c5b3ec54de.png"/><Relationship Id="rId3" Type="http://schemas.openxmlformats.org/officeDocument/2006/relationships/image" Target="../media/11b667f88b4445d7b556206111f98c16.png"/><Relationship Id="rId4" Type="http://schemas.openxmlformats.org/officeDocument/2006/relationships/image" Target="../media/c3efc7dbd4c14c5bbd222c98c72aa6ad.png"/><Relationship Id="rId5" Type="http://schemas.openxmlformats.org/officeDocument/2006/relationships/image" Target="../media/a9ff865d7c7d465bb006ce01213369ea.png"/><Relationship Id="rId6" Type="http://schemas.openxmlformats.org/officeDocument/2006/relationships/image" Target="../media/54d049f1b81a4560888d734c9f866071.png"/><Relationship Id="rId7" Type="http://schemas.openxmlformats.org/officeDocument/2006/relationships/image" Target="../media/402d364bc674422d8bb0340abd1dd9de.png"/><Relationship Id="rId8" Type="http://schemas.openxmlformats.org/officeDocument/2006/relationships/image" Target="../media/a1ada5f9a35d48d3aa445dda2e2fd2cb.png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83b7a2828b549beb4e916cfc0f0fd47.png"/><Relationship Id="rId3" Type="http://schemas.openxmlformats.org/officeDocument/2006/relationships/image" Target="../media/e63b6e21dc4041c18e5b6931060647d3.png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315762a3778141a9ad6e3c56934df79e.png"/><Relationship Id="rId3" Type="http://schemas.openxmlformats.org/officeDocument/2006/relationships/image" Target="../media/6105fd3912d847c7bad3e53f7c601ab8.png"/><Relationship Id="rId4" Type="http://schemas.openxmlformats.org/officeDocument/2006/relationships/image" Target="../media/c2fdf921ab9046a680432a36837202e4.png"/><Relationship Id="rId5" Type="http://schemas.openxmlformats.org/officeDocument/2006/relationships/image" Target="../media/027bbf198c50471b85d48a8b73c52edd.png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4239213598a042908ab8823755d37947.png"/><Relationship Id="rId3" Type="http://schemas.openxmlformats.org/officeDocument/2006/relationships/image" Target="../media/08545e1303d0471a95d8f1f3a047fe4c.png"/><Relationship Id="rId4" Type="http://schemas.openxmlformats.org/officeDocument/2006/relationships/image" Target="../media/812ce29389614ee09ba004df7fa53d43.png"/><Relationship Id="rId5" Type="http://schemas.openxmlformats.org/officeDocument/2006/relationships/image" Target="../media/935bef249a494da3aaecf861fc749247.png"/><Relationship Id="rId6" Type="http://schemas.openxmlformats.org/officeDocument/2006/relationships/image" Target="../media/7396849e352e48928998c4b5110ba11e.png"/><Relationship Id="rId7" Type="http://schemas.openxmlformats.org/officeDocument/2006/relationships/image" Target="../media/d42c73e95c394787a557d0cc0017a1ac.png"/><Relationship Id="rId8" Type="http://schemas.openxmlformats.org/officeDocument/2006/relationships/image" Target="../media/347fa3c1e23f4c56989147ee2fcfb15f.png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67ed7c635fb4ddc834f60b9d42eb074.png"/><Relationship Id="rId3" Type="http://schemas.openxmlformats.org/officeDocument/2006/relationships/image" Target="../media/d3580290baf64891978a4e2f3e15f528.png"/><Relationship Id="rId4" Type="http://schemas.openxmlformats.org/officeDocument/2006/relationships/image" Target="../media/5b713856afc247ae9e92303806f7fe07.png"/><Relationship Id="rId5" Type="http://schemas.openxmlformats.org/officeDocument/2006/relationships/image" Target="../media/b170f8e95d0d492dac623f414d00373b.png"/><Relationship Id="rId6" Type="http://schemas.openxmlformats.org/officeDocument/2006/relationships/image" Target="../media/ed92034443614b6ca919e121c3d31cf8.png"/><Relationship Id="rId7" Type="http://schemas.openxmlformats.org/officeDocument/2006/relationships/image" Target="../media/1714a9a9c3c24c978723a577505b277f.png"/><Relationship Id="rId8" Type="http://schemas.openxmlformats.org/officeDocument/2006/relationships/image" Target="../media/27fbace535db4a50aae2bd79fe617881.png"/><Relationship Id="rId9" Type="http://schemas.openxmlformats.org/officeDocument/2006/relationships/image" Target="../media/ee2a5f7ea3234843a4fc0b2f55c5cefe.png"/><Relationship Id="rId10" Type="http://schemas.openxmlformats.org/officeDocument/2006/relationships/image" Target="../media/a1feb449b7d742b4b195ce7c7eda7617.png"/><Relationship Id="rId11" Type="http://schemas.openxmlformats.org/officeDocument/2006/relationships/image" Target="../media/ad5cc0bf94cc41f2963ee646ac752548.png"/><Relationship Id="rId12" Type="http://schemas.openxmlformats.org/officeDocument/2006/relationships/image" Target="../media/8390c65f92b34574951f31b030fca95e.png"/><Relationship Id="rId13" Type="http://schemas.openxmlformats.org/officeDocument/2006/relationships/image" Target="../media/80ad7d08d7034f1bbcd261475fba9291.png"/><Relationship Id="rId14" Type="http://schemas.openxmlformats.org/officeDocument/2006/relationships/image" Target="../media/472ef90ded8c440db6b0362514c09b28.png"/><Relationship Id="rId15" Type="http://schemas.openxmlformats.org/officeDocument/2006/relationships/image" Target="../media/2050b25ebd674cd18eb73eea9e222456.png"/><Relationship Id="rId16" Type="http://schemas.openxmlformats.org/officeDocument/2006/relationships/image" Target="../media/f8fd1dab0eb84ad2b7935822580bef40.png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cd5f7abdcc0b440ebc4d9ee7145d9f79.png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c1a3ede67c548feb4cc86756dcc01a6.png"/><Relationship Id="rId3" Type="http://schemas.openxmlformats.org/officeDocument/2006/relationships/image" Target="../media/5210e9dbf3874daaa5c891270ed66c31.png"/><Relationship Id="rId4" Type="http://schemas.openxmlformats.org/officeDocument/2006/relationships/image" Target="../media/07c2e34280b147b693eebb29e129c66f.png"/><Relationship Id="rId5" Type="http://schemas.openxmlformats.org/officeDocument/2006/relationships/image" Target="../media/2152d42c98a54c009f854f9814e01c4f.png"/><Relationship Id="rId6" Type="http://schemas.openxmlformats.org/officeDocument/2006/relationships/image" Target="../media/f4aef2711c7649e58e38f9e673d86ced.png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4746391acc4f407f9b1fec991c90fa81.png"/><Relationship Id="rId3" Type="http://schemas.openxmlformats.org/officeDocument/2006/relationships/image" Target="../media/4c67ad3f86404d91873bd934a16cc255.png"/><Relationship Id="rId4" Type="http://schemas.openxmlformats.org/officeDocument/2006/relationships/image" Target="../media/3b7bbfe6c7e64ab6bb59156811c06769.png"/><Relationship Id="rId5" Type="http://schemas.openxmlformats.org/officeDocument/2006/relationships/image" Target="../media/d68059a5cc6a488aa2055406396cfb46.png"/><Relationship Id="rId6" Type="http://schemas.openxmlformats.org/officeDocument/2006/relationships/image" Target="../media/17f1198096ee45a8aa205abc79017ce6.png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d39e395c78c24852acbf86cdaf58084f.png"/><Relationship Id="rId3" Type="http://schemas.openxmlformats.org/officeDocument/2006/relationships/image" Target="../media/41210ba990164439a492ace2a1ba3d19.png"/><Relationship Id="rId4" Type="http://schemas.openxmlformats.org/officeDocument/2006/relationships/image" Target="../media/f1693c2539e64dfb92a4de0bdee98721.png"/><Relationship Id="rId5" Type="http://schemas.openxmlformats.org/officeDocument/2006/relationships/image" Target="../media/fb1be1a39b5346b0845cff1db75141ed.png"/><Relationship Id="rId6" Type="http://schemas.openxmlformats.org/officeDocument/2006/relationships/image" Target="../media/387ccf27fa6546c7be0ba8ec67c32f88.png"/><Relationship Id="rId7" Type="http://schemas.openxmlformats.org/officeDocument/2006/relationships/image" Target="../media/91c58361b388410380071814c8620282.png"/><Relationship Id="rId8" Type="http://schemas.openxmlformats.org/officeDocument/2006/relationships/image" Target="../media/eee5611f783e430f96915ea2f6e82a91.png"/><Relationship Id="rId9" Type="http://schemas.openxmlformats.org/officeDocument/2006/relationships/image" Target="../media/404583df90be46ec92038e0883d28122.png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41199bce2c7472a9210fed2e27d1504.png"/><Relationship Id="rId3" Type="http://schemas.openxmlformats.org/officeDocument/2006/relationships/image" Target="../media/3cbc98122ce64d5f94e59e8bd08afde5.png"/><Relationship Id="rId4" Type="http://schemas.openxmlformats.org/officeDocument/2006/relationships/image" Target="../media/aec170cb840748c69a0ad24432016a21.png"/><Relationship Id="rId5" Type="http://schemas.openxmlformats.org/officeDocument/2006/relationships/image" Target="../media/d929d6dee5904f218f6123db0ed9e521.png"/><Relationship Id="rId6" Type="http://schemas.openxmlformats.org/officeDocument/2006/relationships/image" Target="../media/7430c67c1175473d8eea9964d2ec3e7c.png"/><Relationship Id="rId7" Type="http://schemas.openxmlformats.org/officeDocument/2006/relationships/image" Target="../media/3aa3a43562fa46f2892c0e7af5c09e63.png"/><Relationship Id="rId8" Type="http://schemas.openxmlformats.org/officeDocument/2006/relationships/image" Target="../media/dde1ff43343949ae87a596d49e6d674c.png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3eabc4620cbc4518b7e3b3669ae4ec98.png"/><Relationship Id="rId3" Type="http://schemas.openxmlformats.org/officeDocument/2006/relationships/image" Target="../media/db479748dda74c78bbb13ae83936684e.png"/><Relationship Id="rId4" Type="http://schemas.openxmlformats.org/officeDocument/2006/relationships/image" Target="../media/ca2c3715a36c4a129f5010e0bdb01c9d.png"/><Relationship Id="rId5" Type="http://schemas.openxmlformats.org/officeDocument/2006/relationships/image" Target="../media/5740b006d5484a4e9cd3fcc8dd8ee4a8.png"/><Relationship Id="rId6" Type="http://schemas.openxmlformats.org/officeDocument/2006/relationships/image" Target="../media/2551f4984e4c4378bf42daf3cdceda8d.png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a76e261f7b594c7b9b33c1857103be59.png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e1d72173db345f8add7bc888d2a832d.png"/><Relationship Id="rId3" Type="http://schemas.openxmlformats.org/officeDocument/2006/relationships/image" Target="../media/1447ed16eca649eb88225f6cf3194b00.png"/><Relationship Id="rId4" Type="http://schemas.openxmlformats.org/officeDocument/2006/relationships/image" Target="../media/72515bd880c44e519abb821dc2de991a.png"/><Relationship Id="rId5" Type="http://schemas.openxmlformats.org/officeDocument/2006/relationships/image" Target="../media/037052ac007d44be9ad08944d601f1f8.png"/><Relationship Id="rId6" Type="http://schemas.openxmlformats.org/officeDocument/2006/relationships/image" Target="../media/c9a7d31e5a544bbbb3a472dd0156297f.png"/><Relationship Id="rId7" Type="http://schemas.openxmlformats.org/officeDocument/2006/relationships/image" Target="../media/a0d40241072f425da3899b96a83a3a67.png"/><Relationship Id="rId8" Type="http://schemas.openxmlformats.org/officeDocument/2006/relationships/image" Target="../media/83011e1425004e9d97133ecf4eeb4fb3.png"/><Relationship Id="rId9" Type="http://schemas.openxmlformats.org/officeDocument/2006/relationships/image" Target="../media/01a7c8d30124476a860a1a9845633f13.png"/><Relationship Id="rId10" Type="http://schemas.openxmlformats.org/officeDocument/2006/relationships/image" Target="../media/452df2d918704697ba11fa8386bc6263.png"/><Relationship Id="rId11" Type="http://schemas.openxmlformats.org/officeDocument/2006/relationships/image" Target="../media/675d5aa82cbb4c30adc0e5df91cda00f.png"/><Relationship Id="rId12" Type="http://schemas.openxmlformats.org/officeDocument/2006/relationships/image" Target="../media/8b8d32ea020c434bb986b6bcf85ed593.png"/><Relationship Id="rId13" Type="http://schemas.openxmlformats.org/officeDocument/2006/relationships/image" Target="../media/74c0a45580a3468f8cf18084b3e9e91d.png"/><Relationship Id="rId14" Type="http://schemas.openxmlformats.org/officeDocument/2006/relationships/image" Target="../media/30537ff1bcaf45f4b7818aaeff3c77a3.png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48e38caac7d14403b5bb83e16f20be8c.png"/><Relationship Id="rId3" Type="http://schemas.openxmlformats.org/officeDocument/2006/relationships/image" Target="../media/c1b7429f67014cf8978196bd85314352.png"/><Relationship Id="rId4" Type="http://schemas.openxmlformats.org/officeDocument/2006/relationships/image" Target="../media/cdf8f004c8734278b7d97f25d35b60e5.png"/><Relationship Id="rId5" Type="http://schemas.openxmlformats.org/officeDocument/2006/relationships/image" Target="../media/cefe5e27b02743e8b3e9beb09a3fe24b.png"/><Relationship Id="rId6" Type="http://schemas.openxmlformats.org/officeDocument/2006/relationships/image" Target="../media/fc12447c969749978f835cb85279a6c8.png"/><Relationship Id="rId7" Type="http://schemas.openxmlformats.org/officeDocument/2006/relationships/image" Target="../media/30038bff53c24d898da52b1f1548ff1b.png"/><Relationship Id="rId8" Type="http://schemas.openxmlformats.org/officeDocument/2006/relationships/image" Target="../media/36902c9ddc724a3a9918f2167e379881.png"/><Relationship Id="rId9" Type="http://schemas.openxmlformats.org/officeDocument/2006/relationships/image" Target="../media/fbbfc40358ee4ccc8fe07c608c59ec86.png"/><Relationship Id="rId10" Type="http://schemas.openxmlformats.org/officeDocument/2006/relationships/image" Target="../media/99200d53ebab4d88adfee01fccd3bc69.png"/><Relationship Id="rId11" Type="http://schemas.openxmlformats.org/officeDocument/2006/relationships/image" Target="../media/0fff06da728347bca18f740043f2a15d.png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a8eed395d7334bdb9f1dc2d92dca7692.png"/><Relationship Id="rId3" Type="http://schemas.openxmlformats.org/officeDocument/2006/relationships/image" Target="../media/47116b519bf64bddb30f31f32ba28637.png"/><Relationship Id="rId4" Type="http://schemas.openxmlformats.org/officeDocument/2006/relationships/image" Target="../media/8974c0709e514681b7dc75702e90e992.png"/><Relationship Id="rId5" Type="http://schemas.openxmlformats.org/officeDocument/2006/relationships/image" Target="../media/24c1749f377747b1a939d61b1e5170a6.png"/><Relationship Id="rId6" Type="http://schemas.openxmlformats.org/officeDocument/2006/relationships/image" Target="../media/0326327bb61d450d9b420139dcf97b77.png"/><Relationship Id="rId7" Type="http://schemas.openxmlformats.org/officeDocument/2006/relationships/image" Target="../media/1c9619a53ec0437498947164e403968e.png"/><Relationship Id="rId8" Type="http://schemas.openxmlformats.org/officeDocument/2006/relationships/image" Target="../media/95aa40c989d3469d84a2b891fe79ac72.png"/><Relationship Id="rId9" Type="http://schemas.openxmlformats.org/officeDocument/2006/relationships/image" Target="../media/46aa0098990544f28835ac03bb44f25f.png"/><Relationship Id="rId10" Type="http://schemas.openxmlformats.org/officeDocument/2006/relationships/image" Target="../media/3c879f4925794edf81c407bd7fe7e13f.png"/><Relationship Id="rId11" Type="http://schemas.openxmlformats.org/officeDocument/2006/relationships/image" Target="../media/722905d7eee14d099c62813f251d3c21.png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c0fea91ea101464eadc90f81d2c1da44.png"/><Relationship Id="rId3" Type="http://schemas.openxmlformats.org/officeDocument/2006/relationships/image" Target="../media/4c94f288e8b240d29c4ead0c1f44acb4.png"/><Relationship Id="rId4" Type="http://schemas.openxmlformats.org/officeDocument/2006/relationships/image" Target="../media/0e39f1518f214bd19f324fd330ba5e8a.png"/><Relationship Id="rId5" Type="http://schemas.openxmlformats.org/officeDocument/2006/relationships/image" Target="../media/460cedb7d0a54b2b9162cfb1afe57487.png"/><Relationship Id="rId6" Type="http://schemas.openxmlformats.org/officeDocument/2006/relationships/image" Target="../media/37fcc4c8bdef4db1a7e12f43d7f25d15.png"/><Relationship Id="rId7" Type="http://schemas.openxmlformats.org/officeDocument/2006/relationships/image" Target="../media/1cce6b04f4514c4b9a04a009471822f7.png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42c1fd7287949e0abee7155c224ce4c.png"/><Relationship Id="rId3" Type="http://schemas.openxmlformats.org/officeDocument/2006/relationships/image" Target="../media/7f9a941817c4458999bd7110c7fd459a.png"/><Relationship Id="rId4" Type="http://schemas.openxmlformats.org/officeDocument/2006/relationships/image" Target="../media/d253cadbfc774cb1b63fa7397125c21f.png"/><Relationship Id="rId5" Type="http://schemas.openxmlformats.org/officeDocument/2006/relationships/image" Target="../media/e3a1528bb2a24c268e0aad505cc46e44.png"/><Relationship Id="rId6" Type="http://schemas.openxmlformats.org/officeDocument/2006/relationships/image" Target="../media/e50992eb48b94cfc9a8f10fbb9548954.png"/><Relationship Id="rId7" Type="http://schemas.openxmlformats.org/officeDocument/2006/relationships/image" Target="../media/6b17f173278649bd9ef2a9aad2db58ed.png"/><Relationship Id="rId8" Type="http://schemas.openxmlformats.org/officeDocument/2006/relationships/image" Target="../media/e689c04a061d4c2ea50907bef60601ce.png"/><Relationship Id="rId9" Type="http://schemas.openxmlformats.org/officeDocument/2006/relationships/image" Target="../media/c62d92388b3a412eaad237e3d4d2269d.png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b13108981b2f4c4c9fafbb537704ab19.png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80401f9c6374fefbe9c5f58ca9767a1.png"/><Relationship Id="rId3" Type="http://schemas.openxmlformats.org/officeDocument/2006/relationships/image" Target="../media/f21a28a741c84ac78bd1202c1dbf13c3.png"/><Relationship Id="rId4" Type="http://schemas.openxmlformats.org/officeDocument/2006/relationships/image" Target="../media/fb14a61086f8412f8066ba520fef2d1f.png"/><Relationship Id="rId5" Type="http://schemas.openxmlformats.org/officeDocument/2006/relationships/image" Target="../media/2f75d41fd271486fbbe9574354847475.png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a9ae20631da64f17a4789699dd7d99a7.png"/><Relationship Id="rId3" Type="http://schemas.openxmlformats.org/officeDocument/2006/relationships/image" Target="../media/c3bff180edf4417798f0aa270e5a9a73.png"/><Relationship Id="rId4" Type="http://schemas.openxmlformats.org/officeDocument/2006/relationships/image" Target="../media/9cd4f5d0058b455a81dde76bc523cc3c.png"/><Relationship Id="rId5" Type="http://schemas.openxmlformats.org/officeDocument/2006/relationships/image" Target="../media/963a4cb9862b4b81a3cc48870809633d.png"/><Relationship Id="rId6" Type="http://schemas.openxmlformats.org/officeDocument/2006/relationships/image" Target="../media/254e523fa69b45fe92c4157059781087.png"/><Relationship Id="rId7" Type="http://schemas.openxmlformats.org/officeDocument/2006/relationships/image" Target="../media/7f70f62181874a31a2924d9672af1467.png"/><Relationship Id="rId8" Type="http://schemas.openxmlformats.org/officeDocument/2006/relationships/image" Target="../media/5a756832a116404d87858d731325d4c6.png"/><Relationship Id="rId9" Type="http://schemas.openxmlformats.org/officeDocument/2006/relationships/image" Target="../media/01fd73c609404d538133c01d8c4f6fdf.png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fd10574b5fe742339869091c62e8c2dd.png"/><Relationship Id="rId3" Type="http://schemas.openxmlformats.org/officeDocument/2006/relationships/image" Target="../media/770436ca02b14d24afd8f53bce0cbfc4.png"/><Relationship Id="rId4" Type="http://schemas.openxmlformats.org/officeDocument/2006/relationships/image" Target="../media/69cab1ac23e04505b42fe1665b9a1296.png"/><Relationship Id="rId5" Type="http://schemas.openxmlformats.org/officeDocument/2006/relationships/image" Target="../media/79419c46bef2452db0dee236a2de3a2b.png"/><Relationship Id="rId6" Type="http://schemas.openxmlformats.org/officeDocument/2006/relationships/image" Target="../media/5d08b58002624f23b915e24325b30252.png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09437b7494a401d8757b8952957b406.png"/><Relationship Id="rId3" Type="http://schemas.openxmlformats.org/officeDocument/2006/relationships/image" Target="../media/b83a0c73e4a44b90906b400eceff931f.png"/><Relationship Id="rId4" Type="http://schemas.openxmlformats.org/officeDocument/2006/relationships/image" Target="../media/1bf2043a944844919c8d164bf6a410c2.png"/><Relationship Id="rId5" Type="http://schemas.openxmlformats.org/officeDocument/2006/relationships/image" Target="../media/f3bdb932f4bf4ab7b01191b361e0bffa.png"/><Relationship Id="rId6" Type="http://schemas.openxmlformats.org/officeDocument/2006/relationships/image" Target="../media/3796b1b8a31c44f1886fae66c082f49d.png"/><Relationship Id="rId7" Type="http://schemas.openxmlformats.org/officeDocument/2006/relationships/image" Target="../media/a8bbe3b55a4c4af79ad55e229bd25303.png"/><Relationship Id="rId8" Type="http://schemas.openxmlformats.org/officeDocument/2006/relationships/image" Target="../media/e22bd2a50a714e33b87f64852c98fe05.png"/><Relationship Id="rId9" Type="http://schemas.openxmlformats.org/officeDocument/2006/relationships/image" Target="../media/d151ca37b84e4f0bae5ef3a7b2a4a1c0.png"/><Relationship Id="rId10" Type="http://schemas.openxmlformats.org/officeDocument/2006/relationships/image" Target="../media/294d753a4e104119a6f901d8147ad6b3.png"/><Relationship Id="rId11" Type="http://schemas.openxmlformats.org/officeDocument/2006/relationships/image" Target="../media/18d5445425ee419793b8686ce52c24f4.png"/><Relationship Id="rId12" Type="http://schemas.openxmlformats.org/officeDocument/2006/relationships/image" Target="../media/2127e4a145234214ac74d6b1e28f68a7.png"/><Relationship Id="rId13" Type="http://schemas.openxmlformats.org/officeDocument/2006/relationships/image" Target="../media/e9b9b3da102a416697002ce0dad126c4.png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53b5f30deff4abca9c7a339fe5759f7.png"/><Relationship Id="rId3" Type="http://schemas.openxmlformats.org/officeDocument/2006/relationships/image" Target="../media/4202408c5ad5447e90174df61f4523ec.png"/><Relationship Id="rId4" Type="http://schemas.openxmlformats.org/officeDocument/2006/relationships/image" Target="../media/ecd35a42adb5472b917d331ec914f50f.png"/><Relationship Id="rId5" Type="http://schemas.openxmlformats.org/officeDocument/2006/relationships/image" Target="../media/acffea3fc2e94156ba49a576810f3539.png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6fb77f3aeaa4e4dac028e455a7a2eef.png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6ddd3a03827f471aa7a6efdb23e93af6.png"/><Relationship Id="rId3" Type="http://schemas.openxmlformats.org/officeDocument/2006/relationships/image" Target="../media/a28c298459c34041b66ac34a2abea754.png"/><Relationship Id="rId4" Type="http://schemas.openxmlformats.org/officeDocument/2006/relationships/image" Target="../media/f1b3054041004e19aa27b6713c436a91.png"/><Relationship Id="rId5" Type="http://schemas.openxmlformats.org/officeDocument/2006/relationships/image" Target="../media/a4f61864c7714a34b1174a0cb9521851.png"/><Relationship Id="rId6" Type="http://schemas.openxmlformats.org/officeDocument/2006/relationships/image" Target="../media/04c689d2589746058d2b967a0a632216.png"/><Relationship Id="rId7" Type="http://schemas.openxmlformats.org/officeDocument/2006/relationships/image" Target="../media/098bc818babf4e79a36108b37fdbd8f0.png"/><Relationship Id="rId8" Type="http://schemas.openxmlformats.org/officeDocument/2006/relationships/image" Target="../media/0b5ff10e50694f13ba51dd303d08ae31.png"/><Relationship Id="rId9" Type="http://schemas.openxmlformats.org/officeDocument/2006/relationships/image" Target="../media/fa9835e0d8024f458cc7e3427c41609c.png"/><Relationship Id="rId10" Type="http://schemas.openxmlformats.org/officeDocument/2006/relationships/image" Target="../media/ab953a22ff534a7cb0720c84815421a7.png"/><Relationship Id="rId11" Type="http://schemas.openxmlformats.org/officeDocument/2006/relationships/image" Target="../media/dfa6d1916de7400eb3f0eaa15b7881cb.png"/><Relationship Id="rId12" Type="http://schemas.openxmlformats.org/officeDocument/2006/relationships/image" Target="../media/3e890130a8434248abd16c8d95ab1228.png"/><Relationship Id="rId13" Type="http://schemas.openxmlformats.org/officeDocument/2006/relationships/image" Target="../media/643157c1b57840e79e2ac01c69518488.png"/><Relationship Id="rId14" Type="http://schemas.openxmlformats.org/officeDocument/2006/relationships/image" Target="../media/60eab0ad5c2a4e67bf11f198026865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3389454" y="3120378"/>
            <a:ext cx="7862463" cy="9093856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967208" y="1501764"/>
            <a:ext cx="7695699" cy="9023055"/>
          </a:xfrm>
          <a:prstGeom prst="rect">
            <a:avLst/>
          </a:prstGeom>
          <a:effectLst>
            <a:outerShdw blurRad="406400" dist="254000" dir="2700000" algn="ctr">
              <a:srgbClr val="000">
                <a:alpha val="69000"/>
              </a:srgbClr>
            </a:outerShdw>
          </a:effectLst>
        </p:spPr>
      </p:pic>
      <p:pic>
        <p:nvPicPr>
          <p:cNvPr id="109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224239" y="1687987"/>
            <a:ext cx="7181638" cy="8650609"/>
          </a:xfrm>
          <a:prstGeom prst="rect">
            <a:avLst/>
          </a:prstGeom>
        </p:spPr>
      </p:pic>
      <p:sp>
        <p:nvSpPr>
          <p:cNvPr id="1567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3482854" y="4518883"/>
            <a:ext cx="7784379" cy="177381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12048"/>
              </a:lnSpc>
            </a:pPr>
            <a:r>
              <a:rPr lang="zh-CN" altLang="en-US" sz="12048" b="0" i="0" u="none" spc="3012" dirty="0">
                <a:solidFill>
                  <a:srgbClr val="632424">
                    <a:alpha val="100000"/>
                  </a:srgbClr>
                </a:solidFill>
                <a:latin typeface="Noto Sans S Chinese Bold" charset="-122"/>
                <a:ea typeface="Noto Sans S Chinese Bold" charset="-122"/>
                <a:cs typeface="Noto Sans S Chinese Bold" charset="-122"/>
              </a:rPr>
              <a:t>个人简历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2609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333298" y="4155659"/>
            <a:ext cx="10083491" cy="2500268"/>
          </a:xfrm>
          <a:prstGeom prst="rect">
            <a:avLst/>
          </a:prstGeom>
        </p:spPr>
      </p:pic>
      <p:sp>
        <p:nvSpPr>
          <p:cNvPr id="3079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2748842" y="7392431"/>
            <a:ext cx="9252403" cy="112138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7471"/>
              </a:lnSpc>
            </a:pPr>
            <a:r>
              <a:rPr lang="zh-CN" altLang="en-US" sz="6792" b="0" i="0" u="none" spc="339" dirty="0">
                <a:solidFill>
                  <a:srgbClr val="484848">
                    <a:alpha val="100000"/>
                  </a:srgbClr>
                </a:solidFill>
                <a:latin typeface="Rajdhani Bold" charset="-122"/>
                <a:ea typeface="Rajdhani Bold" charset="-122"/>
                <a:cs typeface="Rajdhani Bold" charset="-122"/>
              </a:rPr>
              <a:t>RESUME TEMPLATE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4096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7518977" y="8916043"/>
            <a:ext cx="4400174" cy="64429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>
              <a:lnSpc>
                <a:spcPts val="4252"/>
              </a:lnSpc>
            </a:pPr>
            <a:r>
              <a:rPr lang="zh-CN" altLang="en-US" sz="3544" b="0" i="0" u="none" spc="708" dirty="0">
                <a:solidFill>
                  <a:srgbClr val="484848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汇报人：MR.C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5133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2830937" y="8916043"/>
            <a:ext cx="4341476" cy="64429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4252"/>
              </a:lnSpc>
            </a:pPr>
            <a:r>
              <a:rPr lang="zh-CN" altLang="en-US" sz="3544" b="0" i="0" u="none" spc="708" dirty="0">
                <a:solidFill>
                  <a:srgbClr val="484848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时间：XX年XX月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861265" y="3855770"/>
            <a:ext cx="12938128" cy="7351209"/>
          </a:xfrm>
          <a:prstGeom prst="rect">
            <a:avLst/>
          </a:prstGeom>
        </p:spPr>
      </p:pic>
      <p:pic>
        <p:nvPicPr>
          <p:cNvPr id="940" name="Picture" descr="Picture"/>
          <p:cNvPicPr>
            <a:picLocks noChangeAspect="1"/>
          </p:cNvPicPr>
          <p:nvPr/>
        </p:nvPicPr>
        <p:blipFill>
          <a:blip r:embed="rId4" cstate="print">
            <a:alphaModFix amt="84000"/>
          </a:blip>
          <a:stretch>
            <a:fillRect/>
          </a:stretch>
        </p:blipFill>
        <p:spPr>
          <a:xfrm rot="0" flipV="0" flipH="0">
            <a:off x="1861392" y="3877722"/>
            <a:ext cx="5583407" cy="7322669"/>
          </a:xfrm>
          <a:prstGeom prst="rect">
            <a:avLst/>
          </a:prstGeom>
        </p:spPr>
      </p:pic>
      <p:pic>
        <p:nvPicPr>
          <p:cNvPr id="140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4115889" y="4816698"/>
            <a:ext cx="1348034" cy="1348034"/>
          </a:xfrm>
          <a:prstGeom prst="rect">
            <a:avLst/>
          </a:prstGeom>
        </p:spPr>
      </p:pic>
      <p:pic>
        <p:nvPicPr>
          <p:cNvPr id="187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4115889" y="4816698"/>
            <a:ext cx="1348034" cy="1348034"/>
          </a:xfrm>
          <a:prstGeom prst="rect">
            <a:avLst/>
          </a:prstGeom>
        </p:spPr>
      </p:pic>
      <p:pic>
        <p:nvPicPr>
          <p:cNvPr id="234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4115889" y="6939603"/>
            <a:ext cx="1348034" cy="1348034"/>
          </a:xfrm>
          <a:prstGeom prst="rect">
            <a:avLst/>
          </a:prstGeom>
        </p:spPr>
      </p:pic>
      <p:pic>
        <p:nvPicPr>
          <p:cNvPr id="2813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4115889" y="6939603"/>
            <a:ext cx="1348034" cy="1348034"/>
          </a:xfrm>
          <a:prstGeom prst="rect">
            <a:avLst/>
          </a:prstGeom>
        </p:spPr>
      </p:pic>
      <p:pic>
        <p:nvPicPr>
          <p:cNvPr id="3282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4115889" y="9062508"/>
            <a:ext cx="1348034" cy="1348034"/>
          </a:xfrm>
          <a:prstGeom prst="rect">
            <a:avLst/>
          </a:prstGeom>
        </p:spPr>
      </p:pic>
      <p:pic>
        <p:nvPicPr>
          <p:cNvPr id="3751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4115889" y="9062508"/>
            <a:ext cx="1348034" cy="1348034"/>
          </a:xfrm>
          <a:prstGeom prst="rect">
            <a:avLst/>
          </a:prstGeom>
        </p:spPr>
      </p:pic>
      <p:pic>
        <p:nvPicPr>
          <p:cNvPr id="4221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4114363" y="5568464"/>
            <a:ext cx="789264" cy="88792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868179" y="6824601"/>
            <a:ext cx="7117491" cy="4044029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0129683" y="6824601"/>
            <a:ext cx="4038599" cy="4038599"/>
          </a:xfrm>
          <a:prstGeom prst="rect">
            <a:avLst/>
          </a:prstGeom>
        </p:spPr>
      </p:pic>
      <p:pic>
        <p:nvPicPr>
          <p:cNvPr id="140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5275737" y="6824601"/>
            <a:ext cx="7117491" cy="404402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" y="5640343"/>
            <a:ext cx="24357627" cy="2900142"/>
          </a:xfrm>
          <a:prstGeom prst="rect">
            <a:avLst/>
          </a:prstGeom>
        </p:spPr>
      </p:pic>
      <p:pic>
        <p:nvPicPr>
          <p:cNvPr id="936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794250" y="6012039"/>
            <a:ext cx="2006608" cy="2006608"/>
          </a:xfrm>
          <a:prstGeom prst="rect">
            <a:avLst/>
          </a:prstGeom>
        </p:spPr>
      </p:pic>
      <p:pic>
        <p:nvPicPr>
          <p:cNvPr id="1403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485498" y="2408965"/>
            <a:ext cx="7708024" cy="92846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4692971" y="6953218"/>
            <a:ext cx="2792236" cy="241147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6" y="7071063"/>
            <a:ext cx="11877295" cy="379056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0001362" y="4372474"/>
            <a:ext cx="3112702" cy="3112702"/>
          </a:xfrm>
          <a:prstGeom prst="rect">
            <a:avLst/>
          </a:prstGeom>
        </p:spPr>
      </p:pic>
      <p:pic>
        <p:nvPicPr>
          <p:cNvPr id="140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0330982" y="4702095"/>
            <a:ext cx="2453461" cy="2453461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10800000" flipV="0" flipH="0">
            <a:off x="13652235" y="8162935"/>
            <a:ext cx="10775146" cy="343882"/>
          </a:xfrm>
          <a:prstGeom prst="rect">
            <a:avLst/>
          </a:prstGeom>
        </p:spPr>
      </p:pic>
      <p:pic>
        <p:nvPicPr>
          <p:cNvPr id="2347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10800000" flipV="0" flipH="0">
            <a:off x="12530309" y="8131131"/>
            <a:ext cx="2823860" cy="2823860"/>
          </a:xfrm>
          <a:prstGeom prst="rect">
            <a:avLst/>
          </a:prstGeom>
        </p:spPr>
      </p:pic>
      <p:pic>
        <p:nvPicPr>
          <p:cNvPr id="2823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10800000" flipV="0" flipH="0">
            <a:off x="12829343" y="8430164"/>
            <a:ext cx="2225793" cy="22257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324100" y="4742629"/>
            <a:ext cx="7388128" cy="495340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5777787" y="4624253"/>
            <a:ext cx="7147987" cy="4467492"/>
          </a:xfrm>
          <a:prstGeom prst="rect">
            <a:avLst/>
          </a:prstGeom>
        </p:spPr>
      </p:pic>
      <p:pic>
        <p:nvPicPr>
          <p:cNvPr id="94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458223" y="4624253"/>
            <a:ext cx="7147987" cy="4467492"/>
          </a:xfrm>
          <a:prstGeom prst="rect">
            <a:avLst/>
          </a:prstGeom>
        </p:spPr>
      </p:pic>
      <p:pic>
        <p:nvPicPr>
          <p:cNvPr id="140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8606211" y="4585080"/>
            <a:ext cx="7194830" cy="454583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56" y="4376202"/>
            <a:ext cx="24257637" cy="5009729"/>
          </a:xfrm>
          <a:prstGeom prst="rect">
            <a:avLst/>
          </a:prstGeom>
        </p:spPr>
      </p:pic>
      <p:pic>
        <p:nvPicPr>
          <p:cNvPr id="936" name="Picture" descr="Picture"/>
          <p:cNvPicPr>
            <a:picLocks noChangeAspect="1"/>
          </p:cNvPicPr>
          <p:nvPr/>
        </p:nvPicPr>
        <p:blipFill>
          <a:blip r:embed="rId4" cstate="print">
            <a:alphaModFix amt="87000"/>
          </a:blip>
          <a:stretch>
            <a:fillRect/>
          </a:stretch>
        </p:blipFill>
        <p:spPr>
          <a:xfrm rot="0" flipV="0" flipH="0">
            <a:off x="0" y="4369548"/>
            <a:ext cx="24450964" cy="5023038"/>
          </a:xfrm>
          <a:prstGeom prst="rect">
            <a:avLst/>
          </a:prstGeom>
        </p:spPr>
      </p:pic>
      <p:pic>
        <p:nvPicPr>
          <p:cNvPr id="139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904840" y="5926633"/>
            <a:ext cx="1908868" cy="1908868"/>
          </a:xfrm>
          <a:prstGeom prst="rect">
            <a:avLst/>
          </a:prstGeom>
        </p:spPr>
      </p:pic>
      <p:pic>
        <p:nvPicPr>
          <p:cNvPr id="1866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2495721" y="5926633"/>
            <a:ext cx="1908868" cy="1908868"/>
          </a:xfrm>
          <a:prstGeom prst="rect">
            <a:avLst/>
          </a:prstGeom>
        </p:spPr>
      </p:pic>
      <p:pic>
        <p:nvPicPr>
          <p:cNvPr id="233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8200280" y="5926633"/>
            <a:ext cx="1908868" cy="1908868"/>
          </a:xfrm>
          <a:prstGeom prst="rect">
            <a:avLst/>
          </a:prstGeom>
        </p:spPr>
      </p:pic>
      <p:pic>
        <p:nvPicPr>
          <p:cNvPr id="2802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9609400" y="5926633"/>
            <a:ext cx="1908868" cy="19088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396558" y="4028754"/>
            <a:ext cx="3736002" cy="3672749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6506361" y="4028754"/>
            <a:ext cx="3635431" cy="3635431"/>
          </a:xfrm>
          <a:prstGeom prst="rect">
            <a:avLst/>
          </a:prstGeom>
        </p:spPr>
      </p:pic>
      <p:pic>
        <p:nvPicPr>
          <p:cNvPr id="140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396856" y="7962484"/>
            <a:ext cx="7759490" cy="3672749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0488858" y="4028754"/>
            <a:ext cx="3672749" cy="3672749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0488858" y="7962484"/>
            <a:ext cx="3635431" cy="3635431"/>
          </a:xfrm>
          <a:prstGeom prst="rect">
            <a:avLst/>
          </a:prstGeom>
        </p:spPr>
      </p:pic>
      <p:pic>
        <p:nvPicPr>
          <p:cNvPr id="2812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4429525" y="4028781"/>
            <a:ext cx="3672749" cy="7605124"/>
          </a:xfrm>
          <a:prstGeom prst="rect">
            <a:avLst/>
          </a:prstGeom>
        </p:spPr>
      </p:pic>
      <p:pic>
        <p:nvPicPr>
          <p:cNvPr id="3281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8314691" y="4028781"/>
            <a:ext cx="3635431" cy="3635431"/>
          </a:xfrm>
          <a:prstGeom prst="rect">
            <a:avLst/>
          </a:prstGeom>
        </p:spPr>
      </p:pic>
      <p:pic>
        <p:nvPicPr>
          <p:cNvPr id="3750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8314691" y="7961156"/>
            <a:ext cx="3672749" cy="3672749"/>
          </a:xfrm>
          <a:prstGeom prst="rect">
            <a:avLst/>
          </a:prstGeom>
        </p:spPr>
      </p:pic>
      <p:pic>
        <p:nvPicPr>
          <p:cNvPr id="4220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3412381" y="4994319"/>
            <a:ext cx="1704356" cy="1704356"/>
          </a:xfrm>
          <a:prstGeom prst="rect">
            <a:avLst/>
          </a:prstGeom>
        </p:spPr>
      </p:pic>
      <p:pic>
        <p:nvPicPr>
          <p:cNvPr id="4689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5837138" y="4754444"/>
            <a:ext cx="857524" cy="857524"/>
          </a:xfrm>
          <a:prstGeom prst="rect">
            <a:avLst/>
          </a:prstGeom>
        </p:spPr>
      </p:pic>
      <p:pic>
        <p:nvPicPr>
          <p:cNvPr id="5157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15837138" y="6599174"/>
            <a:ext cx="857524" cy="857524"/>
          </a:xfrm>
          <a:prstGeom prst="rect">
            <a:avLst/>
          </a:prstGeom>
        </p:spPr>
      </p:pic>
      <p:pic>
        <p:nvPicPr>
          <p:cNvPr id="5625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5837138" y="8443905"/>
            <a:ext cx="857524" cy="857524"/>
          </a:xfrm>
          <a:prstGeom prst="rect">
            <a:avLst/>
          </a:prstGeom>
        </p:spPr>
      </p:pic>
      <p:pic>
        <p:nvPicPr>
          <p:cNvPr id="6093" name="Picture" descr="Picture"/>
          <p:cNvPicPr>
            <a:picLocks noChangeAspect="1"/>
          </p:cNvPicPr>
          <p:nvPr/>
        </p:nvPicPr>
        <p:blipFill>
          <a:blip r:embed="rId15" cstate="print">
            <a:alphaModFix amt="100000"/>
          </a:blip>
          <a:stretch>
            <a:fillRect/>
          </a:stretch>
        </p:blipFill>
        <p:spPr>
          <a:xfrm rot="0" flipV="0" flipH="0">
            <a:off x="15837138" y="10288635"/>
            <a:ext cx="857524" cy="857524"/>
          </a:xfrm>
          <a:prstGeom prst="rect">
            <a:avLst/>
          </a:prstGeom>
        </p:spPr>
      </p:pic>
      <p:pic>
        <p:nvPicPr>
          <p:cNvPr id="6562" name="Picture" descr="Picture"/>
          <p:cNvPicPr>
            <a:picLocks noChangeAspect="1"/>
          </p:cNvPicPr>
          <p:nvPr/>
        </p:nvPicPr>
        <p:blipFill>
          <a:blip r:embed="rId16" cstate="print">
            <a:alphaModFix amt="100000"/>
          </a:blip>
          <a:stretch>
            <a:fillRect/>
          </a:stretch>
        </p:blipFill>
        <p:spPr>
          <a:xfrm rot="0" flipV="0" flipH="0">
            <a:off x="19141216" y="8697699"/>
            <a:ext cx="2019698" cy="201969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4692971" y="6953218"/>
            <a:ext cx="2792236" cy="24114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2046394" y="6542777"/>
            <a:ext cx="1063423" cy="918411"/>
          </a:xfrm>
          <a:prstGeom prst="rect">
            <a:avLst/>
          </a:prstGeom>
        </p:spPr>
      </p:pic>
      <p:pic>
        <p:nvPicPr>
          <p:cNvPr id="473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10800000" flipV="0" flipH="0">
            <a:off x="16646561" y="6542777"/>
            <a:ext cx="1063423" cy="918411"/>
          </a:xfrm>
          <a:prstGeom prst="rect">
            <a:avLst/>
          </a:prstGeom>
        </p:spPr>
      </p:pic>
      <p:pic>
        <p:nvPicPr>
          <p:cNvPr id="94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10800000" flipV="0" flipH="0">
            <a:off x="9346478" y="9580114"/>
            <a:ext cx="1063423" cy="918411"/>
          </a:xfrm>
          <a:prstGeom prst="rect">
            <a:avLst/>
          </a:prstGeom>
        </p:spPr>
      </p:pic>
      <p:pic>
        <p:nvPicPr>
          <p:cNvPr id="1420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10800000" flipV="0" flipH="0">
            <a:off x="9346478" y="6542777"/>
            <a:ext cx="1063423" cy="918411"/>
          </a:xfrm>
          <a:prstGeom prst="rect">
            <a:avLst/>
          </a:prstGeom>
        </p:spPr>
      </p:pic>
      <p:pic>
        <p:nvPicPr>
          <p:cNvPr id="189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10800000" flipV="0" flipH="0">
            <a:off x="2025425" y="9580114"/>
            <a:ext cx="1063423" cy="91841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1303338" y="4215318"/>
            <a:ext cx="11168573" cy="7234189"/>
          </a:xfrm>
          <a:prstGeom prst="rect">
            <a:avLst/>
          </a:prstGeom>
        </p:spPr>
      </p:pic>
      <p:pic>
        <p:nvPicPr>
          <p:cNvPr id="941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21599993" flipV="0" flipH="0">
            <a:off x="1912088" y="9766729"/>
            <a:ext cx="1270947" cy="1270947"/>
          </a:xfrm>
          <a:prstGeom prst="rect">
            <a:avLst/>
          </a:prstGeom>
        </p:spPr>
      </p:pic>
      <p:pic>
        <p:nvPicPr>
          <p:cNvPr id="141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21554279" flipV="0" flipH="0">
            <a:off x="1921312" y="4695777"/>
            <a:ext cx="1251192" cy="1395688"/>
          </a:xfrm>
          <a:prstGeom prst="rect">
            <a:avLst/>
          </a:prstGeom>
        </p:spPr>
      </p:pic>
      <p:pic>
        <p:nvPicPr>
          <p:cNvPr id="189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912168" y="7164738"/>
            <a:ext cx="1336210" cy="13362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879154" y="4676756"/>
            <a:ext cx="10061919" cy="5831339"/>
          </a:xfrm>
          <a:prstGeom prst="rect">
            <a:avLst/>
          </a:prstGeom>
        </p:spPr>
      </p:pic>
      <p:pic>
        <p:nvPicPr>
          <p:cNvPr id="94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898088" y="8182562"/>
            <a:ext cx="1562191" cy="2325534"/>
          </a:xfrm>
          <a:prstGeom prst="rect">
            <a:avLst/>
          </a:prstGeom>
        </p:spPr>
      </p:pic>
      <p:pic>
        <p:nvPicPr>
          <p:cNvPr id="140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114491" y="8147866"/>
            <a:ext cx="9146372" cy="243083"/>
          </a:xfrm>
          <a:prstGeom prst="rect">
            <a:avLst/>
          </a:prstGeom>
        </p:spPr>
      </p:pic>
      <p:pic>
        <p:nvPicPr>
          <p:cNvPr id="187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3114495" y="8147872"/>
            <a:ext cx="5058283" cy="243083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3114508" y="9490842"/>
            <a:ext cx="9146372" cy="243083"/>
          </a:xfrm>
          <a:prstGeom prst="rect">
            <a:avLst/>
          </a:prstGeom>
        </p:spPr>
      </p:pic>
      <p:pic>
        <p:nvPicPr>
          <p:cNvPr id="281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3114512" y="9490848"/>
            <a:ext cx="3312228" cy="243083"/>
          </a:xfrm>
          <a:prstGeom prst="rect">
            <a:avLst/>
          </a:prstGeom>
        </p:spPr>
      </p:pic>
      <p:pic>
        <p:nvPicPr>
          <p:cNvPr id="3279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3114491" y="6025063"/>
            <a:ext cx="863702" cy="1596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7" flipV="0" flipH="0">
            <a:off x="3242715" y="3295425"/>
            <a:ext cx="5460621" cy="3893861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8" flipV="0" flipH="0">
            <a:off x="9445021" y="7923068"/>
            <a:ext cx="5460621" cy="3893861"/>
          </a:xfrm>
          <a:prstGeom prst="rect">
            <a:avLst/>
          </a:prstGeom>
        </p:spPr>
      </p:pic>
      <p:pic>
        <p:nvPicPr>
          <p:cNvPr id="140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7" flipV="0" flipH="0">
            <a:off x="15680662" y="3328770"/>
            <a:ext cx="5460621" cy="3893861"/>
          </a:xfrm>
          <a:prstGeom prst="rect">
            <a:avLst/>
          </a:prstGeom>
        </p:spPr>
      </p:pic>
      <p:pic>
        <p:nvPicPr>
          <p:cNvPr id="187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9445014" y="3328765"/>
            <a:ext cx="5402676" cy="3828855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21600000" flipV="0" flipH="0">
            <a:off x="3300938" y="7895341"/>
            <a:ext cx="5402676" cy="3828855"/>
          </a:xfrm>
          <a:prstGeom prst="rect">
            <a:avLst/>
          </a:prstGeom>
        </p:spPr>
      </p:pic>
      <p:pic>
        <p:nvPicPr>
          <p:cNvPr id="2818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5680209" y="7830504"/>
            <a:ext cx="5402676" cy="38288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56" y="4775952"/>
            <a:ext cx="24427218" cy="2429007"/>
          </a:xfrm>
          <a:prstGeom prst="rect">
            <a:avLst/>
          </a:prstGeom>
        </p:spPr>
      </p:pic>
      <p:pic>
        <p:nvPicPr>
          <p:cNvPr id="936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555845" y="5480065"/>
            <a:ext cx="8433614" cy="6421047"/>
          </a:xfrm>
          <a:prstGeom prst="rect">
            <a:avLst/>
          </a:prstGeom>
        </p:spPr>
      </p:pic>
      <p:pic>
        <p:nvPicPr>
          <p:cNvPr id="1403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040338" y="7763102"/>
            <a:ext cx="135617" cy="1356107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3040343" y="9871007"/>
            <a:ext cx="135617" cy="135610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4692971" y="6953218"/>
            <a:ext cx="2792236" cy="241147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427473" y="4536223"/>
            <a:ext cx="2960534" cy="2960534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7802318" y="4536223"/>
            <a:ext cx="2960534" cy="2960534"/>
          </a:xfrm>
          <a:prstGeom prst="rect">
            <a:avLst/>
          </a:prstGeom>
        </p:spPr>
      </p:pic>
      <p:pic>
        <p:nvPicPr>
          <p:cNvPr id="140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475857" y="4536232"/>
            <a:ext cx="2960534" cy="2960534"/>
          </a:xfrm>
          <a:prstGeom prst="rect">
            <a:avLst/>
          </a:prstGeom>
        </p:spPr>
      </p:pic>
      <p:pic>
        <p:nvPicPr>
          <p:cNvPr id="187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8996022" y="4536221"/>
            <a:ext cx="2960534" cy="2960534"/>
          </a:xfrm>
          <a:prstGeom prst="rect">
            <a:avLst/>
          </a:prstGeom>
        </p:spPr>
      </p:pic>
      <p:pic>
        <p:nvPicPr>
          <p:cNvPr id="234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3242951" y="5323120"/>
            <a:ext cx="1329724" cy="1329724"/>
          </a:xfrm>
          <a:prstGeom prst="rect">
            <a:avLst/>
          </a:prstGeom>
        </p:spPr>
      </p:pic>
      <p:pic>
        <p:nvPicPr>
          <p:cNvPr id="2812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8600362" y="5288358"/>
            <a:ext cx="1364493" cy="1364493"/>
          </a:xfrm>
          <a:prstGeom prst="rect">
            <a:avLst/>
          </a:prstGeom>
        </p:spPr>
      </p:pic>
      <p:pic>
        <p:nvPicPr>
          <p:cNvPr id="3280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4248509" y="5428107"/>
            <a:ext cx="1224756" cy="1224756"/>
          </a:xfrm>
          <a:prstGeom prst="rect">
            <a:avLst/>
          </a:prstGeom>
        </p:spPr>
      </p:pic>
      <p:pic>
        <p:nvPicPr>
          <p:cNvPr id="3749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9867780" y="5428073"/>
            <a:ext cx="1216810" cy="1216810"/>
          </a:xfrm>
          <a:prstGeom prst="rect">
            <a:avLst/>
          </a:prstGeom>
        </p:spPr>
      </p:pic>
      <p:pic>
        <p:nvPicPr>
          <p:cNvPr id="4219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2845056" y="8239898"/>
            <a:ext cx="2125513" cy="801713"/>
          </a:xfrm>
          <a:prstGeom prst="rect">
            <a:avLst/>
          </a:prstGeom>
        </p:spPr>
      </p:pic>
      <p:pic>
        <p:nvPicPr>
          <p:cNvPr id="4687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8219852" y="8239898"/>
            <a:ext cx="2125513" cy="801713"/>
          </a:xfrm>
          <a:prstGeom prst="rect">
            <a:avLst/>
          </a:prstGeom>
        </p:spPr>
      </p:pic>
      <p:pic>
        <p:nvPicPr>
          <p:cNvPr id="5155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13857640" y="8239898"/>
            <a:ext cx="2125513" cy="801713"/>
          </a:xfrm>
          <a:prstGeom prst="rect">
            <a:avLst/>
          </a:prstGeom>
        </p:spPr>
      </p:pic>
      <p:pic>
        <p:nvPicPr>
          <p:cNvPr id="5624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19413429" y="8239898"/>
            <a:ext cx="2125513" cy="80171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689950" y="3686401"/>
            <a:ext cx="5208415" cy="3728751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587791" y="3686401"/>
            <a:ext cx="5208415" cy="3728751"/>
          </a:xfrm>
          <a:prstGeom prst="rect">
            <a:avLst/>
          </a:prstGeom>
        </p:spPr>
      </p:pic>
      <p:pic>
        <p:nvPicPr>
          <p:cNvPr id="140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6485633" y="3686401"/>
            <a:ext cx="5208415" cy="3728751"/>
          </a:xfrm>
          <a:prstGeom prst="rect">
            <a:avLst/>
          </a:prstGeom>
        </p:spPr>
      </p:pic>
      <p:pic>
        <p:nvPicPr>
          <p:cNvPr id="187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5400000" flipV="0" flipH="0">
            <a:off x="4411714" y="8479915"/>
            <a:ext cx="1074360" cy="381720"/>
          </a:xfrm>
          <a:prstGeom prst="rect">
            <a:avLst/>
          </a:prstGeom>
        </p:spPr>
      </p:pic>
      <p:pic>
        <p:nvPicPr>
          <p:cNvPr id="2348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5400000" flipV="0" flipH="0">
            <a:off x="11654819" y="8479915"/>
            <a:ext cx="1074360" cy="381720"/>
          </a:xfrm>
          <a:prstGeom prst="rect">
            <a:avLst/>
          </a:prstGeom>
        </p:spPr>
      </p:pic>
      <p:pic>
        <p:nvPicPr>
          <p:cNvPr id="2822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5400000" flipV="0" flipH="0">
            <a:off x="18897923" y="8479915"/>
            <a:ext cx="1074360" cy="381720"/>
          </a:xfrm>
          <a:prstGeom prst="rect">
            <a:avLst/>
          </a:prstGeom>
        </p:spPr>
      </p:pic>
      <p:pic>
        <p:nvPicPr>
          <p:cNvPr id="3296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4271034" y="6495190"/>
            <a:ext cx="1355720" cy="1355720"/>
          </a:xfrm>
          <a:prstGeom prst="rect">
            <a:avLst/>
          </a:prstGeom>
        </p:spPr>
      </p:pic>
      <p:pic>
        <p:nvPicPr>
          <p:cNvPr id="3764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8757243" y="6495190"/>
            <a:ext cx="1355720" cy="1355720"/>
          </a:xfrm>
          <a:prstGeom prst="rect">
            <a:avLst/>
          </a:prstGeom>
        </p:spPr>
      </p:pic>
      <p:pic>
        <p:nvPicPr>
          <p:cNvPr id="4234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1514139" y="6495190"/>
            <a:ext cx="1355720" cy="13557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345461" y="4047381"/>
            <a:ext cx="7410209" cy="7410209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1966128" y="5635809"/>
            <a:ext cx="8582983" cy="33227"/>
          </a:xfrm>
          <a:prstGeom prst="rect">
            <a:avLst/>
          </a:prstGeom>
        </p:spPr>
      </p:pic>
      <p:pic>
        <p:nvPicPr>
          <p:cNvPr id="140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1966879" y="9669404"/>
            <a:ext cx="1806951" cy="89684"/>
          </a:xfrm>
          <a:prstGeom prst="rect">
            <a:avLst/>
          </a:prstGeom>
        </p:spPr>
      </p:pic>
      <p:pic>
        <p:nvPicPr>
          <p:cNvPr id="1872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1988929" y="10371573"/>
            <a:ext cx="2443232" cy="827867"/>
          </a:xfrm>
          <a:prstGeom prst="rect">
            <a:avLst/>
          </a:prstGeom>
        </p:spPr>
      </p:pic>
      <p:pic>
        <p:nvPicPr>
          <p:cNvPr id="2341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1988929" y="10371573"/>
            <a:ext cx="2443232" cy="827867"/>
          </a:xfrm>
          <a:prstGeom prst="rect">
            <a:avLst/>
          </a:prstGeom>
        </p:spPr>
      </p:pic>
      <p:pic>
        <p:nvPicPr>
          <p:cNvPr id="2810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4831359" y="10425232"/>
            <a:ext cx="2443232" cy="827867"/>
          </a:xfrm>
          <a:prstGeom prst="rect">
            <a:avLst/>
          </a:prstGeom>
        </p:spPr>
      </p:pic>
      <p:pic>
        <p:nvPicPr>
          <p:cNvPr id="3279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4831359" y="10425232"/>
            <a:ext cx="2443232" cy="827867"/>
          </a:xfrm>
          <a:prstGeom prst="rect">
            <a:avLst/>
          </a:prstGeom>
        </p:spPr>
      </p:pic>
      <p:pic>
        <p:nvPicPr>
          <p:cNvPr id="3748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7716901" y="10432901"/>
            <a:ext cx="2443232" cy="827867"/>
          </a:xfrm>
          <a:prstGeom prst="rect">
            <a:avLst/>
          </a:prstGeom>
        </p:spPr>
      </p:pic>
      <p:pic>
        <p:nvPicPr>
          <p:cNvPr id="4218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7716901" y="10432901"/>
            <a:ext cx="2443232" cy="82786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-220312" y="4027130"/>
            <a:ext cx="24772361" cy="4072907"/>
          </a:xfrm>
          <a:prstGeom prst="rect">
            <a:avLst/>
          </a:prstGeom>
        </p:spPr>
      </p:pic>
      <p:pic>
        <p:nvPicPr>
          <p:cNvPr id="940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6911671" y="3104034"/>
            <a:ext cx="10213349" cy="5919100"/>
          </a:xfrm>
          <a:prstGeom prst="rect">
            <a:avLst/>
          </a:prstGeom>
        </p:spPr>
      </p:pic>
      <p:pic>
        <p:nvPicPr>
          <p:cNvPr id="1408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202577" y="9755443"/>
            <a:ext cx="1266992" cy="1266992"/>
          </a:xfrm>
          <a:prstGeom prst="rect">
            <a:avLst/>
          </a:prstGeom>
        </p:spPr>
      </p:pic>
      <p:pic>
        <p:nvPicPr>
          <p:cNvPr id="1876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6458934" y="9755443"/>
            <a:ext cx="1266992" cy="1266992"/>
          </a:xfrm>
          <a:prstGeom prst="rect">
            <a:avLst/>
          </a:prstGeom>
        </p:spPr>
      </p:pic>
      <p:pic>
        <p:nvPicPr>
          <p:cNvPr id="2345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9278494" y="9755443"/>
            <a:ext cx="1266992" cy="126699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150618" y="4350748"/>
            <a:ext cx="9807042" cy="3776712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150618" y="8426328"/>
            <a:ext cx="6640714" cy="2931674"/>
          </a:xfrm>
          <a:prstGeom prst="rect">
            <a:avLst/>
          </a:prstGeom>
        </p:spPr>
      </p:pic>
      <p:pic>
        <p:nvPicPr>
          <p:cNvPr id="140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9079173" y="8426328"/>
            <a:ext cx="2878486" cy="2878486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2274797" y="8426328"/>
            <a:ext cx="2878486" cy="2878486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2274795" y="4350749"/>
            <a:ext cx="5958991" cy="3682492"/>
          </a:xfrm>
          <a:prstGeom prst="rect">
            <a:avLst/>
          </a:prstGeom>
        </p:spPr>
      </p:pic>
      <p:pic>
        <p:nvPicPr>
          <p:cNvPr id="2812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8596574" y="4350748"/>
            <a:ext cx="3620133" cy="3620133"/>
          </a:xfrm>
          <a:prstGeom prst="rect">
            <a:avLst/>
          </a:prstGeom>
        </p:spPr>
      </p:pic>
      <p:pic>
        <p:nvPicPr>
          <p:cNvPr id="3281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5503119" y="8356858"/>
            <a:ext cx="6730261" cy="29316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4692971" y="6953218"/>
            <a:ext cx="2792236" cy="241147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3389454" y="3120378"/>
            <a:ext cx="7862463" cy="9093856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967208" y="1501764"/>
            <a:ext cx="7695699" cy="9023055"/>
          </a:xfrm>
          <a:prstGeom prst="rect">
            <a:avLst/>
          </a:prstGeom>
          <a:effectLst>
            <a:outerShdw blurRad="406400" dist="254000" dir="2700000" algn="ctr">
              <a:srgbClr val="000">
                <a:alpha val="69000"/>
              </a:srgbClr>
            </a:outerShdw>
          </a:effectLst>
        </p:spPr>
      </p:pic>
      <p:pic>
        <p:nvPicPr>
          <p:cNvPr id="109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224239" y="1687987"/>
            <a:ext cx="7181638" cy="8650609"/>
          </a:xfrm>
          <a:prstGeom prst="rect">
            <a:avLst/>
          </a:prstGeom>
        </p:spPr>
      </p:pic>
      <p:pic>
        <p:nvPicPr>
          <p:cNvPr id="156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333298" y="4155659"/>
            <a:ext cx="10083491" cy="25002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894378" y="3676546"/>
            <a:ext cx="6331119" cy="7554177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754562" y="3981400"/>
            <a:ext cx="1340351" cy="1340351"/>
          </a:xfrm>
          <a:prstGeom prst="rect">
            <a:avLst/>
          </a:prstGeom>
        </p:spPr>
      </p:pic>
      <p:pic>
        <p:nvPicPr>
          <p:cNvPr id="140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9905634" y="9549076"/>
            <a:ext cx="9193937" cy="379295"/>
          </a:xfrm>
          <a:prstGeom prst="rect">
            <a:avLst/>
          </a:prstGeom>
        </p:spPr>
      </p:pic>
      <p:pic>
        <p:nvPicPr>
          <p:cNvPr id="1873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9880280" y="9522173"/>
            <a:ext cx="1966349" cy="398569"/>
          </a:xfrm>
          <a:prstGeom prst="rect">
            <a:avLst/>
          </a:prstGeom>
        </p:spPr>
      </p:pic>
      <p:pic>
        <p:nvPicPr>
          <p:cNvPr id="2340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9905418" y="10821793"/>
            <a:ext cx="9193937" cy="379295"/>
          </a:xfrm>
          <a:prstGeom prst="rect">
            <a:avLst/>
          </a:prstGeom>
        </p:spPr>
      </p:pic>
      <p:pic>
        <p:nvPicPr>
          <p:cNvPr id="2808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9880281" y="10796367"/>
            <a:ext cx="4134029" cy="379295"/>
          </a:xfrm>
          <a:prstGeom prst="rect">
            <a:avLst/>
          </a:prstGeom>
        </p:spPr>
      </p:pic>
      <p:pic>
        <p:nvPicPr>
          <p:cNvPr id="3276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9880853" y="6595905"/>
            <a:ext cx="2448046" cy="1629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8740664" y="21322"/>
            <a:ext cx="5643334" cy="13843367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4504391" y="-389693"/>
            <a:ext cx="4309439" cy="14495386"/>
          </a:xfrm>
          <a:prstGeom prst="rect">
            <a:avLst/>
          </a:prstGeom>
        </p:spPr>
      </p:pic>
      <p:pic>
        <p:nvPicPr>
          <p:cNvPr id="1408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3363839" y="8171158"/>
            <a:ext cx="1192984" cy="1192984"/>
          </a:xfrm>
          <a:prstGeom prst="rect">
            <a:avLst/>
          </a:prstGeom>
        </p:spPr>
      </p:pic>
      <p:pic>
        <p:nvPicPr>
          <p:cNvPr id="1876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3363839" y="9942058"/>
            <a:ext cx="1192984" cy="119298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-881566" y="5984505"/>
            <a:ext cx="25858104" cy="876165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052814" y="4909602"/>
            <a:ext cx="2852461" cy="2852461"/>
          </a:xfrm>
          <a:prstGeom prst="rect">
            <a:avLst/>
          </a:prstGeom>
        </p:spPr>
      </p:pic>
      <p:pic>
        <p:nvPicPr>
          <p:cNvPr id="140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6856327" y="4909602"/>
            <a:ext cx="2852461" cy="2852461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0176227" y="4425988"/>
            <a:ext cx="3819689" cy="3819689"/>
          </a:xfrm>
          <a:prstGeom prst="rect">
            <a:avLst/>
          </a:prstGeom>
        </p:spPr>
      </p:pic>
      <p:pic>
        <p:nvPicPr>
          <p:cNvPr id="234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4463355" y="4909602"/>
            <a:ext cx="2852461" cy="2852461"/>
          </a:xfrm>
          <a:prstGeom prst="rect">
            <a:avLst/>
          </a:prstGeom>
        </p:spPr>
      </p:pic>
      <p:pic>
        <p:nvPicPr>
          <p:cNvPr id="2812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8266868" y="4909602"/>
            <a:ext cx="2852461" cy="2852461"/>
          </a:xfrm>
          <a:prstGeom prst="rect">
            <a:avLst/>
          </a:prstGeom>
        </p:spPr>
      </p:pic>
      <p:pic>
        <p:nvPicPr>
          <p:cNvPr id="3281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3761622" y="5618410"/>
            <a:ext cx="1434844" cy="1434844"/>
          </a:xfrm>
          <a:prstGeom prst="rect">
            <a:avLst/>
          </a:prstGeom>
        </p:spPr>
      </p:pic>
      <p:pic>
        <p:nvPicPr>
          <p:cNvPr id="3749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7659684" y="5618410"/>
            <a:ext cx="1245747" cy="1274060"/>
          </a:xfrm>
          <a:prstGeom prst="rect">
            <a:avLst/>
          </a:prstGeom>
        </p:spPr>
      </p:pic>
      <p:pic>
        <p:nvPicPr>
          <p:cNvPr id="4218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1100877" y="5270246"/>
            <a:ext cx="1970388" cy="1970388"/>
          </a:xfrm>
          <a:prstGeom prst="rect">
            <a:avLst/>
          </a:prstGeom>
        </p:spPr>
      </p:pic>
      <p:pic>
        <p:nvPicPr>
          <p:cNvPr id="4688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5246593" y="5868382"/>
            <a:ext cx="1285983" cy="1227529"/>
          </a:xfrm>
          <a:prstGeom prst="rect">
            <a:avLst/>
          </a:prstGeom>
        </p:spPr>
      </p:pic>
      <p:pic>
        <p:nvPicPr>
          <p:cNvPr id="5158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19062380" y="5973272"/>
            <a:ext cx="1261437" cy="10177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18480000" flipV="0" flipH="0">
            <a:off x="21723158" y="2219347"/>
            <a:ext cx="1820121" cy="9364652"/>
          </a:xfrm>
          <a:prstGeom prst="rect">
            <a:avLst/>
          </a:prstGeom>
        </p:spPr>
      </p:pic>
      <p:pic>
        <p:nvPicPr>
          <p:cNvPr id="947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18480000" flipV="0" flipH="0">
            <a:off x="21983237" y="5334172"/>
            <a:ext cx="1820121" cy="9364652"/>
          </a:xfrm>
          <a:prstGeom prst="rect">
            <a:avLst/>
          </a:prstGeom>
        </p:spPr>
      </p:pic>
      <p:pic>
        <p:nvPicPr>
          <p:cNvPr id="142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18480000" flipV="0" flipH="0">
            <a:off x="22806202" y="8904343"/>
            <a:ext cx="1820121" cy="936465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4692971" y="6953218"/>
            <a:ext cx="2792236" cy="241147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10800000" flipV="0" flipH="0">
            <a:off x="976489" y="1677811"/>
            <a:ext cx="1063423" cy="918411"/>
          </a:xfrm>
          <a:prstGeom prst="rect">
            <a:avLst/>
          </a:prstGeom>
        </p:spPr>
      </p:pic>
      <p:pic>
        <p:nvPicPr>
          <p:cNvPr id="472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786305" y="4637390"/>
            <a:ext cx="2601885" cy="2601885"/>
          </a:xfrm>
          <a:prstGeom prst="rect">
            <a:avLst/>
          </a:prstGeom>
        </p:spPr>
      </p:pic>
      <p:pic>
        <p:nvPicPr>
          <p:cNvPr id="93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8189473" y="4637390"/>
            <a:ext cx="2601885" cy="2601885"/>
          </a:xfrm>
          <a:prstGeom prst="rect">
            <a:avLst/>
          </a:prstGeom>
        </p:spPr>
      </p:pic>
      <p:pic>
        <p:nvPicPr>
          <p:cNvPr id="140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592640" y="4637390"/>
            <a:ext cx="2601885" cy="2601885"/>
          </a:xfrm>
          <a:prstGeom prst="rect">
            <a:avLst/>
          </a:prstGeom>
        </p:spPr>
      </p:pic>
      <p:pic>
        <p:nvPicPr>
          <p:cNvPr id="187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8995808" y="4637390"/>
            <a:ext cx="2601885" cy="2601885"/>
          </a:xfrm>
          <a:prstGeom prst="rect">
            <a:avLst/>
          </a:prstGeom>
        </p:spPr>
      </p:pic>
      <p:pic>
        <p:nvPicPr>
          <p:cNvPr id="234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786791" y="9943702"/>
            <a:ext cx="1202070" cy="104037"/>
          </a:xfrm>
          <a:prstGeom prst="rect">
            <a:avLst/>
          </a:prstGeom>
        </p:spPr>
      </p:pic>
      <p:pic>
        <p:nvPicPr>
          <p:cNvPr id="2811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8189473" y="9943702"/>
            <a:ext cx="1202070" cy="104037"/>
          </a:xfrm>
          <a:prstGeom prst="rect">
            <a:avLst/>
          </a:prstGeom>
        </p:spPr>
      </p:pic>
      <p:pic>
        <p:nvPicPr>
          <p:cNvPr id="3278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3592640" y="9943702"/>
            <a:ext cx="1202070" cy="104037"/>
          </a:xfrm>
          <a:prstGeom prst="rect">
            <a:avLst/>
          </a:prstGeom>
        </p:spPr>
      </p:pic>
      <p:pic>
        <p:nvPicPr>
          <p:cNvPr id="3746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0" flipV="0" flipH="0">
            <a:off x="18995808" y="9943702"/>
            <a:ext cx="1202070" cy="104037"/>
          </a:xfrm>
          <a:prstGeom prst="rect">
            <a:avLst/>
          </a:prstGeom>
        </p:spPr>
      </p:pic>
      <p:pic>
        <p:nvPicPr>
          <p:cNvPr id="4215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4400079" y="5575092"/>
            <a:ext cx="789264" cy="887922"/>
          </a:xfrm>
          <a:prstGeom prst="rect">
            <a:avLst/>
          </a:prstGeom>
        </p:spPr>
      </p:pic>
      <p:pic>
        <p:nvPicPr>
          <p:cNvPr id="4683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9921815" y="5575092"/>
            <a:ext cx="789264" cy="789264"/>
          </a:xfrm>
          <a:prstGeom prst="rect">
            <a:avLst/>
          </a:prstGeom>
        </p:spPr>
      </p:pic>
      <p:pic>
        <p:nvPicPr>
          <p:cNvPr id="5151" name="Picture" descr="Picture"/>
          <p:cNvPicPr>
            <a:picLocks noChangeAspect="1"/>
          </p:cNvPicPr>
          <p:nvPr/>
        </p:nvPicPr>
        <p:blipFill>
          <a:blip r:embed="rId13" cstate="print">
            <a:alphaModFix amt="100000"/>
          </a:blip>
          <a:stretch>
            <a:fillRect/>
          </a:stretch>
        </p:blipFill>
        <p:spPr>
          <a:xfrm rot="0" flipV="0" flipH="0">
            <a:off x="8996911" y="5462980"/>
            <a:ext cx="789264" cy="950704"/>
          </a:xfrm>
          <a:prstGeom prst="rect">
            <a:avLst/>
          </a:prstGeom>
        </p:spPr>
      </p:pic>
      <p:pic>
        <p:nvPicPr>
          <p:cNvPr id="5618" name="Picture" descr="Picture"/>
          <p:cNvPicPr>
            <a:picLocks noChangeAspect="1"/>
          </p:cNvPicPr>
          <p:nvPr/>
        </p:nvPicPr>
        <p:blipFill>
          <a:blip r:embed="rId14" cstate="print">
            <a:alphaModFix amt="100000"/>
          </a:blip>
          <a:stretch>
            <a:fillRect/>
          </a:stretch>
        </p:blipFill>
        <p:spPr>
          <a:xfrm rot="0" flipV="0" flipH="0">
            <a:off x="3594230" y="5575092"/>
            <a:ext cx="789264" cy="72648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Chuangkit PowerPoint</Application>
  <PresentationFormat>自定义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1</cp:revision>
  <dcterms:modified xsi:type="dcterms:W3CDTF">2020-05-20T20:02:24Z</dcterms:modified>
</cp:coreProperties>
</file>