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9"/>
  </p:notesMasterIdLst>
  <p:sldIdLst>
    <p:sldId id="257" r:id="rId3"/>
    <p:sldId id="256" r:id="rId4"/>
    <p:sldId id="272" r:id="rId5"/>
    <p:sldId id="259" r:id="rId6"/>
    <p:sldId id="260" r:id="rId7"/>
    <p:sldId id="261" r:id="rId8"/>
    <p:sldId id="273" r:id="rId9"/>
    <p:sldId id="262" r:id="rId10"/>
    <p:sldId id="263" r:id="rId11"/>
    <p:sldId id="264" r:id="rId12"/>
    <p:sldId id="274" r:id="rId13"/>
    <p:sldId id="265" r:id="rId14"/>
    <p:sldId id="266" r:id="rId15"/>
    <p:sldId id="267" r:id="rId16"/>
    <p:sldId id="269" r:id="rId17"/>
    <p:sldId id="271"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2D38"/>
    <a:srgbClr val="FFE0E4"/>
    <a:srgbClr val="533B38"/>
    <a:srgbClr val="FBEF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79"/>
    <p:restoredTop sz="94646"/>
  </p:normalViewPr>
  <p:slideViewPr>
    <p:cSldViewPr snapToGrid="0" snapToObjects="1" showGuides="1">
      <p:cViewPr>
        <p:scale>
          <a:sx n="79" d="100"/>
          <a:sy n="79" d="100"/>
        </p:scale>
        <p:origin x="144" y="62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5B91A1-EC4D-6541-8014-0C61390C5A1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6EF3F8-9730-E047-ADCC-2DEB2DFAE335}"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smtClean="0"/>
              <a:t>单击此处编辑母版副标题样式</a:t>
            </a:r>
            <a:endParaRPr kumimoji="1" lang="zh-CN" altLang="en-US"/>
          </a:p>
        </p:txBody>
      </p:sp>
      <p:sp>
        <p:nvSpPr>
          <p:cNvPr id="4" name="日期占位符 3"/>
          <p:cNvSpPr>
            <a:spLocks noGrp="1"/>
          </p:cNvSpPr>
          <p:nvPr>
            <p:ph type="dt" sz="half" idx="10"/>
          </p:nvPr>
        </p:nvSpPr>
        <p:spPr/>
        <p:txBody>
          <a:bodyPr/>
          <a:lstStyle/>
          <a:p>
            <a:fld id="{892A734F-C41C-4B46-B8EA-1D6C57CE3241}"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5C37F834-FD12-5943-8973-3387F2384362}"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92A734F-C41C-4B46-B8EA-1D6C57CE3241}"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5C37F834-FD12-5943-8973-3387F2384362}"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92A734F-C41C-4B46-B8EA-1D6C57CE3241}"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5C37F834-FD12-5943-8973-3387F2384362}"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92A734F-C41C-4B46-B8EA-1D6C57CE3241}"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5C37F834-FD12-5943-8973-3387F2384362}"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smtClean="0"/>
              <a:t>单击此处编辑母版文本样式</a:t>
            </a:r>
            <a:endParaRPr kumimoji="1" lang="zh-CN" altLang="en-US" smtClean="0"/>
          </a:p>
        </p:txBody>
      </p:sp>
      <p:sp>
        <p:nvSpPr>
          <p:cNvPr id="4" name="日期占位符 3"/>
          <p:cNvSpPr>
            <a:spLocks noGrp="1"/>
          </p:cNvSpPr>
          <p:nvPr>
            <p:ph type="dt" sz="half" idx="10"/>
          </p:nvPr>
        </p:nvSpPr>
        <p:spPr/>
        <p:txBody>
          <a:bodyPr/>
          <a:lstStyle/>
          <a:p>
            <a:fld id="{892A734F-C41C-4B46-B8EA-1D6C57CE3241}"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5C37F834-FD12-5943-8973-3387F2384362}"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892A734F-C41C-4B46-B8EA-1D6C57CE3241}"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5C37F834-FD12-5943-8973-3387F2384362}"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endParaRPr kumimoji="1"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endParaRPr kumimoji="1"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892A734F-C41C-4B46-B8EA-1D6C57CE3241}"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5C37F834-FD12-5943-8973-3387F2384362}"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892A734F-C41C-4B46-B8EA-1D6C57CE3241}"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5C37F834-FD12-5943-8973-3387F2384362}"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92A734F-C41C-4B46-B8EA-1D6C57CE3241}"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5C37F834-FD12-5943-8973-3387F2384362}"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smtClean="0"/>
              <a:t>单击此处编辑母版文本样式</a:t>
            </a:r>
            <a:endParaRPr kumimoji="1" lang="zh-CN" altLang="en-US" smtClean="0"/>
          </a:p>
        </p:txBody>
      </p:sp>
      <p:sp>
        <p:nvSpPr>
          <p:cNvPr id="5" name="日期占位符 4"/>
          <p:cNvSpPr>
            <a:spLocks noGrp="1"/>
          </p:cNvSpPr>
          <p:nvPr>
            <p:ph type="dt" sz="half" idx="10"/>
          </p:nvPr>
        </p:nvSpPr>
        <p:spPr/>
        <p:txBody>
          <a:bodyPr/>
          <a:lstStyle/>
          <a:p>
            <a:fld id="{892A734F-C41C-4B46-B8EA-1D6C57CE3241}"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5C37F834-FD12-5943-8973-3387F2384362}"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smtClean="0"/>
              <a:t>单击此处编辑母版文本样式</a:t>
            </a:r>
            <a:endParaRPr kumimoji="1" lang="zh-CN" altLang="en-US" smtClean="0"/>
          </a:p>
        </p:txBody>
      </p:sp>
      <p:sp>
        <p:nvSpPr>
          <p:cNvPr id="5" name="日期占位符 4"/>
          <p:cNvSpPr>
            <a:spLocks noGrp="1"/>
          </p:cNvSpPr>
          <p:nvPr>
            <p:ph type="dt" sz="half" idx="10"/>
          </p:nvPr>
        </p:nvSpPr>
        <p:spPr/>
        <p:txBody>
          <a:bodyPr/>
          <a:lstStyle/>
          <a:p>
            <a:fld id="{892A734F-C41C-4B46-B8EA-1D6C57CE3241}"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5C37F834-FD12-5943-8973-3387F2384362}"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2A734F-C41C-4B46-B8EA-1D6C57CE3241}"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37F834-FD12-5943-8973-3387F2384362}"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2" Type="http://schemas.openxmlformats.org/officeDocument/2006/relationships/slideLayout" Target="../slideLayouts/slideLayout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4" Type="http://schemas.openxmlformats.org/officeDocument/2006/relationships/slideLayout" Target="../slideLayouts/slideLayout2.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E0E4"/>
        </a:solidFill>
        <a:effectLst/>
      </p:bgPr>
    </p:bg>
    <p:spTree>
      <p:nvGrpSpPr>
        <p:cNvPr id="1" name=""/>
        <p:cNvGrpSpPr/>
        <p:nvPr/>
      </p:nvGrpSpPr>
      <p:grpSpPr>
        <a:xfrm>
          <a:off x="0" y="0"/>
          <a:ext cx="0" cy="0"/>
          <a:chOff x="0" y="0"/>
          <a:chExt cx="0" cy="0"/>
        </a:xfrm>
      </p:grpSpPr>
      <p:sp>
        <p:nvSpPr>
          <p:cNvPr id="6" name="椭圆 5"/>
          <p:cNvSpPr/>
          <p:nvPr/>
        </p:nvSpPr>
        <p:spPr>
          <a:xfrm>
            <a:off x="3581400" y="1013011"/>
            <a:ext cx="5029200" cy="502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文本框 7"/>
          <p:cNvSpPr txBox="1"/>
          <p:nvPr/>
        </p:nvSpPr>
        <p:spPr>
          <a:xfrm>
            <a:off x="3843617" y="2887998"/>
            <a:ext cx="4504765" cy="830997"/>
          </a:xfrm>
          <a:prstGeom prst="rect">
            <a:avLst/>
          </a:prstGeom>
          <a:noFill/>
        </p:spPr>
        <p:txBody>
          <a:bodyPr wrap="square" rtlCol="0">
            <a:spAutoFit/>
          </a:bodyPr>
          <a:lstStyle/>
          <a:p>
            <a:pPr algn="ctr"/>
            <a:r>
              <a:rPr kumimoji="1" lang="zh-CN" altLang="en-US" sz="4800" dirty="0" smtClean="0">
                <a:solidFill>
                  <a:srgbClr val="BB2D38"/>
                </a:solidFill>
                <a:latin typeface="Yuppy SC" charset="-122"/>
                <a:ea typeface="Yuppy SC" charset="-122"/>
                <a:cs typeface="Yuppy SC" charset="-122"/>
              </a:rPr>
              <a:t>桃花</a:t>
            </a:r>
            <a:r>
              <a:rPr kumimoji="1" lang="zh-CN" altLang="en-US" sz="4800" smtClean="0">
                <a:solidFill>
                  <a:srgbClr val="BB2D38"/>
                </a:solidFill>
                <a:latin typeface="Yuppy SC" charset="-122"/>
                <a:ea typeface="Yuppy SC" charset="-122"/>
                <a:cs typeface="Yuppy SC" charset="-122"/>
              </a:rPr>
              <a:t>中国风模板</a:t>
            </a:r>
            <a:endParaRPr kumimoji="1" lang="zh-CN" altLang="en-US" sz="4800" dirty="0">
              <a:solidFill>
                <a:srgbClr val="BB2D38"/>
              </a:solidFill>
              <a:latin typeface="Yuppy SC" charset="-122"/>
              <a:ea typeface="Yuppy SC" charset="-122"/>
              <a:cs typeface="Yuppy SC" charset="-122"/>
            </a:endParaRPr>
          </a:p>
        </p:txBody>
      </p:sp>
      <p:sp>
        <p:nvSpPr>
          <p:cNvPr id="9" name="文本框 8"/>
          <p:cNvSpPr txBox="1"/>
          <p:nvPr/>
        </p:nvSpPr>
        <p:spPr>
          <a:xfrm>
            <a:off x="3843617" y="3980517"/>
            <a:ext cx="4504765" cy="523220"/>
          </a:xfrm>
          <a:prstGeom prst="rect">
            <a:avLst/>
          </a:prstGeom>
          <a:noFill/>
        </p:spPr>
        <p:txBody>
          <a:bodyPr wrap="square" rtlCol="0">
            <a:spAutoFit/>
          </a:bodyPr>
          <a:lstStyle/>
          <a:p>
            <a:pPr algn="ctr"/>
            <a:r>
              <a:rPr kumimoji="1" lang="zh-CN" altLang="en-US" sz="2800" smtClean="0">
                <a:solidFill>
                  <a:srgbClr val="BB2D38"/>
                </a:solidFill>
                <a:latin typeface="Yuppy SC" charset="-122"/>
                <a:ea typeface="Yuppy SC" charset="-122"/>
                <a:cs typeface="Yuppy SC" charset="-122"/>
              </a:rPr>
              <a:t>汇报人  小王</a:t>
            </a:r>
            <a:endParaRPr kumimoji="1" lang="zh-CN" altLang="en-US" sz="2800" dirty="0">
              <a:solidFill>
                <a:srgbClr val="BB2D38"/>
              </a:solidFill>
              <a:latin typeface="Yuppy SC" charset="-122"/>
              <a:ea typeface="Yuppy SC" charset="-122"/>
              <a:cs typeface="Yuppy SC"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E0E4"/>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r="51563" b="41905"/>
          <a:stretch>
            <a:fillRect/>
          </a:stretch>
        </p:blipFill>
        <p:spPr>
          <a:xfrm>
            <a:off x="1" y="0"/>
            <a:ext cx="4669970" cy="3150615"/>
          </a:xfrm>
          <a:prstGeom prst="rect">
            <a:avLst/>
          </a:prstGeom>
        </p:spPr>
      </p:pic>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57857" t="27073"/>
          <a:stretch>
            <a:fillRect/>
          </a:stretch>
        </p:blipFill>
        <p:spPr>
          <a:xfrm>
            <a:off x="7461468" y="2253344"/>
            <a:ext cx="4730532" cy="4604656"/>
          </a:xfrm>
          <a:prstGeom prst="rect">
            <a:avLst/>
          </a:prstGeom>
        </p:spPr>
      </p:pic>
      <p:grpSp>
        <p:nvGrpSpPr>
          <p:cNvPr id="4" name="千图PPT彼岸天：ID 8661124库_组合 1"/>
          <p:cNvGrpSpPr/>
          <p:nvPr>
            <p:custDataLst>
              <p:tags r:id="rId2"/>
            </p:custDataLst>
          </p:nvPr>
        </p:nvGrpSpPr>
        <p:grpSpPr>
          <a:xfrm>
            <a:off x="3836597" y="1533387"/>
            <a:ext cx="4518808" cy="3005856"/>
            <a:chOff x="3910297" y="2276872"/>
            <a:chExt cx="4023360" cy="2676292"/>
          </a:xfrm>
        </p:grpSpPr>
        <p:sp>
          <p:nvSpPr>
            <p:cNvPr id="5" name="Arc 3"/>
            <p:cNvSpPr/>
            <p:nvPr/>
          </p:nvSpPr>
          <p:spPr>
            <a:xfrm>
              <a:off x="4583832" y="2276872"/>
              <a:ext cx="2676291" cy="2676292"/>
            </a:xfrm>
            <a:prstGeom prst="arc">
              <a:avLst>
                <a:gd name="adj1" fmla="val 12272767"/>
                <a:gd name="adj2" fmla="val 20003823"/>
              </a:avLst>
            </a:prstGeom>
            <a:noFill/>
            <a:ln w="19050">
              <a:solidFill>
                <a:srgbClr val="BB2D38"/>
              </a:solidFill>
              <a:prstDash val="lgDash"/>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BB2D38"/>
                </a:solidFill>
              </a:endParaRPr>
            </a:p>
          </p:txBody>
        </p:sp>
        <p:sp>
          <p:nvSpPr>
            <p:cNvPr id="6" name="Oval 4"/>
            <p:cNvSpPr/>
            <p:nvPr/>
          </p:nvSpPr>
          <p:spPr>
            <a:xfrm>
              <a:off x="3910297" y="2985014"/>
              <a:ext cx="1260008" cy="1260008"/>
            </a:xfrm>
            <a:prstGeom prst="ellipse">
              <a:avLst/>
            </a:prstGeom>
            <a:solidFill>
              <a:srgbClr val="BB2D38"/>
            </a:solidFill>
            <a:ln w="28575">
              <a:solidFill>
                <a:srgbClr val="BB2D3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BB2D38"/>
                </a:solidFill>
              </a:endParaRPr>
            </a:p>
          </p:txBody>
        </p:sp>
        <p:sp>
          <p:nvSpPr>
            <p:cNvPr id="7" name="Oval 5"/>
            <p:cNvSpPr/>
            <p:nvPr/>
          </p:nvSpPr>
          <p:spPr>
            <a:xfrm>
              <a:off x="6673649" y="2985014"/>
              <a:ext cx="1260008" cy="1260008"/>
            </a:xfrm>
            <a:prstGeom prst="ellipse">
              <a:avLst/>
            </a:prstGeom>
            <a:solidFill>
              <a:srgbClr val="BB2D38"/>
            </a:solidFill>
            <a:ln w="28575">
              <a:solidFill>
                <a:srgbClr val="BB2D3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BB2D38"/>
                </a:solidFill>
              </a:endParaRPr>
            </a:p>
          </p:txBody>
        </p:sp>
        <p:sp>
          <p:nvSpPr>
            <p:cNvPr id="8" name="Arc 6"/>
            <p:cNvSpPr/>
            <p:nvPr/>
          </p:nvSpPr>
          <p:spPr>
            <a:xfrm>
              <a:off x="4583832" y="2276872"/>
              <a:ext cx="2676291" cy="2676292"/>
            </a:xfrm>
            <a:prstGeom prst="arc">
              <a:avLst>
                <a:gd name="adj1" fmla="val 1657893"/>
                <a:gd name="adj2" fmla="val 9194934"/>
              </a:avLst>
            </a:prstGeom>
            <a:noFill/>
            <a:ln w="19050">
              <a:solidFill>
                <a:srgbClr val="BB2D38"/>
              </a:solidFill>
              <a:prstDash val="lgDash"/>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BB2D38"/>
                </a:solidFill>
              </a:endParaRPr>
            </a:p>
          </p:txBody>
        </p:sp>
      </p:grpSp>
      <p:grpSp>
        <p:nvGrpSpPr>
          <p:cNvPr id="9" name="组 8"/>
          <p:cNvGrpSpPr/>
          <p:nvPr/>
        </p:nvGrpSpPr>
        <p:grpSpPr>
          <a:xfrm>
            <a:off x="753602" y="2309746"/>
            <a:ext cx="2880148" cy="1378009"/>
            <a:chOff x="619125" y="3902374"/>
            <a:chExt cx="2880148" cy="1378009"/>
          </a:xfrm>
        </p:grpSpPr>
        <p:sp>
          <p:nvSpPr>
            <p:cNvPr id="10" name="TextBox 5"/>
            <p:cNvSpPr txBox="1"/>
            <p:nvPr/>
          </p:nvSpPr>
          <p:spPr bwMode="auto">
            <a:xfrm>
              <a:off x="619125" y="4405976"/>
              <a:ext cx="2880148" cy="87440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a:t>
              </a:r>
              <a:r>
                <a:rPr lang="zh-CN" altLang="en-US" sz="1800" b="0" dirty="0" smtClean="0">
                  <a:solidFill>
                    <a:srgbClr val="BB2D38"/>
                  </a:solidFill>
                </a:rPr>
                <a:t>输</a:t>
              </a:r>
              <a:endParaRPr lang="en-US" sz="1800" b="0" dirty="0">
                <a:solidFill>
                  <a:srgbClr val="BB2D38"/>
                </a:solidFill>
              </a:endParaRPr>
            </a:p>
          </p:txBody>
        </p:sp>
        <p:sp>
          <p:nvSpPr>
            <p:cNvPr id="11" name="TextBox 5"/>
            <p:cNvSpPr txBox="1"/>
            <p:nvPr/>
          </p:nvSpPr>
          <p:spPr bwMode="auto">
            <a:xfrm>
              <a:off x="871351" y="3902374"/>
              <a:ext cx="2375695"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400" dirty="0" smtClean="0">
                  <a:solidFill>
                    <a:srgbClr val="BB2D38"/>
                  </a:solidFill>
                </a:rPr>
                <a:t>请</a:t>
              </a:r>
              <a:r>
                <a:rPr lang="zh-CN" altLang="en-US" sz="2400" dirty="0">
                  <a:solidFill>
                    <a:srgbClr val="BB2D38"/>
                  </a:solidFill>
                </a:rPr>
                <a:t>输入内容</a:t>
              </a:r>
              <a:endParaRPr lang="en-US" sz="2400" dirty="0">
                <a:solidFill>
                  <a:srgbClr val="BB2D38"/>
                </a:solidFill>
              </a:endParaRPr>
            </a:p>
          </p:txBody>
        </p:sp>
      </p:grpSp>
      <p:grpSp>
        <p:nvGrpSpPr>
          <p:cNvPr id="12" name="组 11"/>
          <p:cNvGrpSpPr/>
          <p:nvPr/>
        </p:nvGrpSpPr>
        <p:grpSpPr>
          <a:xfrm>
            <a:off x="8603801" y="2309746"/>
            <a:ext cx="2880148" cy="1378009"/>
            <a:chOff x="619125" y="3902374"/>
            <a:chExt cx="2880148" cy="1378009"/>
          </a:xfrm>
        </p:grpSpPr>
        <p:sp>
          <p:nvSpPr>
            <p:cNvPr id="13" name="TextBox 5"/>
            <p:cNvSpPr txBox="1"/>
            <p:nvPr/>
          </p:nvSpPr>
          <p:spPr bwMode="auto">
            <a:xfrm>
              <a:off x="619125" y="4405976"/>
              <a:ext cx="2880148" cy="87440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a:t>
              </a:r>
              <a:r>
                <a:rPr lang="zh-CN" altLang="en-US" sz="1800" b="0" dirty="0" smtClean="0">
                  <a:solidFill>
                    <a:srgbClr val="BB2D38"/>
                  </a:solidFill>
                </a:rPr>
                <a:t>输</a:t>
              </a:r>
              <a:endParaRPr lang="en-US" sz="1800" b="0" dirty="0">
                <a:solidFill>
                  <a:srgbClr val="BB2D38"/>
                </a:solidFill>
              </a:endParaRPr>
            </a:p>
          </p:txBody>
        </p:sp>
        <p:sp>
          <p:nvSpPr>
            <p:cNvPr id="14" name="TextBox 5"/>
            <p:cNvSpPr txBox="1"/>
            <p:nvPr/>
          </p:nvSpPr>
          <p:spPr bwMode="auto">
            <a:xfrm>
              <a:off x="871351" y="3902374"/>
              <a:ext cx="2375695"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400" dirty="0" smtClean="0">
                  <a:solidFill>
                    <a:srgbClr val="BB2D38"/>
                  </a:solidFill>
                </a:rPr>
                <a:t>请</a:t>
              </a:r>
              <a:r>
                <a:rPr lang="zh-CN" altLang="en-US" sz="2400" dirty="0">
                  <a:solidFill>
                    <a:srgbClr val="BB2D38"/>
                  </a:solidFill>
                </a:rPr>
                <a:t>输入内容</a:t>
              </a:r>
              <a:endParaRPr lang="en-US" sz="2400" dirty="0">
                <a:solidFill>
                  <a:srgbClr val="BB2D38"/>
                </a:solidFill>
              </a:endParaRPr>
            </a:p>
          </p:txBody>
        </p:sp>
      </p:grpSp>
      <p:sp>
        <p:nvSpPr>
          <p:cNvPr id="15" name="TextBox 5"/>
          <p:cNvSpPr txBox="1"/>
          <p:nvPr/>
        </p:nvSpPr>
        <p:spPr bwMode="auto">
          <a:xfrm>
            <a:off x="2038350" y="4882057"/>
            <a:ext cx="8115301" cy="961289"/>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000" b="0" dirty="0">
                <a:solidFill>
                  <a:srgbClr val="BB2D38"/>
                </a:solidFill>
              </a:rPr>
              <a:t>请输入内容请输入</a:t>
            </a:r>
            <a:r>
              <a:rPr lang="zh-CN" altLang="en-US" sz="2000" b="0" dirty="0" smtClean="0">
                <a:solidFill>
                  <a:srgbClr val="BB2D38"/>
                </a:solidFill>
              </a:rPr>
              <a:t>内容</a:t>
            </a:r>
            <a:r>
              <a:rPr lang="zh-CN" altLang="en-US" sz="2000" b="0" dirty="0">
                <a:solidFill>
                  <a:srgbClr val="BB2D38"/>
                </a:solidFill>
              </a:rPr>
              <a:t>请输入内容请输入</a:t>
            </a:r>
            <a:r>
              <a:rPr lang="zh-CN" altLang="en-US" sz="2000" b="0" dirty="0" smtClean="0">
                <a:solidFill>
                  <a:srgbClr val="BB2D38"/>
                </a:solidFill>
              </a:rPr>
              <a:t>内容</a:t>
            </a:r>
            <a:r>
              <a:rPr lang="zh-CN" altLang="en-US" sz="2000" b="0" dirty="0">
                <a:solidFill>
                  <a:srgbClr val="BB2D38"/>
                </a:solidFill>
              </a:rPr>
              <a:t>请输入内容请输入</a:t>
            </a:r>
            <a:r>
              <a:rPr lang="zh-CN" altLang="en-US" sz="2000" b="0" dirty="0" smtClean="0">
                <a:solidFill>
                  <a:srgbClr val="BB2D38"/>
                </a:solidFill>
              </a:rPr>
              <a:t>内容</a:t>
            </a:r>
            <a:r>
              <a:rPr lang="zh-CN" altLang="en-US" sz="2000" b="0" dirty="0">
                <a:solidFill>
                  <a:srgbClr val="BB2D38"/>
                </a:solidFill>
              </a:rPr>
              <a:t>请输入内容请输入</a:t>
            </a:r>
            <a:r>
              <a:rPr lang="zh-CN" altLang="en-US" sz="2000" b="0" dirty="0" smtClean="0">
                <a:solidFill>
                  <a:srgbClr val="BB2D38"/>
                </a:solidFill>
              </a:rPr>
              <a:t>内容</a:t>
            </a:r>
            <a:r>
              <a:rPr lang="zh-CN" altLang="en-US" sz="2000" b="0" dirty="0">
                <a:solidFill>
                  <a:srgbClr val="BB2D38"/>
                </a:solidFill>
              </a:rPr>
              <a:t>请输入内容请输入</a:t>
            </a:r>
            <a:r>
              <a:rPr lang="zh-CN" altLang="en-US" sz="2000" b="0" dirty="0" smtClean="0">
                <a:solidFill>
                  <a:srgbClr val="BB2D38"/>
                </a:solidFill>
              </a:rPr>
              <a:t>内容</a:t>
            </a:r>
            <a:r>
              <a:rPr lang="zh-CN" altLang="en-US" sz="2000" b="0" dirty="0">
                <a:solidFill>
                  <a:srgbClr val="BB2D38"/>
                </a:solidFill>
              </a:rPr>
              <a:t>请输入内容请输入</a:t>
            </a:r>
            <a:r>
              <a:rPr lang="zh-CN" altLang="en-US" sz="2000" b="0" dirty="0" smtClean="0">
                <a:solidFill>
                  <a:srgbClr val="BB2D38"/>
                </a:solidFill>
              </a:rPr>
              <a:t>内容</a:t>
            </a:r>
            <a:endParaRPr lang="en-US" sz="2000" b="0" dirty="0">
              <a:solidFill>
                <a:srgbClr val="BB2D38"/>
              </a:solidFill>
            </a:endParaRPr>
          </a:p>
        </p:txBody>
      </p:sp>
      <p:sp>
        <p:nvSpPr>
          <p:cNvPr id="16" name="任意多边形 6"/>
          <p:cNvSpPr/>
          <p:nvPr/>
        </p:nvSpPr>
        <p:spPr>
          <a:xfrm>
            <a:off x="4293548" y="2743790"/>
            <a:ext cx="476515" cy="583356"/>
          </a:xfrm>
          <a:custGeom>
            <a:avLst/>
            <a:gdLst/>
            <a:ahLst/>
            <a:cxnLst>
              <a:cxn ang="0">
                <a:pos x="wd2" y="hd2"/>
              </a:cxn>
              <a:cxn ang="5400000">
                <a:pos x="wd2" y="hd2"/>
              </a:cxn>
              <a:cxn ang="10800000">
                <a:pos x="wd2" y="hd2"/>
              </a:cxn>
              <a:cxn ang="16200000">
                <a:pos x="wd2" y="hd2"/>
              </a:cxn>
            </a:cxnLst>
            <a:rect l="0" t="0" r="r" b="b"/>
            <a:pathLst>
              <a:path w="21543" h="21368" extrusionOk="0">
                <a:moveTo>
                  <a:pt x="9210" y="17445"/>
                </a:moveTo>
                <a:lnTo>
                  <a:pt x="6091" y="18421"/>
                </a:lnTo>
                <a:cubicBezTo>
                  <a:pt x="5969" y="18459"/>
                  <a:pt x="5833" y="18428"/>
                  <a:pt x="5754" y="18344"/>
                </a:cubicBezTo>
                <a:cubicBezTo>
                  <a:pt x="5352" y="17930"/>
                  <a:pt x="4874" y="17519"/>
                  <a:pt x="4113" y="17070"/>
                </a:cubicBezTo>
                <a:cubicBezTo>
                  <a:pt x="3351" y="16622"/>
                  <a:pt x="2722" y="16380"/>
                  <a:pt x="2113" y="16197"/>
                </a:cubicBezTo>
                <a:cubicBezTo>
                  <a:pt x="1990" y="16160"/>
                  <a:pt x="1912" y="16066"/>
                  <a:pt x="1920" y="15959"/>
                </a:cubicBezTo>
                <a:lnTo>
                  <a:pt x="2107" y="13255"/>
                </a:lnTo>
                <a:lnTo>
                  <a:pt x="2945" y="12321"/>
                </a:lnTo>
                <a:cubicBezTo>
                  <a:pt x="2945" y="12321"/>
                  <a:pt x="4821" y="12112"/>
                  <a:pt x="7270" y="13556"/>
                </a:cubicBezTo>
                <a:cubicBezTo>
                  <a:pt x="9715" y="14998"/>
                  <a:pt x="10050" y="16510"/>
                  <a:pt x="10050" y="16510"/>
                </a:cubicBezTo>
                <a:cubicBezTo>
                  <a:pt x="10050" y="16510"/>
                  <a:pt x="9210" y="17445"/>
                  <a:pt x="9210" y="17445"/>
                </a:cubicBezTo>
                <a:close/>
                <a:moveTo>
                  <a:pt x="17932" y="1607"/>
                </a:moveTo>
                <a:cubicBezTo>
                  <a:pt x="15041" y="-99"/>
                  <a:pt x="12983" y="-62"/>
                  <a:pt x="12201" y="41"/>
                </a:cubicBezTo>
                <a:cubicBezTo>
                  <a:pt x="11981" y="69"/>
                  <a:pt x="11796" y="172"/>
                  <a:pt x="11667" y="317"/>
                </a:cubicBezTo>
                <a:lnTo>
                  <a:pt x="4613" y="8201"/>
                </a:lnTo>
                <a:lnTo>
                  <a:pt x="1158" y="12064"/>
                </a:lnTo>
                <a:cubicBezTo>
                  <a:pt x="735" y="12537"/>
                  <a:pt x="491" y="13098"/>
                  <a:pt x="453" y="13681"/>
                </a:cubicBezTo>
                <a:lnTo>
                  <a:pt x="1" y="20638"/>
                </a:lnTo>
                <a:cubicBezTo>
                  <a:pt x="-31" y="21139"/>
                  <a:pt x="584" y="21501"/>
                  <a:pt x="1161" y="21322"/>
                </a:cubicBezTo>
                <a:lnTo>
                  <a:pt x="9186" y="18835"/>
                </a:lnTo>
                <a:cubicBezTo>
                  <a:pt x="9862" y="18625"/>
                  <a:pt x="10450" y="18260"/>
                  <a:pt x="10874" y="17785"/>
                </a:cubicBezTo>
                <a:lnTo>
                  <a:pt x="13690" y="14637"/>
                </a:lnTo>
                <a:lnTo>
                  <a:pt x="21378" y="6041"/>
                </a:lnTo>
                <a:cubicBezTo>
                  <a:pt x="21514" y="5889"/>
                  <a:pt x="21569" y="5704"/>
                  <a:pt x="21531" y="5518"/>
                </a:cubicBezTo>
                <a:cubicBezTo>
                  <a:pt x="21403" y="4867"/>
                  <a:pt x="20787" y="3289"/>
                  <a:pt x="17932" y="1607"/>
                </a:cubicBezTo>
                <a:close/>
              </a:path>
            </a:pathLst>
          </a:custGeom>
          <a:solidFill>
            <a:srgbClr val="FFFFFF"/>
          </a:solidFill>
          <a:ln w="12700" cap="flat">
            <a:noFill/>
            <a:miter lim="400000"/>
          </a:ln>
          <a:effectLst/>
        </p:spPr>
        <p:txBody>
          <a:bodyPr anchor="ctr"/>
          <a:lstStyle/>
          <a:p>
            <a:pPr algn="ctr"/>
            <a:endParaRPr>
              <a:solidFill>
                <a:srgbClr val="BB2D38"/>
              </a:solidFill>
            </a:endParaRPr>
          </a:p>
        </p:txBody>
      </p:sp>
      <p:sp>
        <p:nvSpPr>
          <p:cNvPr id="17" name="任意多边形 22"/>
          <p:cNvSpPr/>
          <p:nvPr/>
        </p:nvSpPr>
        <p:spPr bwMode="auto">
          <a:xfrm>
            <a:off x="7319653" y="2808437"/>
            <a:ext cx="712219" cy="471954"/>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bg1"/>
          </a:solidFill>
          <a:ln w="9525">
            <a:noFill/>
            <a:round/>
          </a:ln>
        </p:spPr>
        <p:txBody>
          <a:bodyPr anchor="ctr"/>
          <a:lstStyle/>
          <a:p>
            <a:pPr algn="ctr"/>
            <a:endParaRPr>
              <a:solidFill>
                <a:srgbClr val="BB2D3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E0E4"/>
        </a:solidFill>
        <a:effectLst/>
      </p:bgPr>
    </p:bg>
    <p:spTree>
      <p:nvGrpSpPr>
        <p:cNvPr id="1" name=""/>
        <p:cNvGrpSpPr/>
        <p:nvPr/>
      </p:nvGrpSpPr>
      <p:grpSpPr>
        <a:xfrm>
          <a:off x="0" y="0"/>
          <a:ext cx="0" cy="0"/>
          <a:chOff x="0" y="0"/>
          <a:chExt cx="0" cy="0"/>
        </a:xfrm>
      </p:grpSpPr>
      <p:sp>
        <p:nvSpPr>
          <p:cNvPr id="6" name="椭圆 5"/>
          <p:cNvSpPr/>
          <p:nvPr/>
        </p:nvSpPr>
        <p:spPr>
          <a:xfrm>
            <a:off x="3581400" y="1013011"/>
            <a:ext cx="5029200" cy="502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椭圆 1"/>
          <p:cNvSpPr/>
          <p:nvPr/>
        </p:nvSpPr>
        <p:spPr>
          <a:xfrm>
            <a:off x="5624311" y="2279561"/>
            <a:ext cx="943377" cy="943377"/>
          </a:xfrm>
          <a:prstGeom prst="ellipse">
            <a:avLst/>
          </a:prstGeom>
          <a:solidFill>
            <a:srgbClr val="FFE0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697024" y="2418044"/>
            <a:ext cx="797953" cy="769441"/>
          </a:xfrm>
          <a:prstGeom prst="rect">
            <a:avLst/>
          </a:prstGeom>
          <a:noFill/>
        </p:spPr>
        <p:txBody>
          <a:bodyPr wrap="square" rtlCol="0">
            <a:spAutoFit/>
          </a:bodyPr>
          <a:lstStyle/>
          <a:p>
            <a:pPr algn="ctr"/>
            <a:r>
              <a:rPr kumimoji="1" lang="en-US" altLang="zh-CN" sz="4400" dirty="0" smtClean="0">
                <a:solidFill>
                  <a:srgbClr val="BB2D38"/>
                </a:solidFill>
                <a:latin typeface="Yuppy SC" charset="-122"/>
                <a:ea typeface="Yuppy SC" charset="-122"/>
                <a:cs typeface="Yuppy SC" charset="-122"/>
              </a:rPr>
              <a:t>03</a:t>
            </a:r>
            <a:endParaRPr kumimoji="1" lang="zh-CN" altLang="en-US" sz="4400" dirty="0">
              <a:solidFill>
                <a:srgbClr val="BB2D38"/>
              </a:solidFill>
              <a:latin typeface="Yuppy SC" charset="-122"/>
              <a:ea typeface="Yuppy SC" charset="-122"/>
              <a:cs typeface="Yuppy SC" charset="-122"/>
            </a:endParaRPr>
          </a:p>
        </p:txBody>
      </p:sp>
      <p:sp>
        <p:nvSpPr>
          <p:cNvPr id="8" name="文本框 7"/>
          <p:cNvSpPr txBox="1"/>
          <p:nvPr/>
        </p:nvSpPr>
        <p:spPr>
          <a:xfrm>
            <a:off x="4140692" y="3506274"/>
            <a:ext cx="3910617" cy="769441"/>
          </a:xfrm>
          <a:prstGeom prst="rect">
            <a:avLst/>
          </a:prstGeom>
          <a:noFill/>
        </p:spPr>
        <p:txBody>
          <a:bodyPr wrap="square" rtlCol="0">
            <a:spAutoFit/>
          </a:bodyPr>
          <a:lstStyle/>
          <a:p>
            <a:pPr algn="ctr"/>
            <a:r>
              <a:rPr kumimoji="1" lang="zh-CN" altLang="en-US" sz="4400" smtClean="0">
                <a:solidFill>
                  <a:srgbClr val="BB2D38"/>
                </a:solidFill>
                <a:latin typeface="Yuppy SC" charset="-122"/>
                <a:ea typeface="Yuppy SC" charset="-122"/>
                <a:cs typeface="Yuppy SC" charset="-122"/>
              </a:rPr>
              <a:t>此处输入标题</a:t>
            </a:r>
            <a:endParaRPr kumimoji="1" lang="zh-CN" altLang="en-US" sz="4400" dirty="0">
              <a:solidFill>
                <a:srgbClr val="BB2D38"/>
              </a:solidFill>
              <a:latin typeface="Yuppy SC" charset="-122"/>
              <a:ea typeface="Yuppy SC" charset="-122"/>
              <a:cs typeface="Yuppy SC"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E0E4"/>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r="51563" b="41905"/>
          <a:stretch>
            <a:fillRect/>
          </a:stretch>
        </p:blipFill>
        <p:spPr>
          <a:xfrm>
            <a:off x="1" y="0"/>
            <a:ext cx="4669970" cy="3150615"/>
          </a:xfrm>
          <a:prstGeom prst="rect">
            <a:avLst/>
          </a:prstGeom>
        </p:spPr>
      </p:pic>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57857" t="27073"/>
          <a:stretch>
            <a:fillRect/>
          </a:stretch>
        </p:blipFill>
        <p:spPr>
          <a:xfrm>
            <a:off x="7461468" y="2253344"/>
            <a:ext cx="4730532" cy="4604656"/>
          </a:xfrm>
          <a:prstGeom prst="rect">
            <a:avLst/>
          </a:prstGeom>
        </p:spPr>
      </p:pic>
      <p:grpSp>
        <p:nvGrpSpPr>
          <p:cNvPr id="4" name="组 3"/>
          <p:cNvGrpSpPr/>
          <p:nvPr/>
        </p:nvGrpSpPr>
        <p:grpSpPr>
          <a:xfrm>
            <a:off x="4277179" y="1183173"/>
            <a:ext cx="4127500" cy="3934883"/>
            <a:chOff x="3925260" y="1551979"/>
            <a:chExt cx="4127500" cy="3934883"/>
          </a:xfrm>
        </p:grpSpPr>
        <p:sp>
          <p:nvSpPr>
            <p:cNvPr id="5" name="Freeform 7"/>
            <p:cNvSpPr>
              <a:spLocks noChangeArrowheads="1"/>
            </p:cNvSpPr>
            <p:nvPr/>
          </p:nvSpPr>
          <p:spPr bwMode="auto">
            <a:xfrm>
              <a:off x="5296861" y="1551979"/>
              <a:ext cx="1384300" cy="1221316"/>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rgbClr val="BB2D38"/>
            </a:solidFill>
            <a:ln>
              <a:noFill/>
            </a:ln>
          </p:spPr>
          <p:txBody>
            <a:bodyPr/>
            <a:lstStyle/>
            <a:p>
              <a:endParaRPr lang="zh-CN" altLang="zh-CN" sz="2400">
                <a:solidFill>
                  <a:srgbClr val="000000"/>
                </a:solidFill>
                <a:cs typeface="+mn-ea"/>
                <a:sym typeface="+mn-lt"/>
              </a:endParaRPr>
            </a:p>
          </p:txBody>
        </p:sp>
        <p:sp>
          <p:nvSpPr>
            <p:cNvPr id="6" name="Freeform 8"/>
            <p:cNvSpPr>
              <a:spLocks noChangeArrowheads="1"/>
            </p:cNvSpPr>
            <p:nvPr/>
          </p:nvSpPr>
          <p:spPr bwMode="auto">
            <a:xfrm>
              <a:off x="3925260" y="2773294"/>
              <a:ext cx="1371600" cy="13208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rgbClr val="BB2D38"/>
            </a:solidFill>
            <a:ln>
              <a:noFill/>
            </a:ln>
          </p:spPr>
          <p:txBody>
            <a:bodyPr/>
            <a:lstStyle/>
            <a:p>
              <a:endParaRPr lang="zh-CN" altLang="zh-CN" sz="2400">
                <a:solidFill>
                  <a:srgbClr val="000000"/>
                </a:solidFill>
                <a:cs typeface="+mn-ea"/>
                <a:sym typeface="+mn-lt"/>
              </a:endParaRPr>
            </a:p>
          </p:txBody>
        </p:sp>
        <p:sp>
          <p:nvSpPr>
            <p:cNvPr id="7" name="Freeform 9"/>
            <p:cNvSpPr>
              <a:spLocks noChangeArrowheads="1"/>
            </p:cNvSpPr>
            <p:nvPr/>
          </p:nvSpPr>
          <p:spPr bwMode="auto">
            <a:xfrm>
              <a:off x="4712661" y="4094095"/>
              <a:ext cx="1274233" cy="1392767"/>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rgbClr val="BB2D38"/>
            </a:solidFill>
            <a:ln>
              <a:noFill/>
            </a:ln>
          </p:spPr>
          <p:txBody>
            <a:bodyPr/>
            <a:lstStyle/>
            <a:p>
              <a:endParaRPr lang="zh-CN" altLang="zh-CN" sz="2400">
                <a:solidFill>
                  <a:srgbClr val="000000"/>
                </a:solidFill>
                <a:cs typeface="+mn-ea"/>
                <a:sym typeface="+mn-lt"/>
              </a:endParaRPr>
            </a:p>
          </p:txBody>
        </p:sp>
        <p:sp>
          <p:nvSpPr>
            <p:cNvPr id="8" name="Freeform 10"/>
            <p:cNvSpPr>
              <a:spLocks noChangeArrowheads="1"/>
            </p:cNvSpPr>
            <p:nvPr/>
          </p:nvSpPr>
          <p:spPr bwMode="auto">
            <a:xfrm>
              <a:off x="5986894" y="4094095"/>
              <a:ext cx="1278467" cy="1392767"/>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rgbClr val="BB2D38"/>
            </a:solidFill>
            <a:ln>
              <a:noFill/>
            </a:ln>
          </p:spPr>
          <p:txBody>
            <a:bodyPr/>
            <a:lstStyle/>
            <a:p>
              <a:endParaRPr lang="zh-CN" altLang="zh-CN" sz="2400">
                <a:solidFill>
                  <a:srgbClr val="000000"/>
                </a:solidFill>
                <a:cs typeface="+mn-ea"/>
                <a:sym typeface="+mn-lt"/>
              </a:endParaRPr>
            </a:p>
          </p:txBody>
        </p:sp>
        <p:sp>
          <p:nvSpPr>
            <p:cNvPr id="9" name="Freeform 11"/>
            <p:cNvSpPr>
              <a:spLocks noChangeArrowheads="1"/>
            </p:cNvSpPr>
            <p:nvPr/>
          </p:nvSpPr>
          <p:spPr bwMode="auto">
            <a:xfrm>
              <a:off x="6681160" y="2773294"/>
              <a:ext cx="1371600" cy="13208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rgbClr val="BB2D38"/>
            </a:solidFill>
            <a:ln>
              <a:noFill/>
            </a:ln>
          </p:spPr>
          <p:txBody>
            <a:bodyPr/>
            <a:lstStyle/>
            <a:p>
              <a:endParaRPr lang="zh-CN" altLang="zh-CN" sz="2400">
                <a:solidFill>
                  <a:srgbClr val="000000"/>
                </a:solidFill>
                <a:cs typeface="+mn-ea"/>
                <a:sym typeface="+mn-lt"/>
              </a:endParaRPr>
            </a:p>
          </p:txBody>
        </p:sp>
        <p:sp>
          <p:nvSpPr>
            <p:cNvPr id="10" name="矩形 9"/>
            <p:cNvSpPr>
              <a:spLocks noChangeArrowheads="1"/>
            </p:cNvSpPr>
            <p:nvPr/>
          </p:nvSpPr>
          <p:spPr bwMode="auto">
            <a:xfrm>
              <a:off x="5522286" y="1884412"/>
              <a:ext cx="933447" cy="923330"/>
            </a:xfrm>
            <a:prstGeom prst="rect">
              <a:avLst/>
            </a:prstGeom>
            <a:noFill/>
          </p:spPr>
          <p:txBody>
            <a:bodyPr wrap="square">
              <a:spAutoFit/>
            </a:bodyPr>
            <a:lstStyle/>
            <a:p>
              <a:pPr algn="ctr" defTabSz="1908175">
                <a:lnSpc>
                  <a:spcPct val="150000"/>
                </a:lnSpc>
              </a:pPr>
              <a:r>
                <a:rPr lang="en-US" altLang="zh-CN" sz="3600" b="1" dirty="0">
                  <a:solidFill>
                    <a:schemeClr val="bg1"/>
                  </a:solidFill>
                  <a:latin typeface="微软雅黑" panose="020B0503020204020204" pitchFamily="34" charset="-122"/>
                  <a:ea typeface="微软雅黑" panose="020B0503020204020204" pitchFamily="34" charset="-122"/>
                  <a:sym typeface="+mn-lt"/>
                </a:rPr>
                <a:t>01</a:t>
              </a:r>
              <a:endParaRPr lang="zh-CN" altLang="en-US" sz="3600" b="1" dirty="0">
                <a:solidFill>
                  <a:schemeClr val="bg1"/>
                </a:solidFill>
                <a:latin typeface="微软雅黑" panose="020B0503020204020204" pitchFamily="34" charset="-122"/>
                <a:ea typeface="微软雅黑" panose="020B0503020204020204" pitchFamily="34" charset="-122"/>
                <a:sym typeface="+mn-lt"/>
              </a:endParaRPr>
            </a:p>
          </p:txBody>
        </p:sp>
        <p:sp>
          <p:nvSpPr>
            <p:cNvPr id="11" name="矩形 10"/>
            <p:cNvSpPr>
              <a:spLocks noChangeArrowheads="1"/>
            </p:cNvSpPr>
            <p:nvPr/>
          </p:nvSpPr>
          <p:spPr bwMode="auto">
            <a:xfrm>
              <a:off x="6831329" y="2803088"/>
              <a:ext cx="876300" cy="923330"/>
            </a:xfrm>
            <a:prstGeom prst="rect">
              <a:avLst/>
            </a:prstGeom>
            <a:noFill/>
          </p:spPr>
          <p:txBody>
            <a:bodyPr wrap="square">
              <a:spAutoFit/>
            </a:bodyPr>
            <a:lstStyle/>
            <a:p>
              <a:pPr algn="ctr" defTabSz="1908175">
                <a:lnSpc>
                  <a:spcPct val="150000"/>
                </a:lnSpc>
              </a:pPr>
              <a:r>
                <a:rPr lang="en-US" altLang="zh-CN" sz="3600" b="1">
                  <a:solidFill>
                    <a:schemeClr val="bg1"/>
                  </a:solidFill>
                  <a:latin typeface="微软雅黑" panose="020B0503020204020204" pitchFamily="34" charset="-122"/>
                  <a:ea typeface="微软雅黑" panose="020B0503020204020204" pitchFamily="34" charset="-122"/>
                  <a:sym typeface="+mn-lt"/>
                </a:rPr>
                <a:t>02</a:t>
              </a:r>
              <a:endParaRPr lang="zh-CN" altLang="en-US" sz="3600" b="1" dirty="0">
                <a:solidFill>
                  <a:schemeClr val="bg1"/>
                </a:solidFill>
                <a:latin typeface="微软雅黑" panose="020B0503020204020204" pitchFamily="34" charset="-122"/>
                <a:ea typeface="微软雅黑" panose="020B0503020204020204" pitchFamily="34" charset="-122"/>
                <a:sym typeface="+mn-lt"/>
              </a:endParaRPr>
            </a:p>
          </p:txBody>
        </p:sp>
        <p:sp>
          <p:nvSpPr>
            <p:cNvPr id="12" name="矩形 11"/>
            <p:cNvSpPr>
              <a:spLocks noChangeArrowheads="1"/>
            </p:cNvSpPr>
            <p:nvPr/>
          </p:nvSpPr>
          <p:spPr bwMode="auto">
            <a:xfrm>
              <a:off x="6209258" y="4328813"/>
              <a:ext cx="1157702" cy="923330"/>
            </a:xfrm>
            <a:prstGeom prst="rect">
              <a:avLst/>
            </a:prstGeom>
            <a:noFill/>
          </p:spPr>
          <p:txBody>
            <a:bodyPr wrap="square">
              <a:spAutoFit/>
            </a:bodyPr>
            <a:lstStyle/>
            <a:p>
              <a:pPr algn="ctr" defTabSz="1908175">
                <a:lnSpc>
                  <a:spcPct val="150000"/>
                </a:lnSpc>
              </a:pPr>
              <a:r>
                <a:rPr lang="en-US" altLang="zh-CN" sz="3600" b="1" dirty="0">
                  <a:solidFill>
                    <a:schemeClr val="bg1"/>
                  </a:solidFill>
                  <a:latin typeface="微软雅黑" panose="020B0503020204020204" pitchFamily="34" charset="-122"/>
                  <a:ea typeface="微软雅黑" panose="020B0503020204020204" pitchFamily="34" charset="-122"/>
                  <a:sym typeface="+mn-lt"/>
                </a:rPr>
                <a:t>03</a:t>
              </a:r>
              <a:endParaRPr lang="zh-CN" altLang="en-US" sz="3600" b="1" dirty="0">
                <a:solidFill>
                  <a:schemeClr val="bg1"/>
                </a:solidFill>
                <a:latin typeface="微软雅黑" panose="020B0503020204020204" pitchFamily="34" charset="-122"/>
                <a:ea typeface="微软雅黑" panose="020B0503020204020204" pitchFamily="34" charset="-122"/>
                <a:sym typeface="+mn-lt"/>
              </a:endParaRPr>
            </a:p>
          </p:txBody>
        </p:sp>
        <p:sp>
          <p:nvSpPr>
            <p:cNvPr id="13" name="矩形 12"/>
            <p:cNvSpPr>
              <a:spLocks noChangeArrowheads="1"/>
            </p:cNvSpPr>
            <p:nvPr/>
          </p:nvSpPr>
          <p:spPr bwMode="auto">
            <a:xfrm>
              <a:off x="4757076" y="4328813"/>
              <a:ext cx="886370" cy="923330"/>
            </a:xfrm>
            <a:prstGeom prst="rect">
              <a:avLst/>
            </a:prstGeom>
            <a:noFill/>
          </p:spPr>
          <p:txBody>
            <a:bodyPr wrap="square">
              <a:spAutoFit/>
            </a:bodyPr>
            <a:lstStyle/>
            <a:p>
              <a:pPr algn="ctr" defTabSz="1908175">
                <a:lnSpc>
                  <a:spcPct val="150000"/>
                </a:lnSpc>
              </a:pPr>
              <a:r>
                <a:rPr lang="en-US" altLang="zh-CN" sz="3600" b="1" dirty="0">
                  <a:solidFill>
                    <a:schemeClr val="bg1"/>
                  </a:solidFill>
                  <a:latin typeface="微软雅黑" panose="020B0503020204020204" pitchFamily="34" charset="-122"/>
                  <a:ea typeface="微软雅黑" panose="020B0503020204020204" pitchFamily="34" charset="-122"/>
                  <a:sym typeface="+mn-lt"/>
                </a:rPr>
                <a:t>04</a:t>
              </a:r>
              <a:endParaRPr lang="zh-CN" altLang="en-US" sz="3600" b="1" dirty="0">
                <a:solidFill>
                  <a:schemeClr val="bg1"/>
                </a:solidFill>
                <a:latin typeface="微软雅黑" panose="020B0503020204020204" pitchFamily="34" charset="-122"/>
                <a:ea typeface="微软雅黑" panose="020B0503020204020204" pitchFamily="34" charset="-122"/>
                <a:sym typeface="+mn-lt"/>
              </a:endParaRPr>
            </a:p>
          </p:txBody>
        </p:sp>
        <p:sp>
          <p:nvSpPr>
            <p:cNvPr id="14" name="矩形 13"/>
            <p:cNvSpPr>
              <a:spLocks noChangeArrowheads="1"/>
            </p:cNvSpPr>
            <p:nvPr/>
          </p:nvSpPr>
          <p:spPr bwMode="auto">
            <a:xfrm>
              <a:off x="4300970" y="2803088"/>
              <a:ext cx="823381" cy="923330"/>
            </a:xfrm>
            <a:prstGeom prst="rect">
              <a:avLst/>
            </a:prstGeom>
            <a:noFill/>
          </p:spPr>
          <p:txBody>
            <a:bodyPr wrap="square">
              <a:spAutoFit/>
            </a:bodyPr>
            <a:lstStyle/>
            <a:p>
              <a:pPr algn="ctr" defTabSz="1908175">
                <a:lnSpc>
                  <a:spcPct val="150000"/>
                </a:lnSpc>
              </a:pPr>
              <a:r>
                <a:rPr lang="en-US" altLang="zh-CN" sz="3600" b="1" dirty="0">
                  <a:solidFill>
                    <a:schemeClr val="bg1"/>
                  </a:solidFill>
                  <a:latin typeface="微软雅黑" panose="020B0503020204020204" pitchFamily="34" charset="-122"/>
                  <a:ea typeface="微软雅黑" panose="020B0503020204020204" pitchFamily="34" charset="-122"/>
                  <a:sym typeface="+mn-lt"/>
                </a:rPr>
                <a:t>05</a:t>
              </a:r>
              <a:endParaRPr lang="zh-CN" altLang="en-US" sz="3600" b="1" dirty="0">
                <a:solidFill>
                  <a:schemeClr val="bg1"/>
                </a:solidFill>
                <a:latin typeface="微软雅黑" panose="020B0503020204020204" pitchFamily="34" charset="-122"/>
                <a:ea typeface="微软雅黑" panose="020B0503020204020204" pitchFamily="34" charset="-122"/>
                <a:sym typeface="+mn-lt"/>
              </a:endParaRPr>
            </a:p>
          </p:txBody>
        </p:sp>
      </p:grpSp>
      <p:grpSp>
        <p:nvGrpSpPr>
          <p:cNvPr id="16" name="组 15"/>
          <p:cNvGrpSpPr/>
          <p:nvPr/>
        </p:nvGrpSpPr>
        <p:grpSpPr>
          <a:xfrm>
            <a:off x="8630106" y="2131063"/>
            <a:ext cx="2880148" cy="962510"/>
            <a:chOff x="619125" y="3902374"/>
            <a:chExt cx="2880148" cy="962510"/>
          </a:xfrm>
        </p:grpSpPr>
        <p:sp>
          <p:nvSpPr>
            <p:cNvPr id="17" name="TextBox 5"/>
            <p:cNvSpPr txBox="1"/>
            <p:nvPr/>
          </p:nvSpPr>
          <p:spPr bwMode="auto">
            <a:xfrm>
              <a:off x="619125" y="4405976"/>
              <a:ext cx="2880148" cy="458908"/>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1800" b="0" dirty="0">
                  <a:solidFill>
                    <a:srgbClr val="BB2D38"/>
                  </a:solidFill>
                </a:rPr>
                <a:t>请输入内容请输入</a:t>
              </a:r>
              <a:r>
                <a:rPr lang="zh-CN" altLang="en-US" sz="1800" b="0" dirty="0" smtClean="0">
                  <a:solidFill>
                    <a:srgbClr val="BB2D38"/>
                  </a:solidFill>
                </a:rPr>
                <a:t>内容请</a:t>
              </a:r>
              <a:endParaRPr lang="en-US" sz="1800" b="0" dirty="0">
                <a:solidFill>
                  <a:srgbClr val="BB2D38"/>
                </a:solidFill>
              </a:endParaRPr>
            </a:p>
          </p:txBody>
        </p:sp>
        <p:sp>
          <p:nvSpPr>
            <p:cNvPr id="18" name="TextBox 5"/>
            <p:cNvSpPr txBox="1"/>
            <p:nvPr/>
          </p:nvSpPr>
          <p:spPr bwMode="auto">
            <a:xfrm>
              <a:off x="871351" y="3902374"/>
              <a:ext cx="2375695"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400" dirty="0" smtClean="0">
                  <a:solidFill>
                    <a:srgbClr val="BB2D38"/>
                  </a:solidFill>
                </a:rPr>
                <a:t>请</a:t>
              </a:r>
              <a:r>
                <a:rPr lang="zh-CN" altLang="en-US" sz="2400" dirty="0">
                  <a:solidFill>
                    <a:srgbClr val="BB2D38"/>
                  </a:solidFill>
                </a:rPr>
                <a:t>输入内容</a:t>
              </a:r>
              <a:endParaRPr lang="en-US" sz="2400" dirty="0">
                <a:solidFill>
                  <a:srgbClr val="BB2D38"/>
                </a:solidFill>
              </a:endParaRPr>
            </a:p>
          </p:txBody>
        </p:sp>
      </p:grpSp>
      <p:grpSp>
        <p:nvGrpSpPr>
          <p:cNvPr id="19" name="组 18"/>
          <p:cNvGrpSpPr/>
          <p:nvPr/>
        </p:nvGrpSpPr>
        <p:grpSpPr>
          <a:xfrm>
            <a:off x="6807652" y="904359"/>
            <a:ext cx="2880148" cy="962510"/>
            <a:chOff x="619125" y="3902374"/>
            <a:chExt cx="2880148" cy="962510"/>
          </a:xfrm>
        </p:grpSpPr>
        <p:sp>
          <p:nvSpPr>
            <p:cNvPr id="20" name="TextBox 5"/>
            <p:cNvSpPr txBox="1"/>
            <p:nvPr/>
          </p:nvSpPr>
          <p:spPr bwMode="auto">
            <a:xfrm>
              <a:off x="619125" y="4405976"/>
              <a:ext cx="2880148" cy="458908"/>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1800" b="0" dirty="0">
                  <a:solidFill>
                    <a:srgbClr val="BB2D38"/>
                  </a:solidFill>
                </a:rPr>
                <a:t>请输入内容请输入</a:t>
              </a:r>
              <a:r>
                <a:rPr lang="zh-CN" altLang="en-US" sz="1800" b="0" dirty="0" smtClean="0">
                  <a:solidFill>
                    <a:srgbClr val="BB2D38"/>
                  </a:solidFill>
                </a:rPr>
                <a:t>内容请</a:t>
              </a:r>
              <a:endParaRPr lang="en-US" sz="1800" b="0" dirty="0">
                <a:solidFill>
                  <a:srgbClr val="BB2D38"/>
                </a:solidFill>
              </a:endParaRPr>
            </a:p>
          </p:txBody>
        </p:sp>
        <p:sp>
          <p:nvSpPr>
            <p:cNvPr id="21" name="TextBox 5"/>
            <p:cNvSpPr txBox="1"/>
            <p:nvPr/>
          </p:nvSpPr>
          <p:spPr bwMode="auto">
            <a:xfrm>
              <a:off x="871351" y="3902374"/>
              <a:ext cx="2375695"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400" dirty="0" smtClean="0">
                  <a:solidFill>
                    <a:srgbClr val="BB2D38"/>
                  </a:solidFill>
                </a:rPr>
                <a:t>请</a:t>
              </a:r>
              <a:r>
                <a:rPr lang="zh-CN" altLang="en-US" sz="2400" dirty="0">
                  <a:solidFill>
                    <a:srgbClr val="BB2D38"/>
                  </a:solidFill>
                </a:rPr>
                <a:t>输入内容</a:t>
              </a:r>
              <a:endParaRPr lang="en-US" sz="2400" dirty="0">
                <a:solidFill>
                  <a:srgbClr val="BB2D38"/>
                </a:solidFill>
              </a:endParaRPr>
            </a:p>
          </p:txBody>
        </p:sp>
      </p:grpSp>
      <p:grpSp>
        <p:nvGrpSpPr>
          <p:cNvPr id="22" name="组 21"/>
          <p:cNvGrpSpPr/>
          <p:nvPr/>
        </p:nvGrpSpPr>
        <p:grpSpPr>
          <a:xfrm>
            <a:off x="1268762" y="2131063"/>
            <a:ext cx="2880148" cy="962510"/>
            <a:chOff x="619125" y="3902374"/>
            <a:chExt cx="2880148" cy="962510"/>
          </a:xfrm>
        </p:grpSpPr>
        <p:sp>
          <p:nvSpPr>
            <p:cNvPr id="23" name="TextBox 5"/>
            <p:cNvSpPr txBox="1"/>
            <p:nvPr/>
          </p:nvSpPr>
          <p:spPr bwMode="auto">
            <a:xfrm>
              <a:off x="619125" y="4405976"/>
              <a:ext cx="2880148" cy="458908"/>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1800" b="0" dirty="0">
                  <a:solidFill>
                    <a:srgbClr val="BB2D38"/>
                  </a:solidFill>
                </a:rPr>
                <a:t>请输入内容请输入</a:t>
              </a:r>
              <a:r>
                <a:rPr lang="zh-CN" altLang="en-US" sz="1800" b="0" dirty="0" smtClean="0">
                  <a:solidFill>
                    <a:srgbClr val="BB2D38"/>
                  </a:solidFill>
                </a:rPr>
                <a:t>内容请</a:t>
              </a:r>
              <a:endParaRPr lang="en-US" sz="1800" b="0" dirty="0">
                <a:solidFill>
                  <a:srgbClr val="BB2D38"/>
                </a:solidFill>
              </a:endParaRPr>
            </a:p>
          </p:txBody>
        </p:sp>
        <p:sp>
          <p:nvSpPr>
            <p:cNvPr id="24" name="TextBox 5"/>
            <p:cNvSpPr txBox="1"/>
            <p:nvPr/>
          </p:nvSpPr>
          <p:spPr bwMode="auto">
            <a:xfrm>
              <a:off x="871351" y="3902374"/>
              <a:ext cx="2375695"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400" dirty="0" smtClean="0">
                  <a:solidFill>
                    <a:srgbClr val="BB2D38"/>
                  </a:solidFill>
                </a:rPr>
                <a:t>请</a:t>
              </a:r>
              <a:r>
                <a:rPr lang="zh-CN" altLang="en-US" sz="2400" dirty="0">
                  <a:solidFill>
                    <a:srgbClr val="BB2D38"/>
                  </a:solidFill>
                </a:rPr>
                <a:t>输入内容</a:t>
              </a:r>
              <a:endParaRPr lang="en-US" sz="2400" dirty="0">
                <a:solidFill>
                  <a:srgbClr val="BB2D38"/>
                </a:solidFill>
              </a:endParaRPr>
            </a:p>
          </p:txBody>
        </p:sp>
      </p:grpSp>
      <p:grpSp>
        <p:nvGrpSpPr>
          <p:cNvPr id="25" name="组 24"/>
          <p:cNvGrpSpPr/>
          <p:nvPr/>
        </p:nvGrpSpPr>
        <p:grpSpPr>
          <a:xfrm>
            <a:off x="7839644" y="4341341"/>
            <a:ext cx="2880148" cy="962510"/>
            <a:chOff x="619125" y="3902374"/>
            <a:chExt cx="2880148" cy="962510"/>
          </a:xfrm>
        </p:grpSpPr>
        <p:sp>
          <p:nvSpPr>
            <p:cNvPr id="26" name="TextBox 5"/>
            <p:cNvSpPr txBox="1"/>
            <p:nvPr/>
          </p:nvSpPr>
          <p:spPr bwMode="auto">
            <a:xfrm>
              <a:off x="619125" y="4405976"/>
              <a:ext cx="2880148" cy="458908"/>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1800" b="0" dirty="0">
                  <a:solidFill>
                    <a:srgbClr val="BB2D38"/>
                  </a:solidFill>
                </a:rPr>
                <a:t>请输入内容请输入</a:t>
              </a:r>
              <a:r>
                <a:rPr lang="zh-CN" altLang="en-US" sz="1800" b="0" dirty="0" smtClean="0">
                  <a:solidFill>
                    <a:srgbClr val="BB2D38"/>
                  </a:solidFill>
                </a:rPr>
                <a:t>内容请</a:t>
              </a:r>
              <a:endParaRPr lang="en-US" sz="1800" b="0" dirty="0">
                <a:solidFill>
                  <a:srgbClr val="BB2D38"/>
                </a:solidFill>
              </a:endParaRPr>
            </a:p>
          </p:txBody>
        </p:sp>
        <p:sp>
          <p:nvSpPr>
            <p:cNvPr id="27" name="TextBox 5"/>
            <p:cNvSpPr txBox="1"/>
            <p:nvPr/>
          </p:nvSpPr>
          <p:spPr bwMode="auto">
            <a:xfrm>
              <a:off x="871351" y="3902374"/>
              <a:ext cx="2375695"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400" dirty="0" smtClean="0">
                  <a:solidFill>
                    <a:srgbClr val="BB2D38"/>
                  </a:solidFill>
                </a:rPr>
                <a:t>请</a:t>
              </a:r>
              <a:r>
                <a:rPr lang="zh-CN" altLang="en-US" sz="2400" dirty="0">
                  <a:solidFill>
                    <a:srgbClr val="BB2D38"/>
                  </a:solidFill>
                </a:rPr>
                <a:t>输入内容</a:t>
              </a:r>
              <a:endParaRPr lang="en-US" sz="2400" dirty="0">
                <a:solidFill>
                  <a:srgbClr val="BB2D38"/>
                </a:solidFill>
              </a:endParaRPr>
            </a:p>
          </p:txBody>
        </p:sp>
      </p:grpSp>
      <p:grpSp>
        <p:nvGrpSpPr>
          <p:cNvPr id="28" name="组 27"/>
          <p:cNvGrpSpPr/>
          <p:nvPr/>
        </p:nvGrpSpPr>
        <p:grpSpPr>
          <a:xfrm>
            <a:off x="1913603" y="4341341"/>
            <a:ext cx="2880148" cy="962510"/>
            <a:chOff x="619125" y="3902374"/>
            <a:chExt cx="2880148" cy="962510"/>
          </a:xfrm>
        </p:grpSpPr>
        <p:sp>
          <p:nvSpPr>
            <p:cNvPr id="29" name="TextBox 5"/>
            <p:cNvSpPr txBox="1"/>
            <p:nvPr/>
          </p:nvSpPr>
          <p:spPr bwMode="auto">
            <a:xfrm>
              <a:off x="619125" y="4405976"/>
              <a:ext cx="2880148" cy="458908"/>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1800" b="0" dirty="0">
                  <a:solidFill>
                    <a:srgbClr val="BB2D38"/>
                  </a:solidFill>
                </a:rPr>
                <a:t>请输入内容请输入</a:t>
              </a:r>
              <a:r>
                <a:rPr lang="zh-CN" altLang="en-US" sz="1800" b="0" dirty="0" smtClean="0">
                  <a:solidFill>
                    <a:srgbClr val="BB2D38"/>
                  </a:solidFill>
                </a:rPr>
                <a:t>内容请</a:t>
              </a:r>
              <a:endParaRPr lang="en-US" sz="1800" b="0" dirty="0">
                <a:solidFill>
                  <a:srgbClr val="BB2D38"/>
                </a:solidFill>
              </a:endParaRPr>
            </a:p>
          </p:txBody>
        </p:sp>
        <p:sp>
          <p:nvSpPr>
            <p:cNvPr id="30" name="TextBox 5"/>
            <p:cNvSpPr txBox="1"/>
            <p:nvPr/>
          </p:nvSpPr>
          <p:spPr bwMode="auto">
            <a:xfrm>
              <a:off x="871351" y="3902374"/>
              <a:ext cx="2375695"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400" dirty="0" smtClean="0">
                  <a:solidFill>
                    <a:srgbClr val="BB2D38"/>
                  </a:solidFill>
                </a:rPr>
                <a:t>请</a:t>
              </a:r>
              <a:r>
                <a:rPr lang="zh-CN" altLang="en-US" sz="2400" dirty="0">
                  <a:solidFill>
                    <a:srgbClr val="BB2D38"/>
                  </a:solidFill>
                </a:rPr>
                <a:t>输入内容</a:t>
              </a:r>
              <a:endParaRPr lang="en-US" sz="2400" dirty="0">
                <a:solidFill>
                  <a:srgbClr val="BB2D38"/>
                </a:solidFil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E0E4"/>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r="51563" b="41905"/>
          <a:stretch>
            <a:fillRect/>
          </a:stretch>
        </p:blipFill>
        <p:spPr>
          <a:xfrm>
            <a:off x="1" y="0"/>
            <a:ext cx="4669970" cy="3150615"/>
          </a:xfrm>
          <a:prstGeom prst="rect">
            <a:avLst/>
          </a:prstGeom>
        </p:spPr>
      </p:pic>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57857" t="27073"/>
          <a:stretch>
            <a:fillRect/>
          </a:stretch>
        </p:blipFill>
        <p:spPr>
          <a:xfrm>
            <a:off x="7461468" y="2253344"/>
            <a:ext cx="4730532" cy="4604656"/>
          </a:xfrm>
          <a:prstGeom prst="rect">
            <a:avLst/>
          </a:prstGeom>
        </p:spPr>
      </p:pic>
      <p:sp>
        <p:nvSpPr>
          <p:cNvPr id="4" name="MH_Other_1"/>
          <p:cNvSpPr/>
          <p:nvPr>
            <p:custDataLst>
              <p:tags r:id="rId2"/>
            </p:custDataLst>
          </p:nvPr>
        </p:nvSpPr>
        <p:spPr>
          <a:xfrm rot="21556260">
            <a:off x="1201659" y="2793723"/>
            <a:ext cx="1878382" cy="426905"/>
          </a:xfrm>
          <a:prstGeom prst="rect">
            <a:avLst/>
          </a:prstGeom>
          <a:solidFill>
            <a:srgbClr val="BB2D38"/>
          </a:solidFill>
          <a:ln w="25400" cap="flat" cmpd="sng" algn="ctr">
            <a:noFill/>
            <a:prstDash val="solid"/>
          </a:ln>
          <a:effectLst/>
        </p:spPr>
        <p:txBody>
          <a:bodyPr anchor="ctr"/>
          <a:lstStyle/>
          <a:p>
            <a:pPr algn="ctr">
              <a:defRPr/>
            </a:pPr>
            <a:endParaRPr lang="zh-CN" altLang="en-US" sz="1200" kern="0">
              <a:solidFill>
                <a:sysClr val="window" lastClr="FFFFFF"/>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5" name="MH_Other_2"/>
          <p:cNvSpPr/>
          <p:nvPr>
            <p:custDataLst>
              <p:tags r:id="rId3"/>
            </p:custDataLst>
          </p:nvPr>
        </p:nvSpPr>
        <p:spPr>
          <a:xfrm rot="1355877">
            <a:off x="2856545" y="1927358"/>
            <a:ext cx="1878382" cy="1880891"/>
          </a:xfrm>
          <a:prstGeom prst="ellipse">
            <a:avLst/>
          </a:prstGeom>
          <a:solidFill>
            <a:srgbClr val="BB2D38"/>
          </a:solidFill>
          <a:ln w="6350" cap="flat" cmpd="sng" algn="ctr">
            <a:noFill/>
            <a:prstDash val="solid"/>
          </a:ln>
          <a:effectLst/>
        </p:spPr>
        <p:txBody>
          <a:bodyPr anchor="ctr"/>
          <a:lstStyle/>
          <a:p>
            <a:pPr algn="ctr">
              <a:defRPr/>
            </a:pPr>
            <a:endParaRPr lang="zh-CN" altLang="en-US" sz="1200" kern="0">
              <a:solidFill>
                <a:sysClr val="window" lastClr="FFFFFF"/>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6" name="MH_Other_3"/>
          <p:cNvSpPr/>
          <p:nvPr>
            <p:custDataLst>
              <p:tags r:id="rId4"/>
            </p:custDataLst>
          </p:nvPr>
        </p:nvSpPr>
        <p:spPr>
          <a:xfrm rot="21404579">
            <a:off x="3193048" y="2208611"/>
            <a:ext cx="1368607" cy="1366095"/>
          </a:xfrm>
          <a:prstGeom prst="ellipse">
            <a:avLst/>
          </a:prstGeom>
          <a:solidFill>
            <a:srgbClr val="FFE0E4"/>
          </a:solidFill>
          <a:ln w="25400" cap="flat" cmpd="sng" algn="ctr">
            <a:noFill/>
            <a:prstDash val="solid"/>
          </a:ln>
          <a:effectLst/>
        </p:spPr>
        <p:txBody>
          <a:bodyPr lIns="0" tIns="0" rIns="108000" bIns="0" anchor="ctr"/>
          <a:lstStyle/>
          <a:p>
            <a:pPr>
              <a:defRPr/>
            </a:pPr>
            <a:r>
              <a:rPr lang="en-US" altLang="zh-CN" sz="3600" kern="0" dirty="0" smtClean="0">
                <a:solidFill>
                  <a:srgbClr val="BB2D38"/>
                </a:solidFill>
                <a:latin typeface="Agency FB" panose="020B0503020202020204" pitchFamily="34" charset="0"/>
                <a:ea typeface="微软雅黑 Light" panose="020B0502040204020203" pitchFamily="34" charset="-122"/>
                <a:cs typeface="+mn-ea"/>
                <a:sym typeface="Agency FB" panose="020B0503020202020204" pitchFamily="34" charset="0"/>
              </a:rPr>
              <a:t>1</a:t>
            </a:r>
            <a:endParaRPr lang="zh-CN" altLang="en-US" sz="3600" kern="0" dirty="0">
              <a:solidFill>
                <a:srgbClr val="BB2D38"/>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7" name="MH_Other_4"/>
          <p:cNvSpPr/>
          <p:nvPr>
            <p:custDataLst>
              <p:tags r:id="rId5"/>
            </p:custDataLst>
          </p:nvPr>
        </p:nvSpPr>
        <p:spPr>
          <a:xfrm rot="21556260">
            <a:off x="3961476" y="2710852"/>
            <a:ext cx="1880892" cy="429415"/>
          </a:xfrm>
          <a:prstGeom prst="rect">
            <a:avLst/>
          </a:prstGeom>
          <a:solidFill>
            <a:srgbClr val="BB2D38"/>
          </a:solidFill>
          <a:ln w="25400" cap="flat" cmpd="sng" algn="ctr">
            <a:noFill/>
            <a:prstDash val="solid"/>
          </a:ln>
          <a:effectLst/>
        </p:spPr>
        <p:txBody>
          <a:bodyPr anchor="ctr"/>
          <a:lstStyle/>
          <a:p>
            <a:pPr algn="ctr">
              <a:defRPr/>
            </a:pPr>
            <a:endParaRPr lang="zh-CN" altLang="en-US" sz="1200" kern="0">
              <a:solidFill>
                <a:sysClr val="window" lastClr="FFFFFF"/>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8" name="MH_Other_5"/>
          <p:cNvSpPr/>
          <p:nvPr>
            <p:custDataLst>
              <p:tags r:id="rId6"/>
            </p:custDataLst>
          </p:nvPr>
        </p:nvSpPr>
        <p:spPr>
          <a:xfrm rot="1355877">
            <a:off x="5194476" y="1867089"/>
            <a:ext cx="1878382" cy="1880891"/>
          </a:xfrm>
          <a:prstGeom prst="ellipse">
            <a:avLst/>
          </a:prstGeom>
          <a:solidFill>
            <a:srgbClr val="BB2D38"/>
          </a:solidFill>
          <a:ln w="6350" cap="flat" cmpd="sng" algn="ctr">
            <a:noFill/>
            <a:prstDash val="solid"/>
          </a:ln>
          <a:effectLst/>
        </p:spPr>
        <p:txBody>
          <a:bodyPr anchor="ctr"/>
          <a:lstStyle/>
          <a:p>
            <a:pPr algn="ctr">
              <a:defRPr/>
            </a:pPr>
            <a:endParaRPr lang="zh-CN" altLang="en-US" sz="1200" kern="0">
              <a:solidFill>
                <a:sysClr val="window" lastClr="FFFFFF"/>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9" name="MH_Other_6"/>
          <p:cNvSpPr/>
          <p:nvPr>
            <p:custDataLst>
              <p:tags r:id="rId7"/>
            </p:custDataLst>
          </p:nvPr>
        </p:nvSpPr>
        <p:spPr>
          <a:xfrm>
            <a:off x="5530978" y="2148344"/>
            <a:ext cx="1368608" cy="1368606"/>
          </a:xfrm>
          <a:prstGeom prst="ellipse">
            <a:avLst/>
          </a:prstGeom>
          <a:solidFill>
            <a:srgbClr val="FFE0E4"/>
          </a:solidFill>
          <a:ln w="25400" cap="flat" cmpd="sng" algn="ctr">
            <a:noFill/>
            <a:prstDash val="solid"/>
          </a:ln>
          <a:effectLst/>
        </p:spPr>
        <p:txBody>
          <a:bodyPr lIns="0" tIns="0" rIns="108000" bIns="0" anchor="ctr"/>
          <a:lstStyle/>
          <a:p>
            <a:pPr>
              <a:defRPr/>
            </a:pPr>
            <a:r>
              <a:rPr lang="en-US" altLang="zh-CN" sz="3600" kern="0" dirty="0" smtClean="0">
                <a:solidFill>
                  <a:srgbClr val="BB2D38"/>
                </a:solidFill>
                <a:latin typeface="Agency FB" panose="020B0503020202020204" pitchFamily="34" charset="0"/>
                <a:ea typeface="微软雅黑 Light" panose="020B0502040204020203" pitchFamily="34" charset="-122"/>
                <a:cs typeface="+mn-ea"/>
                <a:sym typeface="Agency FB" panose="020B0503020202020204" pitchFamily="34" charset="0"/>
              </a:rPr>
              <a:t>2</a:t>
            </a:r>
            <a:endParaRPr lang="zh-CN" altLang="en-US" sz="3600" kern="0" dirty="0">
              <a:solidFill>
                <a:srgbClr val="BB2D38"/>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0" name="MH_Other_7"/>
          <p:cNvSpPr/>
          <p:nvPr>
            <p:custDataLst>
              <p:tags r:id="rId8"/>
            </p:custDataLst>
          </p:nvPr>
        </p:nvSpPr>
        <p:spPr>
          <a:xfrm rot="21556260">
            <a:off x="6299406" y="2653095"/>
            <a:ext cx="1880893" cy="426905"/>
          </a:xfrm>
          <a:prstGeom prst="rect">
            <a:avLst/>
          </a:prstGeom>
          <a:solidFill>
            <a:srgbClr val="BB2D38"/>
          </a:solidFill>
          <a:ln w="25400" cap="flat" cmpd="sng" algn="ctr">
            <a:noFill/>
            <a:prstDash val="solid"/>
          </a:ln>
          <a:effectLst/>
        </p:spPr>
        <p:txBody>
          <a:bodyPr anchor="ctr"/>
          <a:lstStyle/>
          <a:p>
            <a:pPr algn="ctr">
              <a:defRPr/>
            </a:pPr>
            <a:endParaRPr lang="zh-CN" altLang="en-US" sz="1200" kern="0">
              <a:solidFill>
                <a:sysClr val="window" lastClr="FFFFFF"/>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1" name="MH_Other_8"/>
          <p:cNvSpPr/>
          <p:nvPr>
            <p:custDataLst>
              <p:tags r:id="rId9"/>
            </p:custDataLst>
          </p:nvPr>
        </p:nvSpPr>
        <p:spPr>
          <a:xfrm rot="1355877">
            <a:off x="7668017" y="1927357"/>
            <a:ext cx="1880892" cy="1878380"/>
          </a:xfrm>
          <a:prstGeom prst="ellipse">
            <a:avLst/>
          </a:prstGeom>
          <a:solidFill>
            <a:srgbClr val="BB2D38"/>
          </a:solidFill>
          <a:ln w="6350" cap="flat" cmpd="sng" algn="ctr">
            <a:noFill/>
            <a:prstDash val="solid"/>
          </a:ln>
          <a:effectLst/>
        </p:spPr>
        <p:txBody>
          <a:bodyPr anchor="ctr"/>
          <a:lstStyle/>
          <a:p>
            <a:pPr algn="ctr">
              <a:defRPr/>
            </a:pPr>
            <a:endParaRPr lang="zh-CN" altLang="en-US" sz="1200" kern="0">
              <a:solidFill>
                <a:sysClr val="window" lastClr="FFFFFF"/>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2" name="MH_Other_9"/>
          <p:cNvSpPr/>
          <p:nvPr>
            <p:custDataLst>
              <p:tags r:id="rId10"/>
            </p:custDataLst>
          </p:nvPr>
        </p:nvSpPr>
        <p:spPr>
          <a:xfrm>
            <a:off x="8007027" y="2206099"/>
            <a:ext cx="1366096" cy="1368607"/>
          </a:xfrm>
          <a:prstGeom prst="ellipse">
            <a:avLst/>
          </a:prstGeom>
          <a:solidFill>
            <a:srgbClr val="FFE0E4"/>
          </a:solidFill>
          <a:ln w="25400" cap="flat" cmpd="sng" algn="ctr">
            <a:noFill/>
            <a:prstDash val="solid"/>
          </a:ln>
          <a:effectLst/>
        </p:spPr>
        <p:txBody>
          <a:bodyPr lIns="0" tIns="0" rIns="108000" bIns="0" anchor="ctr"/>
          <a:lstStyle/>
          <a:p>
            <a:pPr>
              <a:defRPr/>
            </a:pPr>
            <a:r>
              <a:rPr lang="en-US" altLang="zh-CN" sz="3600" kern="0" smtClean="0">
                <a:solidFill>
                  <a:srgbClr val="BB2D38"/>
                </a:solidFill>
                <a:latin typeface="Agency FB" panose="020B0503020202020204" pitchFamily="34" charset="0"/>
                <a:ea typeface="微软雅黑 Light" panose="020B0502040204020203" pitchFamily="34" charset="-122"/>
                <a:cs typeface="+mn-ea"/>
                <a:sym typeface="Agency FB" panose="020B0503020202020204" pitchFamily="34" charset="0"/>
              </a:rPr>
              <a:t>3</a:t>
            </a:r>
            <a:endParaRPr lang="zh-CN" altLang="en-US" sz="3600" kern="0" dirty="0">
              <a:solidFill>
                <a:srgbClr val="BB2D38"/>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3" name="MH_Other_10"/>
          <p:cNvSpPr/>
          <p:nvPr>
            <p:custDataLst>
              <p:tags r:id="rId11"/>
            </p:custDataLst>
          </p:nvPr>
        </p:nvSpPr>
        <p:spPr>
          <a:xfrm rot="21584426">
            <a:off x="8780478" y="2427085"/>
            <a:ext cx="2209861" cy="883944"/>
          </a:xfrm>
          <a:prstGeom prst="rightArrow">
            <a:avLst/>
          </a:prstGeom>
          <a:solidFill>
            <a:srgbClr val="BB2D38"/>
          </a:solidFill>
          <a:ln w="25400" cap="flat" cmpd="sng" algn="ctr">
            <a:noFill/>
            <a:prstDash val="solid"/>
          </a:ln>
          <a:effectLst/>
        </p:spPr>
        <p:txBody>
          <a:bodyPr anchor="ctr"/>
          <a:lstStyle/>
          <a:p>
            <a:pPr algn="ctr">
              <a:defRPr/>
            </a:pPr>
            <a:endParaRPr lang="zh-CN" altLang="en-US" sz="1200" kern="0">
              <a:solidFill>
                <a:sysClr val="window" lastClr="FFFFFF"/>
              </a:solidFill>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14" name="TextBox 5"/>
          <p:cNvSpPr txBox="1"/>
          <p:nvPr/>
        </p:nvSpPr>
        <p:spPr bwMode="auto">
          <a:xfrm>
            <a:off x="2038349" y="4393317"/>
            <a:ext cx="8115301" cy="961289"/>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000" b="0" dirty="0">
                <a:solidFill>
                  <a:srgbClr val="BB2D38"/>
                </a:solidFill>
              </a:rPr>
              <a:t>请输入内容请输入</a:t>
            </a:r>
            <a:r>
              <a:rPr lang="zh-CN" altLang="en-US" sz="2000" b="0" dirty="0" smtClean="0">
                <a:solidFill>
                  <a:srgbClr val="BB2D38"/>
                </a:solidFill>
              </a:rPr>
              <a:t>内容</a:t>
            </a:r>
            <a:r>
              <a:rPr lang="zh-CN" altLang="en-US" sz="2000" b="0" dirty="0">
                <a:solidFill>
                  <a:srgbClr val="BB2D38"/>
                </a:solidFill>
              </a:rPr>
              <a:t>请输入内容请输入</a:t>
            </a:r>
            <a:r>
              <a:rPr lang="zh-CN" altLang="en-US" sz="2000" b="0" dirty="0" smtClean="0">
                <a:solidFill>
                  <a:srgbClr val="BB2D38"/>
                </a:solidFill>
              </a:rPr>
              <a:t>内容</a:t>
            </a:r>
            <a:r>
              <a:rPr lang="zh-CN" altLang="en-US" sz="2000" b="0" dirty="0">
                <a:solidFill>
                  <a:srgbClr val="BB2D38"/>
                </a:solidFill>
              </a:rPr>
              <a:t>请输入内容请输入</a:t>
            </a:r>
            <a:r>
              <a:rPr lang="zh-CN" altLang="en-US" sz="2000" b="0" dirty="0" smtClean="0">
                <a:solidFill>
                  <a:srgbClr val="BB2D38"/>
                </a:solidFill>
              </a:rPr>
              <a:t>内容</a:t>
            </a:r>
            <a:r>
              <a:rPr lang="zh-CN" altLang="en-US" sz="2000" b="0" dirty="0">
                <a:solidFill>
                  <a:srgbClr val="BB2D38"/>
                </a:solidFill>
              </a:rPr>
              <a:t>请输入内容请输入</a:t>
            </a:r>
            <a:r>
              <a:rPr lang="zh-CN" altLang="en-US" sz="2000" b="0" dirty="0" smtClean="0">
                <a:solidFill>
                  <a:srgbClr val="BB2D38"/>
                </a:solidFill>
              </a:rPr>
              <a:t>内容</a:t>
            </a:r>
            <a:r>
              <a:rPr lang="zh-CN" altLang="en-US" sz="2000" b="0" dirty="0">
                <a:solidFill>
                  <a:srgbClr val="BB2D38"/>
                </a:solidFill>
              </a:rPr>
              <a:t>请输入内容请输入</a:t>
            </a:r>
            <a:r>
              <a:rPr lang="zh-CN" altLang="en-US" sz="2000" b="0" dirty="0" smtClean="0">
                <a:solidFill>
                  <a:srgbClr val="BB2D38"/>
                </a:solidFill>
              </a:rPr>
              <a:t>内容</a:t>
            </a:r>
            <a:r>
              <a:rPr lang="zh-CN" altLang="en-US" sz="2000" b="0" dirty="0">
                <a:solidFill>
                  <a:srgbClr val="BB2D38"/>
                </a:solidFill>
              </a:rPr>
              <a:t>请输入内容请输入</a:t>
            </a:r>
            <a:r>
              <a:rPr lang="zh-CN" altLang="en-US" sz="2000" b="0" dirty="0" smtClean="0">
                <a:solidFill>
                  <a:srgbClr val="BB2D38"/>
                </a:solidFill>
              </a:rPr>
              <a:t>内容</a:t>
            </a:r>
            <a:endParaRPr lang="en-US" sz="2000" b="0" dirty="0">
              <a:solidFill>
                <a:srgbClr val="BB2D38"/>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E0E4"/>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r="51563" b="41905"/>
          <a:stretch>
            <a:fillRect/>
          </a:stretch>
        </p:blipFill>
        <p:spPr>
          <a:xfrm>
            <a:off x="1" y="0"/>
            <a:ext cx="4669970" cy="3150615"/>
          </a:xfrm>
          <a:prstGeom prst="rect">
            <a:avLst/>
          </a:prstGeom>
        </p:spPr>
      </p:pic>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57857" t="27073"/>
          <a:stretch>
            <a:fillRect/>
          </a:stretch>
        </p:blipFill>
        <p:spPr>
          <a:xfrm>
            <a:off x="7461468" y="2253344"/>
            <a:ext cx="4730532" cy="4604656"/>
          </a:xfrm>
          <a:prstGeom prst="rect">
            <a:avLst/>
          </a:prstGeom>
        </p:spPr>
      </p:pic>
      <p:grpSp>
        <p:nvGrpSpPr>
          <p:cNvPr id="4" name="组 3"/>
          <p:cNvGrpSpPr/>
          <p:nvPr/>
        </p:nvGrpSpPr>
        <p:grpSpPr>
          <a:xfrm>
            <a:off x="1419465" y="1586753"/>
            <a:ext cx="9353070" cy="3684494"/>
            <a:chOff x="1926285" y="1841782"/>
            <a:chExt cx="8339431" cy="3285187"/>
          </a:xfrm>
        </p:grpSpPr>
        <p:grpSp>
          <p:nvGrpSpPr>
            <p:cNvPr id="5" name="组 4"/>
            <p:cNvGrpSpPr/>
            <p:nvPr/>
          </p:nvGrpSpPr>
          <p:grpSpPr>
            <a:xfrm>
              <a:off x="1926285" y="1841782"/>
              <a:ext cx="8339431" cy="2521294"/>
              <a:chOff x="1353990" y="1276006"/>
              <a:chExt cx="6627530" cy="2003728"/>
            </a:xfrm>
          </p:grpSpPr>
          <p:grpSp>
            <p:nvGrpSpPr>
              <p:cNvPr id="14" name="组合 29"/>
              <p:cNvGrpSpPr/>
              <p:nvPr/>
            </p:nvGrpSpPr>
            <p:grpSpPr>
              <a:xfrm>
                <a:off x="4787938" y="1699974"/>
                <a:ext cx="1346992" cy="1482049"/>
                <a:chOff x="5987173" y="3044094"/>
                <a:chExt cx="1796700" cy="1976578"/>
              </a:xfrm>
            </p:grpSpPr>
            <p:sp>
              <p:nvSpPr>
                <p:cNvPr id="25" name="任意多边形 30"/>
                <p:cNvSpPr/>
                <p:nvPr/>
              </p:nvSpPr>
              <p:spPr>
                <a:xfrm>
                  <a:off x="5987173" y="3044094"/>
                  <a:ext cx="1796700" cy="1976578"/>
                </a:xfrm>
                <a:custGeom>
                  <a:avLst/>
                  <a:gdLst>
                    <a:gd name="connsiteX0" fmla="*/ 898350 w 1796700"/>
                    <a:gd name="connsiteY0" fmla="*/ 0 h 1976578"/>
                    <a:gd name="connsiteX1" fmla="*/ 1796700 w 1796700"/>
                    <a:gd name="connsiteY1" fmla="*/ 898350 h 1976578"/>
                    <a:gd name="connsiteX2" fmla="*/ 1079399 w 1796700"/>
                    <a:gd name="connsiteY2" fmla="*/ 1778449 h 1976578"/>
                    <a:gd name="connsiteX3" fmla="*/ 1005825 w 1796700"/>
                    <a:gd name="connsiteY3" fmla="*/ 1789678 h 1976578"/>
                    <a:gd name="connsiteX4" fmla="*/ 910290 w 1796700"/>
                    <a:gd name="connsiteY4" fmla="*/ 1976578 h 1976578"/>
                    <a:gd name="connsiteX5" fmla="*/ 821270 w 1796700"/>
                    <a:gd name="connsiteY5" fmla="*/ 1792808 h 1976578"/>
                    <a:gd name="connsiteX6" fmla="*/ 806499 w 1796700"/>
                    <a:gd name="connsiteY6" fmla="*/ 1792062 h 1976578"/>
                    <a:gd name="connsiteX7" fmla="*/ 0 w 1796700"/>
                    <a:gd name="connsiteY7" fmla="*/ 898350 h 1976578"/>
                    <a:gd name="connsiteX8" fmla="*/ 898350 w 1796700"/>
                    <a:gd name="connsiteY8" fmla="*/ 0 h 197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700" h="1976578">
                      <a:moveTo>
                        <a:pt x="898350" y="0"/>
                      </a:moveTo>
                      <a:cubicBezTo>
                        <a:pt x="1394495" y="0"/>
                        <a:pt x="1796700" y="402205"/>
                        <a:pt x="1796700" y="898350"/>
                      </a:cubicBezTo>
                      <a:cubicBezTo>
                        <a:pt x="1796700" y="1332477"/>
                        <a:pt x="1488762" y="1694681"/>
                        <a:pt x="1079399" y="1778449"/>
                      </a:cubicBezTo>
                      <a:lnTo>
                        <a:pt x="1005825" y="1789678"/>
                      </a:lnTo>
                      <a:lnTo>
                        <a:pt x="910290" y="1976578"/>
                      </a:lnTo>
                      <a:lnTo>
                        <a:pt x="821270" y="1792808"/>
                      </a:lnTo>
                      <a:lnTo>
                        <a:pt x="806499" y="1792062"/>
                      </a:lnTo>
                      <a:cubicBezTo>
                        <a:pt x="353501" y="1746058"/>
                        <a:pt x="0" y="1363486"/>
                        <a:pt x="0" y="898350"/>
                      </a:cubicBezTo>
                      <a:cubicBezTo>
                        <a:pt x="0" y="402205"/>
                        <a:pt x="402205" y="0"/>
                        <a:pt x="898350" y="0"/>
                      </a:cubicBezTo>
                      <a:close/>
                    </a:path>
                  </a:pathLst>
                </a:custGeom>
                <a:solidFill>
                  <a:srgbClr val="BB2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6" name="文本框 62"/>
                <p:cNvSpPr txBox="1"/>
                <p:nvPr/>
              </p:nvSpPr>
              <p:spPr>
                <a:xfrm>
                  <a:off x="6283459" y="4028740"/>
                  <a:ext cx="1454149" cy="424078"/>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cxnSp>
            <p:nvCxnSpPr>
              <p:cNvPr id="15" name="直接连接符 33"/>
              <p:cNvCxnSpPr/>
              <p:nvPr/>
            </p:nvCxnSpPr>
            <p:spPr>
              <a:xfrm>
                <a:off x="1353990" y="3279734"/>
                <a:ext cx="6627530" cy="0"/>
              </a:xfrm>
              <a:prstGeom prst="line">
                <a:avLst/>
              </a:prstGeom>
              <a:ln>
                <a:solidFill>
                  <a:srgbClr val="BB2D38"/>
                </a:solidFill>
              </a:ln>
            </p:spPr>
            <p:style>
              <a:lnRef idx="1">
                <a:schemeClr val="accent1"/>
              </a:lnRef>
              <a:fillRef idx="0">
                <a:schemeClr val="accent1"/>
              </a:fillRef>
              <a:effectRef idx="0">
                <a:schemeClr val="accent1"/>
              </a:effectRef>
              <a:fontRef idx="minor">
                <a:schemeClr val="tx1"/>
              </a:fontRef>
            </p:style>
          </p:cxnSp>
          <p:grpSp>
            <p:nvGrpSpPr>
              <p:cNvPr id="16" name="组合 40"/>
              <p:cNvGrpSpPr/>
              <p:nvPr/>
            </p:nvGrpSpPr>
            <p:grpSpPr>
              <a:xfrm>
                <a:off x="1721412" y="1871074"/>
                <a:ext cx="1308727" cy="1319545"/>
                <a:chOff x="2882604" y="3272285"/>
                <a:chExt cx="1745660" cy="1759852"/>
              </a:xfrm>
            </p:grpSpPr>
            <p:sp>
              <p:nvSpPr>
                <p:cNvPr id="23" name="任意多边形 43"/>
                <p:cNvSpPr/>
                <p:nvPr/>
              </p:nvSpPr>
              <p:spPr>
                <a:xfrm>
                  <a:off x="2940476" y="3272285"/>
                  <a:ext cx="1575740" cy="1759852"/>
                </a:xfrm>
                <a:custGeom>
                  <a:avLst/>
                  <a:gdLst>
                    <a:gd name="connsiteX0" fmla="*/ 787870 w 1575740"/>
                    <a:gd name="connsiteY0" fmla="*/ 0 h 1759852"/>
                    <a:gd name="connsiteX1" fmla="*/ 1575740 w 1575740"/>
                    <a:gd name="connsiteY1" fmla="*/ 787870 h 1759852"/>
                    <a:gd name="connsiteX2" fmla="*/ 946654 w 1575740"/>
                    <a:gd name="connsiteY2" fmla="*/ 1559734 h 1759852"/>
                    <a:gd name="connsiteX3" fmla="*/ 870324 w 1575740"/>
                    <a:gd name="connsiteY3" fmla="*/ 1567428 h 1759852"/>
                    <a:gd name="connsiteX4" fmla="*/ 771966 w 1575740"/>
                    <a:gd name="connsiteY4" fmla="*/ 1759852 h 1759852"/>
                    <a:gd name="connsiteX5" fmla="*/ 677385 w 1575740"/>
                    <a:gd name="connsiteY5" fmla="*/ 1564602 h 1759852"/>
                    <a:gd name="connsiteX6" fmla="*/ 629087 w 1575740"/>
                    <a:gd name="connsiteY6" fmla="*/ 1559734 h 1759852"/>
                    <a:gd name="connsiteX7" fmla="*/ 0 w 1575740"/>
                    <a:gd name="connsiteY7" fmla="*/ 787870 h 1759852"/>
                    <a:gd name="connsiteX8" fmla="*/ 787870 w 1575740"/>
                    <a:gd name="connsiteY8" fmla="*/ 0 h 175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5740" h="1759852">
                      <a:moveTo>
                        <a:pt x="787870" y="0"/>
                      </a:moveTo>
                      <a:cubicBezTo>
                        <a:pt x="1222999" y="0"/>
                        <a:pt x="1575740" y="352741"/>
                        <a:pt x="1575740" y="787870"/>
                      </a:cubicBezTo>
                      <a:cubicBezTo>
                        <a:pt x="1575740" y="1168608"/>
                        <a:pt x="1305673" y="1486268"/>
                        <a:pt x="946654" y="1559734"/>
                      </a:cubicBezTo>
                      <a:lnTo>
                        <a:pt x="870324" y="1567428"/>
                      </a:lnTo>
                      <a:lnTo>
                        <a:pt x="771966" y="1759852"/>
                      </a:lnTo>
                      <a:lnTo>
                        <a:pt x="677385" y="1564602"/>
                      </a:lnTo>
                      <a:lnTo>
                        <a:pt x="629087" y="1559734"/>
                      </a:lnTo>
                      <a:cubicBezTo>
                        <a:pt x="270067" y="1486268"/>
                        <a:pt x="0" y="1168608"/>
                        <a:pt x="0" y="787870"/>
                      </a:cubicBezTo>
                      <a:cubicBezTo>
                        <a:pt x="0" y="352741"/>
                        <a:pt x="352741" y="0"/>
                        <a:pt x="787870" y="0"/>
                      </a:cubicBezTo>
                      <a:close/>
                    </a:path>
                  </a:pathLst>
                </a:custGeom>
                <a:solidFill>
                  <a:srgbClr val="BB2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4" name="文本框 59"/>
                <p:cNvSpPr txBox="1"/>
                <p:nvPr/>
              </p:nvSpPr>
              <p:spPr>
                <a:xfrm>
                  <a:off x="2882604" y="4128107"/>
                  <a:ext cx="1745660" cy="424079"/>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46"/>
              <p:cNvGrpSpPr/>
              <p:nvPr/>
            </p:nvGrpSpPr>
            <p:grpSpPr>
              <a:xfrm>
                <a:off x="2974330" y="1276006"/>
                <a:ext cx="1776317" cy="1914613"/>
                <a:chOff x="4078604" y="2478655"/>
                <a:chExt cx="2369358" cy="2553482"/>
              </a:xfrm>
            </p:grpSpPr>
            <p:sp>
              <p:nvSpPr>
                <p:cNvPr id="21" name="任意多边形 47"/>
                <p:cNvSpPr/>
                <p:nvPr/>
              </p:nvSpPr>
              <p:spPr>
                <a:xfrm>
                  <a:off x="4078604" y="2478655"/>
                  <a:ext cx="2369358" cy="2553482"/>
                </a:xfrm>
                <a:custGeom>
                  <a:avLst/>
                  <a:gdLst>
                    <a:gd name="connsiteX0" fmla="*/ 1184679 w 2369358"/>
                    <a:gd name="connsiteY0" fmla="*/ 0 h 2553482"/>
                    <a:gd name="connsiteX1" fmla="*/ 2369358 w 2369358"/>
                    <a:gd name="connsiteY1" fmla="*/ 1184679 h 2553482"/>
                    <a:gd name="connsiteX2" fmla="*/ 1423433 w 2369358"/>
                    <a:gd name="connsiteY2" fmla="*/ 2345290 h 2553482"/>
                    <a:gd name="connsiteX3" fmla="*/ 1321945 w 2369358"/>
                    <a:gd name="connsiteY3" fmla="*/ 2360779 h 2553482"/>
                    <a:gd name="connsiteX4" fmla="*/ 1223444 w 2369358"/>
                    <a:gd name="connsiteY4" fmla="*/ 2553482 h 2553482"/>
                    <a:gd name="connsiteX5" fmla="*/ 1132988 w 2369358"/>
                    <a:gd name="connsiteY5" fmla="*/ 2366748 h 2553482"/>
                    <a:gd name="connsiteX6" fmla="*/ 1063553 w 2369358"/>
                    <a:gd name="connsiteY6" fmla="*/ 2363242 h 2553482"/>
                    <a:gd name="connsiteX7" fmla="*/ 0 w 2369358"/>
                    <a:gd name="connsiteY7" fmla="*/ 1184679 h 2553482"/>
                    <a:gd name="connsiteX8" fmla="*/ 1184679 w 2369358"/>
                    <a:gd name="connsiteY8" fmla="*/ 0 h 255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358" h="2553482">
                      <a:moveTo>
                        <a:pt x="1184679" y="0"/>
                      </a:moveTo>
                      <a:cubicBezTo>
                        <a:pt x="1838959" y="0"/>
                        <a:pt x="2369358" y="530399"/>
                        <a:pt x="2369358" y="1184679"/>
                      </a:cubicBezTo>
                      <a:cubicBezTo>
                        <a:pt x="2369358" y="1757174"/>
                        <a:pt x="1963272" y="2234823"/>
                        <a:pt x="1423433" y="2345290"/>
                      </a:cubicBezTo>
                      <a:lnTo>
                        <a:pt x="1321945" y="2360779"/>
                      </a:lnTo>
                      <a:lnTo>
                        <a:pt x="1223444" y="2553482"/>
                      </a:lnTo>
                      <a:lnTo>
                        <a:pt x="1132988" y="2366748"/>
                      </a:lnTo>
                      <a:lnTo>
                        <a:pt x="1063553" y="2363242"/>
                      </a:lnTo>
                      <a:cubicBezTo>
                        <a:pt x="466171" y="2302574"/>
                        <a:pt x="0" y="1798067"/>
                        <a:pt x="0" y="1184679"/>
                      </a:cubicBezTo>
                      <a:cubicBezTo>
                        <a:pt x="0" y="530399"/>
                        <a:pt x="530399" y="0"/>
                        <a:pt x="1184679" y="0"/>
                      </a:cubicBezTo>
                      <a:close/>
                    </a:path>
                  </a:pathLst>
                </a:custGeom>
                <a:solidFill>
                  <a:srgbClr val="BB2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2" name="文本框 60"/>
                <p:cNvSpPr txBox="1"/>
                <p:nvPr/>
              </p:nvSpPr>
              <p:spPr>
                <a:xfrm>
                  <a:off x="4614176" y="3872775"/>
                  <a:ext cx="1562853" cy="424079"/>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51"/>
              <p:cNvGrpSpPr/>
              <p:nvPr/>
            </p:nvGrpSpPr>
            <p:grpSpPr>
              <a:xfrm>
                <a:off x="6165507" y="1687539"/>
                <a:ext cx="1375650" cy="1497868"/>
                <a:chOff x="7567273" y="3027509"/>
                <a:chExt cx="1834926" cy="1997677"/>
              </a:xfrm>
            </p:grpSpPr>
            <p:sp>
              <p:nvSpPr>
                <p:cNvPr id="19" name="任意多边形 52"/>
                <p:cNvSpPr/>
                <p:nvPr/>
              </p:nvSpPr>
              <p:spPr>
                <a:xfrm>
                  <a:off x="7567273" y="3027509"/>
                  <a:ext cx="1834926" cy="1997677"/>
                </a:xfrm>
                <a:custGeom>
                  <a:avLst/>
                  <a:gdLst>
                    <a:gd name="connsiteX0" fmla="*/ 917463 w 1834926"/>
                    <a:gd name="connsiteY0" fmla="*/ 0 h 1997677"/>
                    <a:gd name="connsiteX1" fmla="*/ 1834926 w 1834926"/>
                    <a:gd name="connsiteY1" fmla="*/ 917463 h 1997677"/>
                    <a:gd name="connsiteX2" fmla="*/ 1102364 w 1834926"/>
                    <a:gd name="connsiteY2" fmla="*/ 1816287 h 1997677"/>
                    <a:gd name="connsiteX3" fmla="*/ 1016983 w 1834926"/>
                    <a:gd name="connsiteY3" fmla="*/ 1829317 h 1997677"/>
                    <a:gd name="connsiteX4" fmla="*/ 930925 w 1834926"/>
                    <a:gd name="connsiteY4" fmla="*/ 1997677 h 1997677"/>
                    <a:gd name="connsiteX5" fmla="*/ 850447 w 1834926"/>
                    <a:gd name="connsiteY5" fmla="*/ 1831542 h 1997677"/>
                    <a:gd name="connsiteX6" fmla="*/ 823658 w 1834926"/>
                    <a:gd name="connsiteY6" fmla="*/ 1830189 h 1997677"/>
                    <a:gd name="connsiteX7" fmla="*/ 0 w 1834926"/>
                    <a:gd name="connsiteY7" fmla="*/ 917463 h 1997677"/>
                    <a:gd name="connsiteX8" fmla="*/ 917463 w 1834926"/>
                    <a:gd name="connsiteY8" fmla="*/ 0 h 199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4926" h="1997677">
                      <a:moveTo>
                        <a:pt x="917463" y="0"/>
                      </a:moveTo>
                      <a:cubicBezTo>
                        <a:pt x="1424164" y="0"/>
                        <a:pt x="1834926" y="410762"/>
                        <a:pt x="1834926" y="917463"/>
                      </a:cubicBezTo>
                      <a:cubicBezTo>
                        <a:pt x="1834926" y="1360827"/>
                        <a:pt x="1520436" y="1730737"/>
                        <a:pt x="1102364" y="1816287"/>
                      </a:cubicBezTo>
                      <a:lnTo>
                        <a:pt x="1016983" y="1829317"/>
                      </a:lnTo>
                      <a:lnTo>
                        <a:pt x="930925" y="1997677"/>
                      </a:lnTo>
                      <a:lnTo>
                        <a:pt x="850447" y="1831542"/>
                      </a:lnTo>
                      <a:lnTo>
                        <a:pt x="823658" y="1830189"/>
                      </a:lnTo>
                      <a:cubicBezTo>
                        <a:pt x="361022" y="1783206"/>
                        <a:pt x="0" y="1392495"/>
                        <a:pt x="0" y="917463"/>
                      </a:cubicBezTo>
                      <a:cubicBezTo>
                        <a:pt x="0" y="410762"/>
                        <a:pt x="410762" y="0"/>
                        <a:pt x="917463" y="0"/>
                      </a:cubicBezTo>
                      <a:close/>
                    </a:path>
                  </a:pathLst>
                </a:custGeom>
                <a:solidFill>
                  <a:srgbClr val="BB2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0" name="文本框 63"/>
                <p:cNvSpPr txBox="1"/>
                <p:nvPr/>
              </p:nvSpPr>
              <p:spPr>
                <a:xfrm>
                  <a:off x="7881762" y="3989043"/>
                  <a:ext cx="1477034" cy="424079"/>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sp>
          <p:nvSpPr>
            <p:cNvPr id="6" name="椭圆 5"/>
            <p:cNvSpPr/>
            <p:nvPr/>
          </p:nvSpPr>
          <p:spPr>
            <a:xfrm>
              <a:off x="3098042" y="4285398"/>
              <a:ext cx="163772" cy="163772"/>
            </a:xfrm>
            <a:prstGeom prst="ellipse">
              <a:avLst/>
            </a:prstGeom>
            <a:solidFill>
              <a:srgbClr val="BB2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p:cNvSpPr/>
            <p:nvPr/>
          </p:nvSpPr>
          <p:spPr>
            <a:xfrm>
              <a:off x="5043784" y="4285398"/>
              <a:ext cx="163772" cy="163772"/>
            </a:xfrm>
            <a:prstGeom prst="ellipse">
              <a:avLst/>
            </a:prstGeom>
            <a:solidFill>
              <a:srgbClr val="BB2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椭圆 7"/>
            <p:cNvSpPr/>
            <p:nvPr/>
          </p:nvSpPr>
          <p:spPr>
            <a:xfrm>
              <a:off x="7017411" y="4285398"/>
              <a:ext cx="163772" cy="163772"/>
            </a:xfrm>
            <a:prstGeom prst="ellipse">
              <a:avLst/>
            </a:prstGeom>
            <a:solidFill>
              <a:srgbClr val="BB2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p:cNvSpPr/>
            <p:nvPr/>
          </p:nvSpPr>
          <p:spPr>
            <a:xfrm>
              <a:off x="8764229" y="4285398"/>
              <a:ext cx="163772" cy="163772"/>
            </a:xfrm>
            <a:prstGeom prst="ellipse">
              <a:avLst/>
            </a:prstGeom>
            <a:solidFill>
              <a:srgbClr val="BB2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TextBox 5"/>
            <p:cNvSpPr txBox="1">
              <a:spLocks noChangeArrowheads="1"/>
            </p:cNvSpPr>
            <p:nvPr/>
          </p:nvSpPr>
          <p:spPr bwMode="auto">
            <a:xfrm>
              <a:off x="2105361" y="4605569"/>
              <a:ext cx="1985361" cy="521400"/>
            </a:xfrm>
            <a:prstGeom prst="rect">
              <a:avLst/>
            </a:prstGeom>
            <a:noFill/>
            <a:ln>
              <a:noFill/>
            </a:ln>
            <a:effectLst>
              <a:outerShdw blurRad="50800" dist="50800" dir="5400000" sx="50000" sy="50000" algn="ctr" rotWithShape="0">
                <a:srgbClr val="000000">
                  <a:alpha val="8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a:defRPr kumimoji="1" sz="12000" b="1" kern="5000" spc="-500">
                  <a:gradFill>
                    <a:gsLst>
                      <a:gs pos="78000">
                        <a:srgbClr val="54E1F4"/>
                      </a:gs>
                      <a:gs pos="42000">
                        <a:srgbClr val="52F3F0"/>
                      </a:gs>
                      <a:gs pos="90000">
                        <a:srgbClr val="55DAF6"/>
                      </a:gs>
                      <a:gs pos="100000">
                        <a:srgbClr val="00C5F3"/>
                      </a:gs>
                    </a:gsLst>
                    <a:lin ang="5400000" scaled="1"/>
                  </a:gradFill>
                  <a:latin typeface="Arial Black" panose="020B0A04020102020204" charset="0"/>
                  <a:ea typeface="Arial Black" panose="020B0A04020102020204" charset="0"/>
                  <a:cs typeface="Arial Black" panose="020B0A04020102020204" charset="0"/>
                </a:defRPr>
              </a:lvl1pPr>
            </a:lstStyle>
            <a:p>
              <a:pPr eaLnBrk="1" fontAlgn="auto" hangingPunct="1">
                <a:spcBef>
                  <a:spcPts val="0"/>
                </a:spcBef>
                <a:spcAft>
                  <a:spcPts val="0"/>
                </a:spcAft>
                <a:defRPr/>
              </a:pPr>
              <a:r>
                <a:rPr lang="zh-CN" altLang="en-US" sz="16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请输入内容</a:t>
              </a:r>
              <a:r>
                <a:rPr lang="zh-CN" altLang="en-US" sz="16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请输入</a:t>
              </a:r>
              <a:r>
                <a:rPr lang="zh-CN" altLang="en-US" sz="16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内容请</a:t>
              </a:r>
              <a:r>
                <a:rPr lang="zh-CN" altLang="en-US" sz="16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输入</a:t>
              </a:r>
              <a:r>
                <a:rPr lang="zh-CN" altLang="en-US" sz="16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a:t>
              </a:r>
              <a:endParaRPr lang="en-US" sz="16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TextBox 5"/>
            <p:cNvSpPr txBox="1">
              <a:spLocks noChangeArrowheads="1"/>
            </p:cNvSpPr>
            <p:nvPr/>
          </p:nvSpPr>
          <p:spPr bwMode="auto">
            <a:xfrm>
              <a:off x="4051103" y="4605569"/>
              <a:ext cx="1985361" cy="521400"/>
            </a:xfrm>
            <a:prstGeom prst="rect">
              <a:avLst/>
            </a:prstGeom>
            <a:noFill/>
            <a:ln>
              <a:noFill/>
            </a:ln>
            <a:effectLst>
              <a:outerShdw blurRad="50800" dist="50800" dir="5400000" sx="50000" sy="50000" algn="ctr" rotWithShape="0">
                <a:srgbClr val="000000">
                  <a:alpha val="8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a:defRPr kumimoji="1" sz="12000" b="1" kern="5000" spc="-500">
                  <a:gradFill>
                    <a:gsLst>
                      <a:gs pos="78000">
                        <a:srgbClr val="54E1F4"/>
                      </a:gs>
                      <a:gs pos="42000">
                        <a:srgbClr val="52F3F0"/>
                      </a:gs>
                      <a:gs pos="90000">
                        <a:srgbClr val="55DAF6"/>
                      </a:gs>
                      <a:gs pos="100000">
                        <a:srgbClr val="00C5F3"/>
                      </a:gs>
                    </a:gsLst>
                    <a:lin ang="5400000" scaled="1"/>
                  </a:gradFill>
                  <a:latin typeface="Arial Black" panose="020B0A04020102020204" charset="0"/>
                  <a:ea typeface="Arial Black" panose="020B0A04020102020204" charset="0"/>
                  <a:cs typeface="Arial Black" panose="020B0A04020102020204" charset="0"/>
                </a:defRPr>
              </a:lvl1pPr>
            </a:lstStyle>
            <a:p>
              <a:pPr eaLnBrk="1" fontAlgn="auto" hangingPunct="1">
                <a:spcBef>
                  <a:spcPts val="0"/>
                </a:spcBef>
                <a:spcAft>
                  <a:spcPts val="0"/>
                </a:spcAft>
                <a:defRPr/>
              </a:pPr>
              <a:r>
                <a:rPr lang="zh-CN" altLang="en-US" sz="16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请输入内容</a:t>
              </a:r>
              <a:r>
                <a:rPr lang="zh-CN" altLang="en-US" sz="16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请输入</a:t>
              </a:r>
              <a:r>
                <a:rPr lang="zh-CN" altLang="en-US" sz="16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内容请</a:t>
              </a:r>
              <a:r>
                <a:rPr lang="zh-CN" altLang="en-US" sz="16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输入</a:t>
              </a:r>
              <a:r>
                <a:rPr lang="zh-CN" altLang="en-US" sz="16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a:t>
              </a:r>
              <a:endParaRPr lang="en-US" sz="16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TextBox 5"/>
            <p:cNvSpPr txBox="1">
              <a:spLocks noChangeArrowheads="1"/>
            </p:cNvSpPr>
            <p:nvPr/>
          </p:nvSpPr>
          <p:spPr bwMode="auto">
            <a:xfrm>
              <a:off x="6024730" y="4605569"/>
              <a:ext cx="1985361" cy="521400"/>
            </a:xfrm>
            <a:prstGeom prst="rect">
              <a:avLst/>
            </a:prstGeom>
            <a:noFill/>
            <a:ln>
              <a:noFill/>
            </a:ln>
            <a:effectLst>
              <a:outerShdw blurRad="50800" dist="50800" dir="5400000" sx="50000" sy="50000" algn="ctr" rotWithShape="0">
                <a:srgbClr val="000000">
                  <a:alpha val="8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a:defRPr kumimoji="1" sz="12000" b="1" kern="5000" spc="-500">
                  <a:gradFill>
                    <a:gsLst>
                      <a:gs pos="78000">
                        <a:srgbClr val="54E1F4"/>
                      </a:gs>
                      <a:gs pos="42000">
                        <a:srgbClr val="52F3F0"/>
                      </a:gs>
                      <a:gs pos="90000">
                        <a:srgbClr val="55DAF6"/>
                      </a:gs>
                      <a:gs pos="100000">
                        <a:srgbClr val="00C5F3"/>
                      </a:gs>
                    </a:gsLst>
                    <a:lin ang="5400000" scaled="1"/>
                  </a:gradFill>
                  <a:latin typeface="Arial Black" panose="020B0A04020102020204" charset="0"/>
                  <a:ea typeface="Arial Black" panose="020B0A04020102020204" charset="0"/>
                  <a:cs typeface="Arial Black" panose="020B0A04020102020204" charset="0"/>
                </a:defRPr>
              </a:lvl1pPr>
            </a:lstStyle>
            <a:p>
              <a:pPr eaLnBrk="1" fontAlgn="auto" hangingPunct="1">
                <a:spcBef>
                  <a:spcPts val="0"/>
                </a:spcBef>
                <a:spcAft>
                  <a:spcPts val="0"/>
                </a:spcAft>
                <a:defRPr/>
              </a:pPr>
              <a:r>
                <a:rPr lang="zh-CN" altLang="en-US" sz="16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请输入内容</a:t>
              </a:r>
              <a:r>
                <a:rPr lang="zh-CN" altLang="en-US" sz="16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请输入</a:t>
              </a:r>
              <a:r>
                <a:rPr lang="zh-CN" altLang="en-US" sz="16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内容请</a:t>
              </a:r>
              <a:r>
                <a:rPr lang="zh-CN" altLang="en-US" sz="16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输入</a:t>
              </a:r>
              <a:r>
                <a:rPr lang="zh-CN" altLang="en-US" sz="16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a:t>
              </a:r>
              <a:endParaRPr lang="en-US" sz="16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TextBox 5"/>
            <p:cNvSpPr txBox="1">
              <a:spLocks noChangeArrowheads="1"/>
            </p:cNvSpPr>
            <p:nvPr/>
          </p:nvSpPr>
          <p:spPr bwMode="auto">
            <a:xfrm>
              <a:off x="7959928" y="4605569"/>
              <a:ext cx="1985361" cy="521400"/>
            </a:xfrm>
            <a:prstGeom prst="rect">
              <a:avLst/>
            </a:prstGeom>
            <a:noFill/>
            <a:ln>
              <a:noFill/>
            </a:ln>
            <a:effectLst>
              <a:outerShdw blurRad="50800" dist="50800" dir="5400000" sx="50000" sy="50000" algn="ctr" rotWithShape="0">
                <a:srgbClr val="000000">
                  <a:alpha val="8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a:defRPr kumimoji="1" sz="12000" b="1" kern="5000" spc="-500">
                  <a:gradFill>
                    <a:gsLst>
                      <a:gs pos="78000">
                        <a:srgbClr val="54E1F4"/>
                      </a:gs>
                      <a:gs pos="42000">
                        <a:srgbClr val="52F3F0"/>
                      </a:gs>
                      <a:gs pos="90000">
                        <a:srgbClr val="55DAF6"/>
                      </a:gs>
                      <a:gs pos="100000">
                        <a:srgbClr val="00C5F3"/>
                      </a:gs>
                    </a:gsLst>
                    <a:lin ang="5400000" scaled="1"/>
                  </a:gradFill>
                  <a:latin typeface="Arial Black" panose="020B0A04020102020204" charset="0"/>
                  <a:ea typeface="Arial Black" panose="020B0A04020102020204" charset="0"/>
                  <a:cs typeface="Arial Black" panose="020B0A04020102020204" charset="0"/>
                </a:defRPr>
              </a:lvl1pPr>
            </a:lstStyle>
            <a:p>
              <a:pPr eaLnBrk="1" fontAlgn="auto" hangingPunct="1">
                <a:spcBef>
                  <a:spcPts val="0"/>
                </a:spcBef>
                <a:spcAft>
                  <a:spcPts val="0"/>
                </a:spcAft>
                <a:defRPr/>
              </a:pPr>
              <a:r>
                <a:rPr lang="zh-CN" altLang="en-US" sz="16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请输入内容</a:t>
              </a:r>
              <a:r>
                <a:rPr lang="zh-CN" altLang="en-US" sz="16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请输入</a:t>
              </a:r>
              <a:r>
                <a:rPr lang="zh-CN" altLang="en-US" sz="16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内容请</a:t>
              </a:r>
              <a:r>
                <a:rPr lang="zh-CN" altLang="en-US" sz="16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输入</a:t>
              </a:r>
              <a:r>
                <a:rPr lang="zh-CN" altLang="en-US" sz="16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a:t>
              </a:r>
              <a:endParaRPr lang="en-US" sz="16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7" name="Freeform 166"/>
          <p:cNvSpPr>
            <a:spLocks noChangeArrowheads="1"/>
          </p:cNvSpPr>
          <p:nvPr/>
        </p:nvSpPr>
        <p:spPr bwMode="auto">
          <a:xfrm>
            <a:off x="2619127" y="2846213"/>
            <a:ext cx="357666" cy="411739"/>
          </a:xfrm>
          <a:custGeom>
            <a:avLst/>
            <a:gdLst>
              <a:gd name="T0" fmla="*/ 220776 w 390"/>
              <a:gd name="T1" fmla="*/ 0 h 445"/>
              <a:gd name="T2" fmla="*/ 220776 w 390"/>
              <a:gd name="T3" fmla="*/ 0 h 445"/>
              <a:gd name="T4" fmla="*/ 184476 w 390"/>
              <a:gd name="T5" fmla="*/ 0 h 445"/>
              <a:gd name="T6" fmla="*/ 173765 w 390"/>
              <a:gd name="T7" fmla="*/ 16760 h 445"/>
              <a:gd name="T8" fmla="*/ 173765 w 390"/>
              <a:gd name="T9" fmla="*/ 265768 h 445"/>
              <a:gd name="T10" fmla="*/ 231488 w 390"/>
              <a:gd name="T11" fmla="*/ 265768 h 445"/>
              <a:gd name="T12" fmla="*/ 231488 w 390"/>
              <a:gd name="T13" fmla="*/ 16760 h 445"/>
              <a:gd name="T14" fmla="*/ 220776 w 390"/>
              <a:gd name="T15" fmla="*/ 0 h 445"/>
              <a:gd name="T16" fmla="*/ 131514 w 390"/>
              <a:gd name="T17" fmla="*/ 90385 h 445"/>
              <a:gd name="T18" fmla="*/ 131514 w 390"/>
              <a:gd name="T19" fmla="*/ 90385 h 445"/>
              <a:gd name="T20" fmla="*/ 99974 w 390"/>
              <a:gd name="T21" fmla="*/ 90385 h 445"/>
              <a:gd name="T22" fmla="*/ 83907 w 390"/>
              <a:gd name="T23" fmla="*/ 106547 h 445"/>
              <a:gd name="T24" fmla="*/ 83907 w 390"/>
              <a:gd name="T25" fmla="*/ 265768 h 445"/>
              <a:gd name="T26" fmla="*/ 147581 w 390"/>
              <a:gd name="T27" fmla="*/ 265768 h 445"/>
              <a:gd name="T28" fmla="*/ 147581 w 390"/>
              <a:gd name="T29" fmla="*/ 106547 h 445"/>
              <a:gd name="T30" fmla="*/ 131514 w 390"/>
              <a:gd name="T31" fmla="*/ 90385 h 445"/>
              <a:gd name="T32" fmla="*/ 41656 w 390"/>
              <a:gd name="T33" fmla="*/ 180770 h 445"/>
              <a:gd name="T34" fmla="*/ 41656 w 390"/>
              <a:gd name="T35" fmla="*/ 180770 h 445"/>
              <a:gd name="T36" fmla="*/ 10116 w 390"/>
              <a:gd name="T37" fmla="*/ 180770 h 445"/>
              <a:gd name="T38" fmla="*/ 0 w 390"/>
              <a:gd name="T39" fmla="*/ 190946 h 445"/>
              <a:gd name="T40" fmla="*/ 0 w 390"/>
              <a:gd name="T41" fmla="*/ 265768 h 445"/>
              <a:gd name="T42" fmla="*/ 57723 w 390"/>
              <a:gd name="T43" fmla="*/ 265768 h 445"/>
              <a:gd name="T44" fmla="*/ 57723 w 390"/>
              <a:gd name="T45" fmla="*/ 190946 h 445"/>
              <a:gd name="T46" fmla="*/ 41656 w 390"/>
              <a:gd name="T47" fmla="*/ 180770 h 4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90" h="445">
                <a:moveTo>
                  <a:pt x="371" y="0"/>
                </a:moveTo>
                <a:lnTo>
                  <a:pt x="371" y="0"/>
                </a:lnTo>
                <a:cubicBezTo>
                  <a:pt x="310" y="0"/>
                  <a:pt x="310" y="0"/>
                  <a:pt x="310" y="0"/>
                </a:cubicBezTo>
                <a:cubicBezTo>
                  <a:pt x="301" y="0"/>
                  <a:pt x="292" y="10"/>
                  <a:pt x="292" y="28"/>
                </a:cubicBezTo>
                <a:cubicBezTo>
                  <a:pt x="292" y="444"/>
                  <a:pt x="292" y="444"/>
                  <a:pt x="292" y="444"/>
                </a:cubicBezTo>
                <a:cubicBezTo>
                  <a:pt x="389" y="444"/>
                  <a:pt x="389" y="444"/>
                  <a:pt x="389" y="444"/>
                </a:cubicBezTo>
                <a:cubicBezTo>
                  <a:pt x="389" y="28"/>
                  <a:pt x="389" y="28"/>
                  <a:pt x="389" y="28"/>
                </a:cubicBezTo>
                <a:cubicBezTo>
                  <a:pt x="389" y="10"/>
                  <a:pt x="380" y="0"/>
                  <a:pt x="371" y="0"/>
                </a:cubicBezTo>
                <a:close/>
                <a:moveTo>
                  <a:pt x="221" y="151"/>
                </a:moveTo>
                <a:lnTo>
                  <a:pt x="221" y="151"/>
                </a:lnTo>
                <a:cubicBezTo>
                  <a:pt x="168" y="151"/>
                  <a:pt x="168" y="151"/>
                  <a:pt x="168" y="151"/>
                </a:cubicBezTo>
                <a:cubicBezTo>
                  <a:pt x="150" y="151"/>
                  <a:pt x="141" y="160"/>
                  <a:pt x="141" y="178"/>
                </a:cubicBezTo>
                <a:cubicBezTo>
                  <a:pt x="141" y="444"/>
                  <a:pt x="141" y="444"/>
                  <a:pt x="141" y="444"/>
                </a:cubicBezTo>
                <a:cubicBezTo>
                  <a:pt x="248" y="444"/>
                  <a:pt x="248" y="444"/>
                  <a:pt x="248" y="444"/>
                </a:cubicBezTo>
                <a:cubicBezTo>
                  <a:pt x="248" y="178"/>
                  <a:pt x="248" y="178"/>
                  <a:pt x="248" y="178"/>
                </a:cubicBezTo>
                <a:cubicBezTo>
                  <a:pt x="248" y="160"/>
                  <a:pt x="230" y="151"/>
                  <a:pt x="221" y="151"/>
                </a:cubicBezTo>
                <a:close/>
                <a:moveTo>
                  <a:pt x="70" y="302"/>
                </a:moveTo>
                <a:lnTo>
                  <a:pt x="70" y="302"/>
                </a:lnTo>
                <a:cubicBezTo>
                  <a:pt x="17" y="302"/>
                  <a:pt x="17" y="302"/>
                  <a:pt x="17" y="302"/>
                </a:cubicBezTo>
                <a:cubicBezTo>
                  <a:pt x="0" y="302"/>
                  <a:pt x="0" y="310"/>
                  <a:pt x="0" y="319"/>
                </a:cubicBezTo>
                <a:cubicBezTo>
                  <a:pt x="0" y="444"/>
                  <a:pt x="0" y="444"/>
                  <a:pt x="0" y="444"/>
                </a:cubicBezTo>
                <a:cubicBezTo>
                  <a:pt x="97" y="444"/>
                  <a:pt x="97" y="444"/>
                  <a:pt x="97" y="444"/>
                </a:cubicBezTo>
                <a:cubicBezTo>
                  <a:pt x="97" y="319"/>
                  <a:pt x="97" y="319"/>
                  <a:pt x="97" y="319"/>
                </a:cubicBezTo>
                <a:cubicBezTo>
                  <a:pt x="97" y="310"/>
                  <a:pt x="88" y="302"/>
                  <a:pt x="70" y="302"/>
                </a:cubicBezTo>
                <a:close/>
              </a:path>
            </a:pathLst>
          </a:custGeom>
          <a:solidFill>
            <a:sysClr val="window" lastClr="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marL="0" marR="0" lvl="0" indent="0" defTabSz="9137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endParaRPr>
          </a:p>
        </p:txBody>
      </p:sp>
      <p:sp>
        <p:nvSpPr>
          <p:cNvPr id="28" name="Freeform 96"/>
          <p:cNvSpPr>
            <a:spLocks noChangeArrowheads="1"/>
          </p:cNvSpPr>
          <p:nvPr/>
        </p:nvSpPr>
        <p:spPr bwMode="auto">
          <a:xfrm>
            <a:off x="4632887" y="2348843"/>
            <a:ext cx="566001" cy="497370"/>
          </a:xfrm>
          <a:custGeom>
            <a:avLst/>
            <a:gdLst>
              <a:gd name="T0" fmla="*/ 265036 w 497"/>
              <a:gd name="T1" fmla="*/ 0 h 435"/>
              <a:gd name="T2" fmla="*/ 265036 w 497"/>
              <a:gd name="T3" fmla="*/ 0 h 435"/>
              <a:gd name="T4" fmla="*/ 31780 w 497"/>
              <a:gd name="T5" fmla="*/ 0 h 435"/>
              <a:gd name="T6" fmla="*/ 0 w 497"/>
              <a:gd name="T7" fmla="*/ 26409 h 435"/>
              <a:gd name="T8" fmla="*/ 0 w 497"/>
              <a:gd name="T9" fmla="*/ 191468 h 435"/>
              <a:gd name="T10" fmla="*/ 26384 w 497"/>
              <a:gd name="T11" fmla="*/ 228681 h 435"/>
              <a:gd name="T12" fmla="*/ 95941 w 497"/>
              <a:gd name="T13" fmla="*/ 239485 h 435"/>
              <a:gd name="T14" fmla="*/ 73754 w 497"/>
              <a:gd name="T15" fmla="*/ 260493 h 435"/>
              <a:gd name="T16" fmla="*/ 223062 w 497"/>
              <a:gd name="T17" fmla="*/ 260493 h 435"/>
              <a:gd name="T18" fmla="*/ 201476 w 497"/>
              <a:gd name="T19" fmla="*/ 239485 h 435"/>
              <a:gd name="T20" fmla="*/ 270433 w 497"/>
              <a:gd name="T21" fmla="*/ 228681 h 435"/>
              <a:gd name="T22" fmla="*/ 297416 w 497"/>
              <a:gd name="T23" fmla="*/ 191468 h 435"/>
              <a:gd name="T24" fmla="*/ 297416 w 497"/>
              <a:gd name="T25" fmla="*/ 26409 h 435"/>
              <a:gd name="T26" fmla="*/ 265036 w 497"/>
              <a:gd name="T27" fmla="*/ 0 h 435"/>
              <a:gd name="T28" fmla="*/ 265036 w 497"/>
              <a:gd name="T29" fmla="*/ 191468 h 435"/>
              <a:gd name="T30" fmla="*/ 265036 w 497"/>
              <a:gd name="T31" fmla="*/ 191468 h 435"/>
              <a:gd name="T32" fmla="*/ 31780 w 497"/>
              <a:gd name="T33" fmla="*/ 191468 h 435"/>
              <a:gd name="T34" fmla="*/ 31780 w 497"/>
              <a:gd name="T35" fmla="*/ 26409 h 435"/>
              <a:gd name="T36" fmla="*/ 265036 w 497"/>
              <a:gd name="T37" fmla="*/ 26409 h 435"/>
              <a:gd name="T38" fmla="*/ 265036 w 497"/>
              <a:gd name="T39" fmla="*/ 191468 h 43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97" h="435">
                <a:moveTo>
                  <a:pt x="442" y="0"/>
                </a:moveTo>
                <a:lnTo>
                  <a:pt x="442" y="0"/>
                </a:lnTo>
                <a:cubicBezTo>
                  <a:pt x="53" y="0"/>
                  <a:pt x="53" y="0"/>
                  <a:pt x="53" y="0"/>
                </a:cubicBezTo>
                <a:cubicBezTo>
                  <a:pt x="26" y="0"/>
                  <a:pt x="0" y="17"/>
                  <a:pt x="0" y="44"/>
                </a:cubicBezTo>
                <a:cubicBezTo>
                  <a:pt x="0" y="319"/>
                  <a:pt x="0" y="319"/>
                  <a:pt x="0" y="319"/>
                </a:cubicBezTo>
                <a:cubicBezTo>
                  <a:pt x="0" y="345"/>
                  <a:pt x="17" y="372"/>
                  <a:pt x="44" y="381"/>
                </a:cubicBezTo>
                <a:cubicBezTo>
                  <a:pt x="160" y="399"/>
                  <a:pt x="160" y="399"/>
                  <a:pt x="160" y="399"/>
                </a:cubicBezTo>
                <a:cubicBezTo>
                  <a:pt x="160" y="399"/>
                  <a:pt x="62" y="434"/>
                  <a:pt x="123" y="434"/>
                </a:cubicBezTo>
                <a:cubicBezTo>
                  <a:pt x="372" y="434"/>
                  <a:pt x="372" y="434"/>
                  <a:pt x="372" y="434"/>
                </a:cubicBezTo>
                <a:cubicBezTo>
                  <a:pt x="434" y="434"/>
                  <a:pt x="336" y="399"/>
                  <a:pt x="336" y="399"/>
                </a:cubicBezTo>
                <a:cubicBezTo>
                  <a:pt x="451" y="381"/>
                  <a:pt x="451" y="381"/>
                  <a:pt x="451" y="381"/>
                </a:cubicBezTo>
                <a:cubicBezTo>
                  <a:pt x="479" y="372"/>
                  <a:pt x="496" y="345"/>
                  <a:pt x="496" y="319"/>
                </a:cubicBezTo>
                <a:cubicBezTo>
                  <a:pt x="496" y="44"/>
                  <a:pt x="496" y="44"/>
                  <a:pt x="496" y="44"/>
                </a:cubicBezTo>
                <a:cubicBezTo>
                  <a:pt x="496" y="17"/>
                  <a:pt x="470" y="0"/>
                  <a:pt x="442" y="0"/>
                </a:cubicBezTo>
                <a:close/>
                <a:moveTo>
                  <a:pt x="442" y="319"/>
                </a:moveTo>
                <a:lnTo>
                  <a:pt x="442" y="319"/>
                </a:lnTo>
                <a:cubicBezTo>
                  <a:pt x="53" y="319"/>
                  <a:pt x="53" y="319"/>
                  <a:pt x="53" y="319"/>
                </a:cubicBezTo>
                <a:cubicBezTo>
                  <a:pt x="53" y="44"/>
                  <a:pt x="53" y="44"/>
                  <a:pt x="53" y="44"/>
                </a:cubicBezTo>
                <a:cubicBezTo>
                  <a:pt x="442" y="44"/>
                  <a:pt x="442" y="44"/>
                  <a:pt x="442" y="44"/>
                </a:cubicBezTo>
                <a:lnTo>
                  <a:pt x="442" y="31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800"/>
          </a:p>
        </p:txBody>
      </p:sp>
      <p:sp>
        <p:nvSpPr>
          <p:cNvPr id="29" name="KSO_Shape"/>
          <p:cNvSpPr/>
          <p:nvPr/>
        </p:nvSpPr>
        <p:spPr bwMode="auto">
          <a:xfrm>
            <a:off x="6966817" y="2590569"/>
            <a:ext cx="489041" cy="499089"/>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0" name="Freeform 29"/>
          <p:cNvSpPr>
            <a:spLocks noChangeArrowheads="1"/>
          </p:cNvSpPr>
          <p:nvPr/>
        </p:nvSpPr>
        <p:spPr bwMode="auto">
          <a:xfrm>
            <a:off x="8944489" y="2547773"/>
            <a:ext cx="485035" cy="504309"/>
          </a:xfrm>
          <a:custGeom>
            <a:avLst/>
            <a:gdLst>
              <a:gd name="T0" fmla="*/ 148782 w 444"/>
              <a:gd name="T1" fmla="*/ 201992 h 462"/>
              <a:gd name="T2" fmla="*/ 148782 w 444"/>
              <a:gd name="T3" fmla="*/ 201992 h 462"/>
              <a:gd name="T4" fmla="*/ 191976 w 444"/>
              <a:gd name="T5" fmla="*/ 154041 h 462"/>
              <a:gd name="T6" fmla="*/ 265767 w 444"/>
              <a:gd name="T7" fmla="*/ 42556 h 462"/>
              <a:gd name="T8" fmla="*/ 255568 w 444"/>
              <a:gd name="T9" fmla="*/ 31767 h 462"/>
              <a:gd name="T10" fmla="*/ 207574 w 444"/>
              <a:gd name="T11" fmla="*/ 31767 h 462"/>
              <a:gd name="T12" fmla="*/ 133184 w 444"/>
              <a:gd name="T13" fmla="*/ 0 h 462"/>
              <a:gd name="T14" fmla="*/ 58793 w 444"/>
              <a:gd name="T15" fmla="*/ 31767 h 462"/>
              <a:gd name="T16" fmla="*/ 10799 w 444"/>
              <a:gd name="T17" fmla="*/ 31767 h 462"/>
              <a:gd name="T18" fmla="*/ 0 w 444"/>
              <a:gd name="T19" fmla="*/ 42556 h 462"/>
              <a:gd name="T20" fmla="*/ 74391 w 444"/>
              <a:gd name="T21" fmla="*/ 154041 h 462"/>
              <a:gd name="T22" fmla="*/ 116986 w 444"/>
              <a:gd name="T23" fmla="*/ 201992 h 462"/>
              <a:gd name="T24" fmla="*/ 116986 w 444"/>
              <a:gd name="T25" fmla="*/ 222971 h 462"/>
              <a:gd name="T26" fmla="*/ 64192 w 444"/>
              <a:gd name="T27" fmla="*/ 249343 h 462"/>
              <a:gd name="T28" fmla="*/ 133184 w 444"/>
              <a:gd name="T29" fmla="*/ 276316 h 462"/>
              <a:gd name="T30" fmla="*/ 196776 w 444"/>
              <a:gd name="T31" fmla="*/ 249343 h 462"/>
              <a:gd name="T32" fmla="*/ 148782 w 444"/>
              <a:gd name="T33" fmla="*/ 222971 h 462"/>
              <a:gd name="T34" fmla="*/ 148782 w 444"/>
              <a:gd name="T35" fmla="*/ 201992 h 462"/>
              <a:gd name="T36" fmla="*/ 191976 w 444"/>
              <a:gd name="T37" fmla="*/ 127069 h 462"/>
              <a:gd name="T38" fmla="*/ 191976 w 444"/>
              <a:gd name="T39" fmla="*/ 127069 h 462"/>
              <a:gd name="T40" fmla="*/ 207574 w 444"/>
              <a:gd name="T41" fmla="*/ 53345 h 462"/>
              <a:gd name="T42" fmla="*/ 244770 w 444"/>
              <a:gd name="T43" fmla="*/ 53345 h 462"/>
              <a:gd name="T44" fmla="*/ 191976 w 444"/>
              <a:gd name="T45" fmla="*/ 127069 h 462"/>
              <a:gd name="T46" fmla="*/ 133184 w 444"/>
              <a:gd name="T47" fmla="*/ 21578 h 462"/>
              <a:gd name="T48" fmla="*/ 133184 w 444"/>
              <a:gd name="T49" fmla="*/ 21578 h 462"/>
              <a:gd name="T50" fmla="*/ 191976 w 444"/>
              <a:gd name="T51" fmla="*/ 42556 h 462"/>
              <a:gd name="T52" fmla="*/ 133184 w 444"/>
              <a:gd name="T53" fmla="*/ 68929 h 462"/>
              <a:gd name="T54" fmla="*/ 74391 w 444"/>
              <a:gd name="T55" fmla="*/ 42556 h 462"/>
              <a:gd name="T56" fmla="*/ 133184 w 444"/>
              <a:gd name="T57" fmla="*/ 21578 h 462"/>
              <a:gd name="T58" fmla="*/ 21597 w 444"/>
              <a:gd name="T59" fmla="*/ 53345 h 462"/>
              <a:gd name="T60" fmla="*/ 21597 w 444"/>
              <a:gd name="T61" fmla="*/ 53345 h 462"/>
              <a:gd name="T62" fmla="*/ 58793 w 444"/>
              <a:gd name="T63" fmla="*/ 53345 h 462"/>
              <a:gd name="T64" fmla="*/ 74391 w 444"/>
              <a:gd name="T65" fmla="*/ 127069 h 462"/>
              <a:gd name="T66" fmla="*/ 21597 w 444"/>
              <a:gd name="T67" fmla="*/ 53345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8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E0E4"/>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r="51563" b="41905"/>
          <a:stretch>
            <a:fillRect/>
          </a:stretch>
        </p:blipFill>
        <p:spPr>
          <a:xfrm>
            <a:off x="1" y="0"/>
            <a:ext cx="4669970" cy="3150615"/>
          </a:xfrm>
          <a:prstGeom prst="rect">
            <a:avLst/>
          </a:prstGeom>
        </p:spPr>
      </p:pic>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57857" t="27073"/>
          <a:stretch>
            <a:fillRect/>
          </a:stretch>
        </p:blipFill>
        <p:spPr>
          <a:xfrm>
            <a:off x="7461468" y="2253344"/>
            <a:ext cx="4730532" cy="4604656"/>
          </a:xfrm>
          <a:prstGeom prst="rect">
            <a:avLst/>
          </a:prstGeom>
        </p:spPr>
      </p:pic>
      <p:grpSp>
        <p:nvGrpSpPr>
          <p:cNvPr id="4" name="组 3"/>
          <p:cNvGrpSpPr/>
          <p:nvPr/>
        </p:nvGrpSpPr>
        <p:grpSpPr>
          <a:xfrm>
            <a:off x="3813659" y="2127514"/>
            <a:ext cx="4564681" cy="2929545"/>
            <a:chOff x="3640419" y="2170427"/>
            <a:chExt cx="4564681" cy="2929545"/>
          </a:xfrm>
          <a:solidFill>
            <a:srgbClr val="BB2D38"/>
          </a:solidFill>
        </p:grpSpPr>
        <p:cxnSp>
          <p:nvCxnSpPr>
            <p:cNvPr id="5" name="直接连接符 50"/>
            <p:cNvCxnSpPr/>
            <p:nvPr>
              <p:custDataLst>
                <p:tags r:id="rId2"/>
              </p:custDataLst>
            </p:nvPr>
          </p:nvCxnSpPr>
          <p:spPr>
            <a:xfrm>
              <a:off x="7180141" y="3659639"/>
              <a:ext cx="1024959" cy="0"/>
            </a:xfrm>
            <a:prstGeom prst="line">
              <a:avLst/>
            </a:prstGeom>
            <a:grpFill/>
            <a:ln>
              <a:solidFill>
                <a:srgbClr val="BB2D38"/>
              </a:solidFill>
              <a:tailEnd type="oval"/>
            </a:ln>
          </p:spPr>
          <p:style>
            <a:lnRef idx="1">
              <a:schemeClr val="accent1"/>
            </a:lnRef>
            <a:fillRef idx="0">
              <a:schemeClr val="accent1"/>
            </a:fillRef>
            <a:effectRef idx="0">
              <a:schemeClr val="accent1"/>
            </a:effectRef>
            <a:fontRef idx="minor">
              <a:schemeClr val="tx1"/>
            </a:fontRef>
          </p:style>
        </p:cxnSp>
        <p:sp>
          <p:nvSpPr>
            <p:cNvPr id="6" name="任意多边形 25"/>
            <p:cNvSpPr/>
            <p:nvPr>
              <p:custDataLst>
                <p:tags r:id="rId3"/>
              </p:custDataLst>
            </p:nvPr>
          </p:nvSpPr>
          <p:spPr>
            <a:xfrm>
              <a:off x="6664785" y="2189741"/>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BB2D38"/>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zh-CN" altLang="en-US">
                <a:solidFill>
                  <a:srgbClr val="BB2D38"/>
                </a:solidFill>
                <a:sym typeface="Arial" panose="020B0604020202020204" pitchFamily="34" charset="0"/>
              </a:endParaRPr>
            </a:p>
          </p:txBody>
        </p:sp>
        <p:sp>
          <p:nvSpPr>
            <p:cNvPr id="7" name="任意多边形 26"/>
            <p:cNvSpPr/>
            <p:nvPr>
              <p:custDataLst>
                <p:tags r:id="rId4"/>
              </p:custDataLst>
            </p:nvPr>
          </p:nvSpPr>
          <p:spPr>
            <a:xfrm flipH="1">
              <a:off x="3660967" y="2170427"/>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BB2D38"/>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zh-CN" altLang="en-US">
                <a:solidFill>
                  <a:srgbClr val="BB2D38"/>
                </a:solidFill>
                <a:sym typeface="Arial" panose="020B0604020202020204" pitchFamily="34" charset="0"/>
              </a:endParaRPr>
            </a:p>
          </p:txBody>
        </p:sp>
        <p:sp>
          <p:nvSpPr>
            <p:cNvPr id="8" name="任意多边形 27"/>
            <p:cNvSpPr/>
            <p:nvPr>
              <p:custDataLst>
                <p:tags r:id="rId5"/>
              </p:custDataLst>
            </p:nvPr>
          </p:nvSpPr>
          <p:spPr>
            <a:xfrm flipV="1">
              <a:off x="6664785" y="4820541"/>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BB2D38"/>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zh-CN" altLang="en-US">
                <a:solidFill>
                  <a:srgbClr val="BB2D38"/>
                </a:solidFill>
                <a:sym typeface="Arial" panose="020B0604020202020204" pitchFamily="34" charset="0"/>
              </a:endParaRPr>
            </a:p>
          </p:txBody>
        </p:sp>
        <p:sp>
          <p:nvSpPr>
            <p:cNvPr id="9" name="任意多边形 28"/>
            <p:cNvSpPr/>
            <p:nvPr>
              <p:custDataLst>
                <p:tags r:id="rId6"/>
              </p:custDataLst>
            </p:nvPr>
          </p:nvSpPr>
          <p:spPr>
            <a:xfrm flipH="1" flipV="1">
              <a:off x="3660967" y="4820541"/>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BB2D38"/>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zh-CN" altLang="en-US">
                <a:solidFill>
                  <a:srgbClr val="BB2D38"/>
                </a:solidFill>
                <a:sym typeface="Arial" panose="020B0604020202020204" pitchFamily="34" charset="0"/>
              </a:endParaRPr>
            </a:p>
          </p:txBody>
        </p:sp>
        <p:cxnSp>
          <p:nvCxnSpPr>
            <p:cNvPr id="10" name="直接连接符 31"/>
            <p:cNvCxnSpPr/>
            <p:nvPr>
              <p:custDataLst>
                <p:tags r:id="rId7"/>
              </p:custDataLst>
            </p:nvPr>
          </p:nvCxnSpPr>
          <p:spPr>
            <a:xfrm flipH="1">
              <a:off x="3640419" y="3659639"/>
              <a:ext cx="1024959" cy="0"/>
            </a:xfrm>
            <a:prstGeom prst="line">
              <a:avLst/>
            </a:prstGeom>
            <a:grpFill/>
            <a:ln>
              <a:solidFill>
                <a:srgbClr val="BB2D38"/>
              </a:solidFill>
              <a:tailEnd type="oval"/>
            </a:ln>
          </p:spPr>
          <p:style>
            <a:lnRef idx="1">
              <a:schemeClr val="accent1"/>
            </a:lnRef>
            <a:fillRef idx="0">
              <a:schemeClr val="accent1"/>
            </a:fillRef>
            <a:effectRef idx="0">
              <a:schemeClr val="accent1"/>
            </a:effectRef>
            <a:fontRef idx="minor">
              <a:schemeClr val="tx1"/>
            </a:fontRef>
          </p:style>
        </p:cxnSp>
        <p:sp>
          <p:nvSpPr>
            <p:cNvPr id="11" name="任意多边形 9"/>
            <p:cNvSpPr/>
            <p:nvPr>
              <p:custDataLst>
                <p:tags r:id="rId8"/>
              </p:custDataLst>
            </p:nvPr>
          </p:nvSpPr>
          <p:spPr>
            <a:xfrm rot="16200000">
              <a:off x="4198929" y="3330216"/>
              <a:ext cx="1197561" cy="619742"/>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grpFill/>
            <a:ln>
              <a:solidFill>
                <a:srgbClr val="BB2D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rgbClr val="BB2D38"/>
                </a:solidFill>
                <a:sym typeface="Arial" panose="020B0604020202020204" pitchFamily="34" charset="0"/>
              </a:endParaRPr>
            </a:p>
          </p:txBody>
        </p:sp>
        <p:sp>
          <p:nvSpPr>
            <p:cNvPr id="12" name="任意多边形 10"/>
            <p:cNvSpPr/>
            <p:nvPr>
              <p:custDataLst>
                <p:tags r:id="rId9"/>
              </p:custDataLst>
            </p:nvPr>
          </p:nvSpPr>
          <p:spPr>
            <a:xfrm rot="19800000">
              <a:off x="4768942" y="2345581"/>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grpFill/>
            <a:ln>
              <a:solidFill>
                <a:srgbClr val="BB2D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rgbClr val="BB2D38"/>
                </a:solidFill>
                <a:sym typeface="Arial" panose="020B0604020202020204" pitchFamily="34" charset="0"/>
              </a:endParaRPr>
            </a:p>
          </p:txBody>
        </p:sp>
        <p:sp>
          <p:nvSpPr>
            <p:cNvPr id="13" name="任意多边形 11"/>
            <p:cNvSpPr/>
            <p:nvPr>
              <p:custDataLst>
                <p:tags r:id="rId10"/>
              </p:custDataLst>
            </p:nvPr>
          </p:nvSpPr>
          <p:spPr>
            <a:xfrm rot="1800000">
              <a:off x="5919657" y="2345581"/>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grpFill/>
            <a:ln>
              <a:solidFill>
                <a:srgbClr val="BB2D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rgbClr val="BB2D38"/>
                </a:solidFill>
                <a:sym typeface="Arial" panose="020B0604020202020204" pitchFamily="34" charset="0"/>
              </a:endParaRPr>
            </a:p>
          </p:txBody>
        </p:sp>
        <p:sp>
          <p:nvSpPr>
            <p:cNvPr id="14" name="任意多边形 12"/>
            <p:cNvSpPr/>
            <p:nvPr>
              <p:custDataLst>
                <p:tags r:id="rId11"/>
              </p:custDataLst>
            </p:nvPr>
          </p:nvSpPr>
          <p:spPr>
            <a:xfrm rot="5400000">
              <a:off x="6500359" y="3330216"/>
              <a:ext cx="1197561" cy="619742"/>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grpFill/>
            <a:ln>
              <a:solidFill>
                <a:srgbClr val="BB2D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rgbClr val="BB2D38"/>
                </a:solidFill>
                <a:sym typeface="Arial" panose="020B0604020202020204" pitchFamily="34" charset="0"/>
              </a:endParaRPr>
            </a:p>
          </p:txBody>
        </p:sp>
        <p:sp>
          <p:nvSpPr>
            <p:cNvPr id="15" name="任意多边形 4"/>
            <p:cNvSpPr/>
            <p:nvPr>
              <p:custDataLst>
                <p:tags r:id="rId12"/>
              </p:custDataLst>
            </p:nvPr>
          </p:nvSpPr>
          <p:spPr>
            <a:xfrm rot="9000000">
              <a:off x="5919657" y="4321150"/>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grpFill/>
            <a:ln>
              <a:solidFill>
                <a:srgbClr val="BB2D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rgbClr val="BB2D38"/>
                </a:solidFill>
                <a:sym typeface="Arial" panose="020B0604020202020204" pitchFamily="34" charset="0"/>
              </a:endParaRPr>
            </a:p>
          </p:txBody>
        </p:sp>
        <p:sp>
          <p:nvSpPr>
            <p:cNvPr id="16" name="任意多边形 14"/>
            <p:cNvSpPr/>
            <p:nvPr>
              <p:custDataLst>
                <p:tags r:id="rId13"/>
              </p:custDataLst>
            </p:nvPr>
          </p:nvSpPr>
          <p:spPr>
            <a:xfrm rot="12600000">
              <a:off x="4768942" y="4321150"/>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grpFill/>
            <a:ln>
              <a:solidFill>
                <a:srgbClr val="BB2D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rgbClr val="BB2D38"/>
                </a:solidFill>
                <a:sym typeface="Arial" panose="020B0604020202020204" pitchFamily="34" charset="0"/>
              </a:endParaRPr>
            </a:p>
          </p:txBody>
        </p:sp>
      </p:grpSp>
      <p:sp>
        <p:nvSpPr>
          <p:cNvPr id="17" name="TextBox 5"/>
          <p:cNvSpPr txBox="1">
            <a:spLocks noChangeArrowheads="1"/>
          </p:cNvSpPr>
          <p:nvPr/>
        </p:nvSpPr>
        <p:spPr bwMode="auto">
          <a:xfrm>
            <a:off x="8623830" y="1830630"/>
            <a:ext cx="1611751"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908175">
              <a:defRPr>
                <a:solidFill>
                  <a:schemeClr val="tx1"/>
                </a:solidFill>
                <a:latin typeface="DengXian" charset="-122"/>
                <a:ea typeface="DengXian" charset="-122"/>
                <a:cs typeface="DengXian" charset="-122"/>
              </a:defRPr>
            </a:lvl1pPr>
            <a:lvl2pPr marL="742950" indent="-285750" defTabSz="1908175">
              <a:defRPr>
                <a:solidFill>
                  <a:schemeClr val="tx1"/>
                </a:solidFill>
                <a:latin typeface="DengXian" charset="-122"/>
                <a:ea typeface="DengXian" charset="-122"/>
                <a:cs typeface="DengXian" charset="-122"/>
              </a:defRPr>
            </a:lvl2pPr>
            <a:lvl3pPr marL="1143000" indent="-228600" defTabSz="1908175">
              <a:defRPr>
                <a:solidFill>
                  <a:schemeClr val="tx1"/>
                </a:solidFill>
                <a:latin typeface="DengXian" charset="-122"/>
                <a:ea typeface="DengXian" charset="-122"/>
                <a:cs typeface="DengXian" charset="-122"/>
              </a:defRPr>
            </a:lvl3pPr>
            <a:lvl4pPr marL="1600200" indent="-228600" defTabSz="1908175">
              <a:defRPr>
                <a:solidFill>
                  <a:schemeClr val="tx1"/>
                </a:solidFill>
                <a:latin typeface="DengXian" charset="-122"/>
                <a:ea typeface="DengXian" charset="-122"/>
                <a:cs typeface="DengXian" charset="-122"/>
              </a:defRPr>
            </a:lvl4pPr>
            <a:lvl5pPr marL="2057400" indent="-228600" defTabSz="1908175">
              <a:defRPr>
                <a:solidFill>
                  <a:schemeClr val="tx1"/>
                </a:solidFill>
                <a:latin typeface="DengXian" charset="-122"/>
                <a:ea typeface="DengXian" charset="-122"/>
                <a:cs typeface="DengXian" charset="-122"/>
              </a:defRPr>
            </a:lvl5pPr>
            <a:lvl6pPr marL="25146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6pPr>
            <a:lvl7pPr marL="29718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7pPr>
            <a:lvl8pPr marL="34290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8pPr>
            <a:lvl9pPr marL="38862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9pPr>
          </a:lstStyle>
          <a:p>
            <a:pPr>
              <a:lnSpc>
                <a:spcPct val="150000"/>
              </a:lnSpc>
            </a:pPr>
            <a:r>
              <a:rPr lang="zh-CN" altLang="en-US" sz="200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a:t>
            </a:r>
            <a:r>
              <a:rPr lang="zh-CN" altLang="en-US" sz="200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输入</a:t>
            </a:r>
            <a:r>
              <a:rPr lang="zh-CN" altLang="en-US" sz="200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a:t>
            </a:r>
            <a:endParaRPr lang="en-US" altLang="zh-CN" sz="200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TextBox 5"/>
          <p:cNvSpPr txBox="1">
            <a:spLocks noChangeArrowheads="1"/>
          </p:cNvSpPr>
          <p:nvPr/>
        </p:nvSpPr>
        <p:spPr bwMode="auto">
          <a:xfrm>
            <a:off x="8623830" y="3298335"/>
            <a:ext cx="1611751"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908175">
              <a:defRPr>
                <a:solidFill>
                  <a:schemeClr val="tx1"/>
                </a:solidFill>
                <a:latin typeface="DengXian" charset="-122"/>
                <a:ea typeface="DengXian" charset="-122"/>
                <a:cs typeface="DengXian" charset="-122"/>
              </a:defRPr>
            </a:lvl1pPr>
            <a:lvl2pPr marL="742950" indent="-285750" defTabSz="1908175">
              <a:defRPr>
                <a:solidFill>
                  <a:schemeClr val="tx1"/>
                </a:solidFill>
                <a:latin typeface="DengXian" charset="-122"/>
                <a:ea typeface="DengXian" charset="-122"/>
                <a:cs typeface="DengXian" charset="-122"/>
              </a:defRPr>
            </a:lvl2pPr>
            <a:lvl3pPr marL="1143000" indent="-228600" defTabSz="1908175">
              <a:defRPr>
                <a:solidFill>
                  <a:schemeClr val="tx1"/>
                </a:solidFill>
                <a:latin typeface="DengXian" charset="-122"/>
                <a:ea typeface="DengXian" charset="-122"/>
                <a:cs typeface="DengXian" charset="-122"/>
              </a:defRPr>
            </a:lvl3pPr>
            <a:lvl4pPr marL="1600200" indent="-228600" defTabSz="1908175">
              <a:defRPr>
                <a:solidFill>
                  <a:schemeClr val="tx1"/>
                </a:solidFill>
                <a:latin typeface="DengXian" charset="-122"/>
                <a:ea typeface="DengXian" charset="-122"/>
                <a:cs typeface="DengXian" charset="-122"/>
              </a:defRPr>
            </a:lvl4pPr>
            <a:lvl5pPr marL="2057400" indent="-228600" defTabSz="1908175">
              <a:defRPr>
                <a:solidFill>
                  <a:schemeClr val="tx1"/>
                </a:solidFill>
                <a:latin typeface="DengXian" charset="-122"/>
                <a:ea typeface="DengXian" charset="-122"/>
                <a:cs typeface="DengXian" charset="-122"/>
              </a:defRPr>
            </a:lvl5pPr>
            <a:lvl6pPr marL="25146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6pPr>
            <a:lvl7pPr marL="29718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7pPr>
            <a:lvl8pPr marL="34290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8pPr>
            <a:lvl9pPr marL="38862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9pPr>
          </a:lstStyle>
          <a:p>
            <a:pPr>
              <a:lnSpc>
                <a:spcPct val="150000"/>
              </a:lnSpc>
            </a:pPr>
            <a:r>
              <a:rPr lang="zh-CN" altLang="en-US" sz="200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a:t>
            </a:r>
            <a:r>
              <a:rPr lang="zh-CN" altLang="en-US" sz="200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输入</a:t>
            </a:r>
            <a:r>
              <a:rPr lang="zh-CN" altLang="en-US" sz="200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a:t>
            </a:r>
            <a:endParaRPr lang="en-US" altLang="zh-CN" sz="200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TextBox 5"/>
          <p:cNvSpPr txBox="1">
            <a:spLocks noChangeArrowheads="1"/>
          </p:cNvSpPr>
          <p:nvPr/>
        </p:nvSpPr>
        <p:spPr bwMode="auto">
          <a:xfrm>
            <a:off x="8623830" y="4709896"/>
            <a:ext cx="1611751"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908175">
              <a:defRPr>
                <a:solidFill>
                  <a:schemeClr val="tx1"/>
                </a:solidFill>
                <a:latin typeface="DengXian" charset="-122"/>
                <a:ea typeface="DengXian" charset="-122"/>
                <a:cs typeface="DengXian" charset="-122"/>
              </a:defRPr>
            </a:lvl1pPr>
            <a:lvl2pPr marL="742950" indent="-285750" defTabSz="1908175">
              <a:defRPr>
                <a:solidFill>
                  <a:schemeClr val="tx1"/>
                </a:solidFill>
                <a:latin typeface="DengXian" charset="-122"/>
                <a:ea typeface="DengXian" charset="-122"/>
                <a:cs typeface="DengXian" charset="-122"/>
              </a:defRPr>
            </a:lvl2pPr>
            <a:lvl3pPr marL="1143000" indent="-228600" defTabSz="1908175">
              <a:defRPr>
                <a:solidFill>
                  <a:schemeClr val="tx1"/>
                </a:solidFill>
                <a:latin typeface="DengXian" charset="-122"/>
                <a:ea typeface="DengXian" charset="-122"/>
                <a:cs typeface="DengXian" charset="-122"/>
              </a:defRPr>
            </a:lvl3pPr>
            <a:lvl4pPr marL="1600200" indent="-228600" defTabSz="1908175">
              <a:defRPr>
                <a:solidFill>
                  <a:schemeClr val="tx1"/>
                </a:solidFill>
                <a:latin typeface="DengXian" charset="-122"/>
                <a:ea typeface="DengXian" charset="-122"/>
                <a:cs typeface="DengXian" charset="-122"/>
              </a:defRPr>
            </a:lvl4pPr>
            <a:lvl5pPr marL="2057400" indent="-228600" defTabSz="1908175">
              <a:defRPr>
                <a:solidFill>
                  <a:schemeClr val="tx1"/>
                </a:solidFill>
                <a:latin typeface="DengXian" charset="-122"/>
                <a:ea typeface="DengXian" charset="-122"/>
                <a:cs typeface="DengXian" charset="-122"/>
              </a:defRPr>
            </a:lvl5pPr>
            <a:lvl6pPr marL="25146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6pPr>
            <a:lvl7pPr marL="29718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7pPr>
            <a:lvl8pPr marL="34290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8pPr>
            <a:lvl9pPr marL="38862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9pPr>
          </a:lstStyle>
          <a:p>
            <a:pPr>
              <a:lnSpc>
                <a:spcPct val="150000"/>
              </a:lnSpc>
            </a:pPr>
            <a:r>
              <a:rPr lang="zh-CN" altLang="en-US" sz="200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a:t>
            </a:r>
            <a:r>
              <a:rPr lang="zh-CN" altLang="en-US" sz="200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输入</a:t>
            </a:r>
            <a:r>
              <a:rPr lang="zh-CN" altLang="en-US" sz="200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a:t>
            </a:r>
            <a:endParaRPr lang="en-US" altLang="zh-CN" sz="200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TextBox 5"/>
          <p:cNvSpPr txBox="1">
            <a:spLocks noChangeArrowheads="1"/>
          </p:cNvSpPr>
          <p:nvPr/>
        </p:nvSpPr>
        <p:spPr bwMode="auto">
          <a:xfrm>
            <a:off x="2225365" y="4743762"/>
            <a:ext cx="1611751"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908175">
              <a:defRPr>
                <a:solidFill>
                  <a:schemeClr val="tx1"/>
                </a:solidFill>
                <a:latin typeface="DengXian" charset="-122"/>
                <a:ea typeface="DengXian" charset="-122"/>
                <a:cs typeface="DengXian" charset="-122"/>
              </a:defRPr>
            </a:lvl1pPr>
            <a:lvl2pPr marL="742950" indent="-285750" defTabSz="1908175">
              <a:defRPr>
                <a:solidFill>
                  <a:schemeClr val="tx1"/>
                </a:solidFill>
                <a:latin typeface="DengXian" charset="-122"/>
                <a:ea typeface="DengXian" charset="-122"/>
                <a:cs typeface="DengXian" charset="-122"/>
              </a:defRPr>
            </a:lvl2pPr>
            <a:lvl3pPr marL="1143000" indent="-228600" defTabSz="1908175">
              <a:defRPr>
                <a:solidFill>
                  <a:schemeClr val="tx1"/>
                </a:solidFill>
                <a:latin typeface="DengXian" charset="-122"/>
                <a:ea typeface="DengXian" charset="-122"/>
                <a:cs typeface="DengXian" charset="-122"/>
              </a:defRPr>
            </a:lvl3pPr>
            <a:lvl4pPr marL="1600200" indent="-228600" defTabSz="1908175">
              <a:defRPr>
                <a:solidFill>
                  <a:schemeClr val="tx1"/>
                </a:solidFill>
                <a:latin typeface="DengXian" charset="-122"/>
                <a:ea typeface="DengXian" charset="-122"/>
                <a:cs typeface="DengXian" charset="-122"/>
              </a:defRPr>
            </a:lvl4pPr>
            <a:lvl5pPr marL="2057400" indent="-228600" defTabSz="1908175">
              <a:defRPr>
                <a:solidFill>
                  <a:schemeClr val="tx1"/>
                </a:solidFill>
                <a:latin typeface="DengXian" charset="-122"/>
                <a:ea typeface="DengXian" charset="-122"/>
                <a:cs typeface="DengXian" charset="-122"/>
              </a:defRPr>
            </a:lvl5pPr>
            <a:lvl6pPr marL="25146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6pPr>
            <a:lvl7pPr marL="29718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7pPr>
            <a:lvl8pPr marL="34290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8pPr>
            <a:lvl9pPr marL="38862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9pPr>
          </a:lstStyle>
          <a:p>
            <a:pPr>
              <a:lnSpc>
                <a:spcPct val="150000"/>
              </a:lnSpc>
            </a:pPr>
            <a:r>
              <a:rPr lang="zh-CN" altLang="en-US" sz="200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a:t>
            </a:r>
            <a:r>
              <a:rPr lang="zh-CN" altLang="en-US" sz="200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输入</a:t>
            </a:r>
            <a:r>
              <a:rPr lang="zh-CN" altLang="en-US" sz="200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a:t>
            </a:r>
            <a:endParaRPr lang="en-US" altLang="zh-CN" sz="200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TextBox 5"/>
          <p:cNvSpPr txBox="1">
            <a:spLocks noChangeArrowheads="1"/>
          </p:cNvSpPr>
          <p:nvPr/>
        </p:nvSpPr>
        <p:spPr bwMode="auto">
          <a:xfrm>
            <a:off x="2225365" y="3310235"/>
            <a:ext cx="1611751"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908175">
              <a:defRPr>
                <a:solidFill>
                  <a:schemeClr val="tx1"/>
                </a:solidFill>
                <a:latin typeface="DengXian" charset="-122"/>
                <a:ea typeface="DengXian" charset="-122"/>
                <a:cs typeface="DengXian" charset="-122"/>
              </a:defRPr>
            </a:lvl1pPr>
            <a:lvl2pPr marL="742950" indent="-285750" defTabSz="1908175">
              <a:defRPr>
                <a:solidFill>
                  <a:schemeClr val="tx1"/>
                </a:solidFill>
                <a:latin typeface="DengXian" charset="-122"/>
                <a:ea typeface="DengXian" charset="-122"/>
                <a:cs typeface="DengXian" charset="-122"/>
              </a:defRPr>
            </a:lvl2pPr>
            <a:lvl3pPr marL="1143000" indent="-228600" defTabSz="1908175">
              <a:defRPr>
                <a:solidFill>
                  <a:schemeClr val="tx1"/>
                </a:solidFill>
                <a:latin typeface="DengXian" charset="-122"/>
                <a:ea typeface="DengXian" charset="-122"/>
                <a:cs typeface="DengXian" charset="-122"/>
              </a:defRPr>
            </a:lvl3pPr>
            <a:lvl4pPr marL="1600200" indent="-228600" defTabSz="1908175">
              <a:defRPr>
                <a:solidFill>
                  <a:schemeClr val="tx1"/>
                </a:solidFill>
                <a:latin typeface="DengXian" charset="-122"/>
                <a:ea typeface="DengXian" charset="-122"/>
                <a:cs typeface="DengXian" charset="-122"/>
              </a:defRPr>
            </a:lvl4pPr>
            <a:lvl5pPr marL="2057400" indent="-228600" defTabSz="1908175">
              <a:defRPr>
                <a:solidFill>
                  <a:schemeClr val="tx1"/>
                </a:solidFill>
                <a:latin typeface="DengXian" charset="-122"/>
                <a:ea typeface="DengXian" charset="-122"/>
                <a:cs typeface="DengXian" charset="-122"/>
              </a:defRPr>
            </a:lvl5pPr>
            <a:lvl6pPr marL="25146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6pPr>
            <a:lvl7pPr marL="29718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7pPr>
            <a:lvl8pPr marL="34290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8pPr>
            <a:lvl9pPr marL="38862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9pPr>
          </a:lstStyle>
          <a:p>
            <a:pPr>
              <a:lnSpc>
                <a:spcPct val="150000"/>
              </a:lnSpc>
            </a:pPr>
            <a:r>
              <a:rPr lang="zh-CN" altLang="en-US" sz="200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a:t>
            </a:r>
            <a:r>
              <a:rPr lang="zh-CN" altLang="en-US" sz="200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输入</a:t>
            </a:r>
            <a:r>
              <a:rPr lang="zh-CN" altLang="en-US" sz="200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a:t>
            </a:r>
            <a:endParaRPr lang="en-US" altLang="zh-CN" sz="200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5"/>
          <p:cNvSpPr txBox="1">
            <a:spLocks noChangeArrowheads="1"/>
          </p:cNvSpPr>
          <p:nvPr/>
        </p:nvSpPr>
        <p:spPr bwMode="auto">
          <a:xfrm>
            <a:off x="2225365" y="1869829"/>
            <a:ext cx="1611751"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908175">
              <a:defRPr>
                <a:solidFill>
                  <a:schemeClr val="tx1"/>
                </a:solidFill>
                <a:latin typeface="DengXian" charset="-122"/>
                <a:ea typeface="DengXian" charset="-122"/>
                <a:cs typeface="DengXian" charset="-122"/>
              </a:defRPr>
            </a:lvl1pPr>
            <a:lvl2pPr marL="742950" indent="-285750" defTabSz="1908175">
              <a:defRPr>
                <a:solidFill>
                  <a:schemeClr val="tx1"/>
                </a:solidFill>
                <a:latin typeface="DengXian" charset="-122"/>
                <a:ea typeface="DengXian" charset="-122"/>
                <a:cs typeface="DengXian" charset="-122"/>
              </a:defRPr>
            </a:lvl2pPr>
            <a:lvl3pPr marL="1143000" indent="-228600" defTabSz="1908175">
              <a:defRPr>
                <a:solidFill>
                  <a:schemeClr val="tx1"/>
                </a:solidFill>
                <a:latin typeface="DengXian" charset="-122"/>
                <a:ea typeface="DengXian" charset="-122"/>
                <a:cs typeface="DengXian" charset="-122"/>
              </a:defRPr>
            </a:lvl3pPr>
            <a:lvl4pPr marL="1600200" indent="-228600" defTabSz="1908175">
              <a:defRPr>
                <a:solidFill>
                  <a:schemeClr val="tx1"/>
                </a:solidFill>
                <a:latin typeface="DengXian" charset="-122"/>
                <a:ea typeface="DengXian" charset="-122"/>
                <a:cs typeface="DengXian" charset="-122"/>
              </a:defRPr>
            </a:lvl4pPr>
            <a:lvl5pPr marL="2057400" indent="-228600" defTabSz="1908175">
              <a:defRPr>
                <a:solidFill>
                  <a:schemeClr val="tx1"/>
                </a:solidFill>
                <a:latin typeface="DengXian" charset="-122"/>
                <a:ea typeface="DengXian" charset="-122"/>
                <a:cs typeface="DengXian" charset="-122"/>
              </a:defRPr>
            </a:lvl5pPr>
            <a:lvl6pPr marL="25146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6pPr>
            <a:lvl7pPr marL="29718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7pPr>
            <a:lvl8pPr marL="34290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8pPr>
            <a:lvl9pPr marL="3886200" indent="-228600" defTabSz="1908175" eaLnBrk="0" fontAlgn="base" hangingPunct="0">
              <a:spcBef>
                <a:spcPct val="0"/>
              </a:spcBef>
              <a:spcAft>
                <a:spcPct val="0"/>
              </a:spcAft>
              <a:defRPr>
                <a:solidFill>
                  <a:schemeClr val="tx1"/>
                </a:solidFill>
                <a:latin typeface="DengXian" charset="-122"/>
                <a:ea typeface="DengXian" charset="-122"/>
                <a:cs typeface="DengXian" charset="-122"/>
              </a:defRPr>
            </a:lvl9pPr>
          </a:lstStyle>
          <a:p>
            <a:pPr>
              <a:lnSpc>
                <a:spcPct val="150000"/>
              </a:lnSpc>
            </a:pPr>
            <a:r>
              <a:rPr lang="zh-CN" altLang="en-US" sz="200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a:t>
            </a:r>
            <a:r>
              <a:rPr lang="zh-CN" altLang="en-US" sz="200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输入</a:t>
            </a:r>
            <a:r>
              <a:rPr lang="zh-CN" altLang="en-US" sz="200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a:t>
            </a:r>
            <a:endParaRPr lang="en-US" altLang="zh-CN" sz="200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E0E4"/>
        </a:solidFill>
        <a:effectLst/>
      </p:bgPr>
    </p:bg>
    <p:spTree>
      <p:nvGrpSpPr>
        <p:cNvPr id="1" name=""/>
        <p:cNvGrpSpPr/>
        <p:nvPr/>
      </p:nvGrpSpPr>
      <p:grpSpPr>
        <a:xfrm>
          <a:off x="0" y="0"/>
          <a:ext cx="0" cy="0"/>
          <a:chOff x="0" y="0"/>
          <a:chExt cx="0" cy="0"/>
        </a:xfrm>
      </p:grpSpPr>
      <p:sp>
        <p:nvSpPr>
          <p:cNvPr id="3" name="椭圆 2"/>
          <p:cNvSpPr/>
          <p:nvPr/>
        </p:nvSpPr>
        <p:spPr>
          <a:xfrm>
            <a:off x="3581400" y="1013011"/>
            <a:ext cx="5029200" cy="502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p:cNvSpPr txBox="1"/>
          <p:nvPr/>
        </p:nvSpPr>
        <p:spPr>
          <a:xfrm>
            <a:off x="3843617" y="2887998"/>
            <a:ext cx="4504765" cy="1107996"/>
          </a:xfrm>
          <a:prstGeom prst="rect">
            <a:avLst/>
          </a:prstGeom>
          <a:noFill/>
        </p:spPr>
        <p:txBody>
          <a:bodyPr wrap="square" rtlCol="0">
            <a:spAutoFit/>
          </a:bodyPr>
          <a:lstStyle/>
          <a:p>
            <a:pPr algn="ctr"/>
            <a:r>
              <a:rPr kumimoji="1" lang="zh-CN" altLang="en-US" sz="6600" dirty="0" smtClean="0">
                <a:solidFill>
                  <a:srgbClr val="BB2D38"/>
                </a:solidFill>
                <a:latin typeface="Yuppy SC" charset="-122"/>
                <a:ea typeface="Yuppy SC" charset="-122"/>
                <a:cs typeface="Yuppy SC" charset="-122"/>
              </a:rPr>
              <a:t>谢谢欣赏</a:t>
            </a:r>
            <a:endParaRPr kumimoji="1" lang="zh-CN" altLang="en-US" sz="6600" dirty="0">
              <a:solidFill>
                <a:srgbClr val="BB2D38"/>
              </a:solidFill>
              <a:latin typeface="Yuppy SC" charset="-122"/>
              <a:ea typeface="Yuppy SC" charset="-122"/>
              <a:cs typeface="Yuppy SC"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E0E4"/>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51563" b="41905"/>
          <a:stretch>
            <a:fillRect/>
          </a:stretch>
        </p:blipFill>
        <p:spPr>
          <a:xfrm>
            <a:off x="0" y="1"/>
            <a:ext cx="5290457" cy="3569230"/>
          </a:xfrm>
          <a:prstGeom prst="rect">
            <a:avLst/>
          </a:prstGeom>
        </p:spPr>
      </p:pic>
      <p:sp>
        <p:nvSpPr>
          <p:cNvPr id="6" name="文本框 5"/>
          <p:cNvSpPr txBox="1"/>
          <p:nvPr/>
        </p:nvSpPr>
        <p:spPr>
          <a:xfrm>
            <a:off x="4140692" y="1264337"/>
            <a:ext cx="3910617" cy="769441"/>
          </a:xfrm>
          <a:prstGeom prst="rect">
            <a:avLst/>
          </a:prstGeom>
          <a:noFill/>
        </p:spPr>
        <p:txBody>
          <a:bodyPr wrap="square" rtlCol="0">
            <a:spAutoFit/>
          </a:bodyPr>
          <a:lstStyle/>
          <a:p>
            <a:pPr algn="ctr"/>
            <a:r>
              <a:rPr kumimoji="1" lang="zh-CN" altLang="en-US" sz="4400" dirty="0" smtClean="0">
                <a:solidFill>
                  <a:srgbClr val="BB2D38"/>
                </a:solidFill>
                <a:latin typeface="Yuppy SC" charset="-122"/>
                <a:ea typeface="Yuppy SC" charset="-122"/>
                <a:cs typeface="Yuppy SC" charset="-122"/>
              </a:rPr>
              <a:t>目 录</a:t>
            </a:r>
            <a:endParaRPr kumimoji="1" lang="zh-CN" altLang="en-US" sz="4400" dirty="0">
              <a:solidFill>
                <a:srgbClr val="BB2D38"/>
              </a:solidFill>
              <a:latin typeface="Yuppy SC" charset="-122"/>
              <a:ea typeface="Yuppy SC" charset="-122"/>
              <a:cs typeface="Yuppy SC" charset="-122"/>
            </a:endParaRPr>
          </a:p>
        </p:txBody>
      </p:sp>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l="57857" t="27073"/>
          <a:stretch>
            <a:fillRect/>
          </a:stretch>
        </p:blipFill>
        <p:spPr>
          <a:xfrm>
            <a:off x="7236192" y="2034062"/>
            <a:ext cx="4955808" cy="4823937"/>
          </a:xfrm>
          <a:prstGeom prst="rect">
            <a:avLst/>
          </a:prstGeom>
        </p:spPr>
      </p:pic>
      <p:grpSp>
        <p:nvGrpSpPr>
          <p:cNvPr id="10" name="组 9"/>
          <p:cNvGrpSpPr/>
          <p:nvPr/>
        </p:nvGrpSpPr>
        <p:grpSpPr>
          <a:xfrm>
            <a:off x="1444666" y="2643230"/>
            <a:ext cx="4493328" cy="769441"/>
            <a:chOff x="1444666" y="2369659"/>
            <a:chExt cx="4493328" cy="769441"/>
          </a:xfrm>
        </p:grpSpPr>
        <p:sp>
          <p:nvSpPr>
            <p:cNvPr id="8" name="文本框 7"/>
            <p:cNvSpPr txBox="1"/>
            <p:nvPr/>
          </p:nvSpPr>
          <p:spPr>
            <a:xfrm>
              <a:off x="1444666" y="2369659"/>
              <a:ext cx="797953" cy="769441"/>
            </a:xfrm>
            <a:prstGeom prst="rect">
              <a:avLst/>
            </a:prstGeom>
            <a:noFill/>
          </p:spPr>
          <p:txBody>
            <a:bodyPr wrap="square" rtlCol="0">
              <a:spAutoFit/>
            </a:bodyPr>
            <a:lstStyle/>
            <a:p>
              <a:pPr algn="ctr"/>
              <a:r>
                <a:rPr kumimoji="1" lang="en-US" altLang="zh-CN" sz="4400" dirty="0" smtClean="0">
                  <a:solidFill>
                    <a:srgbClr val="BB2D38"/>
                  </a:solidFill>
                  <a:latin typeface="Yuppy SC" charset="-122"/>
                  <a:ea typeface="Yuppy SC" charset="-122"/>
                  <a:cs typeface="Yuppy SC" charset="-122"/>
                </a:rPr>
                <a:t>01</a:t>
              </a:r>
              <a:endParaRPr kumimoji="1" lang="zh-CN" altLang="en-US" sz="4400" dirty="0">
                <a:solidFill>
                  <a:srgbClr val="BB2D38"/>
                </a:solidFill>
                <a:latin typeface="Yuppy SC" charset="-122"/>
                <a:ea typeface="Yuppy SC" charset="-122"/>
                <a:cs typeface="Yuppy SC" charset="-122"/>
              </a:endParaRPr>
            </a:p>
          </p:txBody>
        </p:sp>
        <p:sp>
          <p:nvSpPr>
            <p:cNvPr id="9" name="文本框 8"/>
            <p:cNvSpPr txBox="1"/>
            <p:nvPr/>
          </p:nvSpPr>
          <p:spPr>
            <a:xfrm>
              <a:off x="2027377" y="2369659"/>
              <a:ext cx="3910617" cy="769441"/>
            </a:xfrm>
            <a:prstGeom prst="rect">
              <a:avLst/>
            </a:prstGeom>
            <a:noFill/>
          </p:spPr>
          <p:txBody>
            <a:bodyPr wrap="square" rtlCol="0">
              <a:spAutoFit/>
            </a:bodyPr>
            <a:lstStyle/>
            <a:p>
              <a:pPr algn="ctr"/>
              <a:r>
                <a:rPr kumimoji="1" lang="zh-CN" altLang="en-US" sz="4400" dirty="0" smtClean="0">
                  <a:solidFill>
                    <a:srgbClr val="BB2D38"/>
                  </a:solidFill>
                  <a:latin typeface="Yuppy SC" charset="-122"/>
                  <a:ea typeface="Yuppy SC" charset="-122"/>
                  <a:cs typeface="Yuppy SC" charset="-122"/>
                </a:rPr>
                <a:t>此处输入标题</a:t>
              </a:r>
              <a:endParaRPr kumimoji="1" lang="zh-CN" altLang="en-US" sz="4400" dirty="0">
                <a:solidFill>
                  <a:srgbClr val="BB2D38"/>
                </a:solidFill>
                <a:latin typeface="Yuppy SC" charset="-122"/>
                <a:ea typeface="Yuppy SC" charset="-122"/>
                <a:cs typeface="Yuppy SC" charset="-122"/>
              </a:endParaRPr>
            </a:p>
          </p:txBody>
        </p:sp>
      </p:grpSp>
      <p:grpSp>
        <p:nvGrpSpPr>
          <p:cNvPr id="11" name="组 10"/>
          <p:cNvGrpSpPr/>
          <p:nvPr/>
        </p:nvGrpSpPr>
        <p:grpSpPr>
          <a:xfrm>
            <a:off x="1444666" y="4292286"/>
            <a:ext cx="4493328" cy="769441"/>
            <a:chOff x="1444666" y="2369659"/>
            <a:chExt cx="4493328" cy="769441"/>
          </a:xfrm>
        </p:grpSpPr>
        <p:sp>
          <p:nvSpPr>
            <p:cNvPr id="12" name="文本框 11"/>
            <p:cNvSpPr txBox="1"/>
            <p:nvPr/>
          </p:nvSpPr>
          <p:spPr>
            <a:xfrm>
              <a:off x="1444666" y="2369659"/>
              <a:ext cx="797953" cy="769441"/>
            </a:xfrm>
            <a:prstGeom prst="rect">
              <a:avLst/>
            </a:prstGeom>
            <a:noFill/>
          </p:spPr>
          <p:txBody>
            <a:bodyPr wrap="square" rtlCol="0">
              <a:spAutoFit/>
            </a:bodyPr>
            <a:lstStyle/>
            <a:p>
              <a:pPr algn="ctr"/>
              <a:r>
                <a:rPr kumimoji="1" lang="en-US" altLang="zh-CN" sz="4400" dirty="0" smtClean="0">
                  <a:solidFill>
                    <a:srgbClr val="BB2D38"/>
                  </a:solidFill>
                  <a:latin typeface="Yuppy SC" charset="-122"/>
                  <a:ea typeface="Yuppy SC" charset="-122"/>
                  <a:cs typeface="Yuppy SC" charset="-122"/>
                </a:rPr>
                <a:t>03</a:t>
              </a:r>
              <a:endParaRPr kumimoji="1" lang="zh-CN" altLang="en-US" sz="4400" dirty="0">
                <a:solidFill>
                  <a:srgbClr val="BB2D38"/>
                </a:solidFill>
                <a:latin typeface="Yuppy SC" charset="-122"/>
                <a:ea typeface="Yuppy SC" charset="-122"/>
                <a:cs typeface="Yuppy SC" charset="-122"/>
              </a:endParaRPr>
            </a:p>
          </p:txBody>
        </p:sp>
        <p:sp>
          <p:nvSpPr>
            <p:cNvPr id="13" name="文本框 12"/>
            <p:cNvSpPr txBox="1"/>
            <p:nvPr/>
          </p:nvSpPr>
          <p:spPr>
            <a:xfrm>
              <a:off x="2027377" y="2369659"/>
              <a:ext cx="3910617" cy="769441"/>
            </a:xfrm>
            <a:prstGeom prst="rect">
              <a:avLst/>
            </a:prstGeom>
            <a:noFill/>
          </p:spPr>
          <p:txBody>
            <a:bodyPr wrap="square" rtlCol="0">
              <a:spAutoFit/>
            </a:bodyPr>
            <a:lstStyle/>
            <a:p>
              <a:pPr algn="ctr"/>
              <a:r>
                <a:rPr kumimoji="1" lang="zh-CN" altLang="en-US" sz="4400" dirty="0" smtClean="0">
                  <a:solidFill>
                    <a:srgbClr val="BB2D38"/>
                  </a:solidFill>
                  <a:latin typeface="Yuppy SC" charset="-122"/>
                  <a:ea typeface="Yuppy SC" charset="-122"/>
                  <a:cs typeface="Yuppy SC" charset="-122"/>
                </a:rPr>
                <a:t>此处输入标题</a:t>
              </a:r>
              <a:endParaRPr kumimoji="1" lang="zh-CN" altLang="en-US" sz="4400" dirty="0">
                <a:solidFill>
                  <a:srgbClr val="BB2D38"/>
                </a:solidFill>
                <a:latin typeface="Yuppy SC" charset="-122"/>
                <a:ea typeface="Yuppy SC" charset="-122"/>
                <a:cs typeface="Yuppy SC" charset="-122"/>
              </a:endParaRPr>
            </a:p>
          </p:txBody>
        </p:sp>
      </p:grpSp>
      <p:grpSp>
        <p:nvGrpSpPr>
          <p:cNvPr id="14" name="组 13"/>
          <p:cNvGrpSpPr/>
          <p:nvPr/>
        </p:nvGrpSpPr>
        <p:grpSpPr>
          <a:xfrm>
            <a:off x="6653481" y="2643230"/>
            <a:ext cx="4493328" cy="769441"/>
            <a:chOff x="1444666" y="2369659"/>
            <a:chExt cx="4493328" cy="769441"/>
          </a:xfrm>
        </p:grpSpPr>
        <p:sp>
          <p:nvSpPr>
            <p:cNvPr id="15" name="文本框 14"/>
            <p:cNvSpPr txBox="1"/>
            <p:nvPr/>
          </p:nvSpPr>
          <p:spPr>
            <a:xfrm>
              <a:off x="1444666" y="2369659"/>
              <a:ext cx="797953" cy="769441"/>
            </a:xfrm>
            <a:prstGeom prst="rect">
              <a:avLst/>
            </a:prstGeom>
            <a:noFill/>
          </p:spPr>
          <p:txBody>
            <a:bodyPr wrap="square" rtlCol="0">
              <a:spAutoFit/>
            </a:bodyPr>
            <a:lstStyle/>
            <a:p>
              <a:pPr algn="ctr"/>
              <a:r>
                <a:rPr kumimoji="1" lang="en-US" altLang="zh-CN" sz="4400" dirty="0" smtClean="0">
                  <a:solidFill>
                    <a:srgbClr val="BB2D38"/>
                  </a:solidFill>
                  <a:latin typeface="Yuppy SC" charset="-122"/>
                  <a:ea typeface="Yuppy SC" charset="-122"/>
                  <a:cs typeface="Yuppy SC" charset="-122"/>
                </a:rPr>
                <a:t>02</a:t>
              </a:r>
              <a:endParaRPr kumimoji="1" lang="zh-CN" altLang="en-US" sz="4400" dirty="0">
                <a:solidFill>
                  <a:srgbClr val="BB2D38"/>
                </a:solidFill>
                <a:latin typeface="Yuppy SC" charset="-122"/>
                <a:ea typeface="Yuppy SC" charset="-122"/>
                <a:cs typeface="Yuppy SC" charset="-122"/>
              </a:endParaRPr>
            </a:p>
          </p:txBody>
        </p:sp>
        <p:sp>
          <p:nvSpPr>
            <p:cNvPr id="16" name="文本框 15"/>
            <p:cNvSpPr txBox="1"/>
            <p:nvPr/>
          </p:nvSpPr>
          <p:spPr>
            <a:xfrm>
              <a:off x="2027377" y="2369659"/>
              <a:ext cx="3910617" cy="769441"/>
            </a:xfrm>
            <a:prstGeom prst="rect">
              <a:avLst/>
            </a:prstGeom>
            <a:noFill/>
          </p:spPr>
          <p:txBody>
            <a:bodyPr wrap="square" rtlCol="0">
              <a:spAutoFit/>
            </a:bodyPr>
            <a:lstStyle/>
            <a:p>
              <a:pPr algn="ctr"/>
              <a:r>
                <a:rPr kumimoji="1" lang="zh-CN" altLang="en-US" sz="4400" dirty="0" smtClean="0">
                  <a:solidFill>
                    <a:srgbClr val="BB2D38"/>
                  </a:solidFill>
                  <a:latin typeface="Yuppy SC" charset="-122"/>
                  <a:ea typeface="Yuppy SC" charset="-122"/>
                  <a:cs typeface="Yuppy SC" charset="-122"/>
                </a:rPr>
                <a:t>此处输入标题</a:t>
              </a:r>
              <a:endParaRPr kumimoji="1" lang="zh-CN" altLang="en-US" sz="4400" dirty="0">
                <a:solidFill>
                  <a:srgbClr val="BB2D38"/>
                </a:solidFill>
                <a:latin typeface="Yuppy SC" charset="-122"/>
                <a:ea typeface="Yuppy SC" charset="-122"/>
                <a:cs typeface="Yuppy SC" charset="-122"/>
              </a:endParaRPr>
            </a:p>
          </p:txBody>
        </p:sp>
      </p:grpSp>
      <p:grpSp>
        <p:nvGrpSpPr>
          <p:cNvPr id="17" name="组 16"/>
          <p:cNvGrpSpPr/>
          <p:nvPr/>
        </p:nvGrpSpPr>
        <p:grpSpPr>
          <a:xfrm>
            <a:off x="6653481" y="4292286"/>
            <a:ext cx="4493328" cy="769441"/>
            <a:chOff x="1444666" y="2369659"/>
            <a:chExt cx="4493328" cy="769441"/>
          </a:xfrm>
        </p:grpSpPr>
        <p:sp>
          <p:nvSpPr>
            <p:cNvPr id="18" name="文本框 17"/>
            <p:cNvSpPr txBox="1"/>
            <p:nvPr/>
          </p:nvSpPr>
          <p:spPr>
            <a:xfrm>
              <a:off x="1444666" y="2369659"/>
              <a:ext cx="797953" cy="769441"/>
            </a:xfrm>
            <a:prstGeom prst="rect">
              <a:avLst/>
            </a:prstGeom>
            <a:noFill/>
          </p:spPr>
          <p:txBody>
            <a:bodyPr wrap="square" rtlCol="0">
              <a:spAutoFit/>
            </a:bodyPr>
            <a:lstStyle/>
            <a:p>
              <a:pPr algn="ctr"/>
              <a:r>
                <a:rPr kumimoji="1" lang="en-US" altLang="zh-CN" sz="4400" dirty="0" smtClean="0">
                  <a:solidFill>
                    <a:srgbClr val="BB2D38"/>
                  </a:solidFill>
                  <a:latin typeface="Yuppy SC" charset="-122"/>
                  <a:ea typeface="Yuppy SC" charset="-122"/>
                  <a:cs typeface="Yuppy SC" charset="-122"/>
                </a:rPr>
                <a:t>04</a:t>
              </a:r>
              <a:endParaRPr kumimoji="1" lang="zh-CN" altLang="en-US" sz="4400" dirty="0">
                <a:solidFill>
                  <a:srgbClr val="BB2D38"/>
                </a:solidFill>
                <a:latin typeface="Yuppy SC" charset="-122"/>
                <a:ea typeface="Yuppy SC" charset="-122"/>
                <a:cs typeface="Yuppy SC" charset="-122"/>
              </a:endParaRPr>
            </a:p>
          </p:txBody>
        </p:sp>
        <p:sp>
          <p:nvSpPr>
            <p:cNvPr id="19" name="文本框 18"/>
            <p:cNvSpPr txBox="1"/>
            <p:nvPr/>
          </p:nvSpPr>
          <p:spPr>
            <a:xfrm>
              <a:off x="2027377" y="2369659"/>
              <a:ext cx="3910617" cy="769441"/>
            </a:xfrm>
            <a:prstGeom prst="rect">
              <a:avLst/>
            </a:prstGeom>
            <a:noFill/>
          </p:spPr>
          <p:txBody>
            <a:bodyPr wrap="square" rtlCol="0">
              <a:spAutoFit/>
            </a:bodyPr>
            <a:lstStyle/>
            <a:p>
              <a:pPr algn="ctr"/>
              <a:r>
                <a:rPr kumimoji="1" lang="zh-CN" altLang="en-US" sz="4400" smtClean="0">
                  <a:solidFill>
                    <a:srgbClr val="BB2D38"/>
                  </a:solidFill>
                  <a:latin typeface="Yuppy SC" charset="-122"/>
                  <a:ea typeface="Yuppy SC" charset="-122"/>
                  <a:cs typeface="Yuppy SC" charset="-122"/>
                </a:rPr>
                <a:t>此处输入标题</a:t>
              </a:r>
              <a:endParaRPr kumimoji="1" lang="zh-CN" altLang="en-US" sz="4400" dirty="0">
                <a:solidFill>
                  <a:srgbClr val="BB2D38"/>
                </a:solidFill>
                <a:latin typeface="Yuppy SC" charset="-122"/>
                <a:ea typeface="Yuppy SC" charset="-122"/>
                <a:cs typeface="Yuppy SC"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E0E4"/>
        </a:solidFill>
        <a:effectLst/>
      </p:bgPr>
    </p:bg>
    <p:spTree>
      <p:nvGrpSpPr>
        <p:cNvPr id="1" name=""/>
        <p:cNvGrpSpPr/>
        <p:nvPr/>
      </p:nvGrpSpPr>
      <p:grpSpPr>
        <a:xfrm>
          <a:off x="0" y="0"/>
          <a:ext cx="0" cy="0"/>
          <a:chOff x="0" y="0"/>
          <a:chExt cx="0" cy="0"/>
        </a:xfrm>
      </p:grpSpPr>
      <p:sp>
        <p:nvSpPr>
          <p:cNvPr id="6" name="椭圆 5"/>
          <p:cNvSpPr/>
          <p:nvPr/>
        </p:nvSpPr>
        <p:spPr>
          <a:xfrm>
            <a:off x="3581400" y="1013011"/>
            <a:ext cx="5029200" cy="502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椭圆 1"/>
          <p:cNvSpPr/>
          <p:nvPr/>
        </p:nvSpPr>
        <p:spPr>
          <a:xfrm>
            <a:off x="5624311" y="2279561"/>
            <a:ext cx="943377" cy="943377"/>
          </a:xfrm>
          <a:prstGeom prst="ellipse">
            <a:avLst/>
          </a:prstGeom>
          <a:solidFill>
            <a:srgbClr val="FFE0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697024" y="2418044"/>
            <a:ext cx="797953" cy="769441"/>
          </a:xfrm>
          <a:prstGeom prst="rect">
            <a:avLst/>
          </a:prstGeom>
          <a:noFill/>
        </p:spPr>
        <p:txBody>
          <a:bodyPr wrap="square" rtlCol="0">
            <a:spAutoFit/>
          </a:bodyPr>
          <a:lstStyle/>
          <a:p>
            <a:pPr algn="ctr"/>
            <a:r>
              <a:rPr kumimoji="1" lang="en-US" altLang="zh-CN" sz="4400" dirty="0" smtClean="0">
                <a:solidFill>
                  <a:srgbClr val="BB2D38"/>
                </a:solidFill>
                <a:latin typeface="Yuppy SC" charset="-122"/>
                <a:ea typeface="Yuppy SC" charset="-122"/>
                <a:cs typeface="Yuppy SC" charset="-122"/>
              </a:rPr>
              <a:t>01</a:t>
            </a:r>
            <a:endParaRPr kumimoji="1" lang="zh-CN" altLang="en-US" sz="4400" dirty="0">
              <a:solidFill>
                <a:srgbClr val="BB2D38"/>
              </a:solidFill>
              <a:latin typeface="Yuppy SC" charset="-122"/>
              <a:ea typeface="Yuppy SC" charset="-122"/>
              <a:cs typeface="Yuppy SC" charset="-122"/>
            </a:endParaRPr>
          </a:p>
        </p:txBody>
      </p:sp>
      <p:sp>
        <p:nvSpPr>
          <p:cNvPr id="8" name="文本框 7"/>
          <p:cNvSpPr txBox="1"/>
          <p:nvPr/>
        </p:nvSpPr>
        <p:spPr>
          <a:xfrm>
            <a:off x="4140692" y="3506274"/>
            <a:ext cx="3910617" cy="769441"/>
          </a:xfrm>
          <a:prstGeom prst="rect">
            <a:avLst/>
          </a:prstGeom>
          <a:noFill/>
        </p:spPr>
        <p:txBody>
          <a:bodyPr wrap="square" rtlCol="0">
            <a:spAutoFit/>
          </a:bodyPr>
          <a:lstStyle/>
          <a:p>
            <a:pPr algn="ctr"/>
            <a:r>
              <a:rPr kumimoji="1" lang="zh-CN" altLang="en-US" sz="4400" smtClean="0">
                <a:solidFill>
                  <a:srgbClr val="BB2D38"/>
                </a:solidFill>
                <a:latin typeface="Yuppy SC" charset="-122"/>
                <a:ea typeface="Yuppy SC" charset="-122"/>
                <a:cs typeface="Yuppy SC" charset="-122"/>
              </a:rPr>
              <a:t>此处输入标题</a:t>
            </a:r>
            <a:endParaRPr kumimoji="1" lang="zh-CN" altLang="en-US" sz="4400" dirty="0">
              <a:solidFill>
                <a:srgbClr val="BB2D38"/>
              </a:solidFill>
              <a:latin typeface="Yuppy SC" charset="-122"/>
              <a:ea typeface="Yuppy SC" charset="-122"/>
              <a:cs typeface="Yuppy SC"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E0E4"/>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r="51563" b="41905"/>
          <a:stretch>
            <a:fillRect/>
          </a:stretch>
        </p:blipFill>
        <p:spPr>
          <a:xfrm>
            <a:off x="1" y="0"/>
            <a:ext cx="4669970" cy="3150615"/>
          </a:xfrm>
          <a:prstGeom prst="rect">
            <a:avLst/>
          </a:prstGeom>
        </p:spPr>
      </p:pic>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57857" t="27073"/>
          <a:stretch>
            <a:fillRect/>
          </a:stretch>
        </p:blipFill>
        <p:spPr>
          <a:xfrm>
            <a:off x="7461468" y="2253344"/>
            <a:ext cx="4730532" cy="4604656"/>
          </a:xfrm>
          <a:prstGeom prst="rect">
            <a:avLst/>
          </a:prstGeom>
        </p:spPr>
      </p:pic>
      <p:grpSp>
        <p:nvGrpSpPr>
          <p:cNvPr id="4" name="组 3"/>
          <p:cNvGrpSpPr/>
          <p:nvPr/>
        </p:nvGrpSpPr>
        <p:grpSpPr>
          <a:xfrm>
            <a:off x="4645363" y="2030375"/>
            <a:ext cx="2901274" cy="2902166"/>
            <a:chOff x="3636531" y="1695934"/>
            <a:chExt cx="1976813" cy="1977423"/>
          </a:xfrm>
        </p:grpSpPr>
        <p:sp>
          <p:nvSpPr>
            <p:cNvPr id="5" name="任意多边形 1"/>
            <p:cNvSpPr/>
            <p:nvPr/>
          </p:nvSpPr>
          <p:spPr>
            <a:xfrm>
              <a:off x="4624938" y="1695934"/>
              <a:ext cx="988406" cy="988711"/>
            </a:xfrm>
            <a:custGeom>
              <a:avLst/>
              <a:gdLst>
                <a:gd name="connsiteX0" fmla="*/ 0 w 1098645"/>
                <a:gd name="connsiteY0" fmla="*/ 0 h 1098645"/>
                <a:gd name="connsiteX1" fmla="*/ 1092973 w 1098645"/>
                <a:gd name="connsiteY1" fmla="*/ 986315 h 1098645"/>
                <a:gd name="connsiteX2" fmla="*/ 1098645 w 1098645"/>
                <a:gd name="connsiteY2" fmla="*/ 1098644 h 1098645"/>
                <a:gd name="connsiteX3" fmla="*/ 1098635 w 1098645"/>
                <a:gd name="connsiteY3" fmla="*/ 1098645 h 1098645"/>
                <a:gd name="connsiteX4" fmla="*/ 986315 w 1098645"/>
                <a:gd name="connsiteY4" fmla="*/ 1092973 h 1098645"/>
                <a:gd name="connsiteX5" fmla="*/ 0 w 1098645"/>
                <a:gd name="connsiteY5" fmla="*/ 0 h 109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8645" h="1098645">
                  <a:moveTo>
                    <a:pt x="0" y="0"/>
                  </a:moveTo>
                  <a:cubicBezTo>
                    <a:pt x="568842" y="0"/>
                    <a:pt x="1036711" y="432317"/>
                    <a:pt x="1092973" y="986315"/>
                  </a:cubicBezTo>
                  <a:lnTo>
                    <a:pt x="1098645" y="1098644"/>
                  </a:lnTo>
                  <a:lnTo>
                    <a:pt x="1098635" y="1098645"/>
                  </a:lnTo>
                  <a:lnTo>
                    <a:pt x="986315" y="1092973"/>
                  </a:lnTo>
                  <a:cubicBezTo>
                    <a:pt x="432317" y="1036711"/>
                    <a:pt x="0" y="568842"/>
                    <a:pt x="0" y="0"/>
                  </a:cubicBezTo>
                  <a:close/>
                </a:path>
              </a:pathLst>
            </a:custGeom>
            <a:solidFill>
              <a:srgbClr val="BB2D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任意多边形 2"/>
            <p:cNvSpPr/>
            <p:nvPr/>
          </p:nvSpPr>
          <p:spPr>
            <a:xfrm>
              <a:off x="3636531" y="1695934"/>
              <a:ext cx="988406" cy="988711"/>
            </a:xfrm>
            <a:custGeom>
              <a:avLst/>
              <a:gdLst>
                <a:gd name="connsiteX0" fmla="*/ 1098645 w 1098645"/>
                <a:gd name="connsiteY0" fmla="*/ 0 h 1098645"/>
                <a:gd name="connsiteX1" fmla="*/ 112330 w 1098645"/>
                <a:gd name="connsiteY1" fmla="*/ 1092973 h 1098645"/>
                <a:gd name="connsiteX2" fmla="*/ 10 w 1098645"/>
                <a:gd name="connsiteY2" fmla="*/ 1098645 h 1098645"/>
                <a:gd name="connsiteX3" fmla="*/ 0 w 1098645"/>
                <a:gd name="connsiteY3" fmla="*/ 1098644 h 1098645"/>
                <a:gd name="connsiteX4" fmla="*/ 5672 w 1098645"/>
                <a:gd name="connsiteY4" fmla="*/ 986315 h 1098645"/>
                <a:gd name="connsiteX5" fmla="*/ 1098645 w 1098645"/>
                <a:gd name="connsiteY5" fmla="*/ 0 h 109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8645" h="1098645">
                  <a:moveTo>
                    <a:pt x="1098645" y="0"/>
                  </a:moveTo>
                  <a:cubicBezTo>
                    <a:pt x="1098645" y="568842"/>
                    <a:pt x="666328" y="1036711"/>
                    <a:pt x="112330" y="1092973"/>
                  </a:cubicBezTo>
                  <a:lnTo>
                    <a:pt x="10" y="1098645"/>
                  </a:lnTo>
                  <a:lnTo>
                    <a:pt x="0" y="1098644"/>
                  </a:lnTo>
                  <a:lnTo>
                    <a:pt x="5672" y="986315"/>
                  </a:lnTo>
                  <a:cubicBezTo>
                    <a:pt x="61934" y="432317"/>
                    <a:pt x="529803" y="0"/>
                    <a:pt x="1098645" y="0"/>
                  </a:cubicBezTo>
                  <a:close/>
                </a:path>
              </a:pathLst>
            </a:custGeom>
            <a:solidFill>
              <a:srgbClr val="BB2D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任意多边形 3"/>
            <p:cNvSpPr/>
            <p:nvPr/>
          </p:nvSpPr>
          <p:spPr>
            <a:xfrm>
              <a:off x="3636531" y="2684646"/>
              <a:ext cx="988406" cy="988711"/>
            </a:xfrm>
            <a:custGeom>
              <a:avLst/>
              <a:gdLst>
                <a:gd name="connsiteX0" fmla="*/ 10 w 1098645"/>
                <a:gd name="connsiteY0" fmla="*/ 0 h 1098645"/>
                <a:gd name="connsiteX1" fmla="*/ 112330 w 1098645"/>
                <a:gd name="connsiteY1" fmla="*/ 5671 h 1098645"/>
                <a:gd name="connsiteX2" fmla="*/ 1098645 w 1098645"/>
                <a:gd name="connsiteY2" fmla="*/ 1098644 h 1098645"/>
                <a:gd name="connsiteX3" fmla="*/ 1098645 w 1098645"/>
                <a:gd name="connsiteY3" fmla="*/ 1098645 h 1098645"/>
                <a:gd name="connsiteX4" fmla="*/ 986315 w 1098645"/>
                <a:gd name="connsiteY4" fmla="*/ 1092973 h 1098645"/>
                <a:gd name="connsiteX5" fmla="*/ 0 w 1098645"/>
                <a:gd name="connsiteY5" fmla="*/ 0 h 1098645"/>
                <a:gd name="connsiteX6" fmla="*/ 10 w 1098645"/>
                <a:gd name="connsiteY6" fmla="*/ 0 h 109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8645" h="1098645">
                  <a:moveTo>
                    <a:pt x="10" y="0"/>
                  </a:moveTo>
                  <a:lnTo>
                    <a:pt x="112330" y="5671"/>
                  </a:lnTo>
                  <a:cubicBezTo>
                    <a:pt x="666328" y="61933"/>
                    <a:pt x="1098645" y="529802"/>
                    <a:pt x="1098645" y="1098644"/>
                  </a:cubicBezTo>
                  <a:lnTo>
                    <a:pt x="1098645" y="1098645"/>
                  </a:lnTo>
                  <a:lnTo>
                    <a:pt x="986315" y="1092973"/>
                  </a:lnTo>
                  <a:cubicBezTo>
                    <a:pt x="432316" y="1036711"/>
                    <a:pt x="0" y="568842"/>
                    <a:pt x="0" y="0"/>
                  </a:cubicBezTo>
                  <a:lnTo>
                    <a:pt x="10" y="0"/>
                  </a:lnTo>
                  <a:close/>
                </a:path>
              </a:pathLst>
            </a:custGeom>
            <a:solidFill>
              <a:srgbClr val="BB2D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tx1">
                    <a:lumMod val="75000"/>
                    <a:lumOff val="25000"/>
                  </a:schemeClr>
                </a:solidFill>
              </a:endParaRPr>
            </a:p>
          </p:txBody>
        </p:sp>
        <p:sp>
          <p:nvSpPr>
            <p:cNvPr id="8" name="任意多边形 4"/>
            <p:cNvSpPr/>
            <p:nvPr/>
          </p:nvSpPr>
          <p:spPr>
            <a:xfrm>
              <a:off x="4624938" y="2684646"/>
              <a:ext cx="988406" cy="988711"/>
            </a:xfrm>
            <a:custGeom>
              <a:avLst/>
              <a:gdLst>
                <a:gd name="connsiteX0" fmla="*/ 1098635 w 1098645"/>
                <a:gd name="connsiteY0" fmla="*/ 0 h 1098645"/>
                <a:gd name="connsiteX1" fmla="*/ 1098645 w 1098645"/>
                <a:gd name="connsiteY1" fmla="*/ 0 h 1098645"/>
                <a:gd name="connsiteX2" fmla="*/ 112330 w 1098645"/>
                <a:gd name="connsiteY2" fmla="*/ 1092973 h 1098645"/>
                <a:gd name="connsiteX3" fmla="*/ 0 w 1098645"/>
                <a:gd name="connsiteY3" fmla="*/ 1098645 h 1098645"/>
                <a:gd name="connsiteX4" fmla="*/ 0 w 1098645"/>
                <a:gd name="connsiteY4" fmla="*/ 1098644 h 1098645"/>
                <a:gd name="connsiteX5" fmla="*/ 986315 w 1098645"/>
                <a:gd name="connsiteY5" fmla="*/ 5671 h 1098645"/>
                <a:gd name="connsiteX6" fmla="*/ 1098635 w 1098645"/>
                <a:gd name="connsiteY6" fmla="*/ 0 h 109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8645" h="1098645">
                  <a:moveTo>
                    <a:pt x="1098635" y="0"/>
                  </a:moveTo>
                  <a:lnTo>
                    <a:pt x="1098645" y="0"/>
                  </a:lnTo>
                  <a:cubicBezTo>
                    <a:pt x="1098645" y="568842"/>
                    <a:pt x="666329" y="1036711"/>
                    <a:pt x="112330" y="1092973"/>
                  </a:cubicBezTo>
                  <a:lnTo>
                    <a:pt x="0" y="1098645"/>
                  </a:lnTo>
                  <a:lnTo>
                    <a:pt x="0" y="1098644"/>
                  </a:lnTo>
                  <a:cubicBezTo>
                    <a:pt x="0" y="529802"/>
                    <a:pt x="432317" y="61933"/>
                    <a:pt x="986315" y="5671"/>
                  </a:cubicBezTo>
                  <a:lnTo>
                    <a:pt x="1098635" y="0"/>
                  </a:lnTo>
                  <a:close/>
                </a:path>
              </a:pathLst>
            </a:custGeom>
            <a:solidFill>
              <a:srgbClr val="BB2D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9" name="组 8"/>
          <p:cNvGrpSpPr/>
          <p:nvPr/>
        </p:nvGrpSpPr>
        <p:grpSpPr>
          <a:xfrm>
            <a:off x="1765213" y="1377356"/>
            <a:ext cx="2880148" cy="1378009"/>
            <a:chOff x="619125" y="3902374"/>
            <a:chExt cx="2880148" cy="1378009"/>
          </a:xfrm>
        </p:grpSpPr>
        <p:sp>
          <p:nvSpPr>
            <p:cNvPr id="10" name="TextBox 5"/>
            <p:cNvSpPr txBox="1"/>
            <p:nvPr/>
          </p:nvSpPr>
          <p:spPr bwMode="auto">
            <a:xfrm>
              <a:off x="619125" y="4405976"/>
              <a:ext cx="2880148" cy="87440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a:t>
              </a:r>
              <a:r>
                <a:rPr lang="zh-CN" altLang="en-US" sz="1800" b="0" dirty="0" smtClean="0">
                  <a:solidFill>
                    <a:srgbClr val="BB2D38"/>
                  </a:solidFill>
                </a:rPr>
                <a:t>输</a:t>
              </a:r>
              <a:endParaRPr lang="en-US" sz="1800" b="0" dirty="0">
                <a:solidFill>
                  <a:srgbClr val="BB2D38"/>
                </a:solidFill>
              </a:endParaRPr>
            </a:p>
          </p:txBody>
        </p:sp>
        <p:sp>
          <p:nvSpPr>
            <p:cNvPr id="11" name="TextBox 5"/>
            <p:cNvSpPr txBox="1"/>
            <p:nvPr/>
          </p:nvSpPr>
          <p:spPr bwMode="auto">
            <a:xfrm>
              <a:off x="871351" y="3902374"/>
              <a:ext cx="2375695"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400" dirty="0" smtClean="0">
                  <a:solidFill>
                    <a:srgbClr val="BB2D38"/>
                  </a:solidFill>
                </a:rPr>
                <a:t>请</a:t>
              </a:r>
              <a:r>
                <a:rPr lang="zh-CN" altLang="en-US" sz="2400" dirty="0">
                  <a:solidFill>
                    <a:srgbClr val="BB2D38"/>
                  </a:solidFill>
                </a:rPr>
                <a:t>输入内容</a:t>
              </a:r>
              <a:endParaRPr lang="en-US" sz="2400" dirty="0">
                <a:solidFill>
                  <a:srgbClr val="BB2D38"/>
                </a:solidFill>
              </a:endParaRPr>
            </a:p>
          </p:txBody>
        </p:sp>
      </p:grpSp>
      <p:grpSp>
        <p:nvGrpSpPr>
          <p:cNvPr id="12" name="组 11"/>
          <p:cNvGrpSpPr/>
          <p:nvPr/>
        </p:nvGrpSpPr>
        <p:grpSpPr>
          <a:xfrm>
            <a:off x="1765213" y="3783434"/>
            <a:ext cx="2880148" cy="1378009"/>
            <a:chOff x="619125" y="3902374"/>
            <a:chExt cx="2880148" cy="1378009"/>
          </a:xfrm>
        </p:grpSpPr>
        <p:sp>
          <p:nvSpPr>
            <p:cNvPr id="13" name="TextBox 5"/>
            <p:cNvSpPr txBox="1"/>
            <p:nvPr/>
          </p:nvSpPr>
          <p:spPr bwMode="auto">
            <a:xfrm>
              <a:off x="619125" y="4405976"/>
              <a:ext cx="2880148" cy="87440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a:t>
              </a:r>
              <a:r>
                <a:rPr lang="zh-CN" altLang="en-US" sz="1800" b="0" dirty="0" smtClean="0">
                  <a:solidFill>
                    <a:srgbClr val="BB2D38"/>
                  </a:solidFill>
                </a:rPr>
                <a:t>输</a:t>
              </a:r>
              <a:endParaRPr lang="en-US" sz="1800" b="0" dirty="0">
                <a:solidFill>
                  <a:srgbClr val="BB2D38"/>
                </a:solidFill>
              </a:endParaRPr>
            </a:p>
          </p:txBody>
        </p:sp>
        <p:sp>
          <p:nvSpPr>
            <p:cNvPr id="14" name="TextBox 5"/>
            <p:cNvSpPr txBox="1"/>
            <p:nvPr/>
          </p:nvSpPr>
          <p:spPr bwMode="auto">
            <a:xfrm>
              <a:off x="871351" y="3902374"/>
              <a:ext cx="2375695"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400" dirty="0" smtClean="0">
                  <a:solidFill>
                    <a:srgbClr val="BB2D38"/>
                  </a:solidFill>
                </a:rPr>
                <a:t>请</a:t>
              </a:r>
              <a:r>
                <a:rPr lang="zh-CN" altLang="en-US" sz="2400" dirty="0">
                  <a:solidFill>
                    <a:srgbClr val="BB2D38"/>
                  </a:solidFill>
                </a:rPr>
                <a:t>输入内容</a:t>
              </a:r>
              <a:endParaRPr lang="en-US" sz="2400" dirty="0">
                <a:solidFill>
                  <a:srgbClr val="BB2D38"/>
                </a:solidFill>
              </a:endParaRPr>
            </a:p>
          </p:txBody>
        </p:sp>
      </p:grpSp>
      <p:grpSp>
        <p:nvGrpSpPr>
          <p:cNvPr id="15" name="组 14"/>
          <p:cNvGrpSpPr/>
          <p:nvPr/>
        </p:nvGrpSpPr>
        <p:grpSpPr>
          <a:xfrm>
            <a:off x="7814619" y="1377356"/>
            <a:ext cx="2880148" cy="1378009"/>
            <a:chOff x="619125" y="3902374"/>
            <a:chExt cx="2880148" cy="1378009"/>
          </a:xfrm>
        </p:grpSpPr>
        <p:sp>
          <p:nvSpPr>
            <p:cNvPr id="16" name="TextBox 5"/>
            <p:cNvSpPr txBox="1"/>
            <p:nvPr/>
          </p:nvSpPr>
          <p:spPr bwMode="auto">
            <a:xfrm>
              <a:off x="619125" y="4405976"/>
              <a:ext cx="2880148" cy="87440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a:t>
              </a:r>
              <a:r>
                <a:rPr lang="zh-CN" altLang="en-US" sz="1800" b="0" dirty="0" smtClean="0">
                  <a:solidFill>
                    <a:srgbClr val="BB2D38"/>
                  </a:solidFill>
                </a:rPr>
                <a:t>输</a:t>
              </a:r>
              <a:endParaRPr lang="en-US" sz="1800" b="0" dirty="0">
                <a:solidFill>
                  <a:srgbClr val="BB2D38"/>
                </a:solidFill>
              </a:endParaRPr>
            </a:p>
          </p:txBody>
        </p:sp>
        <p:sp>
          <p:nvSpPr>
            <p:cNvPr id="17" name="TextBox 5"/>
            <p:cNvSpPr txBox="1"/>
            <p:nvPr/>
          </p:nvSpPr>
          <p:spPr bwMode="auto">
            <a:xfrm>
              <a:off x="871351" y="3902374"/>
              <a:ext cx="2375695"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400" dirty="0" smtClean="0">
                  <a:solidFill>
                    <a:srgbClr val="BB2D38"/>
                  </a:solidFill>
                </a:rPr>
                <a:t>请</a:t>
              </a:r>
              <a:r>
                <a:rPr lang="zh-CN" altLang="en-US" sz="2400" dirty="0">
                  <a:solidFill>
                    <a:srgbClr val="BB2D38"/>
                  </a:solidFill>
                </a:rPr>
                <a:t>输入内容</a:t>
              </a:r>
              <a:endParaRPr lang="en-US" sz="2400" dirty="0">
                <a:solidFill>
                  <a:srgbClr val="BB2D38"/>
                </a:solidFill>
              </a:endParaRPr>
            </a:p>
          </p:txBody>
        </p:sp>
      </p:grpSp>
      <p:grpSp>
        <p:nvGrpSpPr>
          <p:cNvPr id="18" name="组 17"/>
          <p:cNvGrpSpPr/>
          <p:nvPr/>
        </p:nvGrpSpPr>
        <p:grpSpPr>
          <a:xfrm>
            <a:off x="7814619" y="3783434"/>
            <a:ext cx="2880148" cy="1378009"/>
            <a:chOff x="619125" y="3902374"/>
            <a:chExt cx="2880148" cy="1378009"/>
          </a:xfrm>
        </p:grpSpPr>
        <p:sp>
          <p:nvSpPr>
            <p:cNvPr id="19" name="TextBox 5"/>
            <p:cNvSpPr txBox="1"/>
            <p:nvPr/>
          </p:nvSpPr>
          <p:spPr bwMode="auto">
            <a:xfrm>
              <a:off x="619125" y="4405976"/>
              <a:ext cx="2880148" cy="87440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a:t>
              </a:r>
              <a:r>
                <a:rPr lang="zh-CN" altLang="en-US" sz="1800" b="0" dirty="0" smtClean="0">
                  <a:solidFill>
                    <a:srgbClr val="BB2D38"/>
                  </a:solidFill>
                </a:rPr>
                <a:t>输</a:t>
              </a:r>
              <a:endParaRPr lang="en-US" sz="1800" b="0" dirty="0">
                <a:solidFill>
                  <a:srgbClr val="BB2D38"/>
                </a:solidFill>
              </a:endParaRPr>
            </a:p>
          </p:txBody>
        </p:sp>
        <p:sp>
          <p:nvSpPr>
            <p:cNvPr id="20" name="TextBox 5"/>
            <p:cNvSpPr txBox="1"/>
            <p:nvPr/>
          </p:nvSpPr>
          <p:spPr bwMode="auto">
            <a:xfrm>
              <a:off x="871351" y="3902374"/>
              <a:ext cx="2375695"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400" dirty="0" smtClean="0">
                  <a:solidFill>
                    <a:srgbClr val="BB2D38"/>
                  </a:solidFill>
                </a:rPr>
                <a:t>请</a:t>
              </a:r>
              <a:r>
                <a:rPr lang="zh-CN" altLang="en-US" sz="2400" dirty="0">
                  <a:solidFill>
                    <a:srgbClr val="BB2D38"/>
                  </a:solidFill>
                </a:rPr>
                <a:t>输入内容</a:t>
              </a:r>
              <a:endParaRPr lang="en-US" sz="2400" dirty="0">
                <a:solidFill>
                  <a:srgbClr val="BB2D38"/>
                </a:solidFill>
              </a:endParaRPr>
            </a:p>
          </p:txBody>
        </p:sp>
      </p:grpSp>
      <p:sp>
        <p:nvSpPr>
          <p:cNvPr id="21" name="TextBox 5"/>
          <p:cNvSpPr txBox="1"/>
          <p:nvPr/>
        </p:nvSpPr>
        <p:spPr bwMode="auto">
          <a:xfrm>
            <a:off x="5014554" y="2432750"/>
            <a:ext cx="712253" cy="646331"/>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en-US" altLang="zh-CN" sz="2400" smtClean="0">
                <a:solidFill>
                  <a:schemeClr val="bg1"/>
                </a:solidFill>
              </a:rPr>
              <a:t>01</a:t>
            </a:r>
            <a:endParaRPr lang="en-US" sz="2400" dirty="0">
              <a:solidFill>
                <a:schemeClr val="bg1"/>
              </a:solidFill>
            </a:endParaRPr>
          </a:p>
        </p:txBody>
      </p:sp>
      <p:sp>
        <p:nvSpPr>
          <p:cNvPr id="22" name="TextBox 5"/>
          <p:cNvSpPr txBox="1"/>
          <p:nvPr/>
        </p:nvSpPr>
        <p:spPr bwMode="auto">
          <a:xfrm>
            <a:off x="6465192" y="2432750"/>
            <a:ext cx="712253"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en-US" altLang="zh-CN" sz="2400" dirty="0" smtClean="0">
                <a:solidFill>
                  <a:schemeClr val="bg1"/>
                </a:solidFill>
              </a:rPr>
              <a:t>02</a:t>
            </a:r>
            <a:endParaRPr lang="en-US" sz="2400" dirty="0">
              <a:solidFill>
                <a:schemeClr val="bg1"/>
              </a:solidFill>
            </a:endParaRPr>
          </a:p>
        </p:txBody>
      </p:sp>
      <p:sp>
        <p:nvSpPr>
          <p:cNvPr id="23" name="TextBox 5"/>
          <p:cNvSpPr txBox="1"/>
          <p:nvPr/>
        </p:nvSpPr>
        <p:spPr bwMode="auto">
          <a:xfrm>
            <a:off x="5014554" y="3883834"/>
            <a:ext cx="712253"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en-US" altLang="zh-CN" sz="2400" dirty="0" smtClean="0">
                <a:solidFill>
                  <a:schemeClr val="bg1"/>
                </a:solidFill>
              </a:rPr>
              <a:t>03</a:t>
            </a:r>
            <a:endParaRPr lang="en-US" sz="2400" dirty="0">
              <a:solidFill>
                <a:schemeClr val="bg1"/>
              </a:solidFill>
            </a:endParaRPr>
          </a:p>
        </p:txBody>
      </p:sp>
      <p:sp>
        <p:nvSpPr>
          <p:cNvPr id="24" name="TextBox 5"/>
          <p:cNvSpPr txBox="1"/>
          <p:nvPr/>
        </p:nvSpPr>
        <p:spPr bwMode="auto">
          <a:xfrm>
            <a:off x="6465192" y="3883834"/>
            <a:ext cx="712253"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en-US" altLang="zh-CN" sz="2400" dirty="0" smtClean="0">
                <a:solidFill>
                  <a:schemeClr val="bg1"/>
                </a:solidFill>
              </a:rPr>
              <a:t>04</a:t>
            </a:r>
            <a:endParaRPr lang="en-US" sz="24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E0E4"/>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r="51563" b="41905"/>
          <a:stretch>
            <a:fillRect/>
          </a:stretch>
        </p:blipFill>
        <p:spPr>
          <a:xfrm>
            <a:off x="1" y="0"/>
            <a:ext cx="4669970" cy="3150615"/>
          </a:xfrm>
          <a:prstGeom prst="rect">
            <a:avLst/>
          </a:prstGeom>
        </p:spPr>
      </p:pic>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57857" t="27073"/>
          <a:stretch>
            <a:fillRect/>
          </a:stretch>
        </p:blipFill>
        <p:spPr>
          <a:xfrm>
            <a:off x="7461468" y="2253344"/>
            <a:ext cx="4730532" cy="4604656"/>
          </a:xfrm>
          <a:prstGeom prst="rect">
            <a:avLst/>
          </a:prstGeom>
        </p:spPr>
      </p:pic>
      <p:grpSp>
        <p:nvGrpSpPr>
          <p:cNvPr id="4" name="组 3"/>
          <p:cNvGrpSpPr/>
          <p:nvPr/>
        </p:nvGrpSpPr>
        <p:grpSpPr>
          <a:xfrm>
            <a:off x="1360425" y="1786270"/>
            <a:ext cx="2701212" cy="3757833"/>
            <a:chOff x="1360425" y="1786270"/>
            <a:chExt cx="2701212" cy="3757833"/>
          </a:xfrm>
        </p:grpSpPr>
        <p:grpSp>
          <p:nvGrpSpPr>
            <p:cNvPr id="5" name="组合 105"/>
            <p:cNvGrpSpPr/>
            <p:nvPr/>
          </p:nvGrpSpPr>
          <p:grpSpPr>
            <a:xfrm>
              <a:off x="1360425" y="3630727"/>
              <a:ext cx="2701212" cy="1913376"/>
              <a:chOff x="4402202" y="3758071"/>
              <a:chExt cx="2701212" cy="1913376"/>
            </a:xfrm>
          </p:grpSpPr>
          <p:sp>
            <p:nvSpPr>
              <p:cNvPr id="9" name="TextBox 106"/>
              <p:cNvSpPr txBox="1"/>
              <p:nvPr/>
            </p:nvSpPr>
            <p:spPr bwMode="auto">
              <a:xfrm>
                <a:off x="4985634" y="3758071"/>
                <a:ext cx="1534348" cy="621773"/>
              </a:xfrm>
              <a:prstGeom prst="rect">
                <a:avLst/>
              </a:prstGeom>
              <a:noFill/>
            </p:spPr>
            <p:txBody>
              <a:bodyPr wrap="square">
                <a:spAutoFit/>
              </a:bodyPr>
              <a:lstStyle/>
              <a:p>
                <a:pPr algn="ctr" defTabSz="1908175">
                  <a:lnSpc>
                    <a:spcPct val="150000"/>
                  </a:lnSpc>
                  <a:defRPr/>
                </a:pPr>
                <a:r>
                  <a:rPr lang="zh-CN" altLang="en-US" sz="2600" b="1" dirty="0" smtClean="0">
                    <a:solidFill>
                      <a:srgbClr val="BB2D38"/>
                    </a:solidFill>
                    <a:latin typeface="微软雅黑" panose="020B0503020204020204" pitchFamily="34" charset="-122"/>
                    <a:ea typeface="微软雅黑" panose="020B0503020204020204" pitchFamily="34" charset="-122"/>
                  </a:rPr>
                  <a:t>目录标题</a:t>
                </a:r>
                <a:endParaRPr lang="en-US" sz="2600" b="1" dirty="0">
                  <a:solidFill>
                    <a:srgbClr val="BB2D38"/>
                  </a:solidFill>
                  <a:latin typeface="微软雅黑" panose="020B0503020204020204" pitchFamily="34" charset="-122"/>
                  <a:ea typeface="微软雅黑" panose="020B0503020204020204" pitchFamily="34" charset="-122"/>
                </a:endParaRPr>
              </a:p>
            </p:txBody>
          </p:sp>
          <p:sp>
            <p:nvSpPr>
              <p:cNvPr id="10" name="矩形 9"/>
              <p:cNvSpPr/>
              <p:nvPr/>
            </p:nvSpPr>
            <p:spPr>
              <a:xfrm>
                <a:off x="4402202" y="4332619"/>
                <a:ext cx="2701212" cy="1338828"/>
              </a:xfrm>
              <a:prstGeom prst="rect">
                <a:avLst/>
              </a:prstGeom>
              <a:noFill/>
            </p:spPr>
            <p:txBody>
              <a:bodyPr wrap="square">
                <a:spAutoFit/>
              </a:bodyPr>
              <a:lstStyle/>
              <a:p>
                <a:pPr algn="ctr" defTabSz="1908175">
                  <a:lnSpc>
                    <a:spcPct val="150000"/>
                  </a:lnSpc>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输入您的内容输入您的内容输入您的输入您的内容输入输入您的内容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组 5"/>
            <p:cNvGrpSpPr/>
            <p:nvPr/>
          </p:nvGrpSpPr>
          <p:grpSpPr>
            <a:xfrm>
              <a:off x="1937852" y="1786270"/>
              <a:ext cx="1546359" cy="1546359"/>
              <a:chOff x="1786379" y="1432482"/>
              <a:chExt cx="1325599" cy="1325599"/>
            </a:xfrm>
          </p:grpSpPr>
          <p:sp>
            <p:nvSpPr>
              <p:cNvPr id="7" name="椭圆 6"/>
              <p:cNvSpPr/>
              <p:nvPr/>
            </p:nvSpPr>
            <p:spPr>
              <a:xfrm>
                <a:off x="1786379" y="1432482"/>
                <a:ext cx="1325599" cy="1325599"/>
              </a:xfrm>
              <a:prstGeom prst="ellipse">
                <a:avLst/>
              </a:prstGeom>
              <a:solidFill>
                <a:srgbClr val="BB2D38"/>
              </a:solidFill>
              <a:ln>
                <a:noFill/>
              </a:ln>
              <a:effectLst>
                <a:outerShdw blurRad="152400" dist="165100" dir="4440000" sx="80000" sy="8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pic>
            <p:nvPicPr>
              <p:cNvPr id="8" name="Picture 6" descr="F:\迅雷下载\圣诞.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8956" y="1705159"/>
                <a:ext cx="771514" cy="771515"/>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11" name="组 10"/>
          <p:cNvGrpSpPr/>
          <p:nvPr/>
        </p:nvGrpSpPr>
        <p:grpSpPr>
          <a:xfrm>
            <a:off x="4722221" y="1786270"/>
            <a:ext cx="2701212" cy="3757833"/>
            <a:chOff x="1360425" y="1786270"/>
            <a:chExt cx="2701212" cy="3757833"/>
          </a:xfrm>
        </p:grpSpPr>
        <p:grpSp>
          <p:nvGrpSpPr>
            <p:cNvPr id="12" name="组合 105"/>
            <p:cNvGrpSpPr/>
            <p:nvPr/>
          </p:nvGrpSpPr>
          <p:grpSpPr>
            <a:xfrm>
              <a:off x="1360425" y="3630727"/>
              <a:ext cx="2701212" cy="1913376"/>
              <a:chOff x="4402202" y="3758071"/>
              <a:chExt cx="2701212" cy="1913376"/>
            </a:xfrm>
          </p:grpSpPr>
          <p:sp>
            <p:nvSpPr>
              <p:cNvPr id="14" name="TextBox 106"/>
              <p:cNvSpPr txBox="1"/>
              <p:nvPr/>
            </p:nvSpPr>
            <p:spPr bwMode="auto">
              <a:xfrm>
                <a:off x="4985634" y="3758071"/>
                <a:ext cx="1534348" cy="621773"/>
              </a:xfrm>
              <a:prstGeom prst="rect">
                <a:avLst/>
              </a:prstGeom>
              <a:noFill/>
            </p:spPr>
            <p:txBody>
              <a:bodyPr wrap="square">
                <a:spAutoFit/>
              </a:bodyPr>
              <a:lstStyle/>
              <a:p>
                <a:pPr algn="ctr" defTabSz="1908175">
                  <a:lnSpc>
                    <a:spcPct val="150000"/>
                  </a:lnSpc>
                  <a:defRPr/>
                </a:pPr>
                <a:r>
                  <a:rPr lang="zh-CN" altLang="en-US" sz="2600" b="1" dirty="0" smtClean="0">
                    <a:solidFill>
                      <a:srgbClr val="BB2D38"/>
                    </a:solidFill>
                    <a:latin typeface="微软雅黑" panose="020B0503020204020204" pitchFamily="34" charset="-122"/>
                    <a:ea typeface="微软雅黑" panose="020B0503020204020204" pitchFamily="34" charset="-122"/>
                  </a:rPr>
                  <a:t>目录标题</a:t>
                </a:r>
                <a:endParaRPr lang="en-US" sz="2600" b="1" dirty="0">
                  <a:solidFill>
                    <a:srgbClr val="BB2D38"/>
                  </a:solidFill>
                  <a:latin typeface="微软雅黑" panose="020B0503020204020204" pitchFamily="34" charset="-122"/>
                  <a:ea typeface="微软雅黑" panose="020B0503020204020204" pitchFamily="34" charset="-122"/>
                </a:endParaRPr>
              </a:p>
            </p:txBody>
          </p:sp>
          <p:sp>
            <p:nvSpPr>
              <p:cNvPr id="15" name="矩形 14"/>
              <p:cNvSpPr/>
              <p:nvPr/>
            </p:nvSpPr>
            <p:spPr>
              <a:xfrm>
                <a:off x="4402202" y="4332619"/>
                <a:ext cx="2701212" cy="1338828"/>
              </a:xfrm>
              <a:prstGeom prst="rect">
                <a:avLst/>
              </a:prstGeom>
              <a:noFill/>
            </p:spPr>
            <p:txBody>
              <a:bodyPr wrap="square">
                <a:spAutoFit/>
              </a:bodyPr>
              <a:lstStyle/>
              <a:p>
                <a:pPr algn="ctr" defTabSz="1908175">
                  <a:lnSpc>
                    <a:spcPct val="150000"/>
                  </a:lnSpc>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输入您的内容输入您的内容输入您的输入您的内容输入输入您的内容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3" name="椭圆 12"/>
            <p:cNvSpPr/>
            <p:nvPr/>
          </p:nvSpPr>
          <p:spPr>
            <a:xfrm>
              <a:off x="1937852" y="1786270"/>
              <a:ext cx="1546359" cy="1546359"/>
            </a:xfrm>
            <a:prstGeom prst="ellipse">
              <a:avLst/>
            </a:prstGeom>
            <a:solidFill>
              <a:srgbClr val="BB2D38"/>
            </a:solidFill>
            <a:ln>
              <a:noFill/>
            </a:ln>
            <a:effectLst>
              <a:outerShdw blurRad="152400" dist="165100" dir="4440000" sx="80000" sy="8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grpSp>
      <p:grpSp>
        <p:nvGrpSpPr>
          <p:cNvPr id="16" name="组 15"/>
          <p:cNvGrpSpPr/>
          <p:nvPr/>
        </p:nvGrpSpPr>
        <p:grpSpPr>
          <a:xfrm>
            <a:off x="8084017" y="1786270"/>
            <a:ext cx="2701212" cy="3757833"/>
            <a:chOff x="1360425" y="1786270"/>
            <a:chExt cx="2701212" cy="3757833"/>
          </a:xfrm>
        </p:grpSpPr>
        <p:grpSp>
          <p:nvGrpSpPr>
            <p:cNvPr id="17" name="组合 105"/>
            <p:cNvGrpSpPr/>
            <p:nvPr/>
          </p:nvGrpSpPr>
          <p:grpSpPr>
            <a:xfrm>
              <a:off x="1360425" y="3630727"/>
              <a:ext cx="2701212" cy="1913376"/>
              <a:chOff x="4402202" y="3758071"/>
              <a:chExt cx="2701212" cy="1913376"/>
            </a:xfrm>
          </p:grpSpPr>
          <p:sp>
            <p:nvSpPr>
              <p:cNvPr id="19" name="TextBox 106"/>
              <p:cNvSpPr txBox="1"/>
              <p:nvPr/>
            </p:nvSpPr>
            <p:spPr bwMode="auto">
              <a:xfrm>
                <a:off x="4985634" y="3758071"/>
                <a:ext cx="1534348" cy="621773"/>
              </a:xfrm>
              <a:prstGeom prst="rect">
                <a:avLst/>
              </a:prstGeom>
              <a:noFill/>
            </p:spPr>
            <p:txBody>
              <a:bodyPr wrap="square">
                <a:spAutoFit/>
              </a:bodyPr>
              <a:lstStyle/>
              <a:p>
                <a:pPr algn="ctr" defTabSz="1908175">
                  <a:lnSpc>
                    <a:spcPct val="150000"/>
                  </a:lnSpc>
                  <a:defRPr/>
                </a:pPr>
                <a:r>
                  <a:rPr lang="zh-CN" altLang="en-US" sz="2600" b="1" dirty="0" smtClean="0">
                    <a:solidFill>
                      <a:srgbClr val="BB2D38"/>
                    </a:solidFill>
                    <a:latin typeface="微软雅黑" panose="020B0503020204020204" pitchFamily="34" charset="-122"/>
                    <a:ea typeface="微软雅黑" panose="020B0503020204020204" pitchFamily="34" charset="-122"/>
                  </a:rPr>
                  <a:t>目录标题</a:t>
                </a:r>
                <a:endParaRPr lang="en-US" sz="2600" b="1" dirty="0">
                  <a:solidFill>
                    <a:srgbClr val="BB2D38"/>
                  </a:solidFill>
                  <a:latin typeface="微软雅黑" panose="020B0503020204020204" pitchFamily="34" charset="-122"/>
                  <a:ea typeface="微软雅黑" panose="020B0503020204020204" pitchFamily="34" charset="-122"/>
                </a:endParaRPr>
              </a:p>
            </p:txBody>
          </p:sp>
          <p:sp>
            <p:nvSpPr>
              <p:cNvPr id="20" name="矩形 19"/>
              <p:cNvSpPr/>
              <p:nvPr/>
            </p:nvSpPr>
            <p:spPr>
              <a:xfrm>
                <a:off x="4402202" y="4332619"/>
                <a:ext cx="2701212" cy="1338828"/>
              </a:xfrm>
              <a:prstGeom prst="rect">
                <a:avLst/>
              </a:prstGeom>
              <a:noFill/>
            </p:spPr>
            <p:txBody>
              <a:bodyPr wrap="square">
                <a:spAutoFit/>
              </a:bodyPr>
              <a:lstStyle/>
              <a:p>
                <a:pPr algn="ctr" defTabSz="1908175">
                  <a:lnSpc>
                    <a:spcPct val="150000"/>
                  </a:lnSpc>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输入您的内容输入您的内容输入您的输入您的内容输入输入您的内容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8" name="椭圆 17"/>
            <p:cNvSpPr/>
            <p:nvPr/>
          </p:nvSpPr>
          <p:spPr>
            <a:xfrm>
              <a:off x="1937852" y="1786270"/>
              <a:ext cx="1546359" cy="1546359"/>
            </a:xfrm>
            <a:prstGeom prst="ellipse">
              <a:avLst/>
            </a:prstGeom>
            <a:solidFill>
              <a:srgbClr val="BB2D38"/>
            </a:solidFill>
            <a:ln>
              <a:noFill/>
            </a:ln>
            <a:effectLst>
              <a:outerShdw blurRad="152400" dist="165100" dir="4440000" sx="80000" sy="8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grpSp>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2827" y="2097348"/>
            <a:ext cx="900000" cy="900000"/>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8623" y="2062273"/>
            <a:ext cx="792000" cy="792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E0E4"/>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r="51563" b="41905"/>
          <a:stretch>
            <a:fillRect/>
          </a:stretch>
        </p:blipFill>
        <p:spPr>
          <a:xfrm>
            <a:off x="1" y="0"/>
            <a:ext cx="4669970" cy="3150615"/>
          </a:xfrm>
          <a:prstGeom prst="rect">
            <a:avLst/>
          </a:prstGeom>
        </p:spPr>
      </p:pic>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57857" t="27073"/>
          <a:stretch>
            <a:fillRect/>
          </a:stretch>
        </p:blipFill>
        <p:spPr>
          <a:xfrm>
            <a:off x="7461468" y="2253344"/>
            <a:ext cx="4730532" cy="4604656"/>
          </a:xfrm>
          <a:prstGeom prst="rect">
            <a:avLst/>
          </a:prstGeom>
        </p:spPr>
      </p:pic>
      <p:grpSp>
        <p:nvGrpSpPr>
          <p:cNvPr id="28" name="组 27"/>
          <p:cNvGrpSpPr/>
          <p:nvPr/>
        </p:nvGrpSpPr>
        <p:grpSpPr>
          <a:xfrm>
            <a:off x="1301513" y="1757714"/>
            <a:ext cx="9588974" cy="3342572"/>
            <a:chOff x="1552755" y="2540782"/>
            <a:chExt cx="9588974" cy="3342572"/>
          </a:xfrm>
        </p:grpSpPr>
        <p:cxnSp>
          <p:nvCxnSpPr>
            <p:cNvPr id="29" name="直线连接符 28"/>
            <p:cNvCxnSpPr/>
            <p:nvPr/>
          </p:nvCxnSpPr>
          <p:spPr>
            <a:xfrm>
              <a:off x="1552755" y="4197051"/>
              <a:ext cx="9074988" cy="0"/>
            </a:xfrm>
            <a:prstGeom prst="line">
              <a:avLst/>
            </a:prstGeom>
            <a:ln w="12700" cmpd="dbl">
              <a:solidFill>
                <a:srgbClr val="BB2D38"/>
              </a:solidFill>
            </a:ln>
          </p:spPr>
          <p:style>
            <a:lnRef idx="1">
              <a:schemeClr val="accent1"/>
            </a:lnRef>
            <a:fillRef idx="0">
              <a:schemeClr val="accent1"/>
            </a:fillRef>
            <a:effectRef idx="0">
              <a:schemeClr val="accent1"/>
            </a:effectRef>
            <a:fontRef idx="minor">
              <a:schemeClr val="tx1"/>
            </a:fontRef>
          </p:style>
        </p:cxnSp>
        <p:cxnSp>
          <p:nvCxnSpPr>
            <p:cNvPr id="30" name="直线连接符 29"/>
            <p:cNvCxnSpPr/>
            <p:nvPr/>
          </p:nvCxnSpPr>
          <p:spPr>
            <a:xfrm flipV="1">
              <a:off x="3433313" y="2771387"/>
              <a:ext cx="0" cy="1425664"/>
            </a:xfrm>
            <a:prstGeom prst="line">
              <a:avLst/>
            </a:prstGeom>
            <a:ln w="12700" cmpd="dbl">
              <a:solidFill>
                <a:srgbClr val="BB2D38"/>
              </a:solidFill>
            </a:ln>
          </p:spPr>
          <p:style>
            <a:lnRef idx="1">
              <a:schemeClr val="accent1"/>
            </a:lnRef>
            <a:fillRef idx="0">
              <a:schemeClr val="accent1"/>
            </a:fillRef>
            <a:effectRef idx="0">
              <a:schemeClr val="accent1"/>
            </a:effectRef>
            <a:fontRef idx="minor">
              <a:schemeClr val="tx1"/>
            </a:fontRef>
          </p:style>
        </p:cxnSp>
        <p:cxnSp>
          <p:nvCxnSpPr>
            <p:cNvPr id="31" name="直线连接符 30"/>
            <p:cNvCxnSpPr/>
            <p:nvPr/>
          </p:nvCxnSpPr>
          <p:spPr>
            <a:xfrm flipV="1">
              <a:off x="6849374" y="2771387"/>
              <a:ext cx="0" cy="1425664"/>
            </a:xfrm>
            <a:prstGeom prst="line">
              <a:avLst/>
            </a:prstGeom>
            <a:ln w="12700" cmpd="dbl">
              <a:solidFill>
                <a:srgbClr val="BB2D38"/>
              </a:solidFill>
            </a:ln>
          </p:spPr>
          <p:style>
            <a:lnRef idx="1">
              <a:schemeClr val="accent1"/>
            </a:lnRef>
            <a:fillRef idx="0">
              <a:schemeClr val="accent1"/>
            </a:fillRef>
            <a:effectRef idx="0">
              <a:schemeClr val="accent1"/>
            </a:effectRef>
            <a:fontRef idx="minor">
              <a:schemeClr val="tx1"/>
            </a:fontRef>
          </p:style>
        </p:cxnSp>
        <p:cxnSp>
          <p:nvCxnSpPr>
            <p:cNvPr id="32" name="直线连接符 31"/>
            <p:cNvCxnSpPr/>
            <p:nvPr/>
          </p:nvCxnSpPr>
          <p:spPr>
            <a:xfrm flipV="1">
              <a:off x="5279366" y="4197051"/>
              <a:ext cx="0" cy="1425664"/>
            </a:xfrm>
            <a:prstGeom prst="line">
              <a:avLst/>
            </a:prstGeom>
            <a:ln w="12700" cmpd="dbl">
              <a:solidFill>
                <a:srgbClr val="BB2D38"/>
              </a:solidFill>
            </a:ln>
          </p:spPr>
          <p:style>
            <a:lnRef idx="1">
              <a:schemeClr val="accent1"/>
            </a:lnRef>
            <a:fillRef idx="0">
              <a:schemeClr val="accent1"/>
            </a:fillRef>
            <a:effectRef idx="0">
              <a:schemeClr val="accent1"/>
            </a:effectRef>
            <a:fontRef idx="minor">
              <a:schemeClr val="tx1"/>
            </a:fontRef>
          </p:style>
        </p:cxnSp>
        <p:cxnSp>
          <p:nvCxnSpPr>
            <p:cNvPr id="33" name="直线连接符 32"/>
            <p:cNvCxnSpPr/>
            <p:nvPr/>
          </p:nvCxnSpPr>
          <p:spPr>
            <a:xfrm flipV="1">
              <a:off x="8695427" y="4197051"/>
              <a:ext cx="0" cy="1425664"/>
            </a:xfrm>
            <a:prstGeom prst="line">
              <a:avLst/>
            </a:prstGeom>
            <a:ln w="12700" cmpd="dbl">
              <a:solidFill>
                <a:srgbClr val="BB2D38"/>
              </a:solidFill>
            </a:ln>
          </p:spPr>
          <p:style>
            <a:lnRef idx="1">
              <a:schemeClr val="accent1"/>
            </a:lnRef>
            <a:fillRef idx="0">
              <a:schemeClr val="accent1"/>
            </a:fillRef>
            <a:effectRef idx="0">
              <a:schemeClr val="accent1"/>
            </a:effectRef>
            <a:fontRef idx="minor">
              <a:schemeClr val="tx1"/>
            </a:fontRef>
          </p:style>
        </p:cxnSp>
        <p:sp>
          <p:nvSpPr>
            <p:cNvPr id="34" name="TextBox 5"/>
            <p:cNvSpPr txBox="1"/>
            <p:nvPr/>
          </p:nvSpPr>
          <p:spPr bwMode="auto">
            <a:xfrm>
              <a:off x="3811317" y="3135224"/>
              <a:ext cx="2253054" cy="707886"/>
            </a:xfrm>
            <a:prstGeom prst="rect">
              <a:avLst/>
            </a:prstGeom>
            <a:noFill/>
            <a:effectLst>
              <a:outerShdw blurRad="50800" dist="50800" dir="5400000" sx="50000" sy="50000" algn="ctr" rotWithShape="0">
                <a:srgbClr val="000000">
                  <a:alpha val="85000"/>
                </a:srgbClr>
              </a:outerShdw>
            </a:effectLst>
          </p:spPr>
          <p:txBody>
            <a:bodyPr wrap="square" rtlCol="0">
              <a:spAutoFit/>
            </a:bodyPr>
            <a:lstStyle>
              <a:defPPr>
                <a:defRPr lang="zh-CN"/>
              </a:defPPr>
              <a:lvl1pPr algn="ctr">
                <a:defRPr kumimoji="1" sz="12000" b="1" kern="5000" spc="-500">
                  <a:gradFill>
                    <a:gsLst>
                      <a:gs pos="78000">
                        <a:srgbClr val="54E1F4"/>
                      </a:gs>
                      <a:gs pos="42000">
                        <a:srgbClr val="52F3F0"/>
                      </a:gs>
                      <a:gs pos="90000">
                        <a:srgbClr val="55DAF6"/>
                      </a:gs>
                      <a:gs pos="100000">
                        <a:srgbClr val="00C5F3"/>
                      </a:gs>
                    </a:gsLst>
                    <a:lin ang="5400000" scaled="1"/>
                  </a:gradFill>
                  <a:latin typeface="Arial Black" panose="020B0A04020102020204" charset="0"/>
                  <a:ea typeface="Arial Black" panose="020B0A04020102020204" charset="0"/>
                  <a:cs typeface="Arial Black" panose="020B0A04020102020204" charset="0"/>
                </a:defRPr>
              </a:lvl1pPr>
            </a:lstStyle>
            <a:p>
              <a:pPr algn="l"/>
              <a:r>
                <a:rPr lang="zh-CN" altLang="en-US" sz="20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请输入内容</a:t>
              </a:r>
              <a:r>
                <a:rPr lang="zh-CN" altLang="en-US" sz="20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请输入</a:t>
              </a:r>
              <a:r>
                <a:rPr lang="zh-CN" altLang="en-US" sz="20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内容请</a:t>
              </a:r>
              <a:r>
                <a:rPr lang="zh-CN" altLang="en-US" sz="2000" b="0" spc="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输入</a:t>
              </a:r>
              <a:r>
                <a:rPr lang="zh-CN" altLang="en-US" sz="2000" b="0" spc="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a:t>
              </a:r>
              <a:endParaRPr lang="en-US" sz="20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TextBox 5"/>
            <p:cNvSpPr txBox="1"/>
            <p:nvPr/>
          </p:nvSpPr>
          <p:spPr bwMode="auto">
            <a:xfrm>
              <a:off x="7163392" y="3135224"/>
              <a:ext cx="2253054" cy="707886"/>
            </a:xfrm>
            <a:prstGeom prst="rect">
              <a:avLst/>
            </a:prstGeom>
            <a:noFill/>
            <a:effectLst>
              <a:outerShdw blurRad="50800" dist="50800" dir="5400000" sx="50000" sy="50000" algn="ctr" rotWithShape="0">
                <a:srgbClr val="000000">
                  <a:alpha val="85000"/>
                </a:srgbClr>
              </a:outerShdw>
            </a:effectLst>
          </p:spPr>
          <p:txBody>
            <a:bodyPr wrap="square" rtlCol="0">
              <a:spAutoFit/>
            </a:bodyPr>
            <a:lstStyle>
              <a:defPPr>
                <a:defRPr lang="zh-CN"/>
              </a:defPPr>
              <a:lvl1pPr algn="ctr">
                <a:defRPr kumimoji="1" sz="12000" b="1" kern="5000" spc="-500">
                  <a:gradFill>
                    <a:gsLst>
                      <a:gs pos="78000">
                        <a:srgbClr val="54E1F4"/>
                      </a:gs>
                      <a:gs pos="42000">
                        <a:srgbClr val="52F3F0"/>
                      </a:gs>
                      <a:gs pos="90000">
                        <a:srgbClr val="55DAF6"/>
                      </a:gs>
                      <a:gs pos="100000">
                        <a:srgbClr val="00C5F3"/>
                      </a:gs>
                    </a:gsLst>
                    <a:lin ang="5400000" scaled="1"/>
                  </a:gradFill>
                  <a:latin typeface="Arial Black" panose="020B0A04020102020204" charset="0"/>
                  <a:ea typeface="Arial Black" panose="020B0A04020102020204" charset="0"/>
                  <a:cs typeface="Arial Black" panose="020B0A04020102020204" charset="0"/>
                </a:defRPr>
              </a:lvl1pPr>
            </a:lstStyle>
            <a:p>
              <a:pPr algn="l"/>
              <a:r>
                <a:rPr lang="zh-CN" altLang="en-US" sz="20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请输入内容</a:t>
              </a:r>
              <a:r>
                <a:rPr lang="zh-CN" altLang="en-US" sz="20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请输入</a:t>
              </a:r>
              <a:r>
                <a:rPr lang="zh-CN" altLang="en-US" sz="20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内容请</a:t>
              </a:r>
              <a:r>
                <a:rPr lang="zh-CN" altLang="en-US" sz="20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输入</a:t>
              </a:r>
              <a:r>
                <a:rPr lang="zh-CN" altLang="en-US" sz="20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a:t>
              </a:r>
              <a:endParaRPr lang="en-US" sz="20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TextBox 5"/>
            <p:cNvSpPr txBox="1"/>
            <p:nvPr/>
          </p:nvSpPr>
          <p:spPr bwMode="auto">
            <a:xfrm>
              <a:off x="5536600" y="4560887"/>
              <a:ext cx="2253054" cy="707886"/>
            </a:xfrm>
            <a:prstGeom prst="rect">
              <a:avLst/>
            </a:prstGeom>
            <a:noFill/>
            <a:effectLst>
              <a:outerShdw blurRad="50800" dist="50800" dir="5400000" sx="50000" sy="50000" algn="ctr" rotWithShape="0">
                <a:srgbClr val="000000">
                  <a:alpha val="85000"/>
                </a:srgbClr>
              </a:outerShdw>
            </a:effectLst>
          </p:spPr>
          <p:txBody>
            <a:bodyPr wrap="square" rtlCol="0">
              <a:spAutoFit/>
            </a:bodyPr>
            <a:lstStyle>
              <a:defPPr>
                <a:defRPr lang="zh-CN"/>
              </a:defPPr>
              <a:lvl1pPr algn="ctr">
                <a:defRPr kumimoji="1" sz="12000" b="1" kern="5000" spc="-500">
                  <a:gradFill>
                    <a:gsLst>
                      <a:gs pos="78000">
                        <a:srgbClr val="54E1F4"/>
                      </a:gs>
                      <a:gs pos="42000">
                        <a:srgbClr val="52F3F0"/>
                      </a:gs>
                      <a:gs pos="90000">
                        <a:srgbClr val="55DAF6"/>
                      </a:gs>
                      <a:gs pos="100000">
                        <a:srgbClr val="00C5F3"/>
                      </a:gs>
                    </a:gsLst>
                    <a:lin ang="5400000" scaled="1"/>
                  </a:gradFill>
                  <a:latin typeface="Arial Black" panose="020B0A04020102020204" charset="0"/>
                  <a:ea typeface="Arial Black" panose="020B0A04020102020204" charset="0"/>
                  <a:cs typeface="Arial Black" panose="020B0A04020102020204" charset="0"/>
                </a:defRPr>
              </a:lvl1pPr>
            </a:lstStyle>
            <a:p>
              <a:pPr algn="l"/>
              <a:r>
                <a:rPr lang="zh-CN" altLang="en-US" sz="20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请输入内容</a:t>
              </a:r>
              <a:r>
                <a:rPr lang="zh-CN" altLang="en-US" sz="20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请输入</a:t>
              </a:r>
              <a:r>
                <a:rPr lang="zh-CN" altLang="en-US" sz="20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内容请</a:t>
              </a:r>
              <a:r>
                <a:rPr lang="zh-CN" altLang="en-US" sz="2000" b="0" spc="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输入</a:t>
              </a:r>
              <a:r>
                <a:rPr lang="zh-CN" altLang="en-US" sz="2000" b="0" spc="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a:t>
              </a:r>
              <a:endParaRPr lang="en-US" sz="20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TextBox 5"/>
            <p:cNvSpPr txBox="1"/>
            <p:nvPr/>
          </p:nvSpPr>
          <p:spPr bwMode="auto">
            <a:xfrm>
              <a:off x="8888675" y="4560887"/>
              <a:ext cx="2253054" cy="707886"/>
            </a:xfrm>
            <a:prstGeom prst="rect">
              <a:avLst/>
            </a:prstGeom>
            <a:noFill/>
            <a:effectLst>
              <a:outerShdw blurRad="50800" dist="50800" dir="5400000" sx="50000" sy="50000" algn="ctr" rotWithShape="0">
                <a:srgbClr val="000000">
                  <a:alpha val="85000"/>
                </a:srgbClr>
              </a:outerShdw>
            </a:effectLst>
          </p:spPr>
          <p:txBody>
            <a:bodyPr wrap="square" rtlCol="0">
              <a:spAutoFit/>
            </a:bodyPr>
            <a:lstStyle>
              <a:defPPr>
                <a:defRPr lang="zh-CN"/>
              </a:defPPr>
              <a:lvl1pPr algn="ctr">
                <a:defRPr kumimoji="1" sz="12000" b="1" kern="5000" spc="-500">
                  <a:gradFill>
                    <a:gsLst>
                      <a:gs pos="78000">
                        <a:srgbClr val="54E1F4"/>
                      </a:gs>
                      <a:gs pos="42000">
                        <a:srgbClr val="52F3F0"/>
                      </a:gs>
                      <a:gs pos="90000">
                        <a:srgbClr val="55DAF6"/>
                      </a:gs>
                      <a:gs pos="100000">
                        <a:srgbClr val="00C5F3"/>
                      </a:gs>
                    </a:gsLst>
                    <a:lin ang="5400000" scaled="1"/>
                  </a:gradFill>
                  <a:latin typeface="Arial Black" panose="020B0A04020102020204" charset="0"/>
                  <a:ea typeface="Arial Black" panose="020B0A04020102020204" charset="0"/>
                  <a:cs typeface="Arial Black" panose="020B0A04020102020204" charset="0"/>
                </a:defRPr>
              </a:lvl1pPr>
            </a:lstStyle>
            <a:p>
              <a:pPr algn="l"/>
              <a:r>
                <a:rPr lang="zh-CN" altLang="en-US" sz="20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请输入内容</a:t>
              </a:r>
              <a:r>
                <a:rPr lang="zh-CN" altLang="en-US" sz="20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请输入</a:t>
              </a:r>
              <a:r>
                <a:rPr lang="zh-CN" altLang="en-US" sz="2000" b="0" spc="0" dirty="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内容请</a:t>
              </a:r>
              <a:r>
                <a:rPr lang="zh-CN" altLang="en-US" sz="2000" b="0" spc="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输入</a:t>
              </a:r>
              <a:r>
                <a:rPr lang="zh-CN" altLang="en-US" sz="2000" b="0" spc="0" smtClean="0">
                  <a:solidFill>
                    <a:srgbClr val="BB2D38"/>
                  </a:solidFill>
                  <a:latin typeface="微软雅黑" panose="020B0503020204020204" pitchFamily="34" charset="-122"/>
                  <a:ea typeface="微软雅黑" panose="020B0503020204020204" pitchFamily="34" charset="-122"/>
                  <a:cs typeface="微软雅黑" panose="020B0503020204020204" pitchFamily="34" charset="-122"/>
                </a:rPr>
                <a:t>内容</a:t>
              </a:r>
              <a:endParaRPr lang="en-US" sz="2000" b="0" spc="0" dirty="0">
                <a:solidFill>
                  <a:srgbClr val="BB2D38"/>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8" name="组 37"/>
            <p:cNvGrpSpPr/>
            <p:nvPr/>
          </p:nvGrpSpPr>
          <p:grpSpPr>
            <a:xfrm>
              <a:off x="3202708" y="2540782"/>
              <a:ext cx="461210" cy="461210"/>
              <a:chOff x="3202708" y="2540782"/>
              <a:chExt cx="461210" cy="461210"/>
            </a:xfrm>
          </p:grpSpPr>
          <p:sp>
            <p:nvSpPr>
              <p:cNvPr id="48" name="椭圆 47"/>
              <p:cNvSpPr/>
              <p:nvPr/>
            </p:nvSpPr>
            <p:spPr>
              <a:xfrm>
                <a:off x="3202708" y="2540782"/>
                <a:ext cx="461210" cy="461210"/>
              </a:xfrm>
              <a:prstGeom prst="ellipse">
                <a:avLst/>
              </a:prstGeom>
              <a:solidFill>
                <a:srgbClr val="BB2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9" name="文本框 48"/>
              <p:cNvSpPr txBox="1"/>
              <p:nvPr/>
            </p:nvSpPr>
            <p:spPr>
              <a:xfrm>
                <a:off x="3263944" y="2583745"/>
                <a:ext cx="338738" cy="400110"/>
              </a:xfrm>
              <a:prstGeom prst="rect">
                <a:avLst/>
              </a:prstGeom>
              <a:noFill/>
            </p:spPr>
            <p:txBody>
              <a:bodyPr wrap="square" rtlCol="0">
                <a:spAutoFit/>
              </a:bodyPr>
              <a:lstStyle/>
              <a:p>
                <a:pPr algn="ctr"/>
                <a:r>
                  <a:rPr kumimoji="1" lang="en-US" altLang="zh-CN" sz="2000" dirty="0" smtClean="0">
                    <a:solidFill>
                      <a:schemeClr val="bg1"/>
                    </a:solidFill>
                    <a:latin typeface="Arial" panose="020B0604020202020204" pitchFamily="34" charset="0"/>
                    <a:ea typeface="Arial" panose="020B0604020202020204" pitchFamily="34" charset="0"/>
                    <a:cs typeface="Arial" panose="020B0604020202020204" pitchFamily="34" charset="0"/>
                  </a:rPr>
                  <a:t>1</a:t>
                </a:r>
                <a:endParaRPr kumimoji="1" lang="zh-CN" altLang="en-US" sz="20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grpSp>
        <p:grpSp>
          <p:nvGrpSpPr>
            <p:cNvPr id="39" name="组 38"/>
            <p:cNvGrpSpPr/>
            <p:nvPr/>
          </p:nvGrpSpPr>
          <p:grpSpPr>
            <a:xfrm>
              <a:off x="5048761" y="5422144"/>
              <a:ext cx="461210" cy="461210"/>
              <a:chOff x="3202708" y="2540782"/>
              <a:chExt cx="461210" cy="461210"/>
            </a:xfrm>
          </p:grpSpPr>
          <p:sp>
            <p:nvSpPr>
              <p:cNvPr id="46" name="椭圆 45"/>
              <p:cNvSpPr/>
              <p:nvPr/>
            </p:nvSpPr>
            <p:spPr>
              <a:xfrm>
                <a:off x="3202708" y="2540782"/>
                <a:ext cx="461210" cy="461210"/>
              </a:xfrm>
              <a:prstGeom prst="ellipse">
                <a:avLst/>
              </a:prstGeom>
              <a:solidFill>
                <a:srgbClr val="BB2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7" name="文本框 46"/>
              <p:cNvSpPr txBox="1"/>
              <p:nvPr/>
            </p:nvSpPr>
            <p:spPr>
              <a:xfrm>
                <a:off x="3263944" y="2583745"/>
                <a:ext cx="338738" cy="400110"/>
              </a:xfrm>
              <a:prstGeom prst="rect">
                <a:avLst/>
              </a:prstGeom>
              <a:noFill/>
            </p:spPr>
            <p:txBody>
              <a:bodyPr wrap="square" rtlCol="0">
                <a:spAutoFit/>
              </a:bodyPr>
              <a:lstStyle/>
              <a:p>
                <a:pPr algn="ctr"/>
                <a:r>
                  <a:rPr kumimoji="1" lang="en-US" altLang="zh-CN" sz="2000" dirty="0" smtClean="0">
                    <a:solidFill>
                      <a:schemeClr val="bg1"/>
                    </a:solidFill>
                    <a:latin typeface="Arial" panose="020B0604020202020204" pitchFamily="34" charset="0"/>
                    <a:ea typeface="Arial" panose="020B0604020202020204" pitchFamily="34" charset="0"/>
                    <a:cs typeface="Arial" panose="020B0604020202020204" pitchFamily="34" charset="0"/>
                  </a:rPr>
                  <a:t>3</a:t>
                </a:r>
                <a:endParaRPr kumimoji="1" lang="zh-CN" altLang="en-US" sz="20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grpSp>
        <p:grpSp>
          <p:nvGrpSpPr>
            <p:cNvPr id="40" name="组 39"/>
            <p:cNvGrpSpPr/>
            <p:nvPr/>
          </p:nvGrpSpPr>
          <p:grpSpPr>
            <a:xfrm>
              <a:off x="8464822" y="5422144"/>
              <a:ext cx="461210" cy="461210"/>
              <a:chOff x="3202708" y="2540782"/>
              <a:chExt cx="461210" cy="461210"/>
            </a:xfrm>
          </p:grpSpPr>
          <p:sp>
            <p:nvSpPr>
              <p:cNvPr id="44" name="椭圆 43"/>
              <p:cNvSpPr/>
              <p:nvPr/>
            </p:nvSpPr>
            <p:spPr>
              <a:xfrm>
                <a:off x="3202708" y="2540782"/>
                <a:ext cx="461210" cy="461210"/>
              </a:xfrm>
              <a:prstGeom prst="ellipse">
                <a:avLst/>
              </a:prstGeom>
              <a:solidFill>
                <a:srgbClr val="BB2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5" name="文本框 44"/>
              <p:cNvSpPr txBox="1"/>
              <p:nvPr/>
            </p:nvSpPr>
            <p:spPr>
              <a:xfrm>
                <a:off x="3263944" y="2583745"/>
                <a:ext cx="338738" cy="400110"/>
              </a:xfrm>
              <a:prstGeom prst="rect">
                <a:avLst/>
              </a:prstGeom>
              <a:noFill/>
            </p:spPr>
            <p:txBody>
              <a:bodyPr wrap="square" rtlCol="0">
                <a:spAutoFit/>
              </a:bodyPr>
              <a:lstStyle/>
              <a:p>
                <a:pPr algn="ctr"/>
                <a:r>
                  <a:rPr kumimoji="1" lang="en-US" altLang="zh-CN" sz="2000" dirty="0" smtClean="0">
                    <a:solidFill>
                      <a:schemeClr val="bg1"/>
                    </a:solidFill>
                    <a:latin typeface="Arial" panose="020B0604020202020204" pitchFamily="34" charset="0"/>
                    <a:ea typeface="Arial" panose="020B0604020202020204" pitchFamily="34" charset="0"/>
                    <a:cs typeface="Arial" panose="020B0604020202020204" pitchFamily="34" charset="0"/>
                  </a:rPr>
                  <a:t>4</a:t>
                </a:r>
                <a:endParaRPr kumimoji="1" lang="zh-CN" altLang="en-US" sz="20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grpSp>
        <p:grpSp>
          <p:nvGrpSpPr>
            <p:cNvPr id="41" name="组 40"/>
            <p:cNvGrpSpPr/>
            <p:nvPr/>
          </p:nvGrpSpPr>
          <p:grpSpPr>
            <a:xfrm>
              <a:off x="6618769" y="2540782"/>
              <a:ext cx="461210" cy="461210"/>
              <a:chOff x="3202708" y="2540782"/>
              <a:chExt cx="461210" cy="461210"/>
            </a:xfrm>
          </p:grpSpPr>
          <p:sp>
            <p:nvSpPr>
              <p:cNvPr id="42" name="椭圆 41"/>
              <p:cNvSpPr/>
              <p:nvPr/>
            </p:nvSpPr>
            <p:spPr>
              <a:xfrm>
                <a:off x="3202708" y="2540782"/>
                <a:ext cx="461210" cy="461210"/>
              </a:xfrm>
              <a:prstGeom prst="ellipse">
                <a:avLst/>
              </a:prstGeom>
              <a:solidFill>
                <a:srgbClr val="BB2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3" name="文本框 42"/>
              <p:cNvSpPr txBox="1"/>
              <p:nvPr/>
            </p:nvSpPr>
            <p:spPr>
              <a:xfrm>
                <a:off x="3263944" y="2583745"/>
                <a:ext cx="338738" cy="400110"/>
              </a:xfrm>
              <a:prstGeom prst="rect">
                <a:avLst/>
              </a:prstGeom>
              <a:noFill/>
            </p:spPr>
            <p:txBody>
              <a:bodyPr wrap="square" rtlCol="0">
                <a:spAutoFit/>
              </a:bodyPr>
              <a:lstStyle/>
              <a:p>
                <a:pPr algn="ctr"/>
                <a:r>
                  <a:rPr kumimoji="1" lang="en-US" altLang="zh-CN" sz="2000" dirty="0" smtClean="0">
                    <a:solidFill>
                      <a:schemeClr val="bg1"/>
                    </a:solidFill>
                    <a:latin typeface="Arial" panose="020B0604020202020204" pitchFamily="34" charset="0"/>
                    <a:ea typeface="Arial" panose="020B0604020202020204" pitchFamily="34" charset="0"/>
                    <a:cs typeface="Arial" panose="020B0604020202020204" pitchFamily="34" charset="0"/>
                  </a:rPr>
                  <a:t>2</a:t>
                </a:r>
                <a:endParaRPr kumimoji="1" lang="zh-CN" altLang="en-US" sz="20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E0E4"/>
        </a:solidFill>
        <a:effectLst/>
      </p:bgPr>
    </p:bg>
    <p:spTree>
      <p:nvGrpSpPr>
        <p:cNvPr id="1" name=""/>
        <p:cNvGrpSpPr/>
        <p:nvPr/>
      </p:nvGrpSpPr>
      <p:grpSpPr>
        <a:xfrm>
          <a:off x="0" y="0"/>
          <a:ext cx="0" cy="0"/>
          <a:chOff x="0" y="0"/>
          <a:chExt cx="0" cy="0"/>
        </a:xfrm>
      </p:grpSpPr>
      <p:sp>
        <p:nvSpPr>
          <p:cNvPr id="6" name="椭圆 5"/>
          <p:cNvSpPr/>
          <p:nvPr/>
        </p:nvSpPr>
        <p:spPr>
          <a:xfrm>
            <a:off x="3581400" y="1013011"/>
            <a:ext cx="5029200" cy="5029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椭圆 1"/>
          <p:cNvSpPr/>
          <p:nvPr/>
        </p:nvSpPr>
        <p:spPr>
          <a:xfrm>
            <a:off x="5624311" y="2279561"/>
            <a:ext cx="943377" cy="943377"/>
          </a:xfrm>
          <a:prstGeom prst="ellipse">
            <a:avLst/>
          </a:prstGeom>
          <a:solidFill>
            <a:srgbClr val="FFE0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5697024" y="2418044"/>
            <a:ext cx="797953" cy="769441"/>
          </a:xfrm>
          <a:prstGeom prst="rect">
            <a:avLst/>
          </a:prstGeom>
          <a:noFill/>
        </p:spPr>
        <p:txBody>
          <a:bodyPr wrap="square" rtlCol="0">
            <a:spAutoFit/>
          </a:bodyPr>
          <a:lstStyle/>
          <a:p>
            <a:pPr algn="ctr"/>
            <a:r>
              <a:rPr kumimoji="1" lang="en-US" altLang="zh-CN" sz="4400" dirty="0" smtClean="0">
                <a:solidFill>
                  <a:srgbClr val="BB2D38"/>
                </a:solidFill>
                <a:latin typeface="Yuppy SC" charset="-122"/>
                <a:ea typeface="Yuppy SC" charset="-122"/>
                <a:cs typeface="Yuppy SC" charset="-122"/>
              </a:rPr>
              <a:t>02</a:t>
            </a:r>
            <a:endParaRPr kumimoji="1" lang="zh-CN" altLang="en-US" sz="4400" dirty="0">
              <a:solidFill>
                <a:srgbClr val="BB2D38"/>
              </a:solidFill>
              <a:latin typeface="Yuppy SC" charset="-122"/>
              <a:ea typeface="Yuppy SC" charset="-122"/>
              <a:cs typeface="Yuppy SC" charset="-122"/>
            </a:endParaRPr>
          </a:p>
        </p:txBody>
      </p:sp>
      <p:sp>
        <p:nvSpPr>
          <p:cNvPr id="8" name="文本框 7"/>
          <p:cNvSpPr txBox="1"/>
          <p:nvPr/>
        </p:nvSpPr>
        <p:spPr>
          <a:xfrm>
            <a:off x="4140692" y="3506274"/>
            <a:ext cx="3910617" cy="769441"/>
          </a:xfrm>
          <a:prstGeom prst="rect">
            <a:avLst/>
          </a:prstGeom>
          <a:noFill/>
        </p:spPr>
        <p:txBody>
          <a:bodyPr wrap="square" rtlCol="0">
            <a:spAutoFit/>
          </a:bodyPr>
          <a:lstStyle/>
          <a:p>
            <a:pPr algn="ctr"/>
            <a:r>
              <a:rPr kumimoji="1" lang="zh-CN" altLang="en-US" sz="4400" smtClean="0">
                <a:solidFill>
                  <a:srgbClr val="BB2D38"/>
                </a:solidFill>
                <a:latin typeface="Yuppy SC" charset="-122"/>
                <a:ea typeface="Yuppy SC" charset="-122"/>
                <a:cs typeface="Yuppy SC" charset="-122"/>
              </a:rPr>
              <a:t>此处输入标题</a:t>
            </a:r>
            <a:endParaRPr kumimoji="1" lang="zh-CN" altLang="en-US" sz="4400" dirty="0">
              <a:solidFill>
                <a:srgbClr val="BB2D38"/>
              </a:solidFill>
              <a:latin typeface="Yuppy SC" charset="-122"/>
              <a:ea typeface="Yuppy SC" charset="-122"/>
              <a:cs typeface="Yuppy SC"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E0E4"/>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r="51563" b="41905"/>
          <a:stretch>
            <a:fillRect/>
          </a:stretch>
        </p:blipFill>
        <p:spPr>
          <a:xfrm>
            <a:off x="1" y="0"/>
            <a:ext cx="4669970" cy="3150615"/>
          </a:xfrm>
          <a:prstGeom prst="rect">
            <a:avLst/>
          </a:prstGeom>
        </p:spPr>
      </p:pic>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57857" t="27073"/>
          <a:stretch>
            <a:fillRect/>
          </a:stretch>
        </p:blipFill>
        <p:spPr>
          <a:xfrm>
            <a:off x="7461468" y="2253344"/>
            <a:ext cx="4730532" cy="4604656"/>
          </a:xfrm>
          <a:prstGeom prst="rect">
            <a:avLst/>
          </a:prstGeom>
        </p:spPr>
      </p:pic>
      <p:grpSp>
        <p:nvGrpSpPr>
          <p:cNvPr id="4" name="组 3"/>
          <p:cNvGrpSpPr/>
          <p:nvPr/>
        </p:nvGrpSpPr>
        <p:grpSpPr>
          <a:xfrm>
            <a:off x="4377381" y="1711920"/>
            <a:ext cx="3437238" cy="3434160"/>
            <a:chOff x="4258568" y="2166979"/>
            <a:chExt cx="3674864" cy="3671574"/>
          </a:xfrm>
        </p:grpSpPr>
        <p:sp>
          <p:nvSpPr>
            <p:cNvPr id="5" name="Freeform 8@|5FFC:4308095|FBC:16777215|LFC:0|LBC:16777215"/>
            <p:cNvSpPr/>
            <p:nvPr/>
          </p:nvSpPr>
          <p:spPr bwMode="auto">
            <a:xfrm>
              <a:off x="4258568" y="2217928"/>
              <a:ext cx="1934399" cy="1840717"/>
            </a:xfrm>
            <a:custGeom>
              <a:avLst/>
              <a:gdLst>
                <a:gd name="T0" fmla="*/ 497 w 497"/>
                <a:gd name="T1" fmla="*/ 134 h 473"/>
                <a:gd name="T2" fmla="*/ 408 w 497"/>
                <a:gd name="T3" fmla="*/ 225 h 473"/>
                <a:gd name="T4" fmla="*/ 230 w 497"/>
                <a:gd name="T5" fmla="*/ 440 h 473"/>
                <a:gd name="T6" fmla="*/ 130 w 497"/>
                <a:gd name="T7" fmla="*/ 342 h 473"/>
                <a:gd name="T8" fmla="*/ 0 w 497"/>
                <a:gd name="T9" fmla="*/ 473 h 473"/>
                <a:gd name="T10" fmla="*/ 0 w 497"/>
                <a:gd name="T11" fmla="*/ 459 h 473"/>
                <a:gd name="T12" fmla="*/ 361 w 497"/>
                <a:gd name="T13" fmla="*/ 0 h 473"/>
                <a:gd name="T14" fmla="*/ 497 w 497"/>
                <a:gd name="T15" fmla="*/ 134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7" h="473">
                  <a:moveTo>
                    <a:pt x="497" y="134"/>
                  </a:moveTo>
                  <a:cubicBezTo>
                    <a:pt x="408" y="225"/>
                    <a:pt x="408" y="225"/>
                    <a:pt x="408" y="225"/>
                  </a:cubicBezTo>
                  <a:cubicBezTo>
                    <a:pt x="311" y="252"/>
                    <a:pt x="238" y="337"/>
                    <a:pt x="230" y="440"/>
                  </a:cubicBezTo>
                  <a:cubicBezTo>
                    <a:pt x="130" y="342"/>
                    <a:pt x="130" y="342"/>
                    <a:pt x="130" y="342"/>
                  </a:cubicBezTo>
                  <a:cubicBezTo>
                    <a:pt x="0" y="473"/>
                    <a:pt x="0" y="473"/>
                    <a:pt x="0" y="473"/>
                  </a:cubicBezTo>
                  <a:cubicBezTo>
                    <a:pt x="0" y="468"/>
                    <a:pt x="0" y="463"/>
                    <a:pt x="0" y="459"/>
                  </a:cubicBezTo>
                  <a:cubicBezTo>
                    <a:pt x="0" y="236"/>
                    <a:pt x="154" y="50"/>
                    <a:pt x="361" y="0"/>
                  </a:cubicBezTo>
                  <a:lnTo>
                    <a:pt x="497" y="134"/>
                  </a:lnTo>
                  <a:close/>
                </a:path>
              </a:pathLst>
            </a:custGeom>
            <a:solidFill>
              <a:srgbClr val="BB2D38"/>
            </a:solidFill>
            <a:ln>
              <a:noFill/>
            </a:ln>
          </p:spPr>
          <p:txBody>
            <a:bodyPr/>
            <a:lstStyle/>
            <a:p>
              <a:endParaRPr lang="zh-CN" altLang="en-US" sz="1005" dirty="0">
                <a:solidFill>
                  <a:srgbClr val="BB2D38"/>
                </a:solidFill>
              </a:endParaRPr>
            </a:p>
          </p:txBody>
        </p:sp>
        <p:sp>
          <p:nvSpPr>
            <p:cNvPr id="6" name="Freeform 5@|5FFC:1554685|FBC:16777215|LFC:0|LBC:16777215"/>
            <p:cNvSpPr/>
            <p:nvPr/>
          </p:nvSpPr>
          <p:spPr bwMode="auto">
            <a:xfrm>
              <a:off x="5994103" y="2166979"/>
              <a:ext cx="1901529" cy="1965623"/>
            </a:xfrm>
            <a:custGeom>
              <a:avLst/>
              <a:gdLst>
                <a:gd name="T0" fmla="*/ 488 w 488"/>
                <a:gd name="T1" fmla="*/ 376 h 505"/>
                <a:gd name="T2" fmla="*/ 360 w 488"/>
                <a:gd name="T3" fmla="*/ 505 h 505"/>
                <a:gd name="T4" fmla="*/ 259 w 488"/>
                <a:gd name="T5" fmla="*/ 406 h 505"/>
                <a:gd name="T6" fmla="*/ 63 w 488"/>
                <a:gd name="T7" fmla="*/ 232 h 505"/>
                <a:gd name="T8" fmla="*/ 148 w 488"/>
                <a:gd name="T9" fmla="*/ 146 h 505"/>
                <a:gd name="T10" fmla="*/ 0 w 488"/>
                <a:gd name="T11" fmla="*/ 1 h 505"/>
                <a:gd name="T12" fmla="*/ 26 w 488"/>
                <a:gd name="T13" fmla="*/ 0 h 505"/>
                <a:gd name="T14" fmla="*/ 488 w 488"/>
                <a:gd name="T15" fmla="*/ 376 h 5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8" h="505">
                  <a:moveTo>
                    <a:pt x="488" y="376"/>
                  </a:moveTo>
                  <a:cubicBezTo>
                    <a:pt x="360" y="505"/>
                    <a:pt x="360" y="505"/>
                    <a:pt x="360" y="505"/>
                  </a:cubicBezTo>
                  <a:cubicBezTo>
                    <a:pt x="259" y="406"/>
                    <a:pt x="259" y="406"/>
                    <a:pt x="259" y="406"/>
                  </a:cubicBezTo>
                  <a:cubicBezTo>
                    <a:pt x="234" y="316"/>
                    <a:pt x="158" y="247"/>
                    <a:pt x="63" y="232"/>
                  </a:cubicBezTo>
                  <a:cubicBezTo>
                    <a:pt x="148" y="146"/>
                    <a:pt x="148" y="146"/>
                    <a:pt x="148" y="146"/>
                  </a:cubicBezTo>
                  <a:cubicBezTo>
                    <a:pt x="0" y="1"/>
                    <a:pt x="0" y="1"/>
                    <a:pt x="0" y="1"/>
                  </a:cubicBezTo>
                  <a:cubicBezTo>
                    <a:pt x="9" y="0"/>
                    <a:pt x="17" y="0"/>
                    <a:pt x="26" y="0"/>
                  </a:cubicBezTo>
                  <a:cubicBezTo>
                    <a:pt x="254" y="0"/>
                    <a:pt x="444" y="161"/>
                    <a:pt x="488" y="376"/>
                  </a:cubicBezTo>
                  <a:close/>
                </a:path>
              </a:pathLst>
            </a:custGeom>
            <a:solidFill>
              <a:srgbClr val="BB2D38"/>
            </a:solidFill>
            <a:ln>
              <a:noFill/>
            </a:ln>
          </p:spPr>
          <p:txBody>
            <a:bodyPr/>
            <a:lstStyle/>
            <a:p>
              <a:endParaRPr lang="zh-CN" altLang="en-US" sz="1005">
                <a:solidFill>
                  <a:srgbClr val="BB2D38"/>
                </a:solidFill>
              </a:endParaRPr>
            </a:p>
          </p:txBody>
        </p:sp>
        <p:sp>
          <p:nvSpPr>
            <p:cNvPr id="7" name="Freeform 7@|5FFC:2381804|FBC:16777215|LFC:0|LBC:16777215"/>
            <p:cNvSpPr/>
            <p:nvPr/>
          </p:nvSpPr>
          <p:spPr bwMode="auto">
            <a:xfrm>
              <a:off x="4301299" y="3922235"/>
              <a:ext cx="1868659" cy="1916318"/>
            </a:xfrm>
            <a:custGeom>
              <a:avLst/>
              <a:gdLst>
                <a:gd name="T0" fmla="*/ 480 w 480"/>
                <a:gd name="T1" fmla="*/ 492 h 492"/>
                <a:gd name="T2" fmla="*/ 461 w 480"/>
                <a:gd name="T3" fmla="*/ 492 h 492"/>
                <a:gd name="T4" fmla="*/ 0 w 480"/>
                <a:gd name="T5" fmla="*/ 122 h 492"/>
                <a:gd name="T6" fmla="*/ 120 w 480"/>
                <a:gd name="T7" fmla="*/ 0 h 492"/>
                <a:gd name="T8" fmla="*/ 239 w 480"/>
                <a:gd name="T9" fmla="*/ 118 h 492"/>
                <a:gd name="T10" fmla="*/ 424 w 480"/>
                <a:gd name="T11" fmla="*/ 260 h 492"/>
                <a:gd name="T12" fmla="*/ 335 w 480"/>
                <a:gd name="T13" fmla="*/ 350 h 492"/>
                <a:gd name="T14" fmla="*/ 480 w 480"/>
                <a:gd name="T15" fmla="*/ 492 h 4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0" h="492">
                  <a:moveTo>
                    <a:pt x="480" y="492"/>
                  </a:moveTo>
                  <a:cubicBezTo>
                    <a:pt x="474" y="492"/>
                    <a:pt x="467" y="492"/>
                    <a:pt x="461" y="492"/>
                  </a:cubicBezTo>
                  <a:cubicBezTo>
                    <a:pt x="235" y="492"/>
                    <a:pt x="46" y="334"/>
                    <a:pt x="0" y="122"/>
                  </a:cubicBezTo>
                  <a:cubicBezTo>
                    <a:pt x="120" y="0"/>
                    <a:pt x="120" y="0"/>
                    <a:pt x="120" y="0"/>
                  </a:cubicBezTo>
                  <a:cubicBezTo>
                    <a:pt x="239" y="118"/>
                    <a:pt x="239" y="118"/>
                    <a:pt x="239" y="118"/>
                  </a:cubicBezTo>
                  <a:cubicBezTo>
                    <a:pt x="271" y="192"/>
                    <a:pt x="341" y="247"/>
                    <a:pt x="424" y="260"/>
                  </a:cubicBezTo>
                  <a:cubicBezTo>
                    <a:pt x="335" y="350"/>
                    <a:pt x="335" y="350"/>
                    <a:pt x="335" y="350"/>
                  </a:cubicBezTo>
                  <a:lnTo>
                    <a:pt x="480" y="492"/>
                  </a:lnTo>
                  <a:close/>
                </a:path>
              </a:pathLst>
            </a:custGeom>
            <a:solidFill>
              <a:srgbClr val="BB2D38"/>
            </a:solidFill>
            <a:ln>
              <a:noFill/>
            </a:ln>
          </p:spPr>
          <p:txBody>
            <a:bodyPr/>
            <a:lstStyle/>
            <a:p>
              <a:endParaRPr lang="zh-CN" altLang="en-US" sz="1005" dirty="0">
                <a:solidFill>
                  <a:srgbClr val="BB2D38"/>
                </a:solidFill>
              </a:endParaRPr>
            </a:p>
          </p:txBody>
        </p:sp>
        <p:sp>
          <p:nvSpPr>
            <p:cNvPr id="8" name="Freeform 6@|5FFC:14657585|FBC:16777215|LFC:0|LBC:16777215"/>
            <p:cNvSpPr/>
            <p:nvPr/>
          </p:nvSpPr>
          <p:spPr bwMode="auto">
            <a:xfrm>
              <a:off x="5982599" y="3969897"/>
              <a:ext cx="1950833" cy="1825925"/>
            </a:xfrm>
            <a:custGeom>
              <a:avLst/>
              <a:gdLst>
                <a:gd name="T0" fmla="*/ 501 w 501"/>
                <a:gd name="T1" fmla="*/ 9 h 469"/>
                <a:gd name="T2" fmla="*/ 134 w 501"/>
                <a:gd name="T3" fmla="*/ 469 h 469"/>
                <a:gd name="T4" fmla="*/ 0 w 501"/>
                <a:gd name="T5" fmla="*/ 337 h 469"/>
                <a:gd name="T6" fmla="*/ 93 w 501"/>
                <a:gd name="T7" fmla="*/ 242 h 469"/>
                <a:gd name="T8" fmla="*/ 93 w 501"/>
                <a:gd name="T9" fmla="*/ 242 h 469"/>
                <a:gd name="T10" fmla="*/ 269 w 501"/>
                <a:gd name="T11" fmla="*/ 45 h 469"/>
                <a:gd name="T12" fmla="*/ 364 w 501"/>
                <a:gd name="T13" fmla="*/ 139 h 469"/>
                <a:gd name="T14" fmla="*/ 501 w 501"/>
                <a:gd name="T15" fmla="*/ 0 h 469"/>
                <a:gd name="T16" fmla="*/ 501 w 501"/>
                <a:gd name="T17" fmla="*/ 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69">
                  <a:moveTo>
                    <a:pt x="501" y="9"/>
                  </a:moveTo>
                  <a:cubicBezTo>
                    <a:pt x="501" y="233"/>
                    <a:pt x="344" y="421"/>
                    <a:pt x="134" y="469"/>
                  </a:cubicBezTo>
                  <a:cubicBezTo>
                    <a:pt x="0" y="337"/>
                    <a:pt x="0" y="337"/>
                    <a:pt x="0" y="337"/>
                  </a:cubicBezTo>
                  <a:cubicBezTo>
                    <a:pt x="93" y="242"/>
                    <a:pt x="93" y="242"/>
                    <a:pt x="93" y="242"/>
                  </a:cubicBezTo>
                  <a:cubicBezTo>
                    <a:pt x="93" y="242"/>
                    <a:pt x="93" y="242"/>
                    <a:pt x="93" y="242"/>
                  </a:cubicBezTo>
                  <a:cubicBezTo>
                    <a:pt x="184" y="217"/>
                    <a:pt x="254" y="140"/>
                    <a:pt x="269" y="45"/>
                  </a:cubicBezTo>
                  <a:cubicBezTo>
                    <a:pt x="364" y="139"/>
                    <a:pt x="364" y="139"/>
                    <a:pt x="364" y="139"/>
                  </a:cubicBezTo>
                  <a:cubicBezTo>
                    <a:pt x="501" y="0"/>
                    <a:pt x="501" y="0"/>
                    <a:pt x="501" y="0"/>
                  </a:cubicBezTo>
                  <a:cubicBezTo>
                    <a:pt x="501" y="3"/>
                    <a:pt x="501" y="6"/>
                    <a:pt x="501" y="9"/>
                  </a:cubicBezTo>
                  <a:close/>
                </a:path>
              </a:pathLst>
            </a:custGeom>
            <a:solidFill>
              <a:srgbClr val="BB2D38"/>
            </a:solidFill>
            <a:ln>
              <a:noFill/>
            </a:ln>
          </p:spPr>
          <p:txBody>
            <a:bodyPr/>
            <a:lstStyle/>
            <a:p>
              <a:endParaRPr lang="zh-CN" altLang="en-US" sz="1005" dirty="0">
                <a:solidFill>
                  <a:srgbClr val="BB2D38"/>
                </a:solidFill>
              </a:endParaRPr>
            </a:p>
          </p:txBody>
        </p:sp>
        <p:sp>
          <p:nvSpPr>
            <p:cNvPr id="9" name="Shape 3659@|5FFC:16777215|FBC:16777215|LFC:16777215|LBC:16777215"/>
            <p:cNvSpPr/>
            <p:nvPr/>
          </p:nvSpPr>
          <p:spPr bwMode="auto">
            <a:xfrm>
              <a:off x="6761618" y="4758775"/>
              <a:ext cx="504554" cy="460179"/>
            </a:xfrm>
            <a:custGeom>
              <a:avLst/>
              <a:gdLst>
                <a:gd name="T0" fmla="*/ 20097 w 20993"/>
                <a:gd name="T1" fmla="*/ 14373 h 21440"/>
                <a:gd name="T2" fmla="*/ 15990 w 20993"/>
                <a:gd name="T3" fmla="*/ 12571 h 21440"/>
                <a:gd name="T4" fmla="*/ 16463 w 20993"/>
                <a:gd name="T5" fmla="*/ 14008 h 21440"/>
                <a:gd name="T6" fmla="*/ 10496 w 20993"/>
                <a:gd name="T7" fmla="*/ 16745 h 21440"/>
                <a:gd name="T8" fmla="*/ 4529 w 20993"/>
                <a:gd name="T9" fmla="*/ 14008 h 21440"/>
                <a:gd name="T10" fmla="*/ 5002 w 20993"/>
                <a:gd name="T11" fmla="*/ 12571 h 21440"/>
                <a:gd name="T12" fmla="*/ 895 w 20993"/>
                <a:gd name="T13" fmla="*/ 14373 h 21440"/>
                <a:gd name="T14" fmla="*/ 789 w 20993"/>
                <a:gd name="T15" fmla="*/ 16451 h 21440"/>
                <a:gd name="T16" fmla="*/ 8511 w 20993"/>
                <a:gd name="T17" fmla="*/ 20962 h 21440"/>
                <a:gd name="T18" fmla="*/ 12481 w 20993"/>
                <a:gd name="T19" fmla="*/ 20962 h 21440"/>
                <a:gd name="T20" fmla="*/ 20205 w 20993"/>
                <a:gd name="T21" fmla="*/ 16451 h 21440"/>
                <a:gd name="T22" fmla="*/ 20097 w 20993"/>
                <a:gd name="T23" fmla="*/ 14373 h 21440"/>
                <a:gd name="T24" fmla="*/ 10496 w 20993"/>
                <a:gd name="T25" fmla="*/ 5209 h 21440"/>
                <a:gd name="T26" fmla="*/ 13199 w 20993"/>
                <a:gd name="T27" fmla="*/ 4152 h 21440"/>
                <a:gd name="T28" fmla="*/ 12094 w 20993"/>
                <a:gd name="T29" fmla="*/ 773 h 21440"/>
                <a:gd name="T30" fmla="*/ 10496 w 20993"/>
                <a:gd name="T31" fmla="*/ 0 h 21440"/>
                <a:gd name="T32" fmla="*/ 8898 w 20993"/>
                <a:gd name="T33" fmla="*/ 773 h 21440"/>
                <a:gd name="T34" fmla="*/ 7792 w 20993"/>
                <a:gd name="T35" fmla="*/ 4152 h 21440"/>
                <a:gd name="T36" fmla="*/ 10496 w 20993"/>
                <a:gd name="T37" fmla="*/ 5209 h 21440"/>
                <a:gd name="T38" fmla="*/ 10496 w 20993"/>
                <a:gd name="T39" fmla="*/ 13197 h 21440"/>
                <a:gd name="T40" fmla="*/ 15429 w 20993"/>
                <a:gd name="T41" fmla="*/ 10966 h 21440"/>
                <a:gd name="T42" fmla="*/ 14201 w 20993"/>
                <a:gd name="T43" fmla="*/ 7211 h 21440"/>
                <a:gd name="T44" fmla="*/ 10496 w 20993"/>
                <a:gd name="T45" fmla="*/ 8759 h 21440"/>
                <a:gd name="T46" fmla="*/ 6791 w 20993"/>
                <a:gd name="T47" fmla="*/ 7211 h 21440"/>
                <a:gd name="T48" fmla="*/ 5563 w 20993"/>
                <a:gd name="T49" fmla="*/ 10966 h 21440"/>
                <a:gd name="T50" fmla="*/ 10496 w 20993"/>
                <a:gd name="T51" fmla="*/ 13197 h 2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28167" tIns="28167" rIns="28167" bIns="28167" anchor="ctr"/>
            <a:lstStyle/>
            <a:p>
              <a:endParaRPr lang="zh-CN" altLang="en-US" sz="1005">
                <a:solidFill>
                  <a:srgbClr val="BB2D38"/>
                </a:solidFill>
              </a:endParaRPr>
            </a:p>
          </p:txBody>
        </p:sp>
        <p:sp>
          <p:nvSpPr>
            <p:cNvPr id="10" name="Freeform 157@|5FFC:16777215|FBC:16777215|LFC:16777215|LBC:16777215"/>
            <p:cNvSpPr>
              <a:spLocks noChangeAspect="1"/>
            </p:cNvSpPr>
            <p:nvPr/>
          </p:nvSpPr>
          <p:spPr bwMode="auto">
            <a:xfrm>
              <a:off x="4899533" y="2771786"/>
              <a:ext cx="414162" cy="497980"/>
            </a:xfrm>
            <a:custGeom>
              <a:avLst/>
              <a:gdLst>
                <a:gd name="T0" fmla="*/ 206367 w 449768"/>
                <a:gd name="T1" fmla="*/ 423375 h 538305"/>
                <a:gd name="T2" fmla="*/ 208536 w 449768"/>
                <a:gd name="T3" fmla="*/ 434347 h 538305"/>
                <a:gd name="T4" fmla="*/ 136133 w 449768"/>
                <a:gd name="T5" fmla="*/ 527584 h 538305"/>
                <a:gd name="T6" fmla="*/ 120760 w 449768"/>
                <a:gd name="T7" fmla="*/ 517169 h 538305"/>
                <a:gd name="T8" fmla="*/ 192667 w 449768"/>
                <a:gd name="T9" fmla="*/ 423933 h 538305"/>
                <a:gd name="T10" fmla="*/ 206367 w 449768"/>
                <a:gd name="T11" fmla="*/ 423375 h 538305"/>
                <a:gd name="T12" fmla="*/ 158371 w 449768"/>
                <a:gd name="T13" fmla="*/ 386315 h 538305"/>
                <a:gd name="T14" fmla="*/ 160292 w 449768"/>
                <a:gd name="T15" fmla="*/ 397002 h 538305"/>
                <a:gd name="T16" fmla="*/ 51725 w 449768"/>
                <a:gd name="T17" fmla="*/ 536376 h 538305"/>
                <a:gd name="T18" fmla="*/ 41315 w 449768"/>
                <a:gd name="T19" fmla="*/ 525997 h 538305"/>
                <a:gd name="T20" fmla="*/ 144924 w 449768"/>
                <a:gd name="T21" fmla="*/ 387118 h 538305"/>
                <a:gd name="T22" fmla="*/ 158371 w 449768"/>
                <a:gd name="T23" fmla="*/ 386315 h 538305"/>
                <a:gd name="T24" fmla="*/ 112005 w 449768"/>
                <a:gd name="T25" fmla="*/ 349971 h 538305"/>
                <a:gd name="T26" fmla="*/ 113740 w 449768"/>
                <a:gd name="T27" fmla="*/ 362927 h 538305"/>
                <a:gd name="T28" fmla="*/ 41338 w 449768"/>
                <a:gd name="T29" fmla="*/ 455221 h 538305"/>
                <a:gd name="T30" fmla="*/ 25965 w 449768"/>
                <a:gd name="T31" fmla="*/ 444857 h 538305"/>
                <a:gd name="T32" fmla="*/ 98367 w 449768"/>
                <a:gd name="T33" fmla="*/ 352562 h 538305"/>
                <a:gd name="T34" fmla="*/ 112005 w 449768"/>
                <a:gd name="T35" fmla="*/ 349971 h 538305"/>
                <a:gd name="T36" fmla="*/ 287508 w 449768"/>
                <a:gd name="T37" fmla="*/ 153269 h 538305"/>
                <a:gd name="T38" fmla="*/ 261020 w 449768"/>
                <a:gd name="T39" fmla="*/ 165441 h 538305"/>
                <a:gd name="T40" fmla="*/ 255548 w 449768"/>
                <a:gd name="T41" fmla="*/ 175874 h 538305"/>
                <a:gd name="T42" fmla="*/ 276441 w 449768"/>
                <a:gd name="T43" fmla="*/ 232511 h 538305"/>
                <a:gd name="T44" fmla="*/ 328174 w 449768"/>
                <a:gd name="T45" fmla="*/ 227543 h 538305"/>
                <a:gd name="T46" fmla="*/ 333645 w 449768"/>
                <a:gd name="T47" fmla="*/ 217110 h 538305"/>
                <a:gd name="T48" fmla="*/ 317727 w 449768"/>
                <a:gd name="T49" fmla="*/ 160472 h 538305"/>
                <a:gd name="T50" fmla="*/ 287508 w 449768"/>
                <a:gd name="T51" fmla="*/ 153269 h 538305"/>
                <a:gd name="T52" fmla="*/ 437111 w 449768"/>
                <a:gd name="T53" fmla="*/ 0 h 538305"/>
                <a:gd name="T54" fmla="*/ 442086 w 449768"/>
                <a:gd name="T55" fmla="*/ 0 h 538305"/>
                <a:gd name="T56" fmla="*/ 447557 w 449768"/>
                <a:gd name="T57" fmla="*/ 4968 h 538305"/>
                <a:gd name="T58" fmla="*/ 447557 w 449768"/>
                <a:gd name="T59" fmla="*/ 9937 h 538305"/>
                <a:gd name="T60" fmla="*/ 447557 w 449768"/>
                <a:gd name="T61" fmla="*/ 20370 h 538305"/>
                <a:gd name="T62" fmla="*/ 447557 w 449768"/>
                <a:gd name="T63" fmla="*/ 46204 h 538305"/>
                <a:gd name="T64" fmla="*/ 442086 w 449768"/>
                <a:gd name="T65" fmla="*/ 103338 h 538305"/>
                <a:gd name="T66" fmla="*/ 442086 w 449768"/>
                <a:gd name="T67" fmla="*/ 113771 h 538305"/>
                <a:gd name="T68" fmla="*/ 437111 w 449768"/>
                <a:gd name="T69" fmla="*/ 134141 h 538305"/>
                <a:gd name="T70" fmla="*/ 421194 w 449768"/>
                <a:gd name="T71" fmla="*/ 175874 h 538305"/>
                <a:gd name="T72" fmla="*/ 354040 w 449768"/>
                <a:gd name="T73" fmla="*/ 289645 h 538305"/>
                <a:gd name="T74" fmla="*/ 344091 w 449768"/>
                <a:gd name="T75" fmla="*/ 325913 h 538305"/>
                <a:gd name="T76" fmla="*/ 276441 w 449768"/>
                <a:gd name="T77" fmla="*/ 506754 h 538305"/>
                <a:gd name="T78" fmla="*/ 261020 w 449768"/>
                <a:gd name="T79" fmla="*/ 496321 h 538305"/>
                <a:gd name="T80" fmla="*/ 17278 w 449768"/>
                <a:gd name="T81" fmla="*/ 310511 h 538305"/>
                <a:gd name="T82" fmla="*/ 1858 w 449768"/>
                <a:gd name="T83" fmla="*/ 289645 h 538305"/>
                <a:gd name="T84" fmla="*/ 162528 w 449768"/>
                <a:gd name="T85" fmla="*/ 186307 h 538305"/>
                <a:gd name="T86" fmla="*/ 193369 w 449768"/>
                <a:gd name="T87" fmla="*/ 165441 h 538305"/>
                <a:gd name="T88" fmla="*/ 312753 w 449768"/>
                <a:gd name="T89" fmla="*/ 51669 h 538305"/>
                <a:gd name="T90" fmla="*/ 400799 w 449768"/>
                <a:gd name="T91" fmla="*/ 9937 h 538305"/>
                <a:gd name="T92" fmla="*/ 426665 w 449768"/>
                <a:gd name="T93" fmla="*/ 4968 h 538305"/>
                <a:gd name="T94" fmla="*/ 437111 w 449768"/>
                <a:gd name="T95" fmla="*/ 0 h 538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5">
                <a:solidFill>
                  <a:srgbClr val="BB2D38"/>
                </a:solidFill>
              </a:endParaRPr>
            </a:p>
          </p:txBody>
        </p:sp>
        <p:sp>
          <p:nvSpPr>
            <p:cNvPr id="11" name="Freeform 101@|5FFC:16777215|FBC:16777215|LFC:16777215|LBC:16777215"/>
            <p:cNvSpPr>
              <a:spLocks noEditPoints="1"/>
            </p:cNvSpPr>
            <p:nvPr/>
          </p:nvSpPr>
          <p:spPr bwMode="auto">
            <a:xfrm>
              <a:off x="6876663" y="2872040"/>
              <a:ext cx="448675" cy="412517"/>
            </a:xfrm>
            <a:custGeom>
              <a:avLst/>
              <a:gdLst>
                <a:gd name="T0" fmla="*/ 39 w 68"/>
                <a:gd name="T1" fmla="*/ 36 h 63"/>
                <a:gd name="T2" fmla="*/ 41 w 68"/>
                <a:gd name="T3" fmla="*/ 44 h 63"/>
                <a:gd name="T4" fmla="*/ 35 w 68"/>
                <a:gd name="T5" fmla="*/ 50 h 63"/>
                <a:gd name="T6" fmla="*/ 27 w 68"/>
                <a:gd name="T7" fmla="*/ 53 h 63"/>
                <a:gd name="T8" fmla="*/ 18 w 68"/>
                <a:gd name="T9" fmla="*/ 53 h 63"/>
                <a:gd name="T10" fmla="*/ 11 w 68"/>
                <a:gd name="T11" fmla="*/ 50 h 63"/>
                <a:gd name="T12" fmla="*/ 4 w 68"/>
                <a:gd name="T13" fmla="*/ 44 h 63"/>
                <a:gd name="T14" fmla="*/ 6 w 68"/>
                <a:gd name="T15" fmla="*/ 36 h 63"/>
                <a:gd name="T16" fmla="*/ 0 w 68"/>
                <a:gd name="T17" fmla="*/ 28 h 63"/>
                <a:gd name="T18" fmla="*/ 7 w 68"/>
                <a:gd name="T19" fmla="*/ 23 h 63"/>
                <a:gd name="T20" fmla="*/ 4 w 68"/>
                <a:gd name="T21" fmla="*/ 18 h 63"/>
                <a:gd name="T22" fmla="*/ 15 w 68"/>
                <a:gd name="T23" fmla="*/ 16 h 63"/>
                <a:gd name="T24" fmla="*/ 19 w 68"/>
                <a:gd name="T25" fmla="*/ 8 h 63"/>
                <a:gd name="T26" fmla="*/ 28 w 68"/>
                <a:gd name="T27" fmla="*/ 15 h 63"/>
                <a:gd name="T28" fmla="*/ 35 w 68"/>
                <a:gd name="T29" fmla="*/ 12 h 63"/>
                <a:gd name="T30" fmla="*/ 41 w 68"/>
                <a:gd name="T31" fmla="*/ 19 h 63"/>
                <a:gd name="T32" fmla="*/ 45 w 68"/>
                <a:gd name="T33" fmla="*/ 27 h 63"/>
                <a:gd name="T34" fmla="*/ 23 w 68"/>
                <a:gd name="T35" fmla="*/ 22 h 63"/>
                <a:gd name="T36" fmla="*/ 32 w 68"/>
                <a:gd name="T37" fmla="*/ 31 h 63"/>
                <a:gd name="T38" fmla="*/ 63 w 68"/>
                <a:gd name="T39" fmla="*/ 16 h 63"/>
                <a:gd name="T40" fmla="*/ 64 w 68"/>
                <a:gd name="T41" fmla="*/ 24 h 63"/>
                <a:gd name="T42" fmla="*/ 55 w 68"/>
                <a:gd name="T43" fmla="*/ 22 h 63"/>
                <a:gd name="T44" fmla="*/ 46 w 68"/>
                <a:gd name="T45" fmla="*/ 24 h 63"/>
                <a:gd name="T46" fmla="*/ 46 w 68"/>
                <a:gd name="T47" fmla="*/ 16 h 63"/>
                <a:gd name="T48" fmla="*/ 46 w 68"/>
                <a:gd name="T49" fmla="*/ 9 h 63"/>
                <a:gd name="T50" fmla="*/ 46 w 68"/>
                <a:gd name="T51" fmla="*/ 2 h 63"/>
                <a:gd name="T52" fmla="*/ 55 w 68"/>
                <a:gd name="T53" fmla="*/ 4 h 63"/>
                <a:gd name="T54" fmla="*/ 59 w 68"/>
                <a:gd name="T55" fmla="*/ 0 h 63"/>
                <a:gd name="T56" fmla="*/ 62 w 68"/>
                <a:gd name="T57" fmla="*/ 7 h 63"/>
                <a:gd name="T58" fmla="*/ 68 w 68"/>
                <a:gd name="T59" fmla="*/ 15 h 63"/>
                <a:gd name="T60" fmla="*/ 62 w 68"/>
                <a:gd name="T61" fmla="*/ 55 h 63"/>
                <a:gd name="T62" fmla="*/ 59 w 68"/>
                <a:gd name="T63" fmla="*/ 63 h 63"/>
                <a:gd name="T64" fmla="*/ 54 w 68"/>
                <a:gd name="T65" fmla="*/ 59 h 63"/>
                <a:gd name="T66" fmla="*/ 45 w 68"/>
                <a:gd name="T67" fmla="*/ 60 h 63"/>
                <a:gd name="T68" fmla="*/ 41 w 68"/>
                <a:gd name="T69" fmla="*/ 52 h 63"/>
                <a:gd name="T70" fmla="*/ 47 w 68"/>
                <a:gd name="T71" fmla="*/ 44 h 63"/>
                <a:gd name="T72" fmla="*/ 50 w 68"/>
                <a:gd name="T73" fmla="*/ 36 h 63"/>
                <a:gd name="T74" fmla="*/ 56 w 68"/>
                <a:gd name="T75" fmla="*/ 40 h 63"/>
                <a:gd name="T76" fmla="*/ 64 w 68"/>
                <a:gd name="T77" fmla="*/ 39 h 63"/>
                <a:gd name="T78" fmla="*/ 63 w 68"/>
                <a:gd name="T79" fmla="*/ 46 h 63"/>
                <a:gd name="T80" fmla="*/ 55 w 68"/>
                <a:gd name="T81" fmla="*/ 8 h 63"/>
                <a:gd name="T82" fmla="*/ 59 w 68"/>
                <a:gd name="T83" fmla="*/ 13 h 63"/>
                <a:gd name="T84" fmla="*/ 50 w 68"/>
                <a:gd name="T85" fmla="*/ 49 h 63"/>
                <a:gd name="T86" fmla="*/ 55 w 68"/>
                <a:gd name="T87"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5">
                <a:solidFill>
                  <a:srgbClr val="BB2D38"/>
                </a:solidFill>
              </a:endParaRPr>
            </a:p>
          </p:txBody>
        </p:sp>
        <p:sp>
          <p:nvSpPr>
            <p:cNvPr id="12" name="AutoShape 91@|5FFC:16777215|FBC:16777215|LFC:16777215|LBC:16777215"/>
            <p:cNvSpPr>
              <a:spLocks noChangeAspect="1"/>
            </p:cNvSpPr>
            <p:nvPr/>
          </p:nvSpPr>
          <p:spPr bwMode="auto">
            <a:xfrm>
              <a:off x="4809141" y="4674957"/>
              <a:ext cx="371431" cy="409231"/>
            </a:xfrm>
            <a:custGeom>
              <a:avLst/>
              <a:gdLst>
                <a:gd name="T0" fmla="*/ 21421 w 21483"/>
                <a:gd name="T1" fmla="*/ 4387 h 21600"/>
                <a:gd name="T2" fmla="*/ 14732 w 21483"/>
                <a:gd name="T3" fmla="*/ 18748 h 21600"/>
                <a:gd name="T4" fmla="*/ 6064 w 21483"/>
                <a:gd name="T5" fmla="*/ 19682 h 21600"/>
                <a:gd name="T6" fmla="*/ 5058 w 21483"/>
                <a:gd name="T7" fmla="*/ 19075 h 21600"/>
                <a:gd name="T8" fmla="*/ 3857 w 21483"/>
                <a:gd name="T9" fmla="*/ 18465 h 21600"/>
                <a:gd name="T10" fmla="*/ 3287 w 21483"/>
                <a:gd name="T11" fmla="*/ 19174 h 21600"/>
                <a:gd name="T12" fmla="*/ 2760 w 21483"/>
                <a:gd name="T13" fmla="*/ 20179 h 21600"/>
                <a:gd name="T14" fmla="*/ 2213 w 21483"/>
                <a:gd name="T15" fmla="*/ 21182 h 21600"/>
                <a:gd name="T16" fmla="*/ 1450 w 21483"/>
                <a:gd name="T17" fmla="*/ 21599 h 21600"/>
                <a:gd name="T18" fmla="*/ 521 w 21483"/>
                <a:gd name="T19" fmla="*/ 21097 h 21600"/>
                <a:gd name="T20" fmla="*/ 184 w 21483"/>
                <a:gd name="T21" fmla="*/ 20408 h 21600"/>
                <a:gd name="T22" fmla="*/ 699 w 21483"/>
                <a:gd name="T23" fmla="*/ 18152 h 21600"/>
                <a:gd name="T24" fmla="*/ 2061 w 21483"/>
                <a:gd name="T25" fmla="*/ 16692 h 21600"/>
                <a:gd name="T26" fmla="*/ 2367 w 21483"/>
                <a:gd name="T27" fmla="*/ 15949 h 21600"/>
                <a:gd name="T28" fmla="*/ 2128 w 21483"/>
                <a:gd name="T29" fmla="*/ 15241 h 21600"/>
                <a:gd name="T30" fmla="*/ 2166 w 21483"/>
                <a:gd name="T31" fmla="*/ 10774 h 21600"/>
                <a:gd name="T32" fmla="*/ 5694 w 21483"/>
                <a:gd name="T33" fmla="*/ 4986 h 21600"/>
                <a:gd name="T34" fmla="*/ 10336 w 21483"/>
                <a:gd name="T35" fmla="*/ 2894 h 21600"/>
                <a:gd name="T36" fmla="*/ 14037 w 21483"/>
                <a:gd name="T37" fmla="*/ 2772 h 21600"/>
                <a:gd name="T38" fmla="*/ 16740 w 21483"/>
                <a:gd name="T39" fmla="*/ 2239 h 21600"/>
                <a:gd name="T40" fmla="*/ 18125 w 21483"/>
                <a:gd name="T41" fmla="*/ 948 h 21600"/>
                <a:gd name="T42" fmla="*/ 19028 w 21483"/>
                <a:gd name="T43" fmla="*/ 129 h 21600"/>
                <a:gd name="T44" fmla="*/ 20163 w 21483"/>
                <a:gd name="T45" fmla="*/ 155 h 21600"/>
                <a:gd name="T46" fmla="*/ 15350 w 21483"/>
                <a:gd name="T47" fmla="*/ 9977 h 21600"/>
                <a:gd name="T48" fmla="*/ 16291 w 21483"/>
                <a:gd name="T49" fmla="*/ 8953 h 21600"/>
                <a:gd name="T50" fmla="*/ 15418 w 21483"/>
                <a:gd name="T51" fmla="*/ 7815 h 21600"/>
                <a:gd name="T52" fmla="*/ 9550 w 21483"/>
                <a:gd name="T53" fmla="*/ 9032 h 21600"/>
                <a:gd name="T54" fmla="*/ 4732 w 21483"/>
                <a:gd name="T55" fmla="*/ 13518 h 21600"/>
                <a:gd name="T56" fmla="*/ 4821 w 21483"/>
                <a:gd name="T57" fmla="*/ 15063 h 21600"/>
                <a:gd name="T58" fmla="*/ 6087 w 21483"/>
                <a:gd name="T59" fmla="*/ 14953 h 21600"/>
                <a:gd name="T60" fmla="*/ 10259 w 21483"/>
                <a:gd name="T61" fmla="*/ 11005 h 21600"/>
                <a:gd name="T62" fmla="*/ 15350 w 21483"/>
                <a:gd name="T63" fmla="*/ 997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75095" tIns="75095" rIns="75095" bIns="75095" anchor="ctr"/>
            <a:lstStyle/>
            <a:p>
              <a:endParaRPr lang="zh-CN" altLang="en-US" sz="1005">
                <a:solidFill>
                  <a:srgbClr val="BB2D38"/>
                </a:solidFill>
              </a:endParaRPr>
            </a:p>
          </p:txBody>
        </p:sp>
      </p:grpSp>
      <p:grpSp>
        <p:nvGrpSpPr>
          <p:cNvPr id="13" name="组 12"/>
          <p:cNvGrpSpPr/>
          <p:nvPr/>
        </p:nvGrpSpPr>
        <p:grpSpPr>
          <a:xfrm>
            <a:off x="1135551" y="3780378"/>
            <a:ext cx="2880148" cy="1378009"/>
            <a:chOff x="619125" y="3902374"/>
            <a:chExt cx="2880148" cy="1378009"/>
          </a:xfrm>
        </p:grpSpPr>
        <p:sp>
          <p:nvSpPr>
            <p:cNvPr id="14" name="TextBox 5"/>
            <p:cNvSpPr txBox="1"/>
            <p:nvPr/>
          </p:nvSpPr>
          <p:spPr bwMode="auto">
            <a:xfrm>
              <a:off x="619125" y="4405976"/>
              <a:ext cx="2880148" cy="87440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a:t>
              </a:r>
              <a:r>
                <a:rPr lang="zh-CN" altLang="en-US" sz="1800" b="0" dirty="0" smtClean="0">
                  <a:solidFill>
                    <a:srgbClr val="BB2D38"/>
                  </a:solidFill>
                </a:rPr>
                <a:t>输</a:t>
              </a:r>
              <a:endParaRPr lang="en-US" sz="1800" b="0" dirty="0">
                <a:solidFill>
                  <a:srgbClr val="BB2D38"/>
                </a:solidFill>
              </a:endParaRPr>
            </a:p>
          </p:txBody>
        </p:sp>
        <p:sp>
          <p:nvSpPr>
            <p:cNvPr id="15" name="TextBox 5"/>
            <p:cNvSpPr txBox="1"/>
            <p:nvPr/>
          </p:nvSpPr>
          <p:spPr bwMode="auto">
            <a:xfrm>
              <a:off x="871351" y="3902374"/>
              <a:ext cx="2375695"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400" dirty="0" smtClean="0">
                  <a:solidFill>
                    <a:srgbClr val="BB2D38"/>
                  </a:solidFill>
                </a:rPr>
                <a:t>请</a:t>
              </a:r>
              <a:r>
                <a:rPr lang="zh-CN" altLang="en-US" sz="2400" dirty="0">
                  <a:solidFill>
                    <a:srgbClr val="BB2D38"/>
                  </a:solidFill>
                </a:rPr>
                <a:t>输入内容</a:t>
              </a:r>
              <a:endParaRPr lang="en-US" sz="2400" dirty="0">
                <a:solidFill>
                  <a:srgbClr val="BB2D38"/>
                </a:solidFill>
              </a:endParaRPr>
            </a:p>
          </p:txBody>
        </p:sp>
      </p:grpSp>
      <p:grpSp>
        <p:nvGrpSpPr>
          <p:cNvPr id="16" name="组 15"/>
          <p:cNvGrpSpPr/>
          <p:nvPr/>
        </p:nvGrpSpPr>
        <p:grpSpPr>
          <a:xfrm>
            <a:off x="1115829" y="1657924"/>
            <a:ext cx="2880148" cy="1378009"/>
            <a:chOff x="619125" y="3902374"/>
            <a:chExt cx="2880148" cy="1378009"/>
          </a:xfrm>
        </p:grpSpPr>
        <p:sp>
          <p:nvSpPr>
            <p:cNvPr id="17" name="TextBox 5"/>
            <p:cNvSpPr txBox="1"/>
            <p:nvPr/>
          </p:nvSpPr>
          <p:spPr bwMode="auto">
            <a:xfrm>
              <a:off x="619125" y="4405976"/>
              <a:ext cx="2880148" cy="87440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a:t>
              </a:r>
              <a:r>
                <a:rPr lang="zh-CN" altLang="en-US" sz="1800" b="0" dirty="0" smtClean="0">
                  <a:solidFill>
                    <a:srgbClr val="BB2D38"/>
                  </a:solidFill>
                </a:rPr>
                <a:t>输</a:t>
              </a:r>
              <a:endParaRPr lang="en-US" sz="1800" b="0" dirty="0">
                <a:solidFill>
                  <a:srgbClr val="BB2D38"/>
                </a:solidFill>
              </a:endParaRPr>
            </a:p>
          </p:txBody>
        </p:sp>
        <p:sp>
          <p:nvSpPr>
            <p:cNvPr id="18" name="TextBox 5"/>
            <p:cNvSpPr txBox="1"/>
            <p:nvPr/>
          </p:nvSpPr>
          <p:spPr bwMode="auto">
            <a:xfrm>
              <a:off x="871351" y="3902374"/>
              <a:ext cx="2375695"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400" dirty="0" smtClean="0">
                  <a:solidFill>
                    <a:srgbClr val="BB2D38"/>
                  </a:solidFill>
                </a:rPr>
                <a:t>请</a:t>
              </a:r>
              <a:r>
                <a:rPr lang="zh-CN" altLang="en-US" sz="2400" dirty="0">
                  <a:solidFill>
                    <a:srgbClr val="BB2D38"/>
                  </a:solidFill>
                </a:rPr>
                <a:t>输入内容</a:t>
              </a:r>
              <a:endParaRPr lang="en-US" sz="2400" dirty="0">
                <a:solidFill>
                  <a:srgbClr val="BB2D38"/>
                </a:solidFill>
              </a:endParaRPr>
            </a:p>
          </p:txBody>
        </p:sp>
      </p:grpSp>
      <p:grpSp>
        <p:nvGrpSpPr>
          <p:cNvPr id="19" name="组 18"/>
          <p:cNvGrpSpPr/>
          <p:nvPr/>
        </p:nvGrpSpPr>
        <p:grpSpPr>
          <a:xfrm>
            <a:off x="8352386" y="3780378"/>
            <a:ext cx="2880148" cy="1378009"/>
            <a:chOff x="619125" y="3902374"/>
            <a:chExt cx="2880148" cy="1378009"/>
          </a:xfrm>
        </p:grpSpPr>
        <p:sp>
          <p:nvSpPr>
            <p:cNvPr id="20" name="TextBox 5"/>
            <p:cNvSpPr txBox="1"/>
            <p:nvPr/>
          </p:nvSpPr>
          <p:spPr bwMode="auto">
            <a:xfrm>
              <a:off x="619125" y="4405976"/>
              <a:ext cx="2880148" cy="87440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a:t>
              </a:r>
              <a:r>
                <a:rPr lang="zh-CN" altLang="en-US" sz="1800" b="0" dirty="0" smtClean="0">
                  <a:solidFill>
                    <a:srgbClr val="BB2D38"/>
                  </a:solidFill>
                </a:rPr>
                <a:t>输</a:t>
              </a:r>
              <a:endParaRPr lang="en-US" sz="1800" b="0" dirty="0">
                <a:solidFill>
                  <a:srgbClr val="BB2D38"/>
                </a:solidFill>
              </a:endParaRPr>
            </a:p>
          </p:txBody>
        </p:sp>
        <p:sp>
          <p:nvSpPr>
            <p:cNvPr id="21" name="TextBox 5"/>
            <p:cNvSpPr txBox="1"/>
            <p:nvPr/>
          </p:nvSpPr>
          <p:spPr bwMode="auto">
            <a:xfrm>
              <a:off x="871351" y="3902374"/>
              <a:ext cx="2375695"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400" dirty="0" smtClean="0">
                  <a:solidFill>
                    <a:srgbClr val="BB2D38"/>
                  </a:solidFill>
                </a:rPr>
                <a:t>请</a:t>
              </a:r>
              <a:r>
                <a:rPr lang="zh-CN" altLang="en-US" sz="2400" dirty="0">
                  <a:solidFill>
                    <a:srgbClr val="BB2D38"/>
                  </a:solidFill>
                </a:rPr>
                <a:t>输入内容</a:t>
              </a:r>
              <a:endParaRPr lang="en-US" sz="2400" dirty="0">
                <a:solidFill>
                  <a:srgbClr val="BB2D38"/>
                </a:solidFill>
              </a:endParaRPr>
            </a:p>
          </p:txBody>
        </p:sp>
      </p:grpSp>
      <p:grpSp>
        <p:nvGrpSpPr>
          <p:cNvPr id="22" name="组 21"/>
          <p:cNvGrpSpPr/>
          <p:nvPr/>
        </p:nvGrpSpPr>
        <p:grpSpPr>
          <a:xfrm>
            <a:off x="8332664" y="1657924"/>
            <a:ext cx="2880148" cy="1378009"/>
            <a:chOff x="619125" y="3902374"/>
            <a:chExt cx="2880148" cy="1378009"/>
          </a:xfrm>
        </p:grpSpPr>
        <p:sp>
          <p:nvSpPr>
            <p:cNvPr id="23" name="TextBox 5"/>
            <p:cNvSpPr txBox="1"/>
            <p:nvPr/>
          </p:nvSpPr>
          <p:spPr bwMode="auto">
            <a:xfrm>
              <a:off x="619125" y="4405976"/>
              <a:ext cx="2880148" cy="87440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请输入内容请输入</a:t>
              </a:r>
              <a:r>
                <a:rPr lang="zh-CN" altLang="en-US" sz="1800" b="0" dirty="0" smtClean="0">
                  <a:solidFill>
                    <a:srgbClr val="BB2D38"/>
                  </a:solidFill>
                </a:rPr>
                <a:t>内容</a:t>
              </a:r>
              <a:r>
                <a:rPr lang="zh-CN" altLang="en-US" sz="1800" b="0" dirty="0">
                  <a:solidFill>
                    <a:srgbClr val="BB2D38"/>
                  </a:solidFill>
                </a:rPr>
                <a:t>请</a:t>
              </a:r>
              <a:r>
                <a:rPr lang="zh-CN" altLang="en-US" sz="1800" b="0" dirty="0" smtClean="0">
                  <a:solidFill>
                    <a:srgbClr val="BB2D38"/>
                  </a:solidFill>
                </a:rPr>
                <a:t>输</a:t>
              </a:r>
              <a:endParaRPr lang="en-US" sz="1800" b="0" dirty="0">
                <a:solidFill>
                  <a:srgbClr val="BB2D38"/>
                </a:solidFill>
              </a:endParaRPr>
            </a:p>
          </p:txBody>
        </p:sp>
        <p:sp>
          <p:nvSpPr>
            <p:cNvPr id="24" name="TextBox 5"/>
            <p:cNvSpPr txBox="1"/>
            <p:nvPr/>
          </p:nvSpPr>
          <p:spPr bwMode="auto">
            <a:xfrm>
              <a:off x="871351" y="3902374"/>
              <a:ext cx="2375695" cy="581057"/>
            </a:xfrm>
            <a:prstGeom prst="rect">
              <a:avLst/>
            </a:prstGeom>
            <a:noFill/>
          </p:spPr>
          <p:txBody>
            <a:bodyPr wrap="square">
              <a:spAutoFit/>
            </a:bodyPr>
            <a:lstStyle>
              <a:defPPr>
                <a:defRPr lang="zh-CN"/>
              </a:defPPr>
              <a:lvl1pPr algn="ctr" defTabSz="1908175">
                <a:lnSpc>
                  <a:spcPct val="150000"/>
                </a:lnSpc>
                <a:defRPr sz="2600" b="1">
                  <a:solidFill>
                    <a:srgbClr val="E7326F"/>
                  </a:solidFill>
                  <a:latin typeface="微软雅黑" panose="020B0503020204020204" pitchFamily="34" charset="-122"/>
                  <a:ea typeface="微软雅黑" panose="020B0503020204020204" pitchFamily="34" charset="-122"/>
                </a:defRPr>
              </a:lvl1pPr>
            </a:lstStyle>
            <a:p>
              <a:r>
                <a:rPr lang="zh-CN" altLang="en-US" sz="2400" dirty="0" smtClean="0">
                  <a:solidFill>
                    <a:srgbClr val="BB2D38"/>
                  </a:solidFill>
                </a:rPr>
                <a:t>请</a:t>
              </a:r>
              <a:r>
                <a:rPr lang="zh-CN" altLang="en-US" sz="2400" dirty="0">
                  <a:solidFill>
                    <a:srgbClr val="BB2D38"/>
                  </a:solidFill>
                </a:rPr>
                <a:t>输入内容</a:t>
              </a:r>
              <a:endParaRPr lang="en-US" sz="2400" dirty="0">
                <a:solidFill>
                  <a:srgbClr val="BB2D38"/>
                </a:solidFil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E0E4"/>
        </a:solidFill>
        <a:effectLst/>
      </p:bgPr>
    </p:bg>
    <p:spTree>
      <p:nvGrpSpPr>
        <p:cNvPr id="1" name=""/>
        <p:cNvGrpSpPr/>
        <p:nvPr/>
      </p:nvGrpSpPr>
      <p:grpSpPr>
        <a:xfrm>
          <a:off x="0" y="0"/>
          <a:ext cx="0" cy="0"/>
          <a:chOff x="0" y="0"/>
          <a:chExt cx="0" cy="0"/>
        </a:xfrm>
      </p:grpSpPr>
      <p:sp>
        <p:nvSpPr>
          <p:cNvPr id="2" name="矩形 1"/>
          <p:cNvSpPr/>
          <p:nvPr/>
        </p:nvSpPr>
        <p:spPr>
          <a:xfrm>
            <a:off x="514521" y="3043764"/>
            <a:ext cx="2701212" cy="1338828"/>
          </a:xfrm>
          <a:prstGeom prst="rect">
            <a:avLst/>
          </a:prstGeom>
          <a:noFill/>
        </p:spPr>
        <p:txBody>
          <a:bodyPr wrap="square">
            <a:spAutoFit/>
          </a:bodyPr>
          <a:lstStyle/>
          <a:p>
            <a:pPr algn="ctr" defTabSz="1908175">
              <a:lnSpc>
                <a:spcPct val="150000"/>
              </a:lnSpc>
              <a:defRPr/>
            </a:pPr>
            <a:r>
              <a:rPr lang="zh-CN" altLang="en-US" dirty="0">
                <a:solidFill>
                  <a:srgbClr val="BB2D38"/>
                </a:solidFill>
                <a:latin typeface="微软雅黑" panose="020B0503020204020204" pitchFamily="34" charset="-122"/>
                <a:ea typeface="微软雅黑" panose="020B0503020204020204" pitchFamily="34" charset="-122"/>
              </a:rPr>
              <a:t>输入您的内容输入您的内容输入您的输入您的内容输入输入您的内容</a:t>
            </a:r>
            <a:endParaRPr lang="en-US" altLang="zh-CN" dirty="0" smtClean="0">
              <a:solidFill>
                <a:srgbClr val="BB2D38"/>
              </a:solidFill>
              <a:latin typeface="微软雅黑" panose="020B0503020204020204" pitchFamily="34" charset="-122"/>
              <a:ea typeface="微软雅黑" panose="020B0503020204020204" pitchFamily="34" charset="-122"/>
            </a:endParaRPr>
          </a:p>
        </p:txBody>
      </p:sp>
      <p:sp>
        <p:nvSpPr>
          <p:cNvPr id="3" name="矩形 2"/>
          <p:cNvSpPr/>
          <p:nvPr/>
        </p:nvSpPr>
        <p:spPr>
          <a:xfrm>
            <a:off x="4745394" y="5128596"/>
            <a:ext cx="2701212" cy="1338828"/>
          </a:xfrm>
          <a:prstGeom prst="rect">
            <a:avLst/>
          </a:prstGeom>
          <a:noFill/>
        </p:spPr>
        <p:txBody>
          <a:bodyPr wrap="square">
            <a:spAutoFit/>
          </a:bodyPr>
          <a:lstStyle/>
          <a:p>
            <a:pPr algn="ctr" defTabSz="1908175">
              <a:lnSpc>
                <a:spcPct val="150000"/>
              </a:lnSpc>
              <a:defRPr/>
            </a:pPr>
            <a:r>
              <a:rPr lang="zh-CN" altLang="en-US" dirty="0">
                <a:solidFill>
                  <a:srgbClr val="BB2D38"/>
                </a:solidFill>
                <a:latin typeface="微软雅黑" panose="020B0503020204020204" pitchFamily="34" charset="-122"/>
                <a:ea typeface="微软雅黑" panose="020B0503020204020204" pitchFamily="34" charset="-122"/>
              </a:rPr>
              <a:t>输入您的内容输入您的内容输入您的输入您的内容输入输入您的内容</a:t>
            </a:r>
            <a:endParaRPr lang="en-US" altLang="zh-CN" dirty="0" smtClean="0">
              <a:solidFill>
                <a:srgbClr val="BB2D38"/>
              </a:solidFill>
              <a:latin typeface="微软雅黑" panose="020B0503020204020204" pitchFamily="34" charset="-122"/>
              <a:ea typeface="微软雅黑" panose="020B0503020204020204" pitchFamily="34" charset="-122"/>
            </a:endParaRPr>
          </a:p>
        </p:txBody>
      </p:sp>
      <p:grpSp>
        <p:nvGrpSpPr>
          <p:cNvPr id="4" name="组 3"/>
          <p:cNvGrpSpPr/>
          <p:nvPr/>
        </p:nvGrpSpPr>
        <p:grpSpPr>
          <a:xfrm>
            <a:off x="3424770" y="810295"/>
            <a:ext cx="5342460" cy="4046746"/>
            <a:chOff x="3470245" y="810295"/>
            <a:chExt cx="5342460" cy="4046746"/>
          </a:xfrm>
          <a:solidFill>
            <a:srgbClr val="BB2D38"/>
          </a:solidFill>
        </p:grpSpPr>
        <p:sp>
          <p:nvSpPr>
            <p:cNvPr id="5" name="椭圆 4"/>
            <p:cNvSpPr/>
            <p:nvPr/>
          </p:nvSpPr>
          <p:spPr>
            <a:xfrm>
              <a:off x="3470245" y="2185811"/>
              <a:ext cx="2671230" cy="2671230"/>
            </a:xfrm>
            <a:prstGeom prst="ellipse">
              <a:avLst/>
            </a:prstGeom>
            <a:solidFill>
              <a:srgbClr val="BB2D38">
                <a:alpha val="81000"/>
              </a:srgb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BB2D38"/>
                </a:solidFill>
              </a:endParaRPr>
            </a:p>
          </p:txBody>
        </p:sp>
        <p:sp>
          <p:nvSpPr>
            <p:cNvPr id="6" name="椭圆 5"/>
            <p:cNvSpPr/>
            <p:nvPr/>
          </p:nvSpPr>
          <p:spPr>
            <a:xfrm>
              <a:off x="4805860" y="810295"/>
              <a:ext cx="2671230" cy="2671230"/>
            </a:xfrm>
            <a:prstGeom prst="ellipse">
              <a:avLst/>
            </a:prstGeom>
            <a:solidFill>
              <a:srgbClr val="BB2D38">
                <a:alpha val="81000"/>
              </a:srgb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BB2D38"/>
                </a:solidFill>
              </a:endParaRPr>
            </a:p>
          </p:txBody>
        </p:sp>
        <p:sp>
          <p:nvSpPr>
            <p:cNvPr id="7" name="椭圆 6"/>
            <p:cNvSpPr/>
            <p:nvPr/>
          </p:nvSpPr>
          <p:spPr>
            <a:xfrm>
              <a:off x="6141475" y="2185811"/>
              <a:ext cx="2671230" cy="2671230"/>
            </a:xfrm>
            <a:prstGeom prst="ellipse">
              <a:avLst/>
            </a:prstGeom>
            <a:solidFill>
              <a:srgbClr val="BB2D38">
                <a:alpha val="81000"/>
              </a:srgb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BB2D38"/>
                </a:solidFill>
              </a:endParaRPr>
            </a:p>
          </p:txBody>
        </p:sp>
      </p:grpSp>
      <p:sp>
        <p:nvSpPr>
          <p:cNvPr id="8" name="矩形 7"/>
          <p:cNvSpPr/>
          <p:nvPr/>
        </p:nvSpPr>
        <p:spPr>
          <a:xfrm>
            <a:off x="8902625" y="3043764"/>
            <a:ext cx="2701212" cy="1338828"/>
          </a:xfrm>
          <a:prstGeom prst="rect">
            <a:avLst/>
          </a:prstGeom>
          <a:noFill/>
        </p:spPr>
        <p:txBody>
          <a:bodyPr wrap="square">
            <a:spAutoFit/>
          </a:bodyPr>
          <a:lstStyle/>
          <a:p>
            <a:pPr algn="ctr" defTabSz="1908175">
              <a:lnSpc>
                <a:spcPct val="150000"/>
              </a:lnSpc>
              <a:defRPr/>
            </a:pPr>
            <a:r>
              <a:rPr lang="zh-CN" altLang="en-US" dirty="0">
                <a:solidFill>
                  <a:srgbClr val="BB2D38"/>
                </a:solidFill>
                <a:latin typeface="微软雅黑" panose="020B0503020204020204" pitchFamily="34" charset="-122"/>
                <a:ea typeface="微软雅黑" panose="020B0503020204020204" pitchFamily="34" charset="-122"/>
              </a:rPr>
              <a:t>输入您的内容输入您的内容输入您的输入您的内容输入输入您的内容</a:t>
            </a:r>
            <a:endParaRPr lang="en-US" altLang="zh-CN" dirty="0" smtClean="0">
              <a:solidFill>
                <a:srgbClr val="BB2D38"/>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477366" y="1537980"/>
            <a:ext cx="1185933" cy="1185933"/>
          </a:xfrm>
          <a:prstGeom prst="rect">
            <a:avLst/>
          </a:prstGeom>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2450" y="3043764"/>
            <a:ext cx="1156159" cy="1156159"/>
          </a:xfrm>
          <a:prstGeom prst="rect">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7406" y="2956364"/>
            <a:ext cx="1268592" cy="1268592"/>
          </a:xfrm>
          <a:prstGeom prst="rect">
            <a:avLst/>
          </a:prstGeom>
        </p:spPr>
      </p:pic>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r="51563" b="41905"/>
          <a:stretch>
            <a:fillRect/>
          </a:stretch>
        </p:blipFill>
        <p:spPr>
          <a:xfrm>
            <a:off x="1" y="0"/>
            <a:ext cx="4669970" cy="3150615"/>
          </a:xfrm>
          <a:prstGeom prst="rect">
            <a:avLst/>
          </a:prstGeom>
        </p:spPr>
      </p:pic>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l="57857" t="27073"/>
          <a:stretch>
            <a:fillRect/>
          </a:stretch>
        </p:blipFill>
        <p:spPr>
          <a:xfrm>
            <a:off x="7461468" y="2253344"/>
            <a:ext cx="4730532" cy="4604656"/>
          </a:xfrm>
          <a:prstGeom prst="rect">
            <a:avLst/>
          </a:prstGeom>
        </p:spPr>
      </p:pic>
    </p:spTree>
  </p:cSld>
  <p:clrMapOvr>
    <a:masterClrMapping/>
  </p:clrMapOvr>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MH" val="20160615114644"/>
  <p:tag name="MH_LIBRARY" val="GRAPHIC"/>
  <p:tag name="MH_TYPE" val="Other"/>
  <p:tag name="MH_ORDER" val="9"/>
</p:tagLst>
</file>

<file path=ppt/tags/tag11.xml><?xml version="1.0" encoding="utf-8"?>
<p:tagLst xmlns:p="http://schemas.openxmlformats.org/presentationml/2006/main">
  <p:tag name="MH" val="20160615114644"/>
  <p:tag name="MH_LIBRARY" val="GRAPHIC"/>
  <p:tag name="MH_TYPE" val="Other"/>
  <p:tag name="MH_ORDER" val="10"/>
</p:tagLst>
</file>

<file path=ppt/tags/tag12.xml><?xml version="1.0" encoding="utf-8"?>
<p:tagLst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
  <p:tag name="KSO_WM_UNIT_ID" val="257*q_i*1_1"/>
  <p:tag name="KSO_WM_UNIT_CLEAR" val="1"/>
  <p:tag name="KSO_WM_UNIT_LAYERLEVEL" val="1_1"/>
  <p:tag name="KSO_WM_BEAUTIFY_FLAG" val="#wm#"/>
</p:tagLst>
</file>

<file path=ppt/tags/tag13.xml><?xml version="1.0" encoding="utf-8"?>
<p:tagLst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2"/>
  <p:tag name="KSO_WM_UNIT_ID" val="257*q_i*1_2"/>
  <p:tag name="KSO_WM_UNIT_CLEAR" val="1"/>
  <p:tag name="KSO_WM_UNIT_LAYERLEVEL" val="1_1"/>
  <p:tag name="KSO_WM_BEAUTIFY_FLAG" val="#wm#"/>
</p:tagLst>
</file>

<file path=ppt/tags/tag14.xml><?xml version="1.0" encoding="utf-8"?>
<p:tagLst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3"/>
  <p:tag name="KSO_WM_UNIT_ID" val="257*q_i*1_3"/>
  <p:tag name="KSO_WM_UNIT_CLEAR" val="1"/>
  <p:tag name="KSO_WM_UNIT_LAYERLEVEL" val="1_1"/>
  <p:tag name="KSO_WM_BEAUTIFY_FLAG" val="#wm#"/>
</p:tagLst>
</file>

<file path=ppt/tags/tag15.xml><?xml version="1.0" encoding="utf-8"?>
<p:tagLst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4"/>
  <p:tag name="KSO_WM_UNIT_ID" val="257*q_i*1_4"/>
  <p:tag name="KSO_WM_UNIT_CLEAR" val="1"/>
  <p:tag name="KSO_WM_UNIT_LAYERLEVEL" val="1_1"/>
  <p:tag name="KSO_WM_BEAUTIFY_FLAG" val="#wm#"/>
</p:tagLst>
</file>

<file path=ppt/tags/tag16.xml><?xml version="1.0" encoding="utf-8"?>
<p:tagLst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5"/>
  <p:tag name="KSO_WM_UNIT_ID" val="257*q_i*1_5"/>
  <p:tag name="KSO_WM_UNIT_CLEAR" val="1"/>
  <p:tag name="KSO_WM_UNIT_LAYERLEVEL" val="1_1"/>
  <p:tag name="KSO_WM_BEAUTIFY_FLAG" val="#wm#"/>
</p:tagLst>
</file>

<file path=ppt/tags/tag17.xml><?xml version="1.0" encoding="utf-8"?>
<p:tagLst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6"/>
  <p:tag name="KSO_WM_UNIT_ID" val="257*q_i*1_6"/>
  <p:tag name="KSO_WM_UNIT_CLEAR" val="1"/>
  <p:tag name="KSO_WM_UNIT_LAYERLEVEL" val="1_1"/>
  <p:tag name="KSO_WM_BEAUTIFY_FLAG" val="#wm#"/>
</p:tagLst>
</file>

<file path=ppt/tags/tag18.xml><?xml version="1.0" encoding="utf-8"?>
<p:tagLst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7"/>
  <p:tag name="KSO_WM_UNIT_ID" val="257*q_i*1_7"/>
  <p:tag name="KSO_WM_UNIT_CLEAR" val="1"/>
  <p:tag name="KSO_WM_UNIT_LAYERLEVEL" val="1_1"/>
  <p:tag name="KSO_WM_BEAUTIFY_FLAG" val="#wm#"/>
</p:tagLst>
</file>

<file path=ppt/tags/tag19.xml><?xml version="1.0" encoding="utf-8"?>
<p:tagLst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8"/>
  <p:tag name="KSO_WM_UNIT_ID" val="257*q_i*1_8"/>
  <p:tag name="KSO_WM_UNIT_CLEAR" val="1"/>
  <p:tag name="KSO_WM_UNIT_LAYERLEVEL" val="1_1"/>
  <p:tag name="KSO_WM_BEAUTIFY_FLAG" val="#wm#"/>
</p:tagLst>
</file>

<file path=ppt/tags/tag2.xml><?xml version="1.0" encoding="utf-8"?>
<p:tagLst xmlns:p="http://schemas.openxmlformats.org/presentationml/2006/main">
  <p:tag name="MH" val="20160615114644"/>
  <p:tag name="MH_LIBRARY" val="GRAPHIC"/>
  <p:tag name="MH_TYPE" val="Other"/>
  <p:tag name="MH_ORDER" val="1"/>
</p:tagLst>
</file>

<file path=ppt/tags/tag20.xml><?xml version="1.0" encoding="utf-8"?>
<p:tagLst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9"/>
  <p:tag name="KSO_WM_UNIT_ID" val="257*q_i*1_9"/>
  <p:tag name="KSO_WM_UNIT_CLEAR" val="1"/>
  <p:tag name="KSO_WM_UNIT_LAYERLEVEL" val="1_1"/>
  <p:tag name="KSO_WM_BEAUTIFY_FLAG" val="#wm#"/>
</p:tagLst>
</file>

<file path=ppt/tags/tag21.xml><?xml version="1.0" encoding="utf-8"?>
<p:tagLst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0"/>
  <p:tag name="KSO_WM_UNIT_ID" val="257*q_i*1_10"/>
  <p:tag name="KSO_WM_UNIT_CLEAR" val="1"/>
  <p:tag name="KSO_WM_UNIT_LAYERLEVEL" val="1_1"/>
  <p:tag name="KSO_WM_BEAUTIFY_FLAG" val="#wm#"/>
</p:tagLst>
</file>

<file path=ppt/tags/tag22.xml><?xml version="1.0" encoding="utf-8"?>
<p:tagLst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1"/>
  <p:tag name="KSO_WM_UNIT_ID" val="257*q_i*1_11"/>
  <p:tag name="KSO_WM_UNIT_CLEAR" val="1"/>
  <p:tag name="KSO_WM_UNIT_LAYERLEVEL" val="1_1"/>
  <p:tag name="KSO_WM_BEAUTIFY_FLAG" val="#wm#"/>
</p:tagLst>
</file>

<file path=ppt/tags/tag23.xml><?xml version="1.0" encoding="utf-8"?>
<p:tagLst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2"/>
  <p:tag name="KSO_WM_UNIT_ID" val="257*q_i*1_12"/>
  <p:tag name="KSO_WM_UNIT_CLEAR" val="1"/>
  <p:tag name="KSO_WM_UNIT_LAYERLEVEL" val="1_1"/>
  <p:tag name="KSO_WM_BEAUTIFY_FLAG" val="#wm#"/>
</p:tagLst>
</file>

<file path=ppt/tags/tag3.xml><?xml version="1.0" encoding="utf-8"?>
<p:tagLst xmlns:p="http://schemas.openxmlformats.org/presentationml/2006/main">
  <p:tag name="MH" val="20160615114644"/>
  <p:tag name="MH_LIBRARY" val="GRAPHIC"/>
  <p:tag name="MH_TYPE" val="Other"/>
  <p:tag name="MH_ORDER" val="2"/>
</p:tagLst>
</file>

<file path=ppt/tags/tag4.xml><?xml version="1.0" encoding="utf-8"?>
<p:tagLst xmlns:p="http://schemas.openxmlformats.org/presentationml/2006/main">
  <p:tag name="MH" val="20160615114644"/>
  <p:tag name="MH_LIBRARY" val="GRAPHIC"/>
  <p:tag name="MH_TYPE" val="Other"/>
  <p:tag name="MH_ORDER" val="3"/>
</p:tagLst>
</file>

<file path=ppt/tags/tag5.xml><?xml version="1.0" encoding="utf-8"?>
<p:tagLst xmlns:p="http://schemas.openxmlformats.org/presentationml/2006/main">
  <p:tag name="MH" val="20160615114644"/>
  <p:tag name="MH_LIBRARY" val="GRAPHIC"/>
  <p:tag name="MH_TYPE" val="Other"/>
  <p:tag name="MH_ORDER" val="4"/>
</p:tagLst>
</file>

<file path=ppt/tags/tag6.xml><?xml version="1.0" encoding="utf-8"?>
<p:tagLst xmlns:p="http://schemas.openxmlformats.org/presentationml/2006/main">
  <p:tag name="MH" val="20160615114644"/>
  <p:tag name="MH_LIBRARY" val="GRAPHIC"/>
  <p:tag name="MH_TYPE" val="Other"/>
  <p:tag name="MH_ORDER" val="5"/>
</p:tagLst>
</file>

<file path=ppt/tags/tag7.xml><?xml version="1.0" encoding="utf-8"?>
<p:tagLst xmlns:p="http://schemas.openxmlformats.org/presentationml/2006/main">
  <p:tag name="MH" val="20160615114644"/>
  <p:tag name="MH_LIBRARY" val="GRAPHIC"/>
  <p:tag name="MH_TYPE" val="Other"/>
  <p:tag name="MH_ORDER" val="6"/>
</p:tagLst>
</file>

<file path=ppt/tags/tag8.xml><?xml version="1.0" encoding="utf-8"?>
<p:tagLst xmlns:p="http://schemas.openxmlformats.org/presentationml/2006/main">
  <p:tag name="MH" val="20160615114644"/>
  <p:tag name="MH_LIBRARY" val="GRAPHIC"/>
  <p:tag name="MH_TYPE" val="Other"/>
  <p:tag name="MH_ORDER" val="7"/>
</p:tagLst>
</file>

<file path=ppt/tags/tag9.xml><?xml version="1.0" encoding="utf-8"?>
<p:tagLst xmlns:p="http://schemas.openxmlformats.org/presentationml/2006/main">
  <p:tag name="MH" val="20160615114644"/>
  <p:tag name="MH_LIBRARY" val="GRAPHIC"/>
  <p:tag name="MH_TYPE" val="Other"/>
  <p:tag name="MH_ORDER" val="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926</Words>
  <Application>WPS 演示</Application>
  <PresentationFormat>宽屏</PresentationFormat>
  <Paragraphs>186</Paragraphs>
  <Slides>16</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16</vt:i4>
      </vt:variant>
    </vt:vector>
  </HeadingPairs>
  <TitlesOfParts>
    <vt:vector size="32" baseType="lpstr">
      <vt:lpstr>Arial</vt:lpstr>
      <vt:lpstr>宋体</vt:lpstr>
      <vt:lpstr>Wingdings</vt:lpstr>
      <vt:lpstr>Arial</vt:lpstr>
      <vt:lpstr>Yuppy SC</vt:lpstr>
      <vt:lpstr>微软雅黑</vt:lpstr>
      <vt:lpstr>Arial Black</vt:lpstr>
      <vt:lpstr>Agency FB</vt:lpstr>
      <vt:lpstr>微软雅黑 Light</vt:lpstr>
      <vt:lpstr>Calibri</vt:lpstr>
      <vt:lpstr>DengXian</vt:lpstr>
      <vt:lpstr>Arial Unicode MS</vt:lpstr>
      <vt:lpstr>DengXian Light</vt:lpstr>
      <vt:lpstr>Segoe Print</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李慧民</cp:lastModifiedBy>
  <cp:revision>12</cp:revision>
  <dcterms:created xsi:type="dcterms:W3CDTF">2018-02-28T13:35:00Z</dcterms:created>
  <dcterms:modified xsi:type="dcterms:W3CDTF">2018-04-06T08:48:15Z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