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7" r:id="rId13"/>
    <p:sldId id="268" r:id="rId14"/>
    <p:sldId id="266" r:id="rId15"/>
    <p:sldId id="269" r:id="rId16"/>
    <p:sldId id="284" r:id="rId17"/>
    <p:sldId id="271" r:id="rId18"/>
    <p:sldId id="270" r:id="rId19"/>
    <p:sldId id="272" r:id="rId20"/>
    <p:sldId id="273" r:id="rId21"/>
    <p:sldId id="275" r:id="rId22"/>
    <p:sldId id="276" r:id="rId23"/>
    <p:sldId id="279" r:id="rId24"/>
    <p:sldId id="278" r:id="rId25"/>
    <p:sldId id="277" r:id="rId26"/>
    <p:sldId id="293" r:id="rId27"/>
  </p:sldIdLst>
  <p:sldSz cx="9144000" cy="5143500" type="screen16x9"/>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F7F"/>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p14:dur="700"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advClick="0" advTm="6645">
    <p:comb/>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hingl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advTm="6645">
    <p:comb/>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2.png"/><Relationship Id="rId7" Type="http://schemas.openxmlformats.org/officeDocument/2006/relationships/image" Target="../media/image21.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0" Type="http://schemas.openxmlformats.org/officeDocument/2006/relationships/notesSlide" Target="../notesSlides/notesSlide17.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30.jpeg"/><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840"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402080" y="1464310"/>
            <a:ext cx="6760210" cy="852805"/>
          </a:xfrm>
          <a:prstGeom prst="rect">
            <a:avLst/>
          </a:prstGeom>
          <a:noFill/>
        </p:spPr>
        <p:txBody>
          <a:bodyPr wrap="square" rtlCol="0">
            <a:spAutoFit/>
          </a:bodyPr>
          <a:lstStyle/>
          <a:p>
            <a:pPr algn="ctr"/>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清新粉色系PPT模板</a:t>
            </a:r>
            <a:endPar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sp>
        <p:nvSpPr>
          <p:cNvPr id="4" name="文本框 3"/>
          <p:cNvSpPr txBox="1"/>
          <p:nvPr/>
        </p:nvSpPr>
        <p:spPr>
          <a:xfrm>
            <a:off x="2339566" y="2317306"/>
            <a:ext cx="4744312" cy="575945"/>
          </a:xfrm>
          <a:prstGeom prst="rect">
            <a:avLst/>
          </a:prstGeom>
          <a:noFill/>
        </p:spPr>
        <p:txBody>
          <a:bodyPr wrap="square" rtlCol="0">
            <a:spAutoFit/>
          </a:bodyPr>
          <a:lstStyle/>
          <a:p>
            <a:pPr algn="ctr"/>
            <a:r>
              <a:rPr lang="en-US" altLang="zh-CN" sz="1050" dirty="0">
                <a:solidFill>
                  <a:schemeClr val="tx1">
                    <a:lumMod val="65000"/>
                    <a:lumOff val="35000"/>
                  </a:schemeClr>
                </a:solidFill>
              </a:rPr>
              <a:t>Here to add a detailed text description, recommendations related to the title and in line with the overall language style, language description as simple and vivid, add a detailed text description here, the recommendations</a:t>
            </a:r>
            <a:endParaRPr lang="zh-CN" altLang="en-US" sz="1050" dirty="0">
              <a:solidFill>
                <a:schemeClr val="tx1">
                  <a:lumMod val="65000"/>
                  <a:lumOff val="35000"/>
                </a:schemeClr>
              </a:solidFill>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1"/>
          <a:stretch>
            <a:fillRect/>
          </a:stretch>
        </p:blipFill>
        <p:spPr>
          <a:xfrm>
            <a:off x="4531424" y="-587871"/>
            <a:ext cx="6034726" cy="2640192"/>
          </a:xfrm>
          <a:prstGeom prst="rect">
            <a:avLst/>
          </a:prstGeom>
        </p:spPr>
      </p:pic>
      <p:pic>
        <p:nvPicPr>
          <p:cNvPr id="5" name="图片 4" descr="89"/>
          <p:cNvPicPr>
            <a:picLocks noChangeAspect="1"/>
          </p:cNvPicPr>
          <p:nvPr/>
        </p:nvPicPr>
        <p:blipFill>
          <a:blip r:embed="rId2"/>
          <a:stretch>
            <a:fillRect/>
          </a:stretch>
        </p:blipFill>
        <p:spPr>
          <a:xfrm>
            <a:off x="-609890" y="2846009"/>
            <a:ext cx="5404204" cy="2851636"/>
          </a:xfrm>
          <a:prstGeom prst="rect">
            <a:avLst/>
          </a:prstGeom>
        </p:spPr>
      </p:pic>
      <p:pic>
        <p:nvPicPr>
          <p:cNvPr id="6" name="图片 5" descr="852"/>
          <p:cNvPicPr>
            <a:picLocks noChangeAspect="1"/>
          </p:cNvPicPr>
          <p:nvPr/>
        </p:nvPicPr>
        <p:blipFill>
          <a:blip r:embed="rId3"/>
          <a:stretch>
            <a:fillRect/>
          </a:stretch>
        </p:blipFill>
        <p:spPr>
          <a:xfrm>
            <a:off x="1358265" y="716280"/>
            <a:ext cx="981075" cy="889635"/>
          </a:xfrm>
          <a:prstGeom prst="rect">
            <a:avLst/>
          </a:prstGeom>
        </p:spPr>
      </p:pic>
      <p:pic>
        <p:nvPicPr>
          <p:cNvPr id="7" name="Keith Kenniff - Receives">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609600" y="106750"/>
            <a:ext cx="609600" cy="609600"/>
          </a:xfrm>
          <a:prstGeom prst="rect">
            <a:avLst/>
          </a:prstGeom>
        </p:spPr>
      </p:pic>
      <p:pic>
        <p:nvPicPr>
          <p:cNvPr id="8" name="图片 7" descr="852"/>
          <p:cNvPicPr>
            <a:picLocks noChangeAspect="1"/>
          </p:cNvPicPr>
          <p:nvPr/>
        </p:nvPicPr>
        <p:blipFill>
          <a:blip r:embed="rId3"/>
          <a:stretch>
            <a:fillRect/>
          </a:stretch>
        </p:blipFill>
        <p:spPr>
          <a:xfrm rot="17520000">
            <a:off x="6824980" y="2845435"/>
            <a:ext cx="981075" cy="889635"/>
          </a:xfrm>
          <a:prstGeom prst="rect">
            <a:avLst/>
          </a:prstGeom>
        </p:spPr>
      </p:pic>
      <p:sp>
        <p:nvSpPr>
          <p:cNvPr id="10" name="圆角矩形 9"/>
          <p:cNvSpPr/>
          <p:nvPr/>
        </p:nvSpPr>
        <p:spPr>
          <a:xfrm>
            <a:off x="3943350" y="2997835"/>
            <a:ext cx="1229360" cy="32512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3943350" y="2997835"/>
            <a:ext cx="1517015" cy="306705"/>
          </a:xfrm>
          <a:prstGeom prst="rect">
            <a:avLst/>
          </a:prstGeom>
          <a:noFill/>
        </p:spPr>
        <p:txBody>
          <a:bodyPr wrap="square" rtlCol="0">
            <a:spAutoFit/>
          </a:bodyPr>
          <a:p>
            <a:r>
              <a:rPr lang="zh-CN" altLang="en-US" sz="1400">
                <a:latin typeface="微软雅黑" panose="020B0503020204020204" charset="-122"/>
                <a:ea typeface="微软雅黑" panose="020B0503020204020204" charset="-122"/>
              </a:rPr>
              <a:t>汇报人：</a:t>
            </a:r>
            <a:r>
              <a:rPr lang="en-US" altLang="zh-CN" sz="1400">
                <a:latin typeface="微软雅黑" panose="020B0503020204020204" charset="-122"/>
                <a:ea typeface="微软雅黑" panose="020B0503020204020204" charset="-122"/>
              </a:rPr>
              <a:t>xxx</a:t>
            </a:r>
            <a:endParaRPr lang="en-US" altLang="zh-CN" sz="1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3"/>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childTnLst>
                          </p:cTn>
                        </p:par>
                        <p:par>
                          <p:cTn id="27" fill="hold">
                            <p:stCondLst>
                              <p:cond delay="295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950"/>
                            </p:stCondLst>
                            <p:childTnLst>
                              <p:par>
                                <p:cTn id="34" presetID="53" presetClass="entr" presetSubtype="16"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par>
                                <p:cTn id="39" presetID="53" presetClass="entr" presetSubtype="1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par>
                                <p:cTn id="49" presetID="53" presetClass="entr" presetSubtype="16"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par>
                                <p:cTn id="54" presetID="53" presetClass="entr" presetSubtype="16"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par>
                          <p:cTn id="59" fill="hold">
                            <p:stCondLst>
                              <p:cond delay="4450"/>
                            </p:stCondLst>
                            <p:childTnLst>
                              <p:par>
                                <p:cTn id="60" presetID="17" presetClass="entr" presetSubtype="1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strVal val="#ppt_h"/>
                                          </p:val>
                                        </p:tav>
                                        <p:tav tm="100000">
                                          <p:val>
                                            <p:strVal val="#ppt_h"/>
                                          </p:val>
                                        </p:tav>
                                      </p:tavLst>
                                    </p:anim>
                                  </p:childTnLst>
                                </p:cTn>
                              </p:par>
                            </p:childTnLst>
                          </p:cTn>
                        </p:par>
                        <p:par>
                          <p:cTn id="64" fill="hold">
                            <p:stCondLst>
                              <p:cond delay="4950"/>
                            </p:stCondLst>
                            <p:childTnLst>
                              <p:par>
                                <p:cTn id="65" presetID="17" presetClass="entr" presetSubtype="1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linds(horizontal)">
                                      <p:cBhvr>
                                        <p:cTn id="73" dur="500"/>
                                        <p:tgtEl>
                                          <p:spTgt spid="1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linds(horizontal)">
                                      <p:cBhvr>
                                        <p:cTn id="7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10"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工作岗位认知</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7" name="矩形 6"/>
          <p:cNvSpPr/>
          <p:nvPr/>
        </p:nvSpPr>
        <p:spPr>
          <a:xfrm>
            <a:off x="4902582" y="1"/>
            <a:ext cx="3785488" cy="293972"/>
          </a:xfrm>
          <a:prstGeom prst="rect">
            <a:avLst/>
          </a:prstGeom>
          <a:solidFill>
            <a:srgbClr val="968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2" name="矩形 1"/>
          <p:cNvSpPr/>
          <p:nvPr/>
        </p:nvSpPr>
        <p:spPr>
          <a:xfrm>
            <a:off x="4902582" y="0"/>
            <a:ext cx="3785488" cy="51450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chemeClr val="tx1">
                  <a:lumMod val="75000"/>
                  <a:lumOff val="25000"/>
                </a:schemeClr>
              </a:solidFill>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931" y="698500"/>
            <a:ext cx="3804242" cy="1972355"/>
          </a:xfrm>
          <a:prstGeom prst="rect">
            <a:avLst/>
          </a:prstGeom>
        </p:spPr>
      </p:pic>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24496"/>
          <a:stretch>
            <a:fillRect/>
          </a:stretch>
        </p:blipFill>
        <p:spPr>
          <a:xfrm>
            <a:off x="702932" y="2767026"/>
            <a:ext cx="3804242" cy="1893874"/>
          </a:xfrm>
          <a:prstGeom prst="rect">
            <a:avLst/>
          </a:prstGeom>
        </p:spPr>
      </p:pic>
      <p:sp>
        <p:nvSpPr>
          <p:cNvPr id="15" name="TextBox 14"/>
          <p:cNvSpPr txBox="1"/>
          <p:nvPr/>
        </p:nvSpPr>
        <p:spPr bwMode="auto">
          <a:xfrm>
            <a:off x="5218172" y="1486949"/>
            <a:ext cx="3243460" cy="486608"/>
          </a:xfrm>
          <a:prstGeom prst="rect">
            <a:avLst/>
          </a:prstGeom>
          <a:noFill/>
        </p:spPr>
        <p:txBody>
          <a:bodyPr wrap="square">
            <a:spAutoFit/>
          </a:bodyPr>
          <a:lstStyle/>
          <a:p>
            <a:pPr>
              <a:lnSpc>
                <a:spcPct val="150000"/>
              </a:lnSpc>
            </a:pPr>
            <a:r>
              <a:rPr lang="zh-CN" altLang="en-US" sz="900" dirty="0">
                <a:solidFill>
                  <a:schemeClr val="tx1">
                    <a:lumMod val="75000"/>
                    <a:lumOff val="25000"/>
                  </a:schemeClr>
                </a:solidFill>
              </a:rPr>
              <a:t>这里输入简单的文字概述这里输入简单文字概述简单的文字概述这里输入简单的文字概述这里输入简</a:t>
            </a:r>
            <a:endParaRPr lang="zh-CN" altLang="en-US" sz="900" dirty="0">
              <a:solidFill>
                <a:schemeClr val="tx1">
                  <a:lumMod val="75000"/>
                  <a:lumOff val="25000"/>
                </a:schemeClr>
              </a:solidFill>
              <a:latin typeface="Calibri" panose="020F0502020204030204" charset="0"/>
            </a:endParaRPr>
          </a:p>
        </p:txBody>
      </p:sp>
      <p:sp>
        <p:nvSpPr>
          <p:cNvPr id="16" name="矩形 15"/>
          <p:cNvSpPr/>
          <p:nvPr/>
        </p:nvSpPr>
        <p:spPr bwMode="auto">
          <a:xfrm>
            <a:off x="5232866" y="1121155"/>
            <a:ext cx="1819360"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anose="020B0503020204020204" charset="-122"/>
                <a:ea typeface="微软雅黑" panose="020B0503020204020204" charset="-122"/>
              </a:rPr>
              <a:t>输入相关标题</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grpSp>
        <p:nvGrpSpPr>
          <p:cNvPr id="8" name="组合 7"/>
          <p:cNvGrpSpPr/>
          <p:nvPr/>
        </p:nvGrpSpPr>
        <p:grpSpPr>
          <a:xfrm>
            <a:off x="4636828" y="1486990"/>
            <a:ext cx="516518" cy="516518"/>
            <a:chOff x="4644009" y="1703896"/>
            <a:chExt cx="573732" cy="573732"/>
          </a:xfrm>
        </p:grpSpPr>
        <p:sp>
          <p:nvSpPr>
            <p:cNvPr id="5" name="椭圆 4"/>
            <p:cNvSpPr/>
            <p:nvPr/>
          </p:nvSpPr>
          <p:spPr>
            <a:xfrm>
              <a:off x="4644009" y="1703896"/>
              <a:ext cx="573732" cy="573732"/>
            </a:xfrm>
            <a:prstGeom prst="ellipse">
              <a:avLst/>
            </a:prstGeom>
            <a:solidFill>
              <a:srgbClr val="FF7F7F"/>
            </a:solidFill>
            <a:ln>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6" name="右箭头 5"/>
            <p:cNvSpPr/>
            <p:nvPr/>
          </p:nvSpPr>
          <p:spPr>
            <a:xfrm>
              <a:off x="4860032" y="1860175"/>
              <a:ext cx="216024" cy="26117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grpSp>
      <p:grpSp>
        <p:nvGrpSpPr>
          <p:cNvPr id="26" name="组合 25"/>
          <p:cNvGrpSpPr/>
          <p:nvPr/>
        </p:nvGrpSpPr>
        <p:grpSpPr>
          <a:xfrm>
            <a:off x="4636828" y="3645180"/>
            <a:ext cx="516518" cy="516518"/>
            <a:chOff x="4644009" y="1703896"/>
            <a:chExt cx="573732" cy="573732"/>
          </a:xfrm>
        </p:grpSpPr>
        <p:sp>
          <p:nvSpPr>
            <p:cNvPr id="27" name="椭圆 26"/>
            <p:cNvSpPr/>
            <p:nvPr/>
          </p:nvSpPr>
          <p:spPr>
            <a:xfrm>
              <a:off x="4644009" y="1703896"/>
              <a:ext cx="573732" cy="573732"/>
            </a:xfrm>
            <a:prstGeom prst="ellipse">
              <a:avLst/>
            </a:prstGeom>
            <a:solidFill>
              <a:srgbClr val="FF7F7F"/>
            </a:solidFill>
            <a:ln>
              <a:solidFill>
                <a:srgbClr val="F4F0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p>
          </p:txBody>
        </p:sp>
        <p:sp>
          <p:nvSpPr>
            <p:cNvPr id="28" name="右箭头 27"/>
            <p:cNvSpPr/>
            <p:nvPr/>
          </p:nvSpPr>
          <p:spPr>
            <a:xfrm>
              <a:off x="4860032" y="1860175"/>
              <a:ext cx="216024" cy="26117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p>
          </p:txBody>
        </p:sp>
      </p:grpSp>
      <p:sp>
        <p:nvSpPr>
          <p:cNvPr id="13" name="TextBox 28"/>
          <p:cNvSpPr txBox="1"/>
          <p:nvPr/>
        </p:nvSpPr>
        <p:spPr bwMode="auto">
          <a:xfrm>
            <a:off x="5220272" y="3678471"/>
            <a:ext cx="3243460" cy="486608"/>
          </a:xfrm>
          <a:prstGeom prst="rect">
            <a:avLst/>
          </a:prstGeom>
          <a:noFill/>
        </p:spPr>
        <p:txBody>
          <a:bodyPr wrap="square">
            <a:spAutoFit/>
          </a:bodyPr>
          <a:lstStyle/>
          <a:p>
            <a:pPr>
              <a:lnSpc>
                <a:spcPct val="150000"/>
              </a:lnSpc>
            </a:pPr>
            <a:r>
              <a:rPr lang="zh-CN" altLang="en-US" sz="900" dirty="0">
                <a:solidFill>
                  <a:schemeClr val="tx1">
                    <a:lumMod val="75000"/>
                    <a:lumOff val="25000"/>
                  </a:schemeClr>
                </a:solidFill>
              </a:rPr>
              <a:t>这里输入简单的文字概述这里输入简单文字概述简单的文字概述这里输入简单的文字概述这里输入简</a:t>
            </a:r>
            <a:endParaRPr lang="zh-CN" altLang="en-US" sz="900" dirty="0">
              <a:solidFill>
                <a:schemeClr val="tx1">
                  <a:lumMod val="75000"/>
                  <a:lumOff val="25000"/>
                </a:schemeClr>
              </a:solidFill>
              <a:latin typeface="Calibri" panose="020F0502020204030204" charset="0"/>
            </a:endParaRPr>
          </a:p>
        </p:txBody>
      </p:sp>
      <p:sp>
        <p:nvSpPr>
          <p:cNvPr id="30" name="矩形 29"/>
          <p:cNvSpPr/>
          <p:nvPr/>
        </p:nvSpPr>
        <p:spPr bwMode="auto">
          <a:xfrm>
            <a:off x="5234966" y="3312678"/>
            <a:ext cx="1819360" cy="276999"/>
          </a:xfrm>
          <a:prstGeom prst="rect">
            <a:avLst/>
          </a:prstGeom>
        </p:spPr>
        <p:txBody>
          <a:bodyPr>
            <a:spAutoFit/>
          </a:bodyPr>
          <a:lstStyle/>
          <a:p>
            <a:pPr>
              <a:defRPr/>
            </a:pPr>
            <a:r>
              <a:rPr lang="zh-CN" altLang="en-US" sz="1200" dirty="0">
                <a:solidFill>
                  <a:schemeClr val="tx1">
                    <a:lumMod val="75000"/>
                    <a:lumOff val="25000"/>
                  </a:schemeClr>
                </a:solidFill>
                <a:latin typeface="微软雅黑" panose="020B0503020204020204" charset="-122"/>
                <a:ea typeface="微软雅黑" panose="020B0503020204020204" charset="-122"/>
              </a:rPr>
              <a:t>输入相关标题</a:t>
            </a:r>
            <a:endParaRPr lang="zh-CN" altLang="en-US" sz="12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0-#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0-#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5" grpId="0"/>
      <p:bldP spid="16" grpId="0"/>
      <p:bldP spid="13"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工作岗位认知</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grpSp>
        <p:nvGrpSpPr>
          <p:cNvPr id="2" name="Group 3"/>
          <p:cNvGrpSpPr/>
          <p:nvPr/>
        </p:nvGrpSpPr>
        <p:grpSpPr bwMode="auto">
          <a:xfrm>
            <a:off x="5713681" y="1275755"/>
            <a:ext cx="2216282" cy="531657"/>
            <a:chOff x="1603804" y="2220559"/>
            <a:chExt cx="2955174" cy="708885"/>
          </a:xfrm>
        </p:grpSpPr>
        <p:sp>
          <p:nvSpPr>
            <p:cNvPr id="6" name="Text Placeholder 2"/>
            <p:cNvSpPr txBox="1"/>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b="1" dirty="0">
                  <a:solidFill>
                    <a:srgbClr val="FF7F7F"/>
                  </a:solidFill>
                  <a:latin typeface="微软雅黑" panose="020B0503020204020204" charset="-122"/>
                  <a:ea typeface="微软雅黑" panose="020B0503020204020204" charset="-122"/>
                  <a:cs typeface="Clear Sans" panose="020B0503030202020304" pitchFamily="34" charset="0"/>
                </a:rPr>
                <a:t>单击此处添加标题</a:t>
              </a:r>
              <a:endParaRPr lang="en-GB"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8" name="TextBox 5"/>
            <p:cNvSpPr txBox="1"/>
            <p:nvPr/>
          </p:nvSpPr>
          <p:spPr>
            <a:xfrm>
              <a:off x="1679985" y="2560292"/>
              <a:ext cx="2878993" cy="369152"/>
            </a:xfrm>
            <a:prstGeom prst="rect">
              <a:avLst/>
            </a:prstGeom>
            <a:noFill/>
          </p:spPr>
          <p:txBody>
            <a:bodyPr lIns="0" tIns="0" rIns="0" bIns="0">
              <a:spAutoFit/>
            </a:bodyPr>
            <a:lstStyle/>
            <a:p>
              <a:pPr defTabSz="1087755">
                <a:defRPr/>
              </a:pPr>
              <a:r>
                <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3" name="Group 6"/>
          <p:cNvGrpSpPr/>
          <p:nvPr/>
        </p:nvGrpSpPr>
        <p:grpSpPr bwMode="auto">
          <a:xfrm>
            <a:off x="5713681" y="2433054"/>
            <a:ext cx="2216282" cy="531657"/>
            <a:chOff x="1603804" y="2220559"/>
            <a:chExt cx="2955174" cy="708885"/>
          </a:xfrm>
        </p:grpSpPr>
        <p:sp>
          <p:nvSpPr>
            <p:cNvPr id="14" name="Text Placeholder 2"/>
            <p:cNvSpPr txBox="1"/>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b="1" dirty="0">
                  <a:solidFill>
                    <a:srgbClr val="FF7F7F"/>
                  </a:solidFill>
                  <a:latin typeface="微软雅黑" panose="020B0503020204020204" charset="-122"/>
                  <a:ea typeface="微软雅黑" panose="020B0503020204020204" charset="-122"/>
                  <a:cs typeface="Clear Sans" panose="020B0503030202020304" pitchFamily="34" charset="0"/>
                </a:rPr>
                <a:t>单击此处添加标题</a:t>
              </a:r>
              <a:endParaRPr lang="en-GB"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9" name="TextBox 8"/>
            <p:cNvSpPr txBox="1"/>
            <p:nvPr/>
          </p:nvSpPr>
          <p:spPr>
            <a:xfrm>
              <a:off x="1679985" y="2560292"/>
              <a:ext cx="2878993" cy="369152"/>
            </a:xfrm>
            <a:prstGeom prst="rect">
              <a:avLst/>
            </a:prstGeom>
            <a:noFill/>
          </p:spPr>
          <p:txBody>
            <a:bodyPr lIns="0" tIns="0" rIns="0" bIns="0">
              <a:spAutoFit/>
            </a:bodyPr>
            <a:lstStyle/>
            <a:p>
              <a:pPr defTabSz="1087755">
                <a:defRPr/>
              </a:pPr>
              <a:r>
                <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20" name="Group 9"/>
          <p:cNvGrpSpPr/>
          <p:nvPr/>
        </p:nvGrpSpPr>
        <p:grpSpPr bwMode="auto">
          <a:xfrm>
            <a:off x="5713681" y="3683222"/>
            <a:ext cx="2216282" cy="531657"/>
            <a:chOff x="1603804" y="2220559"/>
            <a:chExt cx="2955174" cy="708885"/>
          </a:xfrm>
        </p:grpSpPr>
        <p:sp>
          <p:nvSpPr>
            <p:cNvPr id="28" name="Text Placeholder 2"/>
            <p:cNvSpPr txBox="1"/>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b="1" dirty="0">
                  <a:solidFill>
                    <a:srgbClr val="FF7F7F"/>
                  </a:solidFill>
                  <a:latin typeface="微软雅黑" panose="020B0503020204020204" charset="-122"/>
                  <a:ea typeface="微软雅黑" panose="020B0503020204020204" charset="-122"/>
                  <a:cs typeface="Clear Sans" panose="020B0503030202020304" pitchFamily="34" charset="0"/>
                </a:rPr>
                <a:t>单击此处添加标题</a:t>
              </a:r>
              <a:endParaRPr lang="en-GB"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4" name="TextBox 11"/>
            <p:cNvSpPr txBox="1"/>
            <p:nvPr/>
          </p:nvSpPr>
          <p:spPr>
            <a:xfrm>
              <a:off x="1679985" y="2560292"/>
              <a:ext cx="2878993" cy="369152"/>
            </a:xfrm>
            <a:prstGeom prst="rect">
              <a:avLst/>
            </a:prstGeom>
            <a:noFill/>
          </p:spPr>
          <p:txBody>
            <a:bodyPr lIns="0" tIns="0" rIns="0" bIns="0">
              <a:spAutoFit/>
            </a:bodyPr>
            <a:lstStyle/>
            <a:p>
              <a:pPr defTabSz="1087755">
                <a:defRPr/>
              </a:pPr>
              <a:r>
                <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30" name="Group 12"/>
          <p:cNvGrpSpPr/>
          <p:nvPr/>
        </p:nvGrpSpPr>
        <p:grpSpPr bwMode="auto">
          <a:xfrm>
            <a:off x="1223985" y="1275755"/>
            <a:ext cx="2218662" cy="531657"/>
            <a:chOff x="1679271" y="2220559"/>
            <a:chExt cx="2959965" cy="708885"/>
          </a:xfrm>
        </p:grpSpPr>
        <p:sp>
          <p:nvSpPr>
            <p:cNvPr id="31" name="Text Placeholder 2"/>
            <p:cNvSpPr txBox="1"/>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b="1" dirty="0">
                  <a:solidFill>
                    <a:srgbClr val="FF7F7F"/>
                  </a:solidFill>
                  <a:latin typeface="微软雅黑" panose="020B0503020204020204" charset="-122"/>
                  <a:ea typeface="微软雅黑" panose="020B0503020204020204" charset="-122"/>
                  <a:cs typeface="Clear Sans" panose="020B0503030202020304" pitchFamily="34" charset="0"/>
                </a:rPr>
                <a:t>单击此处添加标题</a:t>
              </a:r>
              <a:endParaRPr lang="en-US"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32" name="TextBox 14"/>
            <p:cNvSpPr txBox="1"/>
            <p:nvPr/>
          </p:nvSpPr>
          <p:spPr>
            <a:xfrm>
              <a:off x="1679271" y="2560292"/>
              <a:ext cx="2878979" cy="369152"/>
            </a:xfrm>
            <a:prstGeom prst="rect">
              <a:avLst/>
            </a:prstGeom>
            <a:noFill/>
          </p:spPr>
          <p:txBody>
            <a:bodyPr lIns="0" tIns="0" rIns="0" bIns="0">
              <a:spAutoFit/>
            </a:bodyPr>
            <a:lstStyle/>
            <a:p>
              <a:pPr algn="r" defTabSz="1087755">
                <a:defRPr/>
              </a:pPr>
              <a:r>
                <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33" name="Group 15"/>
          <p:cNvGrpSpPr/>
          <p:nvPr/>
        </p:nvGrpSpPr>
        <p:grpSpPr bwMode="auto">
          <a:xfrm>
            <a:off x="1223985" y="2433054"/>
            <a:ext cx="2218662" cy="531657"/>
            <a:chOff x="1679271" y="2220559"/>
            <a:chExt cx="2959965" cy="708885"/>
          </a:xfrm>
        </p:grpSpPr>
        <p:sp>
          <p:nvSpPr>
            <p:cNvPr id="34" name="Text Placeholder 2"/>
            <p:cNvSpPr txBox="1"/>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b="1" dirty="0">
                  <a:solidFill>
                    <a:srgbClr val="FF7F7F"/>
                  </a:solidFill>
                  <a:latin typeface="微软雅黑" panose="020B0503020204020204" charset="-122"/>
                  <a:ea typeface="微软雅黑" panose="020B0503020204020204" charset="-122"/>
                  <a:cs typeface="Clear Sans" panose="020B0503030202020304" pitchFamily="34" charset="0"/>
                </a:rPr>
                <a:t>单击此处添加标题</a:t>
              </a:r>
              <a:endParaRPr lang="en-GB"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35" name="TextBox 17"/>
            <p:cNvSpPr txBox="1"/>
            <p:nvPr/>
          </p:nvSpPr>
          <p:spPr>
            <a:xfrm>
              <a:off x="1679271" y="2560292"/>
              <a:ext cx="2878979" cy="369152"/>
            </a:xfrm>
            <a:prstGeom prst="rect">
              <a:avLst/>
            </a:prstGeom>
            <a:noFill/>
          </p:spPr>
          <p:txBody>
            <a:bodyPr lIns="0" tIns="0" rIns="0" bIns="0">
              <a:spAutoFit/>
            </a:bodyPr>
            <a:lstStyle/>
            <a:p>
              <a:pPr algn="r" defTabSz="1087755">
                <a:defRPr/>
              </a:pPr>
              <a:r>
                <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36" name="Group 18"/>
          <p:cNvGrpSpPr/>
          <p:nvPr/>
        </p:nvGrpSpPr>
        <p:grpSpPr bwMode="auto">
          <a:xfrm>
            <a:off x="1223985" y="3678459"/>
            <a:ext cx="2218662" cy="531657"/>
            <a:chOff x="1679271" y="2220559"/>
            <a:chExt cx="2959965" cy="708885"/>
          </a:xfrm>
        </p:grpSpPr>
        <p:sp>
          <p:nvSpPr>
            <p:cNvPr id="37" name="Text Placeholder 2"/>
            <p:cNvSpPr txBox="1"/>
            <p:nvPr/>
          </p:nvSpPr>
          <p:spPr>
            <a:xfrm>
              <a:off x="2625698" y="2220559"/>
              <a:ext cx="2013538"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b="1" dirty="0">
                  <a:solidFill>
                    <a:srgbClr val="FF7F7F"/>
                  </a:solidFill>
                  <a:latin typeface="微软雅黑" panose="020B0503020204020204" charset="-122"/>
                  <a:ea typeface="微软雅黑" panose="020B0503020204020204" charset="-122"/>
                  <a:cs typeface="Clear Sans" panose="020B0503030202020304" pitchFamily="34" charset="0"/>
                </a:rPr>
                <a:t>单击此处添加标题</a:t>
              </a:r>
              <a:endParaRPr lang="en-GB"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41" name="TextBox 20"/>
            <p:cNvSpPr txBox="1"/>
            <p:nvPr/>
          </p:nvSpPr>
          <p:spPr>
            <a:xfrm>
              <a:off x="1679271" y="2560292"/>
              <a:ext cx="2878979" cy="369152"/>
            </a:xfrm>
            <a:prstGeom prst="rect">
              <a:avLst/>
            </a:prstGeom>
            <a:noFill/>
          </p:spPr>
          <p:txBody>
            <a:bodyPr lIns="0" tIns="0" rIns="0" bIns="0">
              <a:spAutoFit/>
            </a:bodyPr>
            <a:lstStyle/>
            <a:p>
              <a:pPr algn="r" defTabSz="1087755">
                <a:defRPr/>
              </a:pPr>
              <a:r>
                <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rPr>
                <a:t>点击更改您的文字内容以下内容并没有什么实际意义</a:t>
              </a:r>
              <a:endParaRPr lang="zh-CN" altLang="en-US" sz="900" dirty="0">
                <a:solidFill>
                  <a:schemeClr val="tx1">
                    <a:lumMod val="50000"/>
                    <a:lumOff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42" name="Group 1"/>
          <p:cNvGrpSpPr/>
          <p:nvPr/>
        </p:nvGrpSpPr>
        <p:grpSpPr bwMode="auto">
          <a:xfrm>
            <a:off x="3565245" y="1247181"/>
            <a:ext cx="951025" cy="3908859"/>
            <a:chOff x="4752322" y="1662430"/>
            <a:chExt cx="1269757" cy="5211794"/>
          </a:xfrm>
        </p:grpSpPr>
        <p:grpSp>
          <p:nvGrpSpPr>
            <p:cNvPr id="48166" name="Group 35"/>
            <p:cNvGrpSpPr/>
            <p:nvPr/>
          </p:nvGrpSpPr>
          <p:grpSpPr bwMode="auto">
            <a:xfrm>
              <a:off x="4752322" y="1662430"/>
              <a:ext cx="1269757" cy="5211794"/>
              <a:chOff x="4752322" y="1646206"/>
              <a:chExt cx="1269757" cy="5211794"/>
            </a:xfrm>
          </p:grpSpPr>
          <p:sp>
            <p:nvSpPr>
              <p:cNvPr id="43" name="Freeform 12"/>
              <p:cNvSpPr/>
              <p:nvPr/>
            </p:nvSpPr>
            <p:spPr bwMode="auto">
              <a:xfrm rot="5400000">
                <a:off x="3459643" y="4295564"/>
                <a:ext cx="4753004" cy="371869"/>
              </a:xfrm>
              <a:custGeom>
                <a:avLst/>
                <a:gdLst>
                  <a:gd name="T0" fmla="*/ 0 w 1355"/>
                  <a:gd name="T1" fmla="*/ 104 h 104"/>
                  <a:gd name="T2" fmla="*/ 0 w 1355"/>
                  <a:gd name="T3" fmla="*/ 21 h 104"/>
                  <a:gd name="T4" fmla="*/ 26 w 1355"/>
                  <a:gd name="T5" fmla="*/ 1 h 104"/>
                  <a:gd name="T6" fmla="*/ 1355 w 1355"/>
                  <a:gd name="T7" fmla="*/ 1 h 104"/>
                </a:gdLst>
                <a:ahLst/>
                <a:cxnLst>
                  <a:cxn ang="0">
                    <a:pos x="T0" y="T1"/>
                  </a:cxn>
                  <a:cxn ang="0">
                    <a:pos x="T2" y="T3"/>
                  </a:cxn>
                  <a:cxn ang="0">
                    <a:pos x="T4" y="T5"/>
                  </a:cxn>
                  <a:cxn ang="0">
                    <a:pos x="T6" y="T7"/>
                  </a:cxn>
                </a:cxnLst>
                <a:rect l="0" t="0" r="r" b="b"/>
                <a:pathLst>
                  <a:path w="1355" h="104">
                    <a:moveTo>
                      <a:pt x="0" y="104"/>
                    </a:moveTo>
                    <a:cubicBezTo>
                      <a:pt x="0" y="21"/>
                      <a:pt x="0" y="21"/>
                      <a:pt x="0" y="21"/>
                    </a:cubicBezTo>
                    <a:cubicBezTo>
                      <a:pt x="1" y="8"/>
                      <a:pt x="9" y="0"/>
                      <a:pt x="26" y="1"/>
                    </a:cubicBezTo>
                    <a:cubicBezTo>
                      <a:pt x="1355" y="1"/>
                      <a:pt x="1355" y="1"/>
                      <a:pt x="1355" y="1"/>
                    </a:cubicBezTo>
                  </a:path>
                </a:pathLst>
              </a:custGeom>
              <a:solidFill>
                <a:srgbClr val="FFFFFF"/>
              </a:solidFill>
              <a:ln w="85725" cap="flat">
                <a:solidFill>
                  <a:srgbClr val="FF7F7F"/>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44" name="Oval 6"/>
              <p:cNvSpPr>
                <a:spLocks noChangeArrowheads="1"/>
              </p:cNvSpPr>
              <p:nvPr/>
            </p:nvSpPr>
            <p:spPr bwMode="auto">
              <a:xfrm rot="5400000">
                <a:off x="4750418" y="1648110"/>
                <a:ext cx="909643" cy="905834"/>
              </a:xfrm>
              <a:prstGeom prst="ellipse">
                <a:avLst/>
              </a:prstGeom>
              <a:solidFill>
                <a:srgbClr val="FF7F7F"/>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sp>
          <p:nvSpPr>
            <p:cNvPr id="48167" name="Freeform 41"/>
            <p:cNvSpPr>
              <a:spLocks noEditPoints="1"/>
            </p:cNvSpPr>
            <p:nvPr/>
          </p:nvSpPr>
          <p:spPr bwMode="auto">
            <a:xfrm>
              <a:off x="4999703" y="1915262"/>
              <a:ext cx="358640" cy="403767"/>
            </a:xfrm>
            <a:custGeom>
              <a:avLst/>
              <a:gdLst>
                <a:gd name="T0" fmla="*/ 336225 w 320"/>
                <a:gd name="T1" fmla="*/ 0 h 360"/>
                <a:gd name="T2" fmla="*/ 286912 w 320"/>
                <a:gd name="T3" fmla="*/ 0 h 360"/>
                <a:gd name="T4" fmla="*/ 268980 w 320"/>
                <a:gd name="T5" fmla="*/ 22432 h 360"/>
                <a:gd name="T6" fmla="*/ 268980 w 320"/>
                <a:gd name="T7" fmla="*/ 403767 h 360"/>
                <a:gd name="T8" fmla="*/ 358640 w 320"/>
                <a:gd name="T9" fmla="*/ 403767 h 360"/>
                <a:gd name="T10" fmla="*/ 358640 w 320"/>
                <a:gd name="T11" fmla="*/ 22432 h 360"/>
                <a:gd name="T12" fmla="*/ 336225 w 320"/>
                <a:gd name="T13" fmla="*/ 0 h 360"/>
                <a:gd name="T14" fmla="*/ 201735 w 320"/>
                <a:gd name="T15" fmla="*/ 134589 h 360"/>
                <a:gd name="T16" fmla="*/ 152422 w 320"/>
                <a:gd name="T17" fmla="*/ 134589 h 360"/>
                <a:gd name="T18" fmla="*/ 134490 w 320"/>
                <a:gd name="T19" fmla="*/ 157021 h 360"/>
                <a:gd name="T20" fmla="*/ 134490 w 320"/>
                <a:gd name="T21" fmla="*/ 403767 h 360"/>
                <a:gd name="T22" fmla="*/ 224150 w 320"/>
                <a:gd name="T23" fmla="*/ 403767 h 360"/>
                <a:gd name="T24" fmla="*/ 224150 w 320"/>
                <a:gd name="T25" fmla="*/ 157021 h 360"/>
                <a:gd name="T26" fmla="*/ 201735 w 320"/>
                <a:gd name="T27" fmla="*/ 134589 h 360"/>
                <a:gd name="T28" fmla="*/ 67245 w 320"/>
                <a:gd name="T29" fmla="*/ 269178 h 360"/>
                <a:gd name="T30" fmla="*/ 17932 w 320"/>
                <a:gd name="T31" fmla="*/ 269178 h 360"/>
                <a:gd name="T32" fmla="*/ 0 w 320"/>
                <a:gd name="T33" fmla="*/ 291610 h 360"/>
                <a:gd name="T34" fmla="*/ 0 w 320"/>
                <a:gd name="T35" fmla="*/ 403767 h 360"/>
                <a:gd name="T36" fmla="*/ 89660 w 320"/>
                <a:gd name="T37" fmla="*/ 403767 h 360"/>
                <a:gd name="T38" fmla="*/ 89660 w 320"/>
                <a:gd name="T39" fmla="*/ 291610 h 360"/>
                <a:gd name="T40" fmla="*/ 67245 w 320"/>
                <a:gd name="T41" fmla="*/ 269178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grpSp>
        <p:nvGrpSpPr>
          <p:cNvPr id="45" name="Group 2"/>
          <p:cNvGrpSpPr/>
          <p:nvPr/>
        </p:nvGrpSpPr>
        <p:grpSpPr bwMode="auto">
          <a:xfrm>
            <a:off x="4586495" y="1267421"/>
            <a:ext cx="958167" cy="3888619"/>
            <a:chOff x="6114303" y="1689468"/>
            <a:chExt cx="1278087" cy="5184756"/>
          </a:xfrm>
        </p:grpSpPr>
        <p:grpSp>
          <p:nvGrpSpPr>
            <p:cNvPr id="48162" name="Group 40"/>
            <p:cNvGrpSpPr/>
            <p:nvPr/>
          </p:nvGrpSpPr>
          <p:grpSpPr bwMode="auto">
            <a:xfrm>
              <a:off x="6114303" y="1689468"/>
              <a:ext cx="1278087" cy="5184756"/>
              <a:chOff x="6114303" y="1673244"/>
              <a:chExt cx="1278087" cy="5184756"/>
            </a:xfrm>
          </p:grpSpPr>
          <p:sp>
            <p:nvSpPr>
              <p:cNvPr id="46" name="Freeform 11"/>
              <p:cNvSpPr/>
              <p:nvPr/>
            </p:nvSpPr>
            <p:spPr bwMode="auto">
              <a:xfrm rot="5400000">
                <a:off x="3923583" y="4295762"/>
                <a:ext cx="4752958" cy="371518"/>
              </a:xfrm>
              <a:custGeom>
                <a:avLst/>
                <a:gdLst>
                  <a:gd name="T0" fmla="*/ 0 w 1355"/>
                  <a:gd name="T1" fmla="*/ 0 h 104"/>
                  <a:gd name="T2" fmla="*/ 0 w 1355"/>
                  <a:gd name="T3" fmla="*/ 83 h 104"/>
                  <a:gd name="T4" fmla="*/ 26 w 1355"/>
                  <a:gd name="T5" fmla="*/ 104 h 104"/>
                  <a:gd name="T6" fmla="*/ 1355 w 1355"/>
                  <a:gd name="T7" fmla="*/ 104 h 104"/>
                </a:gdLst>
                <a:ahLst/>
                <a:cxnLst>
                  <a:cxn ang="0">
                    <a:pos x="T0" y="T1"/>
                  </a:cxn>
                  <a:cxn ang="0">
                    <a:pos x="T2" y="T3"/>
                  </a:cxn>
                  <a:cxn ang="0">
                    <a:pos x="T4" y="T5"/>
                  </a:cxn>
                  <a:cxn ang="0">
                    <a:pos x="T6" y="T7"/>
                  </a:cxn>
                </a:cxnLst>
                <a:rect l="0" t="0" r="r" b="b"/>
                <a:pathLst>
                  <a:path w="1355" h="104">
                    <a:moveTo>
                      <a:pt x="0" y="0"/>
                    </a:moveTo>
                    <a:cubicBezTo>
                      <a:pt x="0" y="83"/>
                      <a:pt x="0" y="83"/>
                      <a:pt x="0" y="83"/>
                    </a:cubicBezTo>
                    <a:cubicBezTo>
                      <a:pt x="1" y="97"/>
                      <a:pt x="9" y="104"/>
                      <a:pt x="26" y="104"/>
                    </a:cubicBezTo>
                    <a:cubicBezTo>
                      <a:pt x="1355" y="104"/>
                      <a:pt x="1355" y="104"/>
                      <a:pt x="1355" y="104"/>
                    </a:cubicBezTo>
                  </a:path>
                </a:pathLst>
              </a:custGeom>
              <a:noFill/>
              <a:ln w="85725" cap="flat">
                <a:solidFill>
                  <a:schemeClr val="bg1">
                    <a:lumMod val="75000"/>
                  </a:schemeClr>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47" name="Oval 43"/>
              <p:cNvSpPr>
                <a:spLocks noChangeArrowheads="1"/>
              </p:cNvSpPr>
              <p:nvPr/>
            </p:nvSpPr>
            <p:spPr bwMode="auto">
              <a:xfrm rot="5400000">
                <a:off x="6481113" y="1671601"/>
                <a:ext cx="909635" cy="912919"/>
              </a:xfrm>
              <a:prstGeom prst="ellipse">
                <a:avLst/>
              </a:prstGeom>
              <a:solidFill>
                <a:schemeClr val="bg1">
                  <a:lumMod val="75000"/>
                </a:schemeClr>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grpSp>
          <p:nvGrpSpPr>
            <p:cNvPr id="48" name="Group 44"/>
            <p:cNvGrpSpPr/>
            <p:nvPr/>
          </p:nvGrpSpPr>
          <p:grpSpPr>
            <a:xfrm>
              <a:off x="6741163" y="1918039"/>
              <a:ext cx="466477" cy="452289"/>
              <a:chOff x="4411266" y="2303265"/>
              <a:chExt cx="325040" cy="315154"/>
            </a:xfrm>
            <a:solidFill>
              <a:schemeClr val="bg1"/>
            </a:solidFill>
          </p:grpSpPr>
          <p:sp>
            <p:nvSpPr>
              <p:cNvPr id="49" name="Freeform 28"/>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p:spPr>
            <p:txBody>
              <a:bodyPr lIns="0" tIns="0" rIns="0" bIns="0"/>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0" name="Freeform 30"/>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pPr defTabSz="685165">
                  <a:defRPr/>
                </a:pPr>
                <a:endParaRPr lang="en-US" sz="1800">
                  <a:solidFill>
                    <a:schemeClr val="tx1"/>
                  </a:solidFill>
                  <a:latin typeface="微软雅黑" panose="020B0503020204020204" charset="-122"/>
                  <a:ea typeface="微软雅黑" panose="020B0503020204020204" charset="-122"/>
                </a:endParaRPr>
              </a:p>
            </p:txBody>
          </p:sp>
        </p:grpSp>
      </p:grpSp>
      <p:grpSp>
        <p:nvGrpSpPr>
          <p:cNvPr id="51" name="Group 21"/>
          <p:cNvGrpSpPr/>
          <p:nvPr/>
        </p:nvGrpSpPr>
        <p:grpSpPr bwMode="auto">
          <a:xfrm>
            <a:off x="3565244" y="2439008"/>
            <a:ext cx="876038" cy="2717033"/>
            <a:chOff x="4752322" y="3251265"/>
            <a:chExt cx="1169758" cy="3622960"/>
          </a:xfrm>
        </p:grpSpPr>
        <p:grpSp>
          <p:nvGrpSpPr>
            <p:cNvPr id="48158" name="Group 31"/>
            <p:cNvGrpSpPr/>
            <p:nvPr/>
          </p:nvGrpSpPr>
          <p:grpSpPr bwMode="auto">
            <a:xfrm>
              <a:off x="4752322" y="3251265"/>
              <a:ext cx="1169758" cy="3622960"/>
              <a:chOff x="4752322" y="3235041"/>
              <a:chExt cx="1169758" cy="3622960"/>
            </a:xfrm>
          </p:grpSpPr>
          <p:sp>
            <p:nvSpPr>
              <p:cNvPr id="52" name="Freeform 14"/>
              <p:cNvSpPr/>
              <p:nvPr/>
            </p:nvSpPr>
            <p:spPr bwMode="auto">
              <a:xfrm rot="5400000">
                <a:off x="4200948" y="5136870"/>
                <a:ext cx="3170486" cy="271778"/>
              </a:xfrm>
              <a:custGeom>
                <a:avLst/>
                <a:gdLst>
                  <a:gd name="T0" fmla="*/ 0 w 959"/>
                  <a:gd name="T1" fmla="*/ 76 h 76"/>
                  <a:gd name="T2" fmla="*/ 0 w 959"/>
                  <a:gd name="T3" fmla="*/ 21 h 76"/>
                  <a:gd name="T4" fmla="*/ 18 w 959"/>
                  <a:gd name="T5" fmla="*/ 1 h 76"/>
                  <a:gd name="T6" fmla="*/ 959 w 959"/>
                  <a:gd name="T7" fmla="*/ 1 h 76"/>
                </a:gdLst>
                <a:ahLst/>
                <a:cxnLst>
                  <a:cxn ang="0">
                    <a:pos x="T0" y="T1"/>
                  </a:cxn>
                  <a:cxn ang="0">
                    <a:pos x="T2" y="T3"/>
                  </a:cxn>
                  <a:cxn ang="0">
                    <a:pos x="T4" y="T5"/>
                  </a:cxn>
                  <a:cxn ang="0">
                    <a:pos x="T6" y="T7"/>
                  </a:cxn>
                </a:cxnLst>
                <a:rect l="0" t="0" r="r" b="b"/>
                <a:pathLst>
                  <a:path w="959" h="76">
                    <a:moveTo>
                      <a:pt x="0" y="76"/>
                    </a:moveTo>
                    <a:cubicBezTo>
                      <a:pt x="0" y="21"/>
                      <a:pt x="0" y="21"/>
                      <a:pt x="0" y="21"/>
                    </a:cubicBezTo>
                    <a:cubicBezTo>
                      <a:pt x="0" y="8"/>
                      <a:pt x="6" y="0"/>
                      <a:pt x="18" y="1"/>
                    </a:cubicBezTo>
                    <a:cubicBezTo>
                      <a:pt x="959" y="1"/>
                      <a:pt x="959" y="1"/>
                      <a:pt x="959" y="1"/>
                    </a:cubicBezTo>
                  </a:path>
                </a:pathLst>
              </a:custGeom>
              <a:solidFill>
                <a:srgbClr val="FFFFFF"/>
              </a:solidFill>
              <a:ln w="85725" cap="flat">
                <a:solidFill>
                  <a:schemeClr val="bg1">
                    <a:lumMod val="75000"/>
                  </a:schemeClr>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3" name="Oval 8"/>
              <p:cNvSpPr>
                <a:spLocks noChangeArrowheads="1"/>
              </p:cNvSpPr>
              <p:nvPr/>
            </p:nvSpPr>
            <p:spPr bwMode="auto">
              <a:xfrm rot="5400000">
                <a:off x="4750431" y="3236932"/>
                <a:ext cx="909710" cy="905927"/>
              </a:xfrm>
              <a:prstGeom prst="ellipse">
                <a:avLst/>
              </a:prstGeom>
              <a:solidFill>
                <a:schemeClr val="bg1">
                  <a:lumMod val="75000"/>
                </a:schemeClr>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sp>
          <p:nvSpPr>
            <p:cNvPr id="48159" name="Freeform 11"/>
            <p:cNvSpPr>
              <a:spLocks noEditPoints="1"/>
            </p:cNvSpPr>
            <p:nvPr/>
          </p:nvSpPr>
          <p:spPr bwMode="auto">
            <a:xfrm>
              <a:off x="4973379" y="3528968"/>
              <a:ext cx="411287" cy="365425"/>
            </a:xfrm>
            <a:custGeom>
              <a:avLst/>
              <a:gdLst>
                <a:gd name="T0" fmla="*/ 408218 w 134"/>
                <a:gd name="T1" fmla="*/ 49133 h 119"/>
                <a:gd name="T2" fmla="*/ 371386 w 134"/>
                <a:gd name="T3" fmla="*/ 15354 h 119"/>
                <a:gd name="T4" fmla="*/ 352970 w 134"/>
                <a:gd name="T5" fmla="*/ 15354 h 119"/>
                <a:gd name="T6" fmla="*/ 349901 w 134"/>
                <a:gd name="T7" fmla="*/ 24566 h 119"/>
                <a:gd name="T8" fmla="*/ 340693 w 134"/>
                <a:gd name="T9" fmla="*/ 27637 h 119"/>
                <a:gd name="T10" fmla="*/ 340693 w 134"/>
                <a:gd name="T11" fmla="*/ 27637 h 119"/>
                <a:gd name="T12" fmla="*/ 248614 w 134"/>
                <a:gd name="T13" fmla="*/ 119761 h 119"/>
                <a:gd name="T14" fmla="*/ 242475 w 134"/>
                <a:gd name="T15" fmla="*/ 144328 h 119"/>
                <a:gd name="T16" fmla="*/ 251683 w 134"/>
                <a:gd name="T17" fmla="*/ 153540 h 119"/>
                <a:gd name="T18" fmla="*/ 251683 w 134"/>
                <a:gd name="T19" fmla="*/ 153540 h 119"/>
                <a:gd name="T20" fmla="*/ 254752 w 134"/>
                <a:gd name="T21" fmla="*/ 156611 h 119"/>
                <a:gd name="T22" fmla="*/ 233267 w 134"/>
                <a:gd name="T23" fmla="*/ 175036 h 119"/>
                <a:gd name="T24" fmla="*/ 165743 w 134"/>
                <a:gd name="T25" fmla="*/ 107478 h 119"/>
                <a:gd name="T26" fmla="*/ 144257 w 134"/>
                <a:gd name="T27" fmla="*/ 30708 h 119"/>
                <a:gd name="T28" fmla="*/ 64455 w 134"/>
                <a:gd name="T29" fmla="*/ 9212 h 119"/>
                <a:gd name="T30" fmla="*/ 110495 w 134"/>
                <a:gd name="T31" fmla="*/ 55274 h 119"/>
                <a:gd name="T32" fmla="*/ 98218 w 134"/>
                <a:gd name="T33" fmla="*/ 98266 h 119"/>
                <a:gd name="T34" fmla="*/ 55248 w 134"/>
                <a:gd name="T35" fmla="*/ 110549 h 119"/>
                <a:gd name="T36" fmla="*/ 9208 w 134"/>
                <a:gd name="T37" fmla="*/ 64487 h 119"/>
                <a:gd name="T38" fmla="*/ 30693 w 134"/>
                <a:gd name="T39" fmla="*/ 144328 h 119"/>
                <a:gd name="T40" fmla="*/ 110495 w 134"/>
                <a:gd name="T41" fmla="*/ 162752 h 119"/>
                <a:gd name="T42" fmla="*/ 113564 w 134"/>
                <a:gd name="T43" fmla="*/ 162752 h 119"/>
                <a:gd name="T44" fmla="*/ 178020 w 134"/>
                <a:gd name="T45" fmla="*/ 230310 h 119"/>
                <a:gd name="T46" fmla="*/ 116634 w 134"/>
                <a:gd name="T47" fmla="*/ 294797 h 119"/>
                <a:gd name="T48" fmla="*/ 110495 w 134"/>
                <a:gd name="T49" fmla="*/ 291726 h 119"/>
                <a:gd name="T50" fmla="*/ 95148 w 134"/>
                <a:gd name="T51" fmla="*/ 304009 h 119"/>
                <a:gd name="T52" fmla="*/ 64455 w 134"/>
                <a:gd name="T53" fmla="*/ 353142 h 119"/>
                <a:gd name="T54" fmla="*/ 70594 w 134"/>
                <a:gd name="T55" fmla="*/ 359283 h 119"/>
                <a:gd name="T56" fmla="*/ 119703 w 134"/>
                <a:gd name="T57" fmla="*/ 328575 h 119"/>
                <a:gd name="T58" fmla="*/ 131980 w 134"/>
                <a:gd name="T59" fmla="*/ 310151 h 119"/>
                <a:gd name="T60" fmla="*/ 128911 w 134"/>
                <a:gd name="T61" fmla="*/ 307080 h 119"/>
                <a:gd name="T62" fmla="*/ 193366 w 134"/>
                <a:gd name="T63" fmla="*/ 245664 h 119"/>
                <a:gd name="T64" fmla="*/ 300792 w 134"/>
                <a:gd name="T65" fmla="*/ 353142 h 119"/>
                <a:gd name="T66" fmla="*/ 328416 w 134"/>
                <a:gd name="T67" fmla="*/ 365425 h 119"/>
                <a:gd name="T68" fmla="*/ 356039 w 134"/>
                <a:gd name="T69" fmla="*/ 353142 h 119"/>
                <a:gd name="T70" fmla="*/ 356039 w 134"/>
                <a:gd name="T71" fmla="*/ 297867 h 119"/>
                <a:gd name="T72" fmla="*/ 248614 w 134"/>
                <a:gd name="T73" fmla="*/ 190389 h 119"/>
                <a:gd name="T74" fmla="*/ 267030 w 134"/>
                <a:gd name="T75" fmla="*/ 171965 h 119"/>
                <a:gd name="T76" fmla="*/ 276238 w 134"/>
                <a:gd name="T77" fmla="*/ 181177 h 119"/>
                <a:gd name="T78" fmla="*/ 300792 w 134"/>
                <a:gd name="T79" fmla="*/ 175036 h 119"/>
                <a:gd name="T80" fmla="*/ 392871 w 134"/>
                <a:gd name="T81" fmla="*/ 79841 h 119"/>
                <a:gd name="T82" fmla="*/ 392871 w 134"/>
                <a:gd name="T83" fmla="*/ 79841 h 119"/>
                <a:gd name="T84" fmla="*/ 392871 w 134"/>
                <a:gd name="T85" fmla="*/ 79841 h 119"/>
                <a:gd name="T86" fmla="*/ 395940 w 134"/>
                <a:gd name="T87" fmla="*/ 70628 h 119"/>
                <a:gd name="T88" fmla="*/ 408218 w 134"/>
                <a:gd name="T89" fmla="*/ 67558 h 119"/>
                <a:gd name="T90" fmla="*/ 408218 w 134"/>
                <a:gd name="T91" fmla="*/ 49133 h 119"/>
                <a:gd name="T92" fmla="*/ 331485 w 134"/>
                <a:gd name="T93" fmla="*/ 316292 h 119"/>
                <a:gd name="T94" fmla="*/ 346832 w 134"/>
                <a:gd name="T95" fmla="*/ 331646 h 119"/>
                <a:gd name="T96" fmla="*/ 331485 w 134"/>
                <a:gd name="T97" fmla="*/ 347000 h 119"/>
                <a:gd name="T98" fmla="*/ 316139 w 134"/>
                <a:gd name="T99" fmla="*/ 331646 h 119"/>
                <a:gd name="T100" fmla="*/ 331485 w 134"/>
                <a:gd name="T101" fmla="*/ 316292 h 119"/>
                <a:gd name="T102" fmla="*/ 279307 w 134"/>
                <a:gd name="T103" fmla="*/ 125903 h 119"/>
                <a:gd name="T104" fmla="*/ 273168 w 134"/>
                <a:gd name="T105" fmla="*/ 119761 h 119"/>
                <a:gd name="T106" fmla="*/ 343762 w 134"/>
                <a:gd name="T107" fmla="*/ 52204 h 119"/>
                <a:gd name="T108" fmla="*/ 349901 w 134"/>
                <a:gd name="T109" fmla="*/ 58345 h 119"/>
                <a:gd name="T110" fmla="*/ 279307 w 134"/>
                <a:gd name="T111" fmla="*/ 125903 h 119"/>
                <a:gd name="T112" fmla="*/ 300792 w 134"/>
                <a:gd name="T113" fmla="*/ 147398 h 119"/>
                <a:gd name="T114" fmla="*/ 294653 w 134"/>
                <a:gd name="T115" fmla="*/ 144328 h 119"/>
                <a:gd name="T116" fmla="*/ 365247 w 134"/>
                <a:gd name="T117" fmla="*/ 73699 h 119"/>
                <a:gd name="T118" fmla="*/ 371386 w 134"/>
                <a:gd name="T119" fmla="*/ 79841 h 119"/>
                <a:gd name="T120" fmla="*/ 300792 w 134"/>
                <a:gd name="T121" fmla="*/ 147398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882" tIns="60941" rIns="121882" bIns="60941"/>
            <a:lstStyle/>
            <a:p>
              <a:endParaRPr lang="zh-CN" altLang="en-US" sz="1800">
                <a:solidFill>
                  <a:schemeClr val="tx1"/>
                </a:solidFill>
                <a:latin typeface="微软雅黑" panose="020B0503020204020204" charset="-122"/>
                <a:ea typeface="微软雅黑" panose="020B0503020204020204" charset="-122"/>
              </a:endParaRPr>
            </a:p>
          </p:txBody>
        </p:sp>
      </p:grpSp>
      <p:grpSp>
        <p:nvGrpSpPr>
          <p:cNvPr id="54" name="Group 22"/>
          <p:cNvGrpSpPr/>
          <p:nvPr/>
        </p:nvGrpSpPr>
        <p:grpSpPr bwMode="auto">
          <a:xfrm>
            <a:off x="4661483" y="2418767"/>
            <a:ext cx="883180" cy="2737273"/>
            <a:chOff x="6214302" y="3224225"/>
            <a:chExt cx="1178088" cy="3649999"/>
          </a:xfrm>
        </p:grpSpPr>
        <p:grpSp>
          <p:nvGrpSpPr>
            <p:cNvPr id="48154" name="Group 50"/>
            <p:cNvGrpSpPr/>
            <p:nvPr/>
          </p:nvGrpSpPr>
          <p:grpSpPr bwMode="auto">
            <a:xfrm>
              <a:off x="6214302" y="3224225"/>
              <a:ext cx="1178088" cy="3649999"/>
              <a:chOff x="6214302" y="3208001"/>
              <a:chExt cx="1178088" cy="3649999"/>
            </a:xfrm>
          </p:grpSpPr>
          <p:sp>
            <p:nvSpPr>
              <p:cNvPr id="56" name="Freeform 13"/>
              <p:cNvSpPr/>
              <p:nvPr/>
            </p:nvSpPr>
            <p:spPr bwMode="auto">
              <a:xfrm rot="5400000">
                <a:off x="4764786" y="5136986"/>
                <a:ext cx="3170530" cy="271500"/>
              </a:xfrm>
              <a:custGeom>
                <a:avLst/>
                <a:gdLst>
                  <a:gd name="T0" fmla="*/ 0 w 959"/>
                  <a:gd name="T1" fmla="*/ 0 h 76"/>
                  <a:gd name="T2" fmla="*/ 0 w 959"/>
                  <a:gd name="T3" fmla="*/ 55 h 76"/>
                  <a:gd name="T4" fmla="*/ 18 w 959"/>
                  <a:gd name="T5" fmla="*/ 76 h 76"/>
                  <a:gd name="T6" fmla="*/ 959 w 959"/>
                  <a:gd name="T7" fmla="*/ 76 h 76"/>
                </a:gdLst>
                <a:ahLst/>
                <a:cxnLst>
                  <a:cxn ang="0">
                    <a:pos x="T0" y="T1"/>
                  </a:cxn>
                  <a:cxn ang="0">
                    <a:pos x="T2" y="T3"/>
                  </a:cxn>
                  <a:cxn ang="0">
                    <a:pos x="T4" y="T5"/>
                  </a:cxn>
                  <a:cxn ang="0">
                    <a:pos x="T6" y="T7"/>
                  </a:cxn>
                </a:cxnLst>
                <a:rect l="0" t="0" r="r" b="b"/>
                <a:pathLst>
                  <a:path w="959" h="76">
                    <a:moveTo>
                      <a:pt x="0" y="0"/>
                    </a:moveTo>
                    <a:cubicBezTo>
                      <a:pt x="0" y="55"/>
                      <a:pt x="0" y="55"/>
                      <a:pt x="0" y="55"/>
                    </a:cubicBezTo>
                    <a:cubicBezTo>
                      <a:pt x="0" y="69"/>
                      <a:pt x="6" y="76"/>
                      <a:pt x="18" y="76"/>
                    </a:cubicBezTo>
                    <a:cubicBezTo>
                      <a:pt x="959" y="76"/>
                      <a:pt x="959" y="76"/>
                      <a:pt x="959" y="76"/>
                    </a:cubicBezTo>
                  </a:path>
                </a:pathLst>
              </a:custGeom>
              <a:noFill/>
              <a:ln w="85725" cap="flat">
                <a:solidFill>
                  <a:srgbClr val="FF7F7F"/>
                </a:solidFill>
                <a:prstDash val="solid"/>
                <a:miter lim="800000"/>
              </a:ln>
              <a:extLst>
                <a:ext uri="{909E8E84-426E-40DD-AFC4-6F175D3DCCD1}">
                  <a14:hiddenFill xmlns:a14="http://schemas.microsoft.com/office/drawing/2010/main">
                    <a:solidFill>
                      <a:srgbClr val="FFFFFF"/>
                    </a:solidFill>
                  </a14:hiddenFill>
                </a:ext>
              </a:extLst>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7" name="Oval 7"/>
              <p:cNvSpPr>
                <a:spLocks noChangeArrowheads="1"/>
              </p:cNvSpPr>
              <p:nvPr/>
            </p:nvSpPr>
            <p:spPr bwMode="auto">
              <a:xfrm rot="5400000">
                <a:off x="6481060" y="3206392"/>
                <a:ext cx="909721" cy="912939"/>
              </a:xfrm>
              <a:prstGeom prst="ellipse">
                <a:avLst/>
              </a:prstGeom>
              <a:solidFill>
                <a:srgbClr val="FF7F7F"/>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grpSp>
          <p:nvGrpSpPr>
            <p:cNvPr id="55" name="Group 52"/>
            <p:cNvGrpSpPr/>
            <p:nvPr/>
          </p:nvGrpSpPr>
          <p:grpSpPr>
            <a:xfrm>
              <a:off x="6710566" y="3429000"/>
              <a:ext cx="447462" cy="496920"/>
              <a:chOff x="7502526" y="2405063"/>
              <a:chExt cx="301625" cy="334964"/>
            </a:xfrm>
            <a:solidFill>
              <a:schemeClr val="bg1"/>
            </a:solidFill>
          </p:grpSpPr>
          <p:sp>
            <p:nvSpPr>
              <p:cNvPr id="58" name="Freeform 112"/>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59"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0" name="Freeform 114"/>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1" name="Freeform 115"/>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2" name="Freeform 116"/>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4" name="Freeform 117"/>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6" name="Freeform 118"/>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7" name="Freeform 119"/>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grpSp>
      </p:grpSp>
      <p:grpSp>
        <p:nvGrpSpPr>
          <p:cNvPr id="63" name="Group 23"/>
          <p:cNvGrpSpPr/>
          <p:nvPr/>
        </p:nvGrpSpPr>
        <p:grpSpPr bwMode="auto">
          <a:xfrm>
            <a:off x="3565245" y="3684413"/>
            <a:ext cx="798671" cy="1471627"/>
            <a:chOff x="4752324" y="4911075"/>
            <a:chExt cx="1066423" cy="1963149"/>
          </a:xfrm>
        </p:grpSpPr>
        <p:grpSp>
          <p:nvGrpSpPr>
            <p:cNvPr id="48150" name="Group 45"/>
            <p:cNvGrpSpPr/>
            <p:nvPr/>
          </p:nvGrpSpPr>
          <p:grpSpPr bwMode="auto">
            <a:xfrm>
              <a:off x="4752324" y="4911075"/>
              <a:ext cx="1066423" cy="1963149"/>
              <a:chOff x="4752324" y="4894851"/>
              <a:chExt cx="1066423" cy="1963149"/>
            </a:xfrm>
          </p:grpSpPr>
          <p:sp>
            <p:nvSpPr>
              <p:cNvPr id="65" name="Freeform 16"/>
              <p:cNvSpPr/>
              <p:nvPr/>
            </p:nvSpPr>
            <p:spPr bwMode="auto">
              <a:xfrm rot="5400000">
                <a:off x="4980068" y="6019321"/>
                <a:ext cx="1508893" cy="168466"/>
              </a:xfrm>
              <a:custGeom>
                <a:avLst/>
                <a:gdLst>
                  <a:gd name="T0" fmla="*/ 0 w 552"/>
                  <a:gd name="T1" fmla="*/ 47 h 47"/>
                  <a:gd name="T2" fmla="*/ 0 w 552"/>
                  <a:gd name="T3" fmla="*/ 21 h 47"/>
                  <a:gd name="T4" fmla="*/ 11 w 552"/>
                  <a:gd name="T5" fmla="*/ 0 h 47"/>
                  <a:gd name="T6" fmla="*/ 552 w 552"/>
                  <a:gd name="T7" fmla="*/ 0 h 47"/>
                </a:gdLst>
                <a:ahLst/>
                <a:cxnLst>
                  <a:cxn ang="0">
                    <a:pos x="T0" y="T1"/>
                  </a:cxn>
                  <a:cxn ang="0">
                    <a:pos x="T2" y="T3"/>
                  </a:cxn>
                  <a:cxn ang="0">
                    <a:pos x="T4" y="T5"/>
                  </a:cxn>
                  <a:cxn ang="0">
                    <a:pos x="T6" y="T7"/>
                  </a:cxn>
                </a:cxnLst>
                <a:rect l="0" t="0" r="r" b="b"/>
                <a:pathLst>
                  <a:path w="552" h="47">
                    <a:moveTo>
                      <a:pt x="0" y="47"/>
                    </a:moveTo>
                    <a:cubicBezTo>
                      <a:pt x="0" y="21"/>
                      <a:pt x="0" y="21"/>
                      <a:pt x="0" y="21"/>
                    </a:cubicBezTo>
                    <a:cubicBezTo>
                      <a:pt x="0" y="7"/>
                      <a:pt x="4" y="0"/>
                      <a:pt x="11" y="0"/>
                    </a:cubicBezTo>
                    <a:cubicBezTo>
                      <a:pt x="552" y="0"/>
                      <a:pt x="552" y="0"/>
                      <a:pt x="552" y="0"/>
                    </a:cubicBezTo>
                  </a:path>
                </a:pathLst>
              </a:custGeom>
              <a:solidFill>
                <a:srgbClr val="FFFFFF"/>
              </a:solidFill>
              <a:ln w="85725" cap="flat">
                <a:solidFill>
                  <a:srgbClr val="FF7F7F"/>
                </a:solidFill>
                <a:prstDash val="solid"/>
                <a:miter lim="800000"/>
              </a:ln>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68" name="Oval 10"/>
              <p:cNvSpPr>
                <a:spLocks noChangeArrowheads="1"/>
              </p:cNvSpPr>
              <p:nvPr/>
            </p:nvSpPr>
            <p:spPr bwMode="auto">
              <a:xfrm rot="5400000">
                <a:off x="4751813" y="4895362"/>
                <a:ext cx="906925" cy="905903"/>
              </a:xfrm>
              <a:prstGeom prst="ellipse">
                <a:avLst/>
              </a:prstGeom>
              <a:solidFill>
                <a:srgbClr val="FF7F7F"/>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sp>
          <p:nvSpPr>
            <p:cNvPr id="48151" name="Freeform 18"/>
            <p:cNvSpPr/>
            <p:nvPr/>
          </p:nvSpPr>
          <p:spPr bwMode="auto">
            <a:xfrm>
              <a:off x="5014047" y="5144797"/>
              <a:ext cx="413624" cy="413623"/>
            </a:xfrm>
            <a:custGeom>
              <a:avLst/>
              <a:gdLst>
                <a:gd name="T0" fmla="*/ 305622 w 360"/>
                <a:gd name="T1" fmla="*/ 413623 h 360"/>
                <a:gd name="T2" fmla="*/ 337793 w 360"/>
                <a:gd name="T3" fmla="*/ 380303 h 360"/>
                <a:gd name="T4" fmla="*/ 281494 w 360"/>
                <a:gd name="T5" fmla="*/ 178088 h 360"/>
                <a:gd name="T6" fmla="*/ 365368 w 360"/>
                <a:gd name="T7" fmla="*/ 94214 h 360"/>
                <a:gd name="T8" fmla="*/ 390645 w 360"/>
                <a:gd name="T9" fmla="*/ 21830 h 360"/>
                <a:gd name="T10" fmla="*/ 319410 w 360"/>
                <a:gd name="T11" fmla="*/ 48256 h 360"/>
                <a:gd name="T12" fmla="*/ 235536 w 360"/>
                <a:gd name="T13" fmla="*/ 132130 h 360"/>
                <a:gd name="T14" fmla="*/ 32171 w 360"/>
                <a:gd name="T15" fmla="*/ 74682 h 360"/>
                <a:gd name="T16" fmla="*/ 0 w 360"/>
                <a:gd name="T17" fmla="*/ 108002 h 360"/>
                <a:gd name="T18" fmla="*/ 170045 w 360"/>
                <a:gd name="T19" fmla="*/ 197620 h 360"/>
                <a:gd name="T20" fmla="*/ 112598 w 360"/>
                <a:gd name="T21" fmla="*/ 255068 h 360"/>
                <a:gd name="T22" fmla="*/ 43660 w 360"/>
                <a:gd name="T23" fmla="*/ 259663 h 360"/>
                <a:gd name="T24" fmla="*/ 10341 w 360"/>
                <a:gd name="T25" fmla="*/ 291834 h 360"/>
                <a:gd name="T26" fmla="*/ 91916 w 360"/>
                <a:gd name="T27" fmla="*/ 321707 h 360"/>
                <a:gd name="T28" fmla="*/ 120640 w 360"/>
                <a:gd name="T29" fmla="*/ 402133 h 360"/>
                <a:gd name="T30" fmla="*/ 153960 w 360"/>
                <a:gd name="T31" fmla="*/ 369963 h 360"/>
                <a:gd name="T32" fmla="*/ 157407 w 360"/>
                <a:gd name="T33" fmla="*/ 301026 h 360"/>
                <a:gd name="T34" fmla="*/ 216004 w 360"/>
                <a:gd name="T35" fmla="*/ 242429 h 360"/>
                <a:gd name="T36" fmla="*/ 305622 w 360"/>
                <a:gd name="T37" fmla="*/ 413623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solidFill>
                  <a:schemeClr val="tx1"/>
                </a:solidFill>
                <a:latin typeface="微软雅黑" panose="020B0503020204020204" charset="-122"/>
                <a:ea typeface="微软雅黑" panose="020B0503020204020204" charset="-122"/>
              </a:endParaRPr>
            </a:p>
          </p:txBody>
        </p:sp>
      </p:grpSp>
      <p:grpSp>
        <p:nvGrpSpPr>
          <p:cNvPr id="69" name="Group 24"/>
          <p:cNvGrpSpPr/>
          <p:nvPr/>
        </p:nvGrpSpPr>
        <p:grpSpPr bwMode="auto">
          <a:xfrm>
            <a:off x="4736470" y="3684413"/>
            <a:ext cx="808193" cy="1471627"/>
            <a:chOff x="6314302" y="4911074"/>
            <a:chExt cx="1078089" cy="1963150"/>
          </a:xfrm>
        </p:grpSpPr>
        <p:grpSp>
          <p:nvGrpSpPr>
            <p:cNvPr id="48146" name="Group 26"/>
            <p:cNvGrpSpPr/>
            <p:nvPr/>
          </p:nvGrpSpPr>
          <p:grpSpPr bwMode="auto">
            <a:xfrm>
              <a:off x="6314302" y="4911074"/>
              <a:ext cx="1078089" cy="1963150"/>
              <a:chOff x="6314302" y="4894850"/>
              <a:chExt cx="1078089" cy="1963150"/>
            </a:xfrm>
          </p:grpSpPr>
          <p:sp>
            <p:nvSpPr>
              <p:cNvPr id="70" name="Freeform 15"/>
              <p:cNvSpPr/>
              <p:nvPr/>
            </p:nvSpPr>
            <p:spPr bwMode="auto">
              <a:xfrm rot="5400000">
                <a:off x="5645594" y="6017815"/>
                <a:ext cx="1508894" cy="171478"/>
              </a:xfrm>
              <a:custGeom>
                <a:avLst/>
                <a:gdLst>
                  <a:gd name="T0" fmla="*/ 0 w 552"/>
                  <a:gd name="T1" fmla="*/ 0 h 48"/>
                  <a:gd name="T2" fmla="*/ 0 w 552"/>
                  <a:gd name="T3" fmla="*/ 27 h 48"/>
                  <a:gd name="T4" fmla="*/ 11 w 552"/>
                  <a:gd name="T5" fmla="*/ 47 h 48"/>
                  <a:gd name="T6" fmla="*/ 552 w 552"/>
                  <a:gd name="T7" fmla="*/ 47 h 48"/>
                </a:gdLst>
                <a:ahLst/>
                <a:cxnLst>
                  <a:cxn ang="0">
                    <a:pos x="T0" y="T1"/>
                  </a:cxn>
                  <a:cxn ang="0">
                    <a:pos x="T2" y="T3"/>
                  </a:cxn>
                  <a:cxn ang="0">
                    <a:pos x="T4" y="T5"/>
                  </a:cxn>
                  <a:cxn ang="0">
                    <a:pos x="T6" y="T7"/>
                  </a:cxn>
                </a:cxnLst>
                <a:rect l="0" t="0" r="r" b="b"/>
                <a:pathLst>
                  <a:path w="552" h="48">
                    <a:moveTo>
                      <a:pt x="0" y="0"/>
                    </a:moveTo>
                    <a:cubicBezTo>
                      <a:pt x="0" y="27"/>
                      <a:pt x="0" y="27"/>
                      <a:pt x="0" y="27"/>
                    </a:cubicBezTo>
                    <a:cubicBezTo>
                      <a:pt x="0" y="40"/>
                      <a:pt x="4" y="48"/>
                      <a:pt x="11" y="47"/>
                    </a:cubicBezTo>
                    <a:cubicBezTo>
                      <a:pt x="552" y="47"/>
                      <a:pt x="552" y="47"/>
                      <a:pt x="552" y="47"/>
                    </a:cubicBezTo>
                  </a:path>
                </a:pathLst>
              </a:custGeom>
              <a:noFill/>
              <a:ln w="857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lIns="121882" tIns="60941" rIns="121882" bIns="60941"/>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1" name="Oval 9"/>
              <p:cNvSpPr>
                <a:spLocks noChangeArrowheads="1"/>
              </p:cNvSpPr>
              <p:nvPr/>
            </p:nvSpPr>
            <p:spPr bwMode="auto">
              <a:xfrm rot="5400000">
                <a:off x="6482447" y="4891831"/>
                <a:ext cx="906925" cy="912962"/>
              </a:xfrm>
              <a:prstGeom prst="ellipse">
                <a:avLst/>
              </a:prstGeom>
              <a:solidFill>
                <a:schemeClr val="bg1">
                  <a:lumMod val="75000"/>
                </a:schemeClr>
              </a:solidFill>
              <a:ln w="9525" cap="flat">
                <a:noFill/>
                <a:prstDash val="solid"/>
                <a:miter lim="800000"/>
              </a:ln>
            </p:spPr>
            <p:txBody>
              <a:bodyPr lIns="121882" tIns="60941" rIns="121882" bIns="60941"/>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912495" fontAlgn="base">
                  <a:spcBef>
                    <a:spcPct val="0"/>
                  </a:spcBef>
                  <a:spcAft>
                    <a:spcPct val="0"/>
                  </a:spcAft>
                  <a:defRPr>
                    <a:solidFill>
                      <a:schemeClr val="tx1"/>
                    </a:solidFill>
                    <a:latin typeface="Calibri" panose="020F0502020204030204" charset="0"/>
                  </a:defRPr>
                </a:lvl6pPr>
                <a:lvl7pPr marL="2971800" indent="-228600" defTabSz="912495" fontAlgn="base">
                  <a:spcBef>
                    <a:spcPct val="0"/>
                  </a:spcBef>
                  <a:spcAft>
                    <a:spcPct val="0"/>
                  </a:spcAft>
                  <a:defRPr>
                    <a:solidFill>
                      <a:schemeClr val="tx1"/>
                    </a:solidFill>
                    <a:latin typeface="Calibri" panose="020F0502020204030204" charset="0"/>
                  </a:defRPr>
                </a:lvl7pPr>
                <a:lvl8pPr marL="3429000" indent="-228600" defTabSz="912495" fontAlgn="base">
                  <a:spcBef>
                    <a:spcPct val="0"/>
                  </a:spcBef>
                  <a:spcAft>
                    <a:spcPct val="0"/>
                  </a:spcAft>
                  <a:defRPr>
                    <a:solidFill>
                      <a:schemeClr val="tx1"/>
                    </a:solidFill>
                    <a:latin typeface="Calibri" panose="020F0502020204030204" charset="0"/>
                  </a:defRPr>
                </a:lvl8pPr>
                <a:lvl9pPr marL="3886200" indent="-228600" defTabSz="912495" fontAlgn="base">
                  <a:spcBef>
                    <a:spcPct val="0"/>
                  </a:spcBef>
                  <a:spcAft>
                    <a:spcPct val="0"/>
                  </a:spcAft>
                  <a:defRPr>
                    <a:solidFill>
                      <a:schemeClr val="tx1"/>
                    </a:solidFill>
                    <a:latin typeface="Calibri" panose="020F0502020204030204" charset="0"/>
                  </a:defRPr>
                </a:lvl9pPr>
              </a:lstStyle>
              <a:p>
                <a:pPr eaLnBrk="1" hangingPunct="1"/>
                <a:endParaRPr lang="zh-CN" altLang="zh-CN" sz="1800">
                  <a:solidFill>
                    <a:schemeClr val="tx1"/>
                  </a:solidFill>
                  <a:latin typeface="微软雅黑" panose="020B0503020204020204" charset="-122"/>
                  <a:ea typeface="微软雅黑" panose="020B0503020204020204" charset="-122"/>
                </a:endParaRPr>
              </a:p>
            </p:txBody>
          </p:sp>
        </p:grpSp>
        <p:grpSp>
          <p:nvGrpSpPr>
            <p:cNvPr id="72" name="Group 68"/>
            <p:cNvGrpSpPr/>
            <p:nvPr/>
          </p:nvGrpSpPr>
          <p:grpSpPr>
            <a:xfrm>
              <a:off x="6768846" y="5180829"/>
              <a:ext cx="362796" cy="338611"/>
              <a:chOff x="4418013" y="3475038"/>
              <a:chExt cx="285750" cy="266701"/>
            </a:xfrm>
            <a:solidFill>
              <a:schemeClr val="bg1"/>
            </a:solidFill>
          </p:grpSpPr>
          <p:sp>
            <p:nvSpPr>
              <p:cNvPr id="73" name="Freeform 105"/>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sp>
            <p:nvSpPr>
              <p:cNvPr id="74"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85165">
                  <a:defRPr/>
                </a:pPr>
                <a:endParaRPr lang="en-US" sz="1800">
                  <a:solidFill>
                    <a:schemeClr val="tx1"/>
                  </a:solidFill>
                  <a:latin typeface="微软雅黑" panose="020B0503020204020204" charset="-122"/>
                  <a:ea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down)">
                                      <p:cBhvr>
                                        <p:cTn id="21" dur="500"/>
                                        <p:tgtEl>
                                          <p:spTgt spid="4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down)">
                                      <p:cBhvr>
                                        <p:cTn id="29" dur="500"/>
                                        <p:tgtEl>
                                          <p:spTgt spid="51"/>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down)">
                                      <p:cBhvr>
                                        <p:cTn id="37" dur="500"/>
                                        <p:tgtEl>
                                          <p:spTgt spid="54"/>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par>
                          <p:cTn id="42" fill="hold">
                            <p:stCondLst>
                              <p:cond delay="4500"/>
                            </p:stCondLst>
                            <p:childTnLst>
                              <p:par>
                                <p:cTn id="43" presetID="22" presetClass="entr" presetSubtype="4" fill="hold"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down)">
                                      <p:cBhvr>
                                        <p:cTn id="45" dur="500"/>
                                        <p:tgtEl>
                                          <p:spTgt spid="63"/>
                                        </p:tgtEl>
                                      </p:cBhvr>
                                    </p:animEffect>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wipe(down)">
                                      <p:cBhvr>
                                        <p:cTn id="53" dur="500"/>
                                        <p:tgtEl>
                                          <p:spTgt spid="69"/>
                                        </p:tgtEl>
                                      </p:cBhvr>
                                    </p:animEffect>
                                  </p:childTnLst>
                                </p:cTn>
                              </p:par>
                            </p:childTnLst>
                          </p:cTn>
                        </p:par>
                        <p:par>
                          <p:cTn id="54" fill="hold">
                            <p:stCondLst>
                              <p:cond delay="6000"/>
                            </p:stCondLst>
                            <p:childTnLst>
                              <p:par>
                                <p:cTn id="55" presetID="10" presetClass="entr" presetSubtype="0"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工作岗位认知</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52" name="Shape 1724"/>
          <p:cNvSpPr/>
          <p:nvPr/>
        </p:nvSpPr>
        <p:spPr>
          <a:xfrm>
            <a:off x="5587278" y="2043601"/>
            <a:ext cx="1383610" cy="393951"/>
          </a:xfrm>
          <a:prstGeom prst="roundRect">
            <a:avLst>
              <a:gd name="adj" fmla="val 50000"/>
            </a:avLst>
          </a:prstGeom>
          <a:solidFill>
            <a:srgbClr val="F7F7FA"/>
          </a:solidFill>
          <a:ln w="12700">
            <a:solidFill>
              <a:srgbClr val="A6AAA9"/>
            </a:solidFill>
            <a:miter lim="400000"/>
          </a:ln>
        </p:spPr>
        <p:txBody>
          <a:bodyPr lIns="12407" tIns="12407" rIns="12407" bIns="12407"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53" name="Shape 1725"/>
          <p:cNvSpPr/>
          <p:nvPr/>
        </p:nvSpPr>
        <p:spPr>
          <a:xfrm>
            <a:off x="3592434" y="2043601"/>
            <a:ext cx="1383610" cy="393951"/>
          </a:xfrm>
          <a:prstGeom prst="roundRect">
            <a:avLst>
              <a:gd name="adj" fmla="val 50000"/>
            </a:avLst>
          </a:prstGeom>
          <a:solidFill>
            <a:srgbClr val="F7F7FA"/>
          </a:solidFill>
          <a:ln w="12700">
            <a:solidFill>
              <a:srgbClr val="A6AAA9"/>
            </a:solidFill>
            <a:miter lim="400000"/>
          </a:ln>
        </p:spPr>
        <p:txBody>
          <a:bodyPr lIns="12407" tIns="12407" rIns="12407" bIns="12407"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54" name="Shape 1726"/>
          <p:cNvSpPr/>
          <p:nvPr/>
        </p:nvSpPr>
        <p:spPr>
          <a:xfrm>
            <a:off x="1642305" y="2043601"/>
            <a:ext cx="1383610" cy="393951"/>
          </a:xfrm>
          <a:prstGeom prst="roundRect">
            <a:avLst>
              <a:gd name="adj" fmla="val 50000"/>
            </a:avLst>
          </a:prstGeom>
          <a:solidFill>
            <a:srgbClr val="F7F7FA"/>
          </a:solidFill>
          <a:ln w="12700">
            <a:solidFill>
              <a:srgbClr val="A6AAA9"/>
            </a:solidFill>
            <a:miter lim="400000"/>
          </a:ln>
        </p:spPr>
        <p:txBody>
          <a:bodyPr lIns="12407" tIns="12407" rIns="12407" bIns="12407"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55" name="Shape 1733"/>
          <p:cNvSpPr/>
          <p:nvPr/>
        </p:nvSpPr>
        <p:spPr>
          <a:xfrm>
            <a:off x="4194587" y="2905049"/>
            <a:ext cx="1383610" cy="393951"/>
          </a:xfrm>
          <a:prstGeom prst="roundRect">
            <a:avLst>
              <a:gd name="adj" fmla="val 50000"/>
            </a:avLst>
          </a:prstGeom>
          <a:solidFill>
            <a:srgbClr val="F7F7FA"/>
          </a:solidFill>
          <a:ln w="12700">
            <a:solidFill>
              <a:srgbClr val="A6AAA9"/>
            </a:solidFill>
            <a:miter lim="400000"/>
          </a:ln>
        </p:spPr>
        <p:txBody>
          <a:bodyPr lIns="12407" tIns="12407" rIns="12407" bIns="12407"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56" name="Shape 1735"/>
          <p:cNvSpPr/>
          <p:nvPr/>
        </p:nvSpPr>
        <p:spPr>
          <a:xfrm>
            <a:off x="6124001" y="2905049"/>
            <a:ext cx="1383610" cy="393951"/>
          </a:xfrm>
          <a:prstGeom prst="roundRect">
            <a:avLst>
              <a:gd name="adj" fmla="val 50000"/>
            </a:avLst>
          </a:prstGeom>
          <a:solidFill>
            <a:srgbClr val="F7F7FA"/>
          </a:solidFill>
          <a:ln w="12700">
            <a:solidFill>
              <a:srgbClr val="A6AAA9"/>
            </a:solidFill>
            <a:miter lim="400000"/>
          </a:ln>
        </p:spPr>
        <p:txBody>
          <a:bodyPr lIns="12407" tIns="12407" rIns="12407" bIns="12407"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57" name="Shape 1739"/>
          <p:cNvSpPr/>
          <p:nvPr/>
        </p:nvSpPr>
        <p:spPr>
          <a:xfrm>
            <a:off x="2233210" y="2905049"/>
            <a:ext cx="1383610" cy="393951"/>
          </a:xfrm>
          <a:prstGeom prst="roundRect">
            <a:avLst>
              <a:gd name="adj" fmla="val 50000"/>
            </a:avLst>
          </a:prstGeom>
          <a:solidFill>
            <a:srgbClr val="F7F7FA"/>
          </a:solidFill>
          <a:ln w="12700">
            <a:solidFill>
              <a:srgbClr val="A6AAA9"/>
            </a:solidFill>
            <a:miter lim="400000"/>
          </a:ln>
        </p:spPr>
        <p:txBody>
          <a:bodyPr lIns="12407" tIns="12407" rIns="12407" bIns="12407"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25" name="Shape 1730"/>
          <p:cNvSpPr/>
          <p:nvPr/>
        </p:nvSpPr>
        <p:spPr>
          <a:xfrm>
            <a:off x="5239325" y="1894834"/>
            <a:ext cx="691447" cy="6914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7F7F"/>
          </a:solidFill>
          <a:ln w="12700">
            <a:miter lim="400000"/>
          </a:ln>
        </p:spPr>
        <p:txBody>
          <a:bodyPr lIns="16542" tIns="16542" rIns="16542" bIns="16542"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32" name="Shape 1741"/>
          <p:cNvSpPr/>
          <p:nvPr/>
        </p:nvSpPr>
        <p:spPr>
          <a:xfrm>
            <a:off x="3258063" y="2753107"/>
            <a:ext cx="691447" cy="6914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FBFBF"/>
          </a:solidFill>
          <a:ln w="12700">
            <a:miter lim="400000"/>
          </a:ln>
        </p:spPr>
        <p:txBody>
          <a:bodyPr lIns="16542" tIns="16542" rIns="16542" bIns="16542"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33" name="Shape 1748"/>
          <p:cNvSpPr/>
          <p:nvPr/>
        </p:nvSpPr>
        <p:spPr>
          <a:xfrm rot="2348650">
            <a:off x="7081760" y="2232613"/>
            <a:ext cx="788514" cy="243762"/>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34" name="Shape 1749"/>
          <p:cNvSpPr/>
          <p:nvPr/>
        </p:nvSpPr>
        <p:spPr>
          <a:xfrm rot="12794463">
            <a:off x="1337418" y="2841716"/>
            <a:ext cx="788514" cy="243762"/>
          </a:xfrm>
          <a:custGeom>
            <a:avLst/>
            <a:gdLst/>
            <a:ahLst/>
            <a:cxnLst>
              <a:cxn ang="0">
                <a:pos x="wd2" y="hd2"/>
              </a:cxn>
              <a:cxn ang="5400000">
                <a:pos x="wd2" y="hd2"/>
              </a:cxn>
              <a:cxn ang="10800000">
                <a:pos x="wd2" y="hd2"/>
              </a:cxn>
              <a:cxn ang="16200000">
                <a:pos x="wd2" y="hd2"/>
              </a:cxn>
            </a:cxnLst>
            <a:rect l="0" t="0" r="r" b="b"/>
            <a:pathLst>
              <a:path w="21600" h="17050" extrusionOk="0">
                <a:moveTo>
                  <a:pt x="0" y="16210"/>
                </a:moveTo>
                <a:cubicBezTo>
                  <a:pt x="3419" y="835"/>
                  <a:pt x="11072" y="-4550"/>
                  <a:pt x="17092" y="4181"/>
                </a:cubicBezTo>
                <a:cubicBezTo>
                  <a:pt x="18733" y="6560"/>
                  <a:pt x="20142" y="9855"/>
                  <a:pt x="21215" y="13819"/>
                </a:cubicBezTo>
                <a:lnTo>
                  <a:pt x="21600" y="13261"/>
                </a:lnTo>
                <a:lnTo>
                  <a:pt x="21513" y="16630"/>
                </a:lnTo>
                <a:lnTo>
                  <a:pt x="20248" y="15221"/>
                </a:lnTo>
                <a:lnTo>
                  <a:pt x="20633" y="14663"/>
                </a:lnTo>
                <a:cubicBezTo>
                  <a:pt x="16879" y="938"/>
                  <a:pt x="9479" y="-2418"/>
                  <a:pt x="4105" y="7168"/>
                </a:cubicBezTo>
                <a:cubicBezTo>
                  <a:pt x="2656" y="9751"/>
                  <a:pt x="1452" y="13127"/>
                  <a:pt x="579" y="17050"/>
                </a:cubicBezTo>
                <a:close/>
              </a:path>
            </a:pathLst>
          </a:custGeom>
          <a:solidFill>
            <a:schemeClr val="bg1">
              <a:lumMod val="65000"/>
            </a:schemeClr>
          </a:solidFill>
          <a:ln w="12700">
            <a:miter lim="400000"/>
          </a:ln>
        </p:spPr>
        <p:txBody>
          <a:bodyPr lIns="0" tIns="0" rIns="0" bIns="0"/>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nvGrpSpPr>
          <p:cNvPr id="35" name="Group 5"/>
          <p:cNvGrpSpPr/>
          <p:nvPr/>
        </p:nvGrpSpPr>
        <p:grpSpPr>
          <a:xfrm>
            <a:off x="1309397" y="1894834"/>
            <a:ext cx="691447" cy="691485"/>
            <a:chOff x="1072256" y="2492673"/>
            <a:chExt cx="1061660" cy="1061659"/>
          </a:xfrm>
        </p:grpSpPr>
        <p:sp>
          <p:nvSpPr>
            <p:cNvPr id="36" name="Shape 1729"/>
            <p:cNvSpPr/>
            <p:nvPr/>
          </p:nvSpPr>
          <p:spPr>
            <a:xfrm>
              <a:off x="1072256" y="2492673"/>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7F7F"/>
            </a:solidFill>
            <a:ln w="12700">
              <a:miter lim="400000"/>
            </a:ln>
          </p:spPr>
          <p:txBody>
            <a:bodyPr lIns="23263" tIns="23263" rIns="23263" bIns="23263"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37" name="Shape 1750"/>
            <p:cNvSpPr/>
            <p:nvPr/>
          </p:nvSpPr>
          <p:spPr>
            <a:xfrm>
              <a:off x="1390151" y="2822318"/>
              <a:ext cx="415919" cy="398242"/>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FFFFFF"/>
            </a:solidFill>
            <a:ln w="12700">
              <a:miter lim="400000"/>
            </a:ln>
          </p:spPr>
          <p:txBody>
            <a:bodyPr lIns="0" tIns="0" rIns="0" bIns="0"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grpSp>
        <p:nvGrpSpPr>
          <p:cNvPr id="38" name="Group 6"/>
          <p:cNvGrpSpPr/>
          <p:nvPr/>
        </p:nvGrpSpPr>
        <p:grpSpPr>
          <a:xfrm>
            <a:off x="3258330" y="1894834"/>
            <a:ext cx="691447" cy="691485"/>
            <a:chOff x="4061755" y="2492673"/>
            <a:chExt cx="1061659" cy="1061659"/>
          </a:xfrm>
        </p:grpSpPr>
        <p:sp>
          <p:nvSpPr>
            <p:cNvPr id="39" name="Shape 1727"/>
            <p:cNvSpPr/>
            <p:nvPr/>
          </p:nvSpPr>
          <p:spPr>
            <a:xfrm>
              <a:off x="4061755" y="2492673"/>
              <a:ext cx="1061659"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FBFBF"/>
            </a:solidFill>
            <a:ln w="12700">
              <a:miter lim="400000"/>
            </a:ln>
          </p:spPr>
          <p:txBody>
            <a:bodyPr lIns="23263" tIns="23263" rIns="23263" bIns="23263"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40" name="Shape 1751"/>
            <p:cNvSpPr/>
            <p:nvPr/>
          </p:nvSpPr>
          <p:spPr>
            <a:xfrm>
              <a:off x="4396967" y="2817846"/>
              <a:ext cx="398216" cy="398241"/>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a:miter lim="400000"/>
            </a:ln>
          </p:spPr>
          <p:txBody>
            <a:bodyPr lIns="0" tIns="0" rIns="0" bIns="0"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grpSp>
        <p:nvGrpSpPr>
          <p:cNvPr id="41" name="Group 7"/>
          <p:cNvGrpSpPr/>
          <p:nvPr/>
        </p:nvGrpSpPr>
        <p:grpSpPr>
          <a:xfrm>
            <a:off x="7167484" y="2753107"/>
            <a:ext cx="691447" cy="691485"/>
            <a:chOff x="10058085" y="3811668"/>
            <a:chExt cx="1061660" cy="1061659"/>
          </a:xfrm>
        </p:grpSpPr>
        <p:sp>
          <p:nvSpPr>
            <p:cNvPr id="42" name="Shape 1737"/>
            <p:cNvSpPr/>
            <p:nvPr/>
          </p:nvSpPr>
          <p:spPr>
            <a:xfrm>
              <a:off x="10058085"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FBFBF"/>
            </a:solidFill>
            <a:ln w="12700">
              <a:miter lim="400000"/>
            </a:ln>
          </p:spPr>
          <p:txBody>
            <a:bodyPr lIns="23263" tIns="23263" rIns="23263" bIns="23263"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43" name="Shape 1753"/>
            <p:cNvSpPr/>
            <p:nvPr/>
          </p:nvSpPr>
          <p:spPr>
            <a:xfrm>
              <a:off x="10363316" y="4111638"/>
              <a:ext cx="451197" cy="461719"/>
            </a:xfrm>
            <a:custGeom>
              <a:avLst/>
              <a:gdLst/>
              <a:ahLst/>
              <a:cxnLst>
                <a:cxn ang="0">
                  <a:pos x="wd2" y="hd2"/>
                </a:cxn>
                <a:cxn ang="5400000">
                  <a:pos x="wd2" y="hd2"/>
                </a:cxn>
                <a:cxn ang="10800000">
                  <a:pos x="wd2" y="hd2"/>
                </a:cxn>
                <a:cxn ang="16200000">
                  <a:pos x="wd2" y="hd2"/>
                </a:cxn>
              </a:cxnLst>
              <a:rect l="0" t="0" r="r" b="b"/>
              <a:pathLst>
                <a:path w="20431" h="20433" extrusionOk="0">
                  <a:moveTo>
                    <a:pt x="14102" y="6331"/>
                  </a:moveTo>
                  <a:cubicBezTo>
                    <a:pt x="13391" y="5619"/>
                    <a:pt x="13391" y="4469"/>
                    <a:pt x="14102" y="3759"/>
                  </a:cubicBezTo>
                  <a:cubicBezTo>
                    <a:pt x="14812" y="3049"/>
                    <a:pt x="15965" y="3049"/>
                    <a:pt x="16674" y="3759"/>
                  </a:cubicBezTo>
                  <a:cubicBezTo>
                    <a:pt x="17385" y="4469"/>
                    <a:pt x="17385" y="5619"/>
                    <a:pt x="16674" y="6331"/>
                  </a:cubicBezTo>
                  <a:cubicBezTo>
                    <a:pt x="15965" y="7041"/>
                    <a:pt x="14812" y="7041"/>
                    <a:pt x="14102" y="6331"/>
                  </a:cubicBezTo>
                  <a:close/>
                  <a:moveTo>
                    <a:pt x="12904" y="13199"/>
                  </a:moveTo>
                  <a:cubicBezTo>
                    <a:pt x="12904" y="13199"/>
                    <a:pt x="21289" y="7286"/>
                    <a:pt x="20359" y="518"/>
                  </a:cubicBezTo>
                  <a:cubicBezTo>
                    <a:pt x="20339" y="369"/>
                    <a:pt x="20289" y="271"/>
                    <a:pt x="20226" y="206"/>
                  </a:cubicBezTo>
                  <a:cubicBezTo>
                    <a:pt x="20162" y="145"/>
                    <a:pt x="20065" y="93"/>
                    <a:pt x="19914" y="72"/>
                  </a:cubicBezTo>
                  <a:cubicBezTo>
                    <a:pt x="13147" y="-856"/>
                    <a:pt x="7233" y="7529"/>
                    <a:pt x="7233" y="7529"/>
                  </a:cubicBezTo>
                  <a:cubicBezTo>
                    <a:pt x="2104" y="6928"/>
                    <a:pt x="2478" y="7929"/>
                    <a:pt x="137" y="13421"/>
                  </a:cubicBezTo>
                  <a:cubicBezTo>
                    <a:pt x="-311" y="14470"/>
                    <a:pt x="416" y="14829"/>
                    <a:pt x="1211" y="14536"/>
                  </a:cubicBezTo>
                  <a:cubicBezTo>
                    <a:pt x="2006" y="14242"/>
                    <a:pt x="3764" y="13593"/>
                    <a:pt x="3764" y="13593"/>
                  </a:cubicBezTo>
                  <a:lnTo>
                    <a:pt x="6840" y="16669"/>
                  </a:lnTo>
                  <a:cubicBezTo>
                    <a:pt x="6840" y="16669"/>
                    <a:pt x="6192" y="18426"/>
                    <a:pt x="5897" y="19222"/>
                  </a:cubicBezTo>
                  <a:cubicBezTo>
                    <a:pt x="5604" y="20018"/>
                    <a:pt x="5963" y="20744"/>
                    <a:pt x="7012" y="20297"/>
                  </a:cubicBezTo>
                  <a:cubicBezTo>
                    <a:pt x="12505" y="17955"/>
                    <a:pt x="13504" y="18328"/>
                    <a:pt x="12904" y="13199"/>
                  </a:cubicBezTo>
                  <a:close/>
                </a:path>
              </a:pathLst>
            </a:custGeom>
            <a:solidFill>
              <a:srgbClr val="FFFFFF"/>
            </a:solidFill>
            <a:ln w="12700">
              <a:miter lim="400000"/>
            </a:ln>
          </p:spPr>
          <p:txBody>
            <a:bodyPr lIns="0" tIns="0" rIns="0" bIns="0"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grpSp>
        <p:nvGrpSpPr>
          <p:cNvPr id="44" name="Group 8"/>
          <p:cNvGrpSpPr/>
          <p:nvPr/>
        </p:nvGrpSpPr>
        <p:grpSpPr>
          <a:xfrm>
            <a:off x="5239265" y="2755647"/>
            <a:ext cx="691447" cy="691485"/>
            <a:chOff x="7106241" y="3811668"/>
            <a:chExt cx="1061660" cy="1061659"/>
          </a:xfrm>
        </p:grpSpPr>
        <p:sp>
          <p:nvSpPr>
            <p:cNvPr id="45" name="Shape 1738"/>
            <p:cNvSpPr/>
            <p:nvPr/>
          </p:nvSpPr>
          <p:spPr>
            <a:xfrm>
              <a:off x="7106241" y="3811668"/>
              <a:ext cx="1061660" cy="10616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7F7F"/>
            </a:solidFill>
            <a:ln w="12700">
              <a:miter lim="400000"/>
            </a:ln>
          </p:spPr>
          <p:txBody>
            <a:bodyPr lIns="23263" tIns="23263" rIns="23263" bIns="23263"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46" name="Shape 1754"/>
            <p:cNvSpPr/>
            <p:nvPr/>
          </p:nvSpPr>
          <p:spPr>
            <a:xfrm>
              <a:off x="7386751" y="4108303"/>
              <a:ext cx="492480" cy="461719"/>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miter lim="400000"/>
            </a:ln>
          </p:spPr>
          <p:txBody>
            <a:bodyPr lIns="0" tIns="0" rIns="0" bIns="0"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grpSp>
      <p:sp>
        <p:nvSpPr>
          <p:cNvPr id="47" name="Text Placeholder 3"/>
          <p:cNvSpPr>
            <a:spLocks noGrp="1"/>
          </p:cNvSpPr>
          <p:nvPr>
            <p:ph type="body" sz="quarter" idx="4294967295"/>
          </p:nvPr>
        </p:nvSpPr>
        <p:spPr>
          <a:xfrm>
            <a:off x="2000885" y="2148205"/>
            <a:ext cx="860425" cy="184150"/>
          </a:xfrm>
          <a:prstGeom prst="rect">
            <a:avLst/>
          </a:prstGeom>
        </p:spPr>
        <p:txBody>
          <a:bodyPr vert="horz" wrap="square" lIns="0" tIns="0" rIns="0" bIns="0" rtlCol="0" anchor="ctr">
            <a:spAutoFit/>
          </a:bodyPr>
          <a:lstStyle/>
          <a:p>
            <a:pPr marL="0" indent="0" algn="ctr">
              <a:lnSpc>
                <a:spcPct val="120000"/>
              </a:lnSpc>
              <a:buNone/>
            </a:pPr>
            <a:r>
              <a:rPr lang="zh-CN" altLang="en-US" sz="1000" dirty="0">
                <a:solidFill>
                  <a:schemeClr val="bg1">
                    <a:lumMod val="65000"/>
                  </a:schemeClr>
                </a:solidFill>
                <a:latin typeface="+mn-ea"/>
                <a:sym typeface="Arial" panose="020B0604020202020204" pitchFamily="34" charset="0"/>
              </a:rPr>
              <a:t>文字内容</a:t>
            </a:r>
            <a:endParaRPr lang="id-ID" sz="1000" dirty="0">
              <a:solidFill>
                <a:schemeClr val="bg1">
                  <a:lumMod val="65000"/>
                </a:schemeClr>
              </a:solidFill>
              <a:latin typeface="+mn-ea"/>
              <a:sym typeface="Arial" panose="020B0604020202020204" pitchFamily="34" charset="0"/>
            </a:endParaRPr>
          </a:p>
        </p:txBody>
      </p:sp>
      <p:sp>
        <p:nvSpPr>
          <p:cNvPr id="48" name="Text Placeholder 4"/>
          <p:cNvSpPr>
            <a:spLocks noGrp="1"/>
          </p:cNvSpPr>
          <p:nvPr/>
        </p:nvSpPr>
        <p:spPr>
          <a:xfrm>
            <a:off x="1516380" y="1442085"/>
            <a:ext cx="1182688" cy="444500"/>
          </a:xfrm>
          <a:prstGeom prst="rect">
            <a:avLst/>
          </a:prstGeom>
        </p:spPr>
        <p:txBody>
          <a:bodyPr vert="horz" lIns="0" tIns="0" rIns="0" bIns="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defTabSz="649605" fontAlgn="base">
              <a:lnSpc>
                <a:spcPct val="120000"/>
              </a:lnSpc>
              <a:spcAft>
                <a:spcPct val="0"/>
              </a:spcAft>
              <a:buNone/>
            </a:pPr>
            <a:r>
              <a:rPr lang="en-US" altLang="zh-CN" sz="600" dirty="0">
                <a:solidFill>
                  <a:schemeClr val="bg1">
                    <a:lumMod val="6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lang="id-ID" sz="600" dirty="0">
              <a:solidFill>
                <a:schemeClr val="bg1">
                  <a:lumMod val="65000"/>
                </a:schemeClr>
              </a:solidFill>
              <a:latin typeface="Arial" panose="020B0604020202020204" pitchFamily="34" charset="0"/>
              <a:ea typeface="微软雅黑" panose="020B0503020204020204" charset="-122"/>
              <a:cs typeface="Open Sans" panose="020B0606030504020204" pitchFamily="34" charset="0"/>
              <a:sym typeface="Arial" panose="020B0604020202020204" pitchFamily="34" charset="0"/>
            </a:endParaRPr>
          </a:p>
        </p:txBody>
      </p:sp>
      <p:sp>
        <p:nvSpPr>
          <p:cNvPr id="49" name="Text Placeholder 3"/>
          <p:cNvSpPr txBox="1"/>
          <p:nvPr/>
        </p:nvSpPr>
        <p:spPr>
          <a:xfrm>
            <a:off x="4021166" y="2148242"/>
            <a:ext cx="862076" cy="18466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50" name="Text Placeholder 3"/>
          <p:cNvSpPr txBox="1"/>
          <p:nvPr/>
        </p:nvSpPr>
        <p:spPr>
          <a:xfrm>
            <a:off x="6008275" y="2148242"/>
            <a:ext cx="862076" cy="18466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51" name="Text Placeholder 3"/>
          <p:cNvSpPr txBox="1"/>
          <p:nvPr/>
        </p:nvSpPr>
        <p:spPr>
          <a:xfrm>
            <a:off x="6304773" y="3009690"/>
            <a:ext cx="862076" cy="18466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58" name="Text Placeholder 3"/>
          <p:cNvSpPr txBox="1"/>
          <p:nvPr/>
        </p:nvSpPr>
        <p:spPr>
          <a:xfrm>
            <a:off x="4377061" y="3009690"/>
            <a:ext cx="862076" cy="18466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59" name="Text Placeholder 3"/>
          <p:cNvSpPr txBox="1"/>
          <p:nvPr/>
        </p:nvSpPr>
        <p:spPr>
          <a:xfrm>
            <a:off x="2413118" y="3009690"/>
            <a:ext cx="862076" cy="18466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chemeClr val="bg1">
                    <a:lumMod val="65000"/>
                  </a:schemeClr>
                </a:solidFill>
                <a:latin typeface="+mn-ea"/>
                <a:sym typeface="Arial" panose="020B0604020202020204" pitchFamily="34" charset="0"/>
              </a:rPr>
              <a:t>文字内容</a:t>
            </a:r>
            <a:endParaRPr lang="id-ID" altLang="zh-CN" sz="1000" dirty="0">
              <a:solidFill>
                <a:schemeClr val="bg1">
                  <a:lumMod val="65000"/>
                </a:schemeClr>
              </a:solidFill>
              <a:latin typeface="+mn-ea"/>
              <a:sym typeface="Arial" panose="020B0604020202020204" pitchFamily="34" charset="0"/>
            </a:endParaRPr>
          </a:p>
        </p:txBody>
      </p:sp>
      <p:sp>
        <p:nvSpPr>
          <p:cNvPr id="60" name="Text Placeholder 4"/>
          <p:cNvSpPr txBox="1"/>
          <p:nvPr/>
        </p:nvSpPr>
        <p:spPr>
          <a:xfrm>
            <a:off x="3228684" y="1443468"/>
            <a:ext cx="1183848" cy="443198"/>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id-ID"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Text Placeholder 4"/>
          <p:cNvSpPr txBox="1"/>
          <p:nvPr/>
        </p:nvSpPr>
        <p:spPr>
          <a:xfrm>
            <a:off x="5231009" y="1443468"/>
            <a:ext cx="1183848" cy="443198"/>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id-ID"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62" name="Text Placeholder 4"/>
          <p:cNvSpPr txBox="1"/>
          <p:nvPr/>
        </p:nvSpPr>
        <p:spPr>
          <a:xfrm>
            <a:off x="2954480" y="3524826"/>
            <a:ext cx="1183848" cy="443198"/>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id-ID"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63" name="Text Placeholder 4"/>
          <p:cNvSpPr txBox="1"/>
          <p:nvPr/>
        </p:nvSpPr>
        <p:spPr>
          <a:xfrm>
            <a:off x="4913555" y="3523517"/>
            <a:ext cx="1183848" cy="443198"/>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id-ID"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64" name="Text Placeholder 4"/>
          <p:cNvSpPr txBox="1"/>
          <p:nvPr/>
        </p:nvSpPr>
        <p:spPr>
          <a:xfrm>
            <a:off x="6844919" y="3528827"/>
            <a:ext cx="1183848" cy="443198"/>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en-US" altLang="zh-CN"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id-ID" sz="600" dirty="0">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65" name="Shape 1752"/>
          <p:cNvSpPr/>
          <p:nvPr/>
        </p:nvSpPr>
        <p:spPr>
          <a:xfrm>
            <a:off x="5431976" y="2090212"/>
            <a:ext cx="300713" cy="300729"/>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
        <p:nvSpPr>
          <p:cNvPr id="66" name="Shape 1755"/>
          <p:cNvSpPr/>
          <p:nvPr/>
        </p:nvSpPr>
        <p:spPr>
          <a:xfrm>
            <a:off x="3474743" y="2985264"/>
            <a:ext cx="259354" cy="233521"/>
          </a:xfrm>
          <a:custGeom>
            <a:avLst/>
            <a:gdLst/>
            <a:ahLst/>
            <a:cxnLst>
              <a:cxn ang="0">
                <a:pos x="wd2" y="hd2"/>
              </a:cxn>
              <a:cxn ang="5400000">
                <a:pos x="wd2" y="hd2"/>
              </a:cxn>
              <a:cxn ang="10800000">
                <a:pos x="wd2" y="hd2"/>
              </a:cxn>
              <a:cxn ang="16200000">
                <a:pos x="wd2" y="hd2"/>
              </a:cxn>
            </a:cxnLst>
            <a:rect l="0" t="0" r="r" b="b"/>
            <a:pathLst>
              <a:path w="21600" h="21600" extrusionOk="0">
                <a:moveTo>
                  <a:pt x="10792" y="0"/>
                </a:moveTo>
                <a:cubicBezTo>
                  <a:pt x="9030" y="0"/>
                  <a:pt x="7856" y="707"/>
                  <a:pt x="7120" y="1087"/>
                </a:cubicBezTo>
                <a:lnTo>
                  <a:pt x="7120" y="3594"/>
                </a:lnTo>
                <a:lnTo>
                  <a:pt x="4741" y="3594"/>
                </a:lnTo>
                <a:lnTo>
                  <a:pt x="4741" y="21600"/>
                </a:lnTo>
                <a:lnTo>
                  <a:pt x="16843" y="21600"/>
                </a:lnTo>
                <a:lnTo>
                  <a:pt x="16843" y="3594"/>
                </a:lnTo>
                <a:lnTo>
                  <a:pt x="14465" y="3594"/>
                </a:lnTo>
                <a:cubicBezTo>
                  <a:pt x="14465" y="3594"/>
                  <a:pt x="14465" y="1087"/>
                  <a:pt x="14465" y="1087"/>
                </a:cubicBezTo>
                <a:cubicBezTo>
                  <a:pt x="13730" y="707"/>
                  <a:pt x="12555" y="0"/>
                  <a:pt x="10792" y="0"/>
                </a:cubicBezTo>
                <a:close/>
                <a:moveTo>
                  <a:pt x="2152" y="3611"/>
                </a:moveTo>
                <a:cubicBezTo>
                  <a:pt x="965" y="3611"/>
                  <a:pt x="0" y="4682"/>
                  <a:pt x="0" y="6002"/>
                </a:cubicBezTo>
                <a:lnTo>
                  <a:pt x="0" y="19209"/>
                </a:lnTo>
                <a:cubicBezTo>
                  <a:pt x="0" y="20528"/>
                  <a:pt x="965" y="21600"/>
                  <a:pt x="2152" y="21600"/>
                </a:cubicBezTo>
                <a:lnTo>
                  <a:pt x="3236" y="21600"/>
                </a:lnTo>
                <a:lnTo>
                  <a:pt x="3236" y="3611"/>
                </a:lnTo>
                <a:lnTo>
                  <a:pt x="2152" y="3611"/>
                </a:lnTo>
                <a:close/>
                <a:moveTo>
                  <a:pt x="18364" y="3611"/>
                </a:moveTo>
                <a:lnTo>
                  <a:pt x="18364" y="21600"/>
                </a:lnTo>
                <a:lnTo>
                  <a:pt x="19448" y="21600"/>
                </a:lnTo>
                <a:cubicBezTo>
                  <a:pt x="20635" y="21600"/>
                  <a:pt x="21600" y="20528"/>
                  <a:pt x="21600" y="19209"/>
                </a:cubicBezTo>
                <a:lnTo>
                  <a:pt x="21600" y="6002"/>
                </a:lnTo>
                <a:cubicBezTo>
                  <a:pt x="21600" y="4682"/>
                  <a:pt x="20635" y="3611"/>
                  <a:pt x="19448" y="3611"/>
                </a:cubicBezTo>
                <a:lnTo>
                  <a:pt x="18364" y="3611"/>
                </a:lnTo>
                <a:close/>
              </a:path>
            </a:pathLst>
          </a:custGeom>
          <a:solidFill>
            <a:srgbClr val="FFFFFF"/>
          </a:solidFill>
          <a:ln w="12700">
            <a:miter lim="400000"/>
          </a:ln>
        </p:spPr>
        <p:txBody>
          <a:bodyPr lIns="0" tIns="0" rIns="0" bIns="0" anchor="ctr"/>
          <a:lstStyle/>
          <a:p>
            <a:pPr>
              <a:lnSpc>
                <a:spcPct val="120000"/>
              </a:lnSpc>
            </a:pPr>
            <a:endParaRPr>
              <a:solidFill>
                <a:srgbClr val="53585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left)">
                                      <p:cBhvr>
                                        <p:cTn id="17" dur="500"/>
                                        <p:tgtEl>
                                          <p:spTgt spid="54"/>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7">
                                            <p:txEl>
                                              <p:pRg st="0" end="0"/>
                                            </p:txEl>
                                          </p:spTgt>
                                        </p:tgtEl>
                                        <p:attrNameLst>
                                          <p:attrName>style.visibility</p:attrName>
                                        </p:attrNameLst>
                                      </p:cBhvr>
                                      <p:to>
                                        <p:strVal val="visible"/>
                                      </p:to>
                                    </p:set>
                                    <p:animEffect transition="in" filter="fade">
                                      <p:cBhvr>
                                        <p:cTn id="21" dur="500"/>
                                        <p:tgtEl>
                                          <p:spTgt spid="47">
                                            <p:txEl>
                                              <p:pRg st="0" end="0"/>
                                            </p:txEl>
                                          </p:spTgt>
                                        </p:tgtEl>
                                      </p:cBhvr>
                                    </p:animEffect>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48">
                                            <p:txEl>
                                              <p:pRg st="0" end="0"/>
                                            </p:txEl>
                                          </p:spTgt>
                                        </p:tgtEl>
                                        <p:attrNameLst>
                                          <p:attrName>style.visibility</p:attrName>
                                        </p:attrNameLst>
                                      </p:cBhvr>
                                      <p:to>
                                        <p:strVal val="visible"/>
                                      </p:to>
                                    </p:set>
                                    <p:animEffect transition="in" filter="strips(downRight)">
                                      <p:cBhvr>
                                        <p:cTn id="25" dur="500"/>
                                        <p:tgtEl>
                                          <p:spTgt spid="48">
                                            <p:txEl>
                                              <p:pRg st="0" end="0"/>
                                            </p:txEl>
                                          </p:spTgt>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4000"/>
                            </p:stCondLst>
                            <p:childTnLst>
                              <p:par>
                                <p:cTn id="39" presetID="18" presetClass="entr" presetSubtype="6" fill="hold" grpId="0"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strips(downRight)">
                                      <p:cBhvr>
                                        <p:cTn id="41" dur="500"/>
                                        <p:tgtEl>
                                          <p:spTgt spid="60"/>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500"/>
                                        <p:tgtEl>
                                          <p:spTgt spid="65"/>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childTnLst>
                          </p:cTn>
                        </p:par>
                        <p:par>
                          <p:cTn id="57" fill="hold">
                            <p:stCondLst>
                              <p:cond delay="6000"/>
                            </p:stCondLst>
                            <p:childTnLst>
                              <p:par>
                                <p:cTn id="58" presetID="18" presetClass="entr" presetSubtype="6" fill="hold" grpId="0" nodeType="after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strips(downRight)">
                                      <p:cBhvr>
                                        <p:cTn id="60" dur="500"/>
                                        <p:tgtEl>
                                          <p:spTgt spid="61"/>
                                        </p:tgtEl>
                                      </p:cBhvr>
                                    </p:animEffect>
                                  </p:childTnLst>
                                </p:cTn>
                              </p:par>
                            </p:childTnLst>
                          </p:cTn>
                        </p:par>
                        <p:par>
                          <p:cTn id="61" fill="hold">
                            <p:stCondLst>
                              <p:cond delay="6500"/>
                            </p:stCondLst>
                            <p:childTnLst>
                              <p:par>
                                <p:cTn id="62" presetID="18" presetClass="entr" presetSubtype="6"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strips(downRight)">
                                      <p:cBhvr>
                                        <p:cTn id="64" dur="500"/>
                                        <p:tgtEl>
                                          <p:spTgt spid="33"/>
                                        </p:tgtEl>
                                      </p:cBhvr>
                                    </p:animEffect>
                                  </p:childTnLst>
                                </p:cTn>
                              </p:par>
                            </p:childTnLst>
                          </p:cTn>
                        </p:par>
                        <p:par>
                          <p:cTn id="65" fill="hold">
                            <p:stCondLst>
                              <p:cond delay="7000"/>
                            </p:stCondLst>
                            <p:childTnLst>
                              <p:par>
                                <p:cTn id="66" presetID="10" presetClass="entr" presetSubtype="0"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par>
                          <p:cTn id="69" fill="hold">
                            <p:stCondLst>
                              <p:cond delay="7500"/>
                            </p:stCondLst>
                            <p:childTnLst>
                              <p:par>
                                <p:cTn id="70" presetID="22" presetClass="entr" presetSubtype="2"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wipe(right)">
                                      <p:cBhvr>
                                        <p:cTn id="72" dur="500"/>
                                        <p:tgtEl>
                                          <p:spTgt spid="56"/>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500"/>
                                        <p:tgtEl>
                                          <p:spTgt spid="51"/>
                                        </p:tgtEl>
                                      </p:cBhvr>
                                    </p:animEffect>
                                  </p:childTnLst>
                                </p:cTn>
                              </p:par>
                            </p:childTnLst>
                          </p:cTn>
                        </p:par>
                        <p:par>
                          <p:cTn id="77" fill="hold">
                            <p:stCondLst>
                              <p:cond delay="8500"/>
                            </p:stCondLst>
                            <p:childTnLst>
                              <p:par>
                                <p:cTn id="78" presetID="18" presetClass="entr" presetSubtype="12" fill="hold" grpId="0"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strips(downLeft)">
                                      <p:cBhvr>
                                        <p:cTn id="80" dur="500"/>
                                        <p:tgtEl>
                                          <p:spTgt spid="64"/>
                                        </p:tgtEl>
                                      </p:cBhvr>
                                    </p:animEffect>
                                  </p:childTnLst>
                                </p:cTn>
                              </p:par>
                            </p:childTnLst>
                          </p:cTn>
                        </p:par>
                        <p:par>
                          <p:cTn id="81" fill="hold">
                            <p:stCondLst>
                              <p:cond delay="9000"/>
                            </p:stCondLst>
                            <p:childTnLst>
                              <p:par>
                                <p:cTn id="82" presetID="10" presetClass="entr" presetSubtype="0" fill="hold"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childTnLst>
                                </p:cTn>
                              </p:par>
                            </p:childTnLst>
                          </p:cTn>
                        </p:par>
                        <p:par>
                          <p:cTn id="85" fill="hold">
                            <p:stCondLst>
                              <p:cond delay="9500"/>
                            </p:stCondLst>
                            <p:childTnLst>
                              <p:par>
                                <p:cTn id="86" presetID="22" presetClass="entr" presetSubtype="2" fill="hold" grpId="0" nodeType="after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wipe(right)">
                                      <p:cBhvr>
                                        <p:cTn id="88" dur="500"/>
                                        <p:tgtEl>
                                          <p:spTgt spid="55"/>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58"/>
                                        </p:tgtEl>
                                        <p:attrNameLst>
                                          <p:attrName>style.visibility</p:attrName>
                                        </p:attrNameLst>
                                      </p:cBhvr>
                                      <p:to>
                                        <p:strVal val="visible"/>
                                      </p:to>
                                    </p:set>
                                    <p:animEffect transition="in" filter="fade">
                                      <p:cBhvr>
                                        <p:cTn id="92" dur="500"/>
                                        <p:tgtEl>
                                          <p:spTgt spid="58"/>
                                        </p:tgtEl>
                                      </p:cBhvr>
                                    </p:animEffect>
                                  </p:childTnLst>
                                </p:cTn>
                              </p:par>
                            </p:childTnLst>
                          </p:cTn>
                        </p:par>
                        <p:par>
                          <p:cTn id="93" fill="hold">
                            <p:stCondLst>
                              <p:cond delay="10500"/>
                            </p:stCondLst>
                            <p:childTnLst>
                              <p:par>
                                <p:cTn id="94" presetID="18" presetClass="entr" presetSubtype="12" fill="hold" grpId="0" nodeType="afterEffect">
                                  <p:stCondLst>
                                    <p:cond delay="0"/>
                                  </p:stCondLst>
                                  <p:childTnLst>
                                    <p:set>
                                      <p:cBhvr>
                                        <p:cTn id="95" dur="1" fill="hold">
                                          <p:stCondLst>
                                            <p:cond delay="0"/>
                                          </p:stCondLst>
                                        </p:cTn>
                                        <p:tgtEl>
                                          <p:spTgt spid="63"/>
                                        </p:tgtEl>
                                        <p:attrNameLst>
                                          <p:attrName>style.visibility</p:attrName>
                                        </p:attrNameLst>
                                      </p:cBhvr>
                                      <p:to>
                                        <p:strVal val="visible"/>
                                      </p:to>
                                    </p:set>
                                    <p:animEffect transition="in" filter="strips(downLeft)">
                                      <p:cBhvr>
                                        <p:cTn id="96" dur="500"/>
                                        <p:tgtEl>
                                          <p:spTgt spid="63"/>
                                        </p:tgtEl>
                                      </p:cBhvr>
                                    </p:animEffect>
                                  </p:childTnLst>
                                </p:cTn>
                              </p:par>
                            </p:childTnLst>
                          </p:cTn>
                        </p:par>
                        <p:par>
                          <p:cTn id="97" fill="hold">
                            <p:stCondLst>
                              <p:cond delay="11000"/>
                            </p:stCondLst>
                            <p:childTnLst>
                              <p:par>
                                <p:cTn id="98" presetID="10"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500"/>
                                        <p:tgtEl>
                                          <p:spTgt spid="32"/>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fade">
                                      <p:cBhvr>
                                        <p:cTn id="103" dur="500"/>
                                        <p:tgtEl>
                                          <p:spTgt spid="66"/>
                                        </p:tgtEl>
                                      </p:cBhvr>
                                    </p:animEffect>
                                  </p:childTnLst>
                                </p:cTn>
                              </p:par>
                            </p:childTnLst>
                          </p:cTn>
                        </p:par>
                        <p:par>
                          <p:cTn id="104" fill="hold">
                            <p:stCondLst>
                              <p:cond delay="11500"/>
                            </p:stCondLst>
                            <p:childTnLst>
                              <p:par>
                                <p:cTn id="105" presetID="22" presetClass="entr" presetSubtype="2" fill="hold" grpId="0" nodeType="afterEffect">
                                  <p:stCondLst>
                                    <p:cond delay="0"/>
                                  </p:stCondLst>
                                  <p:childTnLst>
                                    <p:set>
                                      <p:cBhvr>
                                        <p:cTn id="106" dur="1" fill="hold">
                                          <p:stCondLst>
                                            <p:cond delay="0"/>
                                          </p:stCondLst>
                                        </p:cTn>
                                        <p:tgtEl>
                                          <p:spTgt spid="57"/>
                                        </p:tgtEl>
                                        <p:attrNameLst>
                                          <p:attrName>style.visibility</p:attrName>
                                        </p:attrNameLst>
                                      </p:cBhvr>
                                      <p:to>
                                        <p:strVal val="visible"/>
                                      </p:to>
                                    </p:set>
                                    <p:animEffect transition="in" filter="wipe(right)">
                                      <p:cBhvr>
                                        <p:cTn id="107" dur="500"/>
                                        <p:tgtEl>
                                          <p:spTgt spid="57"/>
                                        </p:tgtEl>
                                      </p:cBhvr>
                                    </p:animEffect>
                                  </p:childTnLst>
                                </p:cTn>
                              </p:par>
                            </p:childTnLst>
                          </p:cTn>
                        </p:par>
                        <p:par>
                          <p:cTn id="108" fill="hold">
                            <p:stCondLst>
                              <p:cond delay="12000"/>
                            </p:stCondLst>
                            <p:childTnLst>
                              <p:par>
                                <p:cTn id="109" presetID="10" presetClass="entr" presetSubtype="0" fill="hold" grpId="0" nodeType="after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500"/>
                                        <p:tgtEl>
                                          <p:spTgt spid="59"/>
                                        </p:tgtEl>
                                      </p:cBhvr>
                                    </p:animEffect>
                                  </p:childTnLst>
                                </p:cTn>
                              </p:par>
                            </p:childTnLst>
                          </p:cTn>
                        </p:par>
                        <p:par>
                          <p:cTn id="112" fill="hold">
                            <p:stCondLst>
                              <p:cond delay="12500"/>
                            </p:stCondLst>
                            <p:childTnLst>
                              <p:par>
                                <p:cTn id="113" presetID="18" presetClass="entr" presetSubtype="12" fill="hold" grpId="0" nodeType="after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strips(downLeft)">
                                      <p:cBhvr>
                                        <p:cTn id="115" dur="500"/>
                                        <p:tgtEl>
                                          <p:spTgt spid="62"/>
                                        </p:tgtEl>
                                      </p:cBhvr>
                                    </p:animEffect>
                                  </p:childTnLst>
                                </p:cTn>
                              </p:par>
                            </p:childTnLst>
                          </p:cTn>
                        </p:par>
                        <p:par>
                          <p:cTn id="116" fill="hold">
                            <p:stCondLst>
                              <p:cond delay="13000"/>
                            </p:stCondLst>
                            <p:childTnLst>
                              <p:par>
                                <p:cTn id="117" presetID="18" presetClass="entr" presetSubtype="9" fill="hold" grpId="0" nodeType="afterEffect">
                                  <p:stCondLst>
                                    <p:cond delay="0"/>
                                  </p:stCondLst>
                                  <p:childTnLst>
                                    <p:set>
                                      <p:cBhvr>
                                        <p:cTn id="118" dur="1" fill="hold">
                                          <p:stCondLst>
                                            <p:cond delay="0"/>
                                          </p:stCondLst>
                                        </p:cTn>
                                        <p:tgtEl>
                                          <p:spTgt spid="34"/>
                                        </p:tgtEl>
                                        <p:attrNameLst>
                                          <p:attrName>style.visibility</p:attrName>
                                        </p:attrNameLst>
                                      </p:cBhvr>
                                      <p:to>
                                        <p:strVal val="visible"/>
                                      </p:to>
                                    </p:set>
                                    <p:animEffect transition="in" filter="strips(upLeft)">
                                      <p:cBhvr>
                                        <p:cTn id="1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ldLvl="0" animBg="1"/>
      <p:bldP spid="53" grpId="0" bldLvl="0" animBg="1"/>
      <p:bldP spid="54" grpId="0" bldLvl="0" animBg="1"/>
      <p:bldP spid="55" grpId="0" bldLvl="0" animBg="1"/>
      <p:bldP spid="56" grpId="0" bldLvl="0" animBg="1"/>
      <p:bldP spid="57" grpId="0" bldLvl="0" animBg="1"/>
      <p:bldP spid="25" grpId="0" bldLvl="0" animBg="1"/>
      <p:bldP spid="32" grpId="0" bldLvl="0" animBg="1"/>
      <p:bldP spid="33" grpId="0" bldLvl="0" animBg="1"/>
      <p:bldP spid="34" grpId="0" bldLvl="0" animBg="1"/>
      <p:bldP spid="47" grpId="0" build="p"/>
      <p:bldP spid="48" grpId="0" build="p"/>
      <p:bldP spid="49" grpId="0"/>
      <p:bldP spid="50" grpId="0"/>
      <p:bldP spid="51" grpId="0"/>
      <p:bldP spid="58" grpId="0"/>
      <p:bldP spid="59" grpId="0"/>
      <p:bldP spid="60" grpId="0"/>
      <p:bldP spid="61" grpId="0"/>
      <p:bldP spid="62" grpId="0"/>
      <p:bldP spid="63" grpId="0"/>
      <p:bldP spid="64" grpId="0"/>
      <p:bldP spid="65" grpId="0" bldLvl="0" animBg="1"/>
      <p:bldP spid="6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24007" y="2207646"/>
            <a:ext cx="4297680" cy="922020"/>
          </a:xfrm>
          <a:prstGeom prst="rect">
            <a:avLst/>
          </a:prstGeom>
          <a:noFill/>
        </p:spPr>
        <p:txBody>
          <a:bodyPr wrap="none" rtlCol="0">
            <a:spAutoFit/>
          </a:bodyPr>
          <a:lstStyle/>
          <a:p>
            <a:pPr algn="l"/>
            <a:r>
              <a:rPr lang="zh-CN" altLang="en-US" sz="5400" b="1">
                <a:solidFill>
                  <a:srgbClr val="FF7F7F"/>
                </a:solidFill>
                <a:latin typeface="微软雅黑" panose="020B0503020204020204" charset="-122"/>
                <a:ea typeface="微软雅黑" panose="020B0503020204020204" charset="-122"/>
              </a:rPr>
              <a:t>胜任能力分析</a:t>
            </a:r>
            <a:endParaRPr lang="zh-CN" altLang="en-US" sz="54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290561" y="3279203"/>
            <a:ext cx="6564572" cy="423545"/>
          </a:xfrm>
          <a:prstGeom prst="rect">
            <a:avLst/>
          </a:prstGeom>
          <a:noFill/>
        </p:spPr>
        <p:txBody>
          <a:bodyPr wrap="square" rtlCol="0">
            <a:spAutoFit/>
          </a:bodyPr>
          <a:lstStyle/>
          <a:p>
            <a:pPr lvl="0" algn="ctr"/>
            <a:r>
              <a:rPr sz="1080"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1080" dirty="0">
              <a:solidFill>
                <a:schemeClr val="tx1">
                  <a:lumMod val="50000"/>
                  <a:lumOff val="50000"/>
                </a:schemeClr>
              </a:solidFill>
              <a:latin typeface="微软雅黑" panose="020B0503020204020204" charset="-122"/>
              <a:ea typeface="微软雅黑" panose="020B0503020204020204" charset="-122"/>
              <a:cs typeface="+mn-ea"/>
            </a:endParaRPr>
          </a:p>
        </p:txBody>
      </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7" presetClass="entr" presetSubtype="1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胜任能力分析</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cxnSp>
        <p:nvCxnSpPr>
          <p:cNvPr id="8" name="直接连接符 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CxnSpPr/>
          <p:nvPr/>
        </p:nvCxnSpPr>
        <p:spPr>
          <a:xfrm rot="10800000">
            <a:off x="1450669" y="2676159"/>
            <a:ext cx="6237000" cy="0"/>
          </a:xfrm>
          <a:prstGeom prst="line">
            <a:avLst/>
          </a:prstGeom>
          <a:ln w="6350">
            <a:solidFill>
              <a:srgbClr val="2E2E2E"/>
            </a:solidFill>
          </a:ln>
        </p:spPr>
        <p:style>
          <a:lnRef idx="1">
            <a:schemeClr val="accent1"/>
          </a:lnRef>
          <a:fillRef idx="0">
            <a:schemeClr val="accent1"/>
          </a:fillRef>
          <a:effectRef idx="0">
            <a:schemeClr val="accent1"/>
          </a:effectRef>
          <a:fontRef idx="minor">
            <a:schemeClr val="tx1"/>
          </a:fontRef>
        </p:style>
      </p:cxnSp>
      <p:sp>
        <p:nvSpPr>
          <p:cNvPr id="2"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2925150" y="2600420"/>
            <a:ext cx="156979" cy="156980"/>
          </a:xfrm>
          <a:prstGeom prst="ellipse">
            <a:avLst/>
          </a:prstGeom>
          <a:solidFill>
            <a:srgbClr val="BFBFB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4483346" y="2608318"/>
            <a:ext cx="156979" cy="156980"/>
          </a:xfrm>
          <a:prstGeom prst="ellipse">
            <a:avLst/>
          </a:prstGeom>
          <a:solidFill>
            <a:srgbClr val="FF7F7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4"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1413966" y="2596541"/>
            <a:ext cx="156979" cy="156980"/>
          </a:xfrm>
          <a:prstGeom prst="ellipse">
            <a:avLst/>
          </a:prstGeom>
          <a:solidFill>
            <a:srgbClr val="FF7F7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5"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6130032" y="2608318"/>
            <a:ext cx="156979" cy="156980"/>
          </a:xfrm>
          <a:prstGeom prst="ellipse">
            <a:avLst/>
          </a:prstGeom>
          <a:solidFill>
            <a:srgbClr val="BFBFB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6"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7570046" y="2608318"/>
            <a:ext cx="156979" cy="156980"/>
          </a:xfrm>
          <a:prstGeom prst="ellipse">
            <a:avLst/>
          </a:prstGeom>
          <a:solidFill>
            <a:srgbClr val="FF7F7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7" name="文本框 1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196626" y="1802583"/>
            <a:ext cx="1620676" cy="861624"/>
          </a:xfrm>
          <a:prstGeom prst="rect">
            <a:avLst/>
          </a:prstGeom>
          <a:noFill/>
          <a:effectLst/>
        </p:spPr>
        <p:txBody>
          <a:bodyPr wrap="none" rtlCol="0">
            <a:spAutoFit/>
          </a:bodyPr>
          <a:p>
            <a:r>
              <a:rPr lang="zh-CN" altLang="en-US" sz="1400" dirty="0">
                <a:solidFill>
                  <a:schemeClr val="tx1">
                    <a:lumMod val="50000"/>
                    <a:lumOff val="50000"/>
                  </a:schemeClr>
                </a:solidFill>
                <a:latin typeface="微软雅黑" panose="020B0503020204020204" charset="-122"/>
                <a:ea typeface="微软雅黑" panose="020B0503020204020204" charset="-122"/>
              </a:rPr>
              <a:t>单击此处输入标题</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endParaRPr lang="en-US" altLang="zh-CN" sz="2000" dirty="0">
              <a:solidFill>
                <a:schemeClr val="tx1">
                  <a:lumMod val="50000"/>
                  <a:lumOff val="50000"/>
                </a:schemeClr>
              </a:solidFill>
              <a:latin typeface="微软雅黑" panose="020B0503020204020204" charset="-122"/>
              <a:ea typeface="微软雅黑" panose="020B0503020204020204" charset="-122"/>
            </a:endParaRPr>
          </a:p>
        </p:txBody>
      </p:sp>
      <p:sp>
        <p:nvSpPr>
          <p:cNvPr id="18" name="文本框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305157" y="1822422"/>
            <a:ext cx="1620676" cy="861624"/>
          </a:xfrm>
          <a:prstGeom prst="rect">
            <a:avLst/>
          </a:prstGeom>
          <a:noFill/>
          <a:effectLst/>
        </p:spPr>
        <p:txBody>
          <a:bodyPr wrap="none" rtlCol="0">
            <a:spAutoFit/>
          </a:bodyPr>
          <a:p>
            <a:r>
              <a:rPr lang="zh-CN" altLang="en-US" sz="1400" dirty="0">
                <a:solidFill>
                  <a:schemeClr val="tx1">
                    <a:lumMod val="50000"/>
                    <a:lumOff val="50000"/>
                  </a:schemeClr>
                </a:solidFill>
                <a:latin typeface="微软雅黑" panose="020B0503020204020204" charset="-122"/>
                <a:ea typeface="微软雅黑" panose="020B0503020204020204" charset="-122"/>
              </a:rPr>
              <a:t>单击此处输入标题</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endParaRPr lang="en-US" altLang="zh-CN" sz="2000" dirty="0">
              <a:solidFill>
                <a:schemeClr val="tx1">
                  <a:lumMod val="50000"/>
                  <a:lumOff val="50000"/>
                </a:schemeClr>
              </a:solidFill>
              <a:latin typeface="微软雅黑" panose="020B0503020204020204" charset="-122"/>
              <a:ea typeface="微软雅黑" panose="020B0503020204020204" charset="-122"/>
            </a:endParaRPr>
          </a:p>
        </p:txBody>
      </p:sp>
      <p:sp>
        <p:nvSpPr>
          <p:cNvPr id="19" name="文本框 1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848058" y="2931653"/>
            <a:ext cx="1620676" cy="861624"/>
          </a:xfrm>
          <a:prstGeom prst="rect">
            <a:avLst/>
          </a:prstGeom>
          <a:noFill/>
          <a:effectLst/>
        </p:spPr>
        <p:txBody>
          <a:bodyPr wrap="none" rtlCol="0">
            <a:spAutoFit/>
          </a:bodyPr>
          <a:p>
            <a:r>
              <a:rPr lang="zh-CN" altLang="en-US" sz="1400" dirty="0">
                <a:solidFill>
                  <a:schemeClr val="tx1">
                    <a:lumMod val="50000"/>
                    <a:lumOff val="50000"/>
                  </a:schemeClr>
                </a:solidFill>
                <a:latin typeface="微软雅黑" panose="020B0503020204020204" charset="-122"/>
                <a:ea typeface="微软雅黑" panose="020B0503020204020204" charset="-122"/>
              </a:rPr>
              <a:t>单击此处输入标题</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endParaRPr lang="en-US" altLang="zh-CN" sz="2000" dirty="0">
              <a:solidFill>
                <a:schemeClr val="tx1">
                  <a:lumMod val="50000"/>
                  <a:lumOff val="50000"/>
                </a:schemeClr>
              </a:solidFill>
              <a:latin typeface="微软雅黑" panose="020B0503020204020204" charset="-122"/>
              <a:ea typeface="微软雅黑" panose="020B0503020204020204" charset="-122"/>
            </a:endParaRPr>
          </a:p>
        </p:txBody>
      </p:sp>
      <p:sp>
        <p:nvSpPr>
          <p:cNvPr id="20" name="文本框 1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706041" y="2914578"/>
            <a:ext cx="1620676" cy="861624"/>
          </a:xfrm>
          <a:prstGeom prst="rect">
            <a:avLst/>
          </a:prstGeom>
          <a:noFill/>
          <a:effectLst/>
        </p:spPr>
        <p:txBody>
          <a:bodyPr wrap="none" rtlCol="0">
            <a:spAutoFit/>
          </a:bodyPr>
          <a:p>
            <a:r>
              <a:rPr lang="zh-CN" altLang="en-US" sz="1400" dirty="0">
                <a:solidFill>
                  <a:schemeClr val="tx1">
                    <a:lumMod val="50000"/>
                    <a:lumOff val="50000"/>
                  </a:schemeClr>
                </a:solidFill>
                <a:latin typeface="微软雅黑" panose="020B0503020204020204" charset="-122"/>
                <a:ea typeface="微软雅黑" panose="020B0503020204020204" charset="-122"/>
              </a:rPr>
              <a:t>单击此处输入标题</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endParaRPr lang="en-US" altLang="zh-CN" sz="2000" dirty="0">
              <a:solidFill>
                <a:schemeClr val="tx1">
                  <a:lumMod val="50000"/>
                  <a:lumOff val="50000"/>
                </a:schemeClr>
              </a:solidFill>
              <a:latin typeface="微软雅黑" panose="020B0503020204020204" charset="-122"/>
              <a:ea typeface="微软雅黑" panose="020B0503020204020204" charset="-122"/>
            </a:endParaRPr>
          </a:p>
        </p:txBody>
      </p:sp>
      <p:sp>
        <p:nvSpPr>
          <p:cNvPr id="21" name="文本框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00735" y="2928847"/>
            <a:ext cx="1620676" cy="861624"/>
          </a:xfrm>
          <a:prstGeom prst="rect">
            <a:avLst/>
          </a:prstGeom>
          <a:noFill/>
          <a:effectLst/>
        </p:spPr>
        <p:txBody>
          <a:bodyPr wrap="none" rtlCol="0">
            <a:spAutoFit/>
          </a:bodyPr>
          <a:p>
            <a:r>
              <a:rPr lang="zh-CN" altLang="en-US" sz="1400" dirty="0">
                <a:solidFill>
                  <a:schemeClr val="tx1">
                    <a:lumMod val="50000"/>
                    <a:lumOff val="50000"/>
                  </a:schemeClr>
                </a:solidFill>
                <a:latin typeface="微软雅黑" panose="020B0503020204020204" charset="-122"/>
                <a:ea typeface="微软雅黑" panose="020B0503020204020204" charset="-122"/>
              </a:rPr>
              <a:t>单击此处输入标题</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r>
              <a:rPr lang="zh-CN" altLang="en-US" sz="800" dirty="0">
                <a:solidFill>
                  <a:schemeClr val="tx1">
                    <a:lumMod val="50000"/>
                    <a:lumOff val="50000"/>
                  </a:schemeClr>
                </a:solidFill>
                <a:latin typeface="微软雅黑" panose="020B0503020204020204" charset="-122"/>
                <a:ea typeface="微软雅黑" panose="020B0503020204020204" charset="-122"/>
              </a:rPr>
              <a:t>请在这里输入您的主要叙述内容</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a:p>
            <a:endParaRPr lang="en-US" altLang="zh-CN" sz="2000" dirty="0">
              <a:solidFill>
                <a:schemeClr val="tx1">
                  <a:lumMod val="50000"/>
                  <a:lumOff val="50000"/>
                </a:schemeClr>
              </a:solidFill>
              <a:latin typeface="微软雅黑" panose="020B0503020204020204" charset="-122"/>
              <a:ea typeface="微软雅黑" panose="020B0503020204020204" charset="-122"/>
            </a:endParaRPr>
          </a:p>
        </p:txBody>
      </p:sp>
      <p:grpSp>
        <p:nvGrpSpPr>
          <p:cNvPr id="22" name="组合 2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05384" y="1153212"/>
            <a:ext cx="1158478" cy="1319038"/>
            <a:chOff x="1213104" y="2098742"/>
            <a:chExt cx="1544637" cy="1758718"/>
          </a:xfrm>
        </p:grpSpPr>
        <p:sp>
          <p:nvSpPr>
            <p:cNvPr id="23"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FF7F7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4" name="圆角矩形 23"/>
            <p:cNvSpPr/>
            <p:nvPr/>
          </p:nvSpPr>
          <p:spPr>
            <a:xfrm flipV="1">
              <a:off x="1418928" y="2199982"/>
              <a:ext cx="1224371" cy="323480"/>
            </a:xfrm>
            <a:prstGeom prst="roundRect">
              <a:avLst>
                <a:gd name="adj" fmla="val 50000"/>
              </a:avLst>
            </a:prstGeom>
            <a:solidFill>
              <a:srgbClr val="F7F2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25" name="矩形 24"/>
            <p:cNvSpPr/>
            <p:nvPr/>
          </p:nvSpPr>
          <p:spPr>
            <a:xfrm>
              <a:off x="1540165" y="2139222"/>
              <a:ext cx="890516" cy="430812"/>
            </a:xfrm>
            <a:prstGeom prst="rect">
              <a:avLst/>
            </a:prstGeom>
            <a:effectLst/>
          </p:spPr>
          <p:txBody>
            <a:bodyPr wrap="square">
              <a:spAutoFit/>
            </a:bodyPr>
            <a:p>
              <a:pPr algn="ctr"/>
              <a:r>
                <a:rPr lang="en-US" altLang="zh-CN" sz="1500" dirty="0">
                  <a:solidFill>
                    <a:schemeClr val="tx1">
                      <a:lumMod val="50000"/>
                      <a:lumOff val="50000"/>
                    </a:schemeClr>
                  </a:solidFill>
                  <a:latin typeface="Haettenschweiler" panose="020B0706040902060204" pitchFamily="34" charset="0"/>
                  <a:ea typeface="微软雅黑" panose="020B0503020204020204" charset="-122"/>
                </a:rPr>
                <a:t>2014</a:t>
              </a:r>
              <a:endParaRPr lang="zh-CN" altLang="en-US" sz="1500" dirty="0">
                <a:solidFill>
                  <a:schemeClr val="tx1">
                    <a:lumMod val="50000"/>
                    <a:lumOff val="50000"/>
                  </a:schemeClr>
                </a:solidFill>
                <a:latin typeface="Haettenschweiler" panose="020B0706040902060204" pitchFamily="34" charset="0"/>
                <a:ea typeface="微软雅黑" panose="020B0503020204020204" charset="-122"/>
              </a:endParaRPr>
            </a:p>
          </p:txBody>
        </p:sp>
        <p:sp>
          <p:nvSpPr>
            <p:cNvPr id="26"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bg1"/>
            </a:solidFill>
            <a:ln>
              <a:noFill/>
            </a:ln>
          </p:spPr>
          <p:txBody>
            <a:bodyPr vert="horz" wrap="square" lIns="68580" tIns="34290" rIns="68580" bIns="34290" numCol="1" anchor="t" anchorCtr="0" compatLnSpc="1"/>
            <a:p>
              <a:endParaRPr lang="zh-CN" altLang="en-US" dirty="0">
                <a:solidFill>
                  <a:schemeClr val="accent2"/>
                </a:solidFill>
              </a:endParaRPr>
            </a:p>
          </p:txBody>
        </p:sp>
      </p:grpSp>
      <p:grpSp>
        <p:nvGrpSpPr>
          <p:cNvPr id="27" name="组合 2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981800" y="1153212"/>
            <a:ext cx="1158478" cy="1319038"/>
            <a:chOff x="5329386" y="2098742"/>
            <a:chExt cx="1544637" cy="1758718"/>
          </a:xfrm>
        </p:grpSpPr>
        <p:sp>
          <p:nvSpPr>
            <p:cNvPr id="28" name="Freeform 30"/>
            <p:cNvSpPr/>
            <p:nvPr/>
          </p:nvSpPr>
          <p:spPr bwMode="auto">
            <a:xfrm flipV="1">
              <a:off x="5329386"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FF7F7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4" name="圆角矩形 3"/>
            <p:cNvSpPr/>
            <p:nvPr/>
          </p:nvSpPr>
          <p:spPr>
            <a:xfrm flipV="1">
              <a:off x="5482958" y="2213045"/>
              <a:ext cx="1224371" cy="323480"/>
            </a:xfrm>
            <a:prstGeom prst="roundRect">
              <a:avLst>
                <a:gd name="adj" fmla="val 50000"/>
              </a:avLst>
            </a:prstGeom>
            <a:solidFill>
              <a:srgbClr val="FCF6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0" name="矩形 29"/>
            <p:cNvSpPr/>
            <p:nvPr/>
          </p:nvSpPr>
          <p:spPr>
            <a:xfrm>
              <a:off x="5656447" y="2139222"/>
              <a:ext cx="890516" cy="430812"/>
            </a:xfrm>
            <a:prstGeom prst="rect">
              <a:avLst/>
            </a:prstGeom>
            <a:effectLst/>
          </p:spPr>
          <p:txBody>
            <a:bodyPr wrap="square">
              <a:spAutoFit/>
            </a:bodyPr>
            <a:p>
              <a:pPr algn="ctr"/>
              <a:r>
                <a:rPr lang="en-US" altLang="zh-CN" sz="1500" dirty="0">
                  <a:solidFill>
                    <a:schemeClr val="tx1">
                      <a:lumMod val="50000"/>
                      <a:lumOff val="50000"/>
                    </a:schemeClr>
                  </a:solidFill>
                  <a:latin typeface="Haettenschweiler" panose="020B0706040902060204" pitchFamily="34" charset="0"/>
                  <a:ea typeface="微软雅黑" panose="020B0503020204020204" charset="-122"/>
                </a:rPr>
                <a:t>2016</a:t>
              </a:r>
              <a:endParaRPr lang="zh-CN" altLang="en-US" sz="1500" dirty="0">
                <a:solidFill>
                  <a:schemeClr val="tx1">
                    <a:lumMod val="50000"/>
                    <a:lumOff val="50000"/>
                  </a:schemeClr>
                </a:solidFill>
                <a:latin typeface="Haettenschweiler" panose="020B0706040902060204" pitchFamily="34" charset="0"/>
                <a:ea typeface="微软雅黑" panose="020B0503020204020204" charset="-122"/>
              </a:endParaRPr>
            </a:p>
          </p:txBody>
        </p:sp>
        <p:sp>
          <p:nvSpPr>
            <p:cNvPr id="31" name="Freeform 26"/>
            <p:cNvSpPr>
              <a:spLocks noEditPoints="1"/>
            </p:cNvSpPr>
            <p:nvPr/>
          </p:nvSpPr>
          <p:spPr bwMode="auto">
            <a:xfrm>
              <a:off x="5930692" y="3009117"/>
              <a:ext cx="372242" cy="39109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bg1"/>
            </a:solidFill>
            <a:ln>
              <a:noFill/>
            </a:ln>
          </p:spPr>
          <p:txBody>
            <a:bodyPr vert="horz" wrap="square" lIns="68580" tIns="34290" rIns="68580" bIns="34290" numCol="1" anchor="t" anchorCtr="0" compatLnSpc="1"/>
            <a:p>
              <a:endParaRPr lang="zh-CN" altLang="en-US">
                <a:solidFill>
                  <a:schemeClr val="accent2"/>
                </a:solidFill>
              </a:endParaRPr>
            </a:p>
          </p:txBody>
        </p:sp>
      </p:grpSp>
      <p:grpSp>
        <p:nvGrpSpPr>
          <p:cNvPr id="32" name="组合 3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424253" y="2841241"/>
            <a:ext cx="1147445" cy="1318895"/>
            <a:chOff x="3238263" y="4349448"/>
            <a:chExt cx="1529926" cy="1758527"/>
          </a:xfrm>
        </p:grpSpPr>
        <p:sp>
          <p:nvSpPr>
            <p:cNvPr id="33" name="Freeform 30"/>
            <p:cNvSpPr/>
            <p:nvPr/>
          </p:nvSpPr>
          <p:spPr bwMode="auto">
            <a:xfrm>
              <a:off x="3238263" y="4349448"/>
              <a:ext cx="1529926" cy="1758527"/>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BFBFB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4" name="圆角矩形 33"/>
            <p:cNvSpPr/>
            <p:nvPr/>
          </p:nvSpPr>
          <p:spPr>
            <a:xfrm>
              <a:off x="3377442" y="5670383"/>
              <a:ext cx="1224371" cy="323480"/>
            </a:xfrm>
            <a:prstGeom prst="roundRect">
              <a:avLst>
                <a:gd name="adj" fmla="val 50000"/>
              </a:avLst>
            </a:prstGeom>
            <a:solidFill>
              <a:srgbClr val="FFF9E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35" name="矩形 34"/>
            <p:cNvSpPr/>
            <p:nvPr/>
          </p:nvSpPr>
          <p:spPr>
            <a:xfrm>
              <a:off x="3551545" y="5609418"/>
              <a:ext cx="890516" cy="430812"/>
            </a:xfrm>
            <a:prstGeom prst="rect">
              <a:avLst/>
            </a:prstGeom>
            <a:effectLst/>
          </p:spPr>
          <p:txBody>
            <a:bodyPr wrap="square">
              <a:spAutoFit/>
            </a:bodyPr>
            <a:p>
              <a:pPr algn="ctr"/>
              <a:r>
                <a:rPr lang="en-US" altLang="zh-CN" sz="1500" dirty="0">
                  <a:solidFill>
                    <a:schemeClr val="tx1">
                      <a:lumMod val="50000"/>
                      <a:lumOff val="50000"/>
                    </a:schemeClr>
                  </a:solidFill>
                  <a:latin typeface="Haettenschweiler" panose="020B0706040902060204" pitchFamily="34" charset="0"/>
                  <a:ea typeface="微软雅黑" panose="020B0503020204020204" charset="-122"/>
                </a:rPr>
                <a:t>2015</a:t>
              </a:r>
              <a:endParaRPr lang="zh-CN" altLang="en-US" sz="1500" dirty="0">
                <a:solidFill>
                  <a:schemeClr val="tx1">
                    <a:lumMod val="50000"/>
                    <a:lumOff val="50000"/>
                  </a:schemeClr>
                </a:solidFill>
                <a:latin typeface="Haettenschweiler" panose="020B0706040902060204" pitchFamily="34" charset="0"/>
                <a:ea typeface="微软雅黑" panose="020B0503020204020204" charset="-122"/>
              </a:endParaRPr>
            </a:p>
          </p:txBody>
        </p:sp>
        <p:sp>
          <p:nvSpPr>
            <p:cNvPr id="36" name="Freeform 31"/>
            <p:cNvSpPr>
              <a:spLocks noEditPoints="1"/>
            </p:cNvSpPr>
            <p:nvPr/>
          </p:nvSpPr>
          <p:spPr bwMode="auto">
            <a:xfrm>
              <a:off x="3843451" y="4769987"/>
              <a:ext cx="355432" cy="44698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BF5E9"/>
            </a:solidFill>
            <a:ln>
              <a:noFill/>
            </a:ln>
          </p:spPr>
          <p:txBody>
            <a:bodyPr vert="horz" wrap="square" lIns="68580" tIns="34290" rIns="68580" bIns="34290" numCol="1" anchor="t" anchorCtr="0" compatLnSpc="1"/>
            <a:p>
              <a:endParaRPr lang="zh-CN" altLang="en-US">
                <a:solidFill>
                  <a:schemeClr val="accent2"/>
                </a:solidFill>
              </a:endParaRPr>
            </a:p>
          </p:txBody>
        </p:sp>
      </p:grpSp>
      <p:grpSp>
        <p:nvGrpSpPr>
          <p:cNvPr id="37" name="组合 3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079296" y="1181795"/>
            <a:ext cx="1158478" cy="1319038"/>
            <a:chOff x="9444988" y="2136853"/>
            <a:chExt cx="1544637" cy="1758718"/>
          </a:xfrm>
        </p:grpSpPr>
        <p:sp>
          <p:nvSpPr>
            <p:cNvPr id="40" name="Freeform 30"/>
            <p:cNvSpPr/>
            <p:nvPr/>
          </p:nvSpPr>
          <p:spPr bwMode="auto">
            <a:xfrm flipV="1">
              <a:off x="9444988" y="2136853"/>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FF7F7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41" name="圆角矩形 40"/>
            <p:cNvSpPr/>
            <p:nvPr/>
          </p:nvSpPr>
          <p:spPr>
            <a:xfrm flipV="1">
              <a:off x="9598560" y="2251156"/>
              <a:ext cx="1224371" cy="323480"/>
            </a:xfrm>
            <a:prstGeom prst="roundRect">
              <a:avLst>
                <a:gd name="adj" fmla="val 50000"/>
              </a:avLst>
            </a:prstGeom>
            <a:solidFill>
              <a:srgbClr val="FDF7E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42" name="矩形 41"/>
            <p:cNvSpPr/>
            <p:nvPr/>
          </p:nvSpPr>
          <p:spPr>
            <a:xfrm>
              <a:off x="9772049" y="2177333"/>
              <a:ext cx="890516" cy="430812"/>
            </a:xfrm>
            <a:prstGeom prst="rect">
              <a:avLst/>
            </a:prstGeom>
            <a:effectLst/>
          </p:spPr>
          <p:txBody>
            <a:bodyPr wrap="square">
              <a:spAutoFit/>
            </a:bodyPr>
            <a:p>
              <a:pPr algn="ctr"/>
              <a:r>
                <a:rPr lang="en-US" altLang="zh-CN" sz="1500" dirty="0">
                  <a:solidFill>
                    <a:schemeClr val="tx1">
                      <a:lumMod val="50000"/>
                      <a:lumOff val="50000"/>
                    </a:schemeClr>
                  </a:solidFill>
                  <a:latin typeface="Haettenschweiler" panose="020B0706040902060204" pitchFamily="34" charset="0"/>
                  <a:ea typeface="微软雅黑" panose="020B0503020204020204" charset="-122"/>
                </a:rPr>
                <a:t>2018</a:t>
              </a:r>
              <a:endParaRPr lang="zh-CN" altLang="en-US" sz="1500" dirty="0">
                <a:solidFill>
                  <a:schemeClr val="tx1">
                    <a:lumMod val="50000"/>
                    <a:lumOff val="50000"/>
                  </a:schemeClr>
                </a:solidFill>
                <a:latin typeface="Haettenschweiler" panose="020B0706040902060204" pitchFamily="34" charset="0"/>
                <a:ea typeface="微软雅黑" panose="020B0503020204020204" charset="-122"/>
              </a:endParaRPr>
            </a:p>
          </p:txBody>
        </p:sp>
        <p:sp>
          <p:nvSpPr>
            <p:cNvPr id="43" name="Freeform 16"/>
            <p:cNvSpPr>
              <a:spLocks noEditPoints="1"/>
            </p:cNvSpPr>
            <p:nvPr/>
          </p:nvSpPr>
          <p:spPr bwMode="auto">
            <a:xfrm>
              <a:off x="9994727" y="3033078"/>
              <a:ext cx="522847" cy="41695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bg1"/>
            </a:solidFill>
            <a:ln>
              <a:noFill/>
            </a:ln>
          </p:spPr>
          <p:txBody>
            <a:bodyPr vert="horz" wrap="square" lIns="68580" tIns="34290" rIns="68580" bIns="34290" numCol="1" anchor="t" anchorCtr="0" compatLnSpc="1"/>
            <a:p>
              <a:endParaRPr lang="zh-CN" altLang="en-US">
                <a:solidFill>
                  <a:schemeClr val="accent2"/>
                </a:solidFill>
              </a:endParaRPr>
            </a:p>
          </p:txBody>
        </p:sp>
      </p:grpSp>
      <p:grpSp>
        <p:nvGrpSpPr>
          <p:cNvPr id="44" name="组合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628220" y="2852098"/>
            <a:ext cx="1158478" cy="1319038"/>
            <a:chOff x="7510219" y="4363924"/>
            <a:chExt cx="1544637" cy="1758718"/>
          </a:xfrm>
        </p:grpSpPr>
        <p:sp>
          <p:nvSpPr>
            <p:cNvPr id="45" name="Freeform 32"/>
            <p:cNvSpPr/>
            <p:nvPr/>
          </p:nvSpPr>
          <p:spPr bwMode="auto">
            <a:xfrm>
              <a:off x="7510219" y="4363924"/>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BFBFBF"/>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46" name="圆角矩形 45"/>
            <p:cNvSpPr/>
            <p:nvPr/>
          </p:nvSpPr>
          <p:spPr>
            <a:xfrm>
              <a:off x="7670351" y="5684859"/>
              <a:ext cx="1224371" cy="323480"/>
            </a:xfrm>
            <a:prstGeom prst="roundRect">
              <a:avLst>
                <a:gd name="adj" fmla="val 50000"/>
              </a:avLst>
            </a:prstGeom>
            <a:solidFill>
              <a:srgbClr val="FCF7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47" name="矩形 46"/>
            <p:cNvSpPr/>
            <p:nvPr/>
          </p:nvSpPr>
          <p:spPr>
            <a:xfrm>
              <a:off x="7853107" y="5627585"/>
              <a:ext cx="890516" cy="430812"/>
            </a:xfrm>
            <a:prstGeom prst="rect">
              <a:avLst/>
            </a:prstGeom>
            <a:effectLst/>
          </p:spPr>
          <p:txBody>
            <a:bodyPr wrap="square">
              <a:spAutoFit/>
            </a:bodyPr>
            <a:p>
              <a:pPr algn="ctr"/>
              <a:r>
                <a:rPr lang="en-US" altLang="zh-CN" sz="1500" dirty="0">
                  <a:solidFill>
                    <a:schemeClr val="tx1">
                      <a:lumMod val="50000"/>
                      <a:lumOff val="50000"/>
                    </a:schemeClr>
                  </a:solidFill>
                  <a:latin typeface="Haettenschweiler" panose="020B0706040902060204" pitchFamily="34" charset="0"/>
                  <a:ea typeface="微软雅黑" panose="020B0503020204020204" charset="-122"/>
                </a:rPr>
                <a:t>2017</a:t>
              </a:r>
              <a:endParaRPr lang="zh-CN" altLang="en-US" sz="1500" dirty="0">
                <a:solidFill>
                  <a:schemeClr val="tx1">
                    <a:lumMod val="50000"/>
                    <a:lumOff val="50000"/>
                  </a:schemeClr>
                </a:solidFill>
                <a:latin typeface="Haettenschweiler" panose="020B0706040902060204" pitchFamily="34" charset="0"/>
                <a:ea typeface="微软雅黑" panose="020B0503020204020204" charset="-122"/>
              </a:endParaRPr>
            </a:p>
          </p:txBody>
        </p:sp>
        <p:sp>
          <p:nvSpPr>
            <p:cNvPr id="48" name="Freeform 223"/>
            <p:cNvSpPr/>
            <p:nvPr/>
          </p:nvSpPr>
          <p:spPr bwMode="auto">
            <a:xfrm>
              <a:off x="8064242" y="4769987"/>
              <a:ext cx="439249" cy="35624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9ED"/>
            </a:solidFill>
            <a:ln>
              <a:noFill/>
            </a:ln>
          </p:spPr>
          <p:txBody>
            <a:bodyPr vert="horz" wrap="square" lIns="68580" tIns="34290" rIns="68580" bIns="34290" numCol="1" anchor="t" anchorCtr="0" compatLnSpc="1"/>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1000"/>
                            </p:stCondLst>
                            <p:childTnLst>
                              <p:par>
                                <p:cTn id="30" presetID="2" presetClass="entr" presetSubtype="1" decel="3060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750" fill="hold"/>
                                        <p:tgtEl>
                                          <p:spTgt spid="22"/>
                                        </p:tgtEl>
                                        <p:attrNameLst>
                                          <p:attrName>ppt_x</p:attrName>
                                        </p:attrNameLst>
                                      </p:cBhvr>
                                      <p:tavLst>
                                        <p:tav tm="0">
                                          <p:val>
                                            <p:strVal val="#ppt_x"/>
                                          </p:val>
                                        </p:tav>
                                        <p:tav tm="100000">
                                          <p:val>
                                            <p:strVal val="#ppt_x"/>
                                          </p:val>
                                        </p:tav>
                                      </p:tavLst>
                                    </p:anim>
                                    <p:anim calcmode="lin" valueType="num">
                                      <p:cBhvr additive="base">
                                        <p:cTn id="33" dur="750" fill="hold"/>
                                        <p:tgtEl>
                                          <p:spTgt spid="22"/>
                                        </p:tgtEl>
                                        <p:attrNameLst>
                                          <p:attrName>ppt_y</p:attrName>
                                        </p:attrNameLst>
                                      </p:cBhvr>
                                      <p:tavLst>
                                        <p:tav tm="0">
                                          <p:val>
                                            <p:strVal val="0-#ppt_h/2"/>
                                          </p:val>
                                        </p:tav>
                                        <p:tav tm="100000">
                                          <p:val>
                                            <p:strVal val="#ppt_y"/>
                                          </p:val>
                                        </p:tav>
                                      </p:tavLst>
                                    </p:anim>
                                  </p:childTnLst>
                                </p:cTn>
                              </p:par>
                              <p:par>
                                <p:cTn id="34" presetID="2" presetClass="entr" presetSubtype="1" decel="30600" fill="hold" nodeType="withEffect">
                                  <p:stCondLst>
                                    <p:cond delay="2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750" fill="hold"/>
                                        <p:tgtEl>
                                          <p:spTgt spid="27"/>
                                        </p:tgtEl>
                                        <p:attrNameLst>
                                          <p:attrName>ppt_x</p:attrName>
                                        </p:attrNameLst>
                                      </p:cBhvr>
                                      <p:tavLst>
                                        <p:tav tm="0">
                                          <p:val>
                                            <p:strVal val="#ppt_x"/>
                                          </p:val>
                                        </p:tav>
                                        <p:tav tm="100000">
                                          <p:val>
                                            <p:strVal val="#ppt_x"/>
                                          </p:val>
                                        </p:tav>
                                      </p:tavLst>
                                    </p:anim>
                                    <p:anim calcmode="lin" valueType="num">
                                      <p:cBhvr additive="base">
                                        <p:cTn id="37" dur="750" fill="hold"/>
                                        <p:tgtEl>
                                          <p:spTgt spid="27"/>
                                        </p:tgtEl>
                                        <p:attrNameLst>
                                          <p:attrName>ppt_y</p:attrName>
                                        </p:attrNameLst>
                                      </p:cBhvr>
                                      <p:tavLst>
                                        <p:tav tm="0">
                                          <p:val>
                                            <p:strVal val="0-#ppt_h/2"/>
                                          </p:val>
                                        </p:tav>
                                        <p:tav tm="100000">
                                          <p:val>
                                            <p:strVal val="#ppt_y"/>
                                          </p:val>
                                        </p:tav>
                                      </p:tavLst>
                                    </p:anim>
                                  </p:childTnLst>
                                </p:cTn>
                              </p:par>
                              <p:par>
                                <p:cTn id="38" presetID="2" presetClass="entr" presetSubtype="1" decel="30600" fill="hold" nodeType="withEffect">
                                  <p:stCondLst>
                                    <p:cond delay="5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750" fill="hold"/>
                                        <p:tgtEl>
                                          <p:spTgt spid="37"/>
                                        </p:tgtEl>
                                        <p:attrNameLst>
                                          <p:attrName>ppt_x</p:attrName>
                                        </p:attrNameLst>
                                      </p:cBhvr>
                                      <p:tavLst>
                                        <p:tav tm="0">
                                          <p:val>
                                            <p:strVal val="#ppt_x"/>
                                          </p:val>
                                        </p:tav>
                                        <p:tav tm="100000">
                                          <p:val>
                                            <p:strVal val="#ppt_x"/>
                                          </p:val>
                                        </p:tav>
                                      </p:tavLst>
                                    </p:anim>
                                    <p:anim calcmode="lin" valueType="num">
                                      <p:cBhvr additive="base">
                                        <p:cTn id="41" dur="750" fill="hold"/>
                                        <p:tgtEl>
                                          <p:spTgt spid="37"/>
                                        </p:tgtEl>
                                        <p:attrNameLst>
                                          <p:attrName>ppt_y</p:attrName>
                                        </p:attrNameLst>
                                      </p:cBhvr>
                                      <p:tavLst>
                                        <p:tav tm="0">
                                          <p:val>
                                            <p:strVal val="0-#ppt_h/2"/>
                                          </p:val>
                                        </p:tav>
                                        <p:tav tm="100000">
                                          <p:val>
                                            <p:strVal val="#ppt_y"/>
                                          </p:val>
                                        </p:tav>
                                      </p:tavLst>
                                    </p:anim>
                                  </p:childTnLst>
                                </p:cTn>
                              </p:par>
                              <p:par>
                                <p:cTn id="42" presetID="2" presetClass="entr" presetSubtype="4" decel="30600" fill="hold" nodeType="withEffect">
                                  <p:stCondLst>
                                    <p:cond delay="75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750" fill="hold"/>
                                        <p:tgtEl>
                                          <p:spTgt spid="32"/>
                                        </p:tgtEl>
                                        <p:attrNameLst>
                                          <p:attrName>ppt_x</p:attrName>
                                        </p:attrNameLst>
                                      </p:cBhvr>
                                      <p:tavLst>
                                        <p:tav tm="0">
                                          <p:val>
                                            <p:strVal val="#ppt_x"/>
                                          </p:val>
                                        </p:tav>
                                        <p:tav tm="100000">
                                          <p:val>
                                            <p:strVal val="#ppt_x"/>
                                          </p:val>
                                        </p:tav>
                                      </p:tavLst>
                                    </p:anim>
                                    <p:anim calcmode="lin" valueType="num">
                                      <p:cBhvr additive="base">
                                        <p:cTn id="45" dur="750" fill="hold"/>
                                        <p:tgtEl>
                                          <p:spTgt spid="32"/>
                                        </p:tgtEl>
                                        <p:attrNameLst>
                                          <p:attrName>ppt_y</p:attrName>
                                        </p:attrNameLst>
                                      </p:cBhvr>
                                      <p:tavLst>
                                        <p:tav tm="0">
                                          <p:val>
                                            <p:strVal val="1+#ppt_h/2"/>
                                          </p:val>
                                        </p:tav>
                                        <p:tav tm="100000">
                                          <p:val>
                                            <p:strVal val="#ppt_y"/>
                                          </p:val>
                                        </p:tav>
                                      </p:tavLst>
                                    </p:anim>
                                  </p:childTnLst>
                                </p:cTn>
                              </p:par>
                              <p:par>
                                <p:cTn id="46" presetID="2" presetClass="entr" presetSubtype="4" decel="30600" fill="hold" nodeType="withEffect">
                                  <p:stCondLst>
                                    <p:cond delay="100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750" fill="hold"/>
                                        <p:tgtEl>
                                          <p:spTgt spid="44"/>
                                        </p:tgtEl>
                                        <p:attrNameLst>
                                          <p:attrName>ppt_x</p:attrName>
                                        </p:attrNameLst>
                                      </p:cBhvr>
                                      <p:tavLst>
                                        <p:tav tm="0">
                                          <p:val>
                                            <p:strVal val="#ppt_x"/>
                                          </p:val>
                                        </p:tav>
                                        <p:tav tm="100000">
                                          <p:val>
                                            <p:strVal val="#ppt_x"/>
                                          </p:val>
                                        </p:tav>
                                      </p:tavLst>
                                    </p:anim>
                                    <p:anim calcmode="lin" valueType="num">
                                      <p:cBhvr additive="base">
                                        <p:cTn id="49" dur="750" fill="hold"/>
                                        <p:tgtEl>
                                          <p:spTgt spid="44"/>
                                        </p:tgtEl>
                                        <p:attrNameLst>
                                          <p:attrName>ppt_y</p:attrName>
                                        </p:attrNameLst>
                                      </p:cBhvr>
                                      <p:tavLst>
                                        <p:tav tm="0">
                                          <p:val>
                                            <p:strVal val="1+#ppt_h/2"/>
                                          </p:val>
                                        </p:tav>
                                        <p:tav tm="100000">
                                          <p:val>
                                            <p:strVal val="#ppt_y"/>
                                          </p:val>
                                        </p:tav>
                                      </p:tavLst>
                                    </p:anim>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25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grpId="0" nodeType="withEffect">
                                  <p:stCondLst>
                                    <p:cond delay="75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胜任能力分析</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0" name="Freeform 6"/>
          <p:cNvSpPr>
            <a:spLocks noChangeArrowheads="1"/>
          </p:cNvSpPr>
          <p:nvPr/>
        </p:nvSpPr>
        <p:spPr bwMode="auto">
          <a:xfrm>
            <a:off x="1281832" y="3581435"/>
            <a:ext cx="2043239" cy="953143"/>
          </a:xfrm>
          <a:custGeom>
            <a:avLst/>
            <a:gdLst>
              <a:gd name="T0" fmla="*/ 2147483647 w 4367"/>
              <a:gd name="T1" fmla="*/ 2147483647 h 2224"/>
              <a:gd name="T2" fmla="*/ 2147483647 w 4367"/>
              <a:gd name="T3" fmla="*/ 2147483647 h 2224"/>
              <a:gd name="T4" fmla="*/ 2147483647 w 4367"/>
              <a:gd name="T5" fmla="*/ 2147483647 h 2224"/>
              <a:gd name="T6" fmla="*/ 2147483647 w 4367"/>
              <a:gd name="T7" fmla="*/ 0 h 2224"/>
              <a:gd name="T8" fmla="*/ 2147483647 w 4367"/>
              <a:gd name="T9" fmla="*/ 2147483647 h 2224"/>
              <a:gd name="T10" fmla="*/ 2147483647 w 4367"/>
              <a:gd name="T11" fmla="*/ 2147483647 h 2224"/>
              <a:gd name="T12" fmla="*/ 2147483647 w 4367"/>
              <a:gd name="T13" fmla="*/ 2147483647 h 2224"/>
              <a:gd name="T14" fmla="*/ 2147483647 w 4367"/>
              <a:gd name="T15" fmla="*/ 2147483647 h 2224"/>
              <a:gd name="T16" fmla="*/ 2147483647 w 4367"/>
              <a:gd name="T17" fmla="*/ 2147483647 h 2224"/>
              <a:gd name="T18" fmla="*/ 2147483647 w 4367"/>
              <a:gd name="T19" fmla="*/ 2147483647 h 2224"/>
              <a:gd name="T20" fmla="*/ 2147483647 w 4367"/>
              <a:gd name="T21" fmla="*/ 2147483647 h 2224"/>
              <a:gd name="T22" fmla="*/ 0 w 4367"/>
              <a:gd name="T23" fmla="*/ 2147483647 h 2224"/>
              <a:gd name="T24" fmla="*/ 0 w 4367"/>
              <a:gd name="T25" fmla="*/ 2147483647 h 2224"/>
              <a:gd name="T26" fmla="*/ 2147483647 w 4367"/>
              <a:gd name="T27" fmla="*/ 2147483647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67"/>
              <a:gd name="T43" fmla="*/ 0 h 2224"/>
              <a:gd name="T44" fmla="*/ 4367 w 4367"/>
              <a:gd name="T45" fmla="*/ 2224 h 22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FF7F7F"/>
          </a:solidFill>
          <a:ln>
            <a:noFill/>
          </a:ln>
        </p:spPr>
        <p:txBody>
          <a:bodyPr lIns="91437" tIns="45718" rIns="91437" bIns="45718"/>
          <a:lstStyle/>
          <a:p>
            <a:endParaRPr lang="zh-CN" altLang="en-US" sz="995" dirty="0"/>
          </a:p>
        </p:txBody>
      </p:sp>
      <p:sp>
        <p:nvSpPr>
          <p:cNvPr id="31" name="Freeform 7"/>
          <p:cNvSpPr>
            <a:spLocks noChangeArrowheads="1"/>
          </p:cNvSpPr>
          <p:nvPr/>
        </p:nvSpPr>
        <p:spPr bwMode="auto">
          <a:xfrm>
            <a:off x="1281832" y="1076611"/>
            <a:ext cx="2043239" cy="2578600"/>
          </a:xfrm>
          <a:custGeom>
            <a:avLst/>
            <a:gdLst>
              <a:gd name="T0" fmla="*/ 2147483647 w 4367"/>
              <a:gd name="T1" fmla="*/ 0 h 6013"/>
              <a:gd name="T2" fmla="*/ 2147483647 w 4367"/>
              <a:gd name="T3" fmla="*/ 0 h 6013"/>
              <a:gd name="T4" fmla="*/ 2147483647 w 4367"/>
              <a:gd name="T5" fmla="*/ 2147483647 h 6013"/>
              <a:gd name="T6" fmla="*/ 2147483647 w 4367"/>
              <a:gd name="T7" fmla="*/ 2147483647 h 6013"/>
              <a:gd name="T8" fmla="*/ 2147483647 w 4367"/>
              <a:gd name="T9" fmla="*/ 2147483647 h 6013"/>
              <a:gd name="T10" fmla="*/ 2147483647 w 4367"/>
              <a:gd name="T11" fmla="*/ 2147483647 h 6013"/>
              <a:gd name="T12" fmla="*/ 2147483647 w 4367"/>
              <a:gd name="T13" fmla="*/ 2147483647 h 6013"/>
              <a:gd name="T14" fmla="*/ 2147483647 w 4367"/>
              <a:gd name="T15" fmla="*/ 2147483647 h 6013"/>
              <a:gd name="T16" fmla="*/ 2147483647 w 4367"/>
              <a:gd name="T17" fmla="*/ 2147483647 h 6013"/>
              <a:gd name="T18" fmla="*/ 0 w 4367"/>
              <a:gd name="T19" fmla="*/ 2147483647 h 6013"/>
              <a:gd name="T20" fmla="*/ 0 w 4367"/>
              <a:gd name="T21" fmla="*/ 2147483647 h 6013"/>
              <a:gd name="T22" fmla="*/ 2147483647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67"/>
              <a:gd name="T37" fmla="*/ 0 h 6013"/>
              <a:gd name="T38" fmla="*/ 4367 w 4367"/>
              <a:gd name="T39" fmla="*/ 6013 h 60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91437" tIns="45718" rIns="91437" bIns="45718"/>
          <a:lstStyle/>
          <a:p>
            <a:endParaRPr lang="zh-CN" altLang="en-US" sz="1210" dirty="0"/>
          </a:p>
        </p:txBody>
      </p:sp>
      <p:sp>
        <p:nvSpPr>
          <p:cNvPr id="36" name="Freeform 6"/>
          <p:cNvSpPr>
            <a:spLocks noChangeArrowheads="1"/>
          </p:cNvSpPr>
          <p:nvPr/>
        </p:nvSpPr>
        <p:spPr bwMode="auto">
          <a:xfrm>
            <a:off x="3549982" y="3581435"/>
            <a:ext cx="2043239" cy="953143"/>
          </a:xfrm>
          <a:custGeom>
            <a:avLst/>
            <a:gdLst>
              <a:gd name="T0" fmla="*/ 2147483647 w 4367"/>
              <a:gd name="T1" fmla="*/ 2147483647 h 2224"/>
              <a:gd name="T2" fmla="*/ 2147483647 w 4367"/>
              <a:gd name="T3" fmla="*/ 2147483647 h 2224"/>
              <a:gd name="T4" fmla="*/ 2147483647 w 4367"/>
              <a:gd name="T5" fmla="*/ 2147483647 h 2224"/>
              <a:gd name="T6" fmla="*/ 2147483647 w 4367"/>
              <a:gd name="T7" fmla="*/ 0 h 2224"/>
              <a:gd name="T8" fmla="*/ 2147483647 w 4367"/>
              <a:gd name="T9" fmla="*/ 2147483647 h 2224"/>
              <a:gd name="T10" fmla="*/ 2147483647 w 4367"/>
              <a:gd name="T11" fmla="*/ 2147483647 h 2224"/>
              <a:gd name="T12" fmla="*/ 2147483647 w 4367"/>
              <a:gd name="T13" fmla="*/ 2147483647 h 2224"/>
              <a:gd name="T14" fmla="*/ 2147483647 w 4367"/>
              <a:gd name="T15" fmla="*/ 2147483647 h 2224"/>
              <a:gd name="T16" fmla="*/ 2147483647 w 4367"/>
              <a:gd name="T17" fmla="*/ 2147483647 h 2224"/>
              <a:gd name="T18" fmla="*/ 2147483647 w 4367"/>
              <a:gd name="T19" fmla="*/ 2147483647 h 2224"/>
              <a:gd name="T20" fmla="*/ 2147483647 w 4367"/>
              <a:gd name="T21" fmla="*/ 2147483647 h 2224"/>
              <a:gd name="T22" fmla="*/ 0 w 4367"/>
              <a:gd name="T23" fmla="*/ 2147483647 h 2224"/>
              <a:gd name="T24" fmla="*/ 0 w 4367"/>
              <a:gd name="T25" fmla="*/ 2147483647 h 2224"/>
              <a:gd name="T26" fmla="*/ 2147483647 w 4367"/>
              <a:gd name="T27" fmla="*/ 2147483647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67"/>
              <a:gd name="T43" fmla="*/ 0 h 2224"/>
              <a:gd name="T44" fmla="*/ 4367 w 4367"/>
              <a:gd name="T45" fmla="*/ 2224 h 22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BFBFBF"/>
          </a:solidFill>
          <a:ln>
            <a:noFill/>
          </a:ln>
        </p:spPr>
        <p:txBody>
          <a:bodyPr lIns="91437" tIns="45718" rIns="91437" bIns="45718"/>
          <a:lstStyle/>
          <a:p>
            <a:endParaRPr lang="zh-CN" altLang="en-US" sz="995" dirty="0"/>
          </a:p>
        </p:txBody>
      </p:sp>
      <p:sp>
        <p:nvSpPr>
          <p:cNvPr id="57" name="Freeform 7"/>
          <p:cNvSpPr>
            <a:spLocks noChangeArrowheads="1"/>
          </p:cNvSpPr>
          <p:nvPr/>
        </p:nvSpPr>
        <p:spPr bwMode="auto">
          <a:xfrm>
            <a:off x="3549982" y="1076611"/>
            <a:ext cx="2043239" cy="2578600"/>
          </a:xfrm>
          <a:custGeom>
            <a:avLst/>
            <a:gdLst>
              <a:gd name="T0" fmla="*/ 2147483647 w 4367"/>
              <a:gd name="T1" fmla="*/ 0 h 6013"/>
              <a:gd name="T2" fmla="*/ 2147483647 w 4367"/>
              <a:gd name="T3" fmla="*/ 0 h 6013"/>
              <a:gd name="T4" fmla="*/ 2147483647 w 4367"/>
              <a:gd name="T5" fmla="*/ 2147483647 h 6013"/>
              <a:gd name="T6" fmla="*/ 2147483647 w 4367"/>
              <a:gd name="T7" fmla="*/ 2147483647 h 6013"/>
              <a:gd name="T8" fmla="*/ 2147483647 w 4367"/>
              <a:gd name="T9" fmla="*/ 2147483647 h 6013"/>
              <a:gd name="T10" fmla="*/ 2147483647 w 4367"/>
              <a:gd name="T11" fmla="*/ 2147483647 h 6013"/>
              <a:gd name="T12" fmla="*/ 2147483647 w 4367"/>
              <a:gd name="T13" fmla="*/ 2147483647 h 6013"/>
              <a:gd name="T14" fmla="*/ 2147483647 w 4367"/>
              <a:gd name="T15" fmla="*/ 2147483647 h 6013"/>
              <a:gd name="T16" fmla="*/ 2147483647 w 4367"/>
              <a:gd name="T17" fmla="*/ 2147483647 h 6013"/>
              <a:gd name="T18" fmla="*/ 0 w 4367"/>
              <a:gd name="T19" fmla="*/ 2147483647 h 6013"/>
              <a:gd name="T20" fmla="*/ 0 w 4367"/>
              <a:gd name="T21" fmla="*/ 2147483647 h 6013"/>
              <a:gd name="T22" fmla="*/ 2147483647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67"/>
              <a:gd name="T37" fmla="*/ 0 h 6013"/>
              <a:gd name="T38" fmla="*/ 4367 w 4367"/>
              <a:gd name="T39" fmla="*/ 6013 h 60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91437" tIns="45718" rIns="91437" bIns="45718"/>
          <a:lstStyle/>
          <a:p>
            <a:endParaRPr lang="zh-CN" altLang="en-US" sz="1210" dirty="0"/>
          </a:p>
        </p:txBody>
      </p:sp>
      <p:sp>
        <p:nvSpPr>
          <p:cNvPr id="58" name="Freeform 6"/>
          <p:cNvSpPr>
            <a:spLocks noChangeArrowheads="1"/>
          </p:cNvSpPr>
          <p:nvPr/>
        </p:nvSpPr>
        <p:spPr bwMode="auto">
          <a:xfrm>
            <a:off x="5856212" y="3581435"/>
            <a:ext cx="2043239" cy="953143"/>
          </a:xfrm>
          <a:custGeom>
            <a:avLst/>
            <a:gdLst>
              <a:gd name="T0" fmla="*/ 2147483647 w 4367"/>
              <a:gd name="T1" fmla="*/ 2147483647 h 2224"/>
              <a:gd name="T2" fmla="*/ 2147483647 w 4367"/>
              <a:gd name="T3" fmla="*/ 2147483647 h 2224"/>
              <a:gd name="T4" fmla="*/ 2147483647 w 4367"/>
              <a:gd name="T5" fmla="*/ 2147483647 h 2224"/>
              <a:gd name="T6" fmla="*/ 2147483647 w 4367"/>
              <a:gd name="T7" fmla="*/ 0 h 2224"/>
              <a:gd name="T8" fmla="*/ 2147483647 w 4367"/>
              <a:gd name="T9" fmla="*/ 2147483647 h 2224"/>
              <a:gd name="T10" fmla="*/ 2147483647 w 4367"/>
              <a:gd name="T11" fmla="*/ 2147483647 h 2224"/>
              <a:gd name="T12" fmla="*/ 2147483647 w 4367"/>
              <a:gd name="T13" fmla="*/ 2147483647 h 2224"/>
              <a:gd name="T14" fmla="*/ 2147483647 w 4367"/>
              <a:gd name="T15" fmla="*/ 2147483647 h 2224"/>
              <a:gd name="T16" fmla="*/ 2147483647 w 4367"/>
              <a:gd name="T17" fmla="*/ 2147483647 h 2224"/>
              <a:gd name="T18" fmla="*/ 2147483647 w 4367"/>
              <a:gd name="T19" fmla="*/ 2147483647 h 2224"/>
              <a:gd name="T20" fmla="*/ 2147483647 w 4367"/>
              <a:gd name="T21" fmla="*/ 2147483647 h 2224"/>
              <a:gd name="T22" fmla="*/ 0 w 4367"/>
              <a:gd name="T23" fmla="*/ 2147483647 h 2224"/>
              <a:gd name="T24" fmla="*/ 0 w 4367"/>
              <a:gd name="T25" fmla="*/ 2147483647 h 2224"/>
              <a:gd name="T26" fmla="*/ 2147483647 w 4367"/>
              <a:gd name="T27" fmla="*/ 2147483647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67"/>
              <a:gd name="T43" fmla="*/ 0 h 2224"/>
              <a:gd name="T44" fmla="*/ 4367 w 4367"/>
              <a:gd name="T45" fmla="*/ 2224 h 22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FF7F7F"/>
          </a:solidFill>
          <a:ln>
            <a:noFill/>
          </a:ln>
        </p:spPr>
        <p:txBody>
          <a:bodyPr lIns="91437" tIns="45718" rIns="91437" bIns="45718"/>
          <a:lstStyle/>
          <a:p>
            <a:endParaRPr lang="zh-CN" altLang="en-US" sz="995" dirty="0"/>
          </a:p>
        </p:txBody>
      </p:sp>
      <p:sp>
        <p:nvSpPr>
          <p:cNvPr id="59" name="Freeform 7"/>
          <p:cNvSpPr>
            <a:spLocks noChangeArrowheads="1"/>
          </p:cNvSpPr>
          <p:nvPr/>
        </p:nvSpPr>
        <p:spPr bwMode="auto">
          <a:xfrm>
            <a:off x="5856212" y="1076611"/>
            <a:ext cx="2043239" cy="2578600"/>
          </a:xfrm>
          <a:custGeom>
            <a:avLst/>
            <a:gdLst>
              <a:gd name="T0" fmla="*/ 2147483647 w 4367"/>
              <a:gd name="T1" fmla="*/ 0 h 6013"/>
              <a:gd name="T2" fmla="*/ 2147483647 w 4367"/>
              <a:gd name="T3" fmla="*/ 0 h 6013"/>
              <a:gd name="T4" fmla="*/ 2147483647 w 4367"/>
              <a:gd name="T5" fmla="*/ 2147483647 h 6013"/>
              <a:gd name="T6" fmla="*/ 2147483647 w 4367"/>
              <a:gd name="T7" fmla="*/ 2147483647 h 6013"/>
              <a:gd name="T8" fmla="*/ 2147483647 w 4367"/>
              <a:gd name="T9" fmla="*/ 2147483647 h 6013"/>
              <a:gd name="T10" fmla="*/ 2147483647 w 4367"/>
              <a:gd name="T11" fmla="*/ 2147483647 h 6013"/>
              <a:gd name="T12" fmla="*/ 2147483647 w 4367"/>
              <a:gd name="T13" fmla="*/ 2147483647 h 6013"/>
              <a:gd name="T14" fmla="*/ 2147483647 w 4367"/>
              <a:gd name="T15" fmla="*/ 2147483647 h 6013"/>
              <a:gd name="T16" fmla="*/ 2147483647 w 4367"/>
              <a:gd name="T17" fmla="*/ 2147483647 h 6013"/>
              <a:gd name="T18" fmla="*/ 0 w 4367"/>
              <a:gd name="T19" fmla="*/ 2147483647 h 6013"/>
              <a:gd name="T20" fmla="*/ 0 w 4367"/>
              <a:gd name="T21" fmla="*/ 2147483647 h 6013"/>
              <a:gd name="T22" fmla="*/ 2147483647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67"/>
              <a:gd name="T37" fmla="*/ 0 h 6013"/>
              <a:gd name="T38" fmla="*/ 4367 w 4367"/>
              <a:gd name="T39" fmla="*/ 6013 h 60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91437" tIns="45718" rIns="91437" bIns="45718"/>
          <a:lstStyle/>
          <a:p>
            <a:endParaRPr lang="zh-CN" altLang="en-US" sz="1210" dirty="0"/>
          </a:p>
        </p:txBody>
      </p:sp>
      <p:sp>
        <p:nvSpPr>
          <p:cNvPr id="60" name="TextBox 9"/>
          <p:cNvSpPr>
            <a:spLocks noChangeArrowheads="1"/>
          </p:cNvSpPr>
          <p:nvPr/>
        </p:nvSpPr>
        <p:spPr bwMode="auto">
          <a:xfrm>
            <a:off x="1329431" y="3745646"/>
            <a:ext cx="1913528" cy="617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7" tIns="45718" rIns="91437" bIns="45718">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140" b="1" dirty="0">
                <a:solidFill>
                  <a:schemeClr val="bg1"/>
                </a:solidFill>
                <a:latin typeface="微软雅黑" panose="020B0503020204020204" charset="-122"/>
                <a:ea typeface="微软雅黑" panose="020B0503020204020204" charset="-122"/>
                <a:sym typeface="微软雅黑" panose="020B0503020204020204" charset="-122"/>
              </a:rPr>
              <a:t>点击输入你的亮出内容</a:t>
            </a:r>
            <a:endParaRPr lang="en-US" sz="1140" b="1" dirty="0">
              <a:solidFill>
                <a:schemeClr val="bg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140" b="1" dirty="0">
                <a:solidFill>
                  <a:schemeClr val="bg1"/>
                </a:solidFill>
                <a:latin typeface="微软雅黑" panose="020B0503020204020204" charset="-122"/>
                <a:ea typeface="微软雅黑" panose="020B0503020204020204" charset="-122"/>
                <a:sym typeface="微软雅黑" panose="020B0503020204020204" charset="-122"/>
              </a:rPr>
              <a:t>或复制文本内容</a:t>
            </a:r>
            <a:endParaRPr lang="en-US" sz="1140" b="1" dirty="0">
              <a:solidFill>
                <a:schemeClr val="bg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140" b="1" dirty="0">
                <a:solidFill>
                  <a:schemeClr val="bg1"/>
                </a:solidFill>
                <a:latin typeface="微软雅黑" panose="020B0503020204020204" charset="-122"/>
                <a:ea typeface="微软雅黑" panose="020B0503020204020204" charset="-122"/>
                <a:sym typeface="微软雅黑" panose="020B0503020204020204" charset="-122"/>
              </a:rPr>
              <a:t>图片随意更改</a:t>
            </a:r>
            <a:endParaRPr lang="zh-CN" altLang="en-US" sz="114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1" name="TextBox 10"/>
          <p:cNvSpPr>
            <a:spLocks noChangeArrowheads="1"/>
          </p:cNvSpPr>
          <p:nvPr/>
        </p:nvSpPr>
        <p:spPr bwMode="auto">
          <a:xfrm>
            <a:off x="3588062" y="3812282"/>
            <a:ext cx="1912339" cy="617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7" tIns="45718" rIns="91437" bIns="45718">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140" b="1" dirty="0">
                <a:solidFill>
                  <a:schemeClr val="bg1"/>
                </a:solidFill>
                <a:latin typeface="微软雅黑" panose="020B0503020204020204" charset="-122"/>
                <a:ea typeface="微软雅黑" panose="020B0503020204020204" charset="-122"/>
                <a:sym typeface="微软雅黑" panose="020B0503020204020204" charset="-122"/>
              </a:rPr>
              <a:t>点击输入你的亮出内容</a:t>
            </a:r>
            <a:endParaRPr lang="en-US" sz="1140" b="1" dirty="0">
              <a:solidFill>
                <a:schemeClr val="bg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140" b="1" dirty="0">
                <a:solidFill>
                  <a:schemeClr val="bg1"/>
                </a:solidFill>
                <a:latin typeface="微软雅黑" panose="020B0503020204020204" charset="-122"/>
                <a:ea typeface="微软雅黑" panose="020B0503020204020204" charset="-122"/>
                <a:sym typeface="微软雅黑" panose="020B0503020204020204" charset="-122"/>
              </a:rPr>
              <a:t>或复制文本内容</a:t>
            </a:r>
            <a:endParaRPr lang="en-US" sz="1140" b="1" dirty="0">
              <a:solidFill>
                <a:schemeClr val="bg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140" b="1" dirty="0">
                <a:solidFill>
                  <a:schemeClr val="bg1"/>
                </a:solidFill>
                <a:latin typeface="微软雅黑" panose="020B0503020204020204" charset="-122"/>
                <a:ea typeface="微软雅黑" panose="020B0503020204020204" charset="-122"/>
                <a:sym typeface="微软雅黑" panose="020B0503020204020204" charset="-122"/>
              </a:rPr>
              <a:t>图片随意更改</a:t>
            </a:r>
            <a:endParaRPr lang="zh-CN" altLang="en-US" sz="114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62" name="TextBox 11"/>
          <p:cNvSpPr>
            <a:spLocks noChangeArrowheads="1"/>
          </p:cNvSpPr>
          <p:nvPr/>
        </p:nvSpPr>
        <p:spPr bwMode="auto">
          <a:xfrm>
            <a:off x="5903811" y="3812282"/>
            <a:ext cx="1913528" cy="617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7" tIns="45718" rIns="91437" bIns="45718">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140" b="1" dirty="0">
                <a:solidFill>
                  <a:schemeClr val="bg1"/>
                </a:solidFill>
                <a:latin typeface="微软雅黑" panose="020B0503020204020204" charset="-122"/>
                <a:ea typeface="微软雅黑" panose="020B0503020204020204" charset="-122"/>
                <a:sym typeface="微软雅黑" panose="020B0503020204020204" charset="-122"/>
              </a:rPr>
              <a:t>点击输入你的亮出内容</a:t>
            </a:r>
            <a:endParaRPr lang="en-US" sz="1140" b="1" dirty="0">
              <a:solidFill>
                <a:schemeClr val="bg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140" b="1" dirty="0">
                <a:solidFill>
                  <a:schemeClr val="bg1"/>
                </a:solidFill>
                <a:latin typeface="微软雅黑" panose="020B0503020204020204" charset="-122"/>
                <a:ea typeface="微软雅黑" panose="020B0503020204020204" charset="-122"/>
                <a:sym typeface="微软雅黑" panose="020B0503020204020204" charset="-122"/>
              </a:rPr>
              <a:t>或复制文本内容</a:t>
            </a:r>
            <a:endParaRPr lang="en-US" sz="1140" b="1" dirty="0">
              <a:solidFill>
                <a:schemeClr val="bg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140" b="1" dirty="0">
                <a:solidFill>
                  <a:schemeClr val="bg1"/>
                </a:solidFill>
                <a:latin typeface="微软雅黑" panose="020B0503020204020204" charset="-122"/>
                <a:ea typeface="微软雅黑" panose="020B0503020204020204" charset="-122"/>
                <a:sym typeface="微软雅黑" panose="020B0503020204020204" charset="-122"/>
              </a:rPr>
              <a:t>图片随意更改</a:t>
            </a:r>
            <a:endParaRPr lang="zh-CN" altLang="en-US" sz="1140" b="1" dirty="0">
              <a:solidFill>
                <a:schemeClr val="bg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200"/>
                                  </p:stCondLst>
                                  <p:childTnLst>
                                    <p:set>
                                      <p:cBhvr>
                                        <p:cTn id="17" dur="1" fill="hold">
                                          <p:stCondLst>
                                            <p:cond delay="0"/>
                                          </p:stCondLst>
                                        </p:cTn>
                                        <p:tgtEl>
                                          <p:spTgt spid="57"/>
                                        </p:tgtEl>
                                        <p:attrNameLst>
                                          <p:attrName>style.visibility</p:attrName>
                                        </p:attrNameLst>
                                      </p:cBhvr>
                                      <p:to>
                                        <p:strVal val="visible"/>
                                      </p:to>
                                    </p:set>
                                    <p:animEffect>
                                      <p:cBhvr>
                                        <p:cTn id="18" dur="1000"/>
                                        <p:tgtEl>
                                          <p:spTgt spid="57"/>
                                        </p:tgtEl>
                                      </p:cBhvr>
                                    </p:animEffect>
                                    <p:anim calcmode="lin" valueType="num">
                                      <p:cBhvr>
                                        <p:cTn id="19" dur="1000" fill="hold"/>
                                        <p:tgtEl>
                                          <p:spTgt spid="57"/>
                                        </p:tgtEl>
                                        <p:attrNameLst>
                                          <p:attrName>ppt_x</p:attrName>
                                        </p:attrNameLst>
                                      </p:cBhvr>
                                      <p:tavLst>
                                        <p:tav tm="0">
                                          <p:val>
                                            <p:strVal val="#ppt_x"/>
                                          </p:val>
                                        </p:tav>
                                        <p:tav tm="100000">
                                          <p:val>
                                            <p:strVal val="#ppt_x"/>
                                          </p:val>
                                        </p:tav>
                                      </p:tavLst>
                                    </p:anim>
                                    <p:anim calcmode="lin" valueType="num">
                                      <p:cBhvr>
                                        <p:cTn id="20" dur="1000" fill="hold"/>
                                        <p:tgtEl>
                                          <p:spTgt spid="5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400"/>
                                  </p:stCondLst>
                                  <p:childTnLst>
                                    <p:set>
                                      <p:cBhvr>
                                        <p:cTn id="22" dur="1" fill="hold">
                                          <p:stCondLst>
                                            <p:cond delay="0"/>
                                          </p:stCondLst>
                                        </p:cTn>
                                        <p:tgtEl>
                                          <p:spTgt spid="59"/>
                                        </p:tgtEl>
                                        <p:attrNameLst>
                                          <p:attrName>style.visibility</p:attrName>
                                        </p:attrNameLst>
                                      </p:cBhvr>
                                      <p:to>
                                        <p:strVal val="visible"/>
                                      </p:to>
                                    </p:set>
                                    <p:animEffect>
                                      <p:cBhvr>
                                        <p:cTn id="23" dur="1000"/>
                                        <p:tgtEl>
                                          <p:spTgt spid="59"/>
                                        </p:tgtEl>
                                      </p:cBhvr>
                                    </p:animEffect>
                                    <p:anim calcmode="lin" valueType="num">
                                      <p:cBhvr>
                                        <p:cTn id="24" dur="1000" fill="hold"/>
                                        <p:tgtEl>
                                          <p:spTgt spid="59"/>
                                        </p:tgtEl>
                                        <p:attrNameLst>
                                          <p:attrName>ppt_x</p:attrName>
                                        </p:attrNameLst>
                                      </p:cBhvr>
                                      <p:tavLst>
                                        <p:tav tm="0">
                                          <p:val>
                                            <p:strVal val="#ppt_x"/>
                                          </p:val>
                                        </p:tav>
                                        <p:tav tm="100000">
                                          <p:val>
                                            <p:strVal val="#ppt_x"/>
                                          </p:val>
                                        </p:tav>
                                      </p:tavLst>
                                    </p:anim>
                                    <p:anim calcmode="lin" valueType="num">
                                      <p:cBhvr>
                                        <p:cTn id="25" dur="1000" fill="hold"/>
                                        <p:tgtEl>
                                          <p:spTgt spid="59"/>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p:cBhvr>
                                        <p:cTn id="29" dur="1000"/>
                                        <p:tgtEl>
                                          <p:spTgt spid="30"/>
                                        </p:tgtEl>
                                      </p:cBhvr>
                                    </p:animEffect>
                                    <p:anim calcmode="lin" valueType="num">
                                      <p:cBhvr>
                                        <p:cTn id="30" dur="1000" fill="hold"/>
                                        <p:tgtEl>
                                          <p:spTgt spid="30"/>
                                        </p:tgtEl>
                                        <p:attrNameLst>
                                          <p:attrName>ppt_x</p:attrName>
                                        </p:attrNameLst>
                                      </p:cBhvr>
                                      <p:tavLst>
                                        <p:tav tm="0">
                                          <p:val>
                                            <p:strVal val="#ppt_x"/>
                                          </p:val>
                                        </p:tav>
                                        <p:tav tm="100000">
                                          <p:val>
                                            <p:strVal val="#ppt_x"/>
                                          </p:val>
                                        </p:tav>
                                      </p:tavLst>
                                    </p:anim>
                                    <p:anim calcmode="lin" valueType="num">
                                      <p:cBhvr>
                                        <p:cTn id="31" dur="1000" fill="hold"/>
                                        <p:tgtEl>
                                          <p:spTgt spid="3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36"/>
                                        </p:tgtEl>
                                        <p:attrNameLst>
                                          <p:attrName>style.visibility</p:attrName>
                                        </p:attrNameLst>
                                      </p:cBhvr>
                                      <p:to>
                                        <p:strVal val="visible"/>
                                      </p:to>
                                    </p:set>
                                    <p:animEffect>
                                      <p:cBhvr>
                                        <p:cTn id="34" dur="1000"/>
                                        <p:tgtEl>
                                          <p:spTgt spid="36"/>
                                        </p:tgtEl>
                                      </p:cBhvr>
                                    </p:animEffect>
                                    <p:anim calcmode="lin" valueType="num">
                                      <p:cBhvr>
                                        <p:cTn id="35" dur="1000" fill="hold"/>
                                        <p:tgtEl>
                                          <p:spTgt spid="36"/>
                                        </p:tgtEl>
                                        <p:attrNameLst>
                                          <p:attrName>ppt_x</p:attrName>
                                        </p:attrNameLst>
                                      </p:cBhvr>
                                      <p:tavLst>
                                        <p:tav tm="0">
                                          <p:val>
                                            <p:strVal val="#ppt_x"/>
                                          </p:val>
                                        </p:tav>
                                        <p:tav tm="100000">
                                          <p:val>
                                            <p:strVal val="#ppt_x"/>
                                          </p:val>
                                        </p:tav>
                                      </p:tavLst>
                                    </p:anim>
                                    <p:anim calcmode="lin" valueType="num">
                                      <p:cBhvr>
                                        <p:cTn id="36" dur="1000" fill="hold"/>
                                        <p:tgtEl>
                                          <p:spTgt spid="3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400"/>
                                  </p:stCondLst>
                                  <p:childTnLst>
                                    <p:set>
                                      <p:cBhvr>
                                        <p:cTn id="38" dur="1" fill="hold">
                                          <p:stCondLst>
                                            <p:cond delay="0"/>
                                          </p:stCondLst>
                                        </p:cTn>
                                        <p:tgtEl>
                                          <p:spTgt spid="58"/>
                                        </p:tgtEl>
                                        <p:attrNameLst>
                                          <p:attrName>style.visibility</p:attrName>
                                        </p:attrNameLst>
                                      </p:cBhvr>
                                      <p:to>
                                        <p:strVal val="visible"/>
                                      </p:to>
                                    </p:set>
                                    <p:animEffect>
                                      <p:cBhvr>
                                        <p:cTn id="39" dur="1000"/>
                                        <p:tgtEl>
                                          <p:spTgt spid="58"/>
                                        </p:tgtEl>
                                      </p:cBhvr>
                                    </p:animEffect>
                                    <p:anim calcmode="lin" valueType="num">
                                      <p:cBhvr>
                                        <p:cTn id="40" dur="1000" fill="hold"/>
                                        <p:tgtEl>
                                          <p:spTgt spid="58"/>
                                        </p:tgtEl>
                                        <p:attrNameLst>
                                          <p:attrName>ppt_x</p:attrName>
                                        </p:attrNameLst>
                                      </p:cBhvr>
                                      <p:tavLst>
                                        <p:tav tm="0">
                                          <p:val>
                                            <p:strVal val="#ppt_x"/>
                                          </p:val>
                                        </p:tav>
                                        <p:tav tm="100000">
                                          <p:val>
                                            <p:strVal val="#ppt_x"/>
                                          </p:val>
                                        </p:tav>
                                      </p:tavLst>
                                    </p:anim>
                                    <p:anim calcmode="lin" valueType="num">
                                      <p:cBhvr>
                                        <p:cTn id="41" dur="1000" fill="hold"/>
                                        <p:tgtEl>
                                          <p:spTgt spid="58"/>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p:cBhvr>
                                        <p:cTn id="45" dur="500"/>
                                        <p:tgtEl>
                                          <p:spTgt spid="60"/>
                                        </p:tgtEl>
                                      </p:cBhvr>
                                    </p:animEffect>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Effect>
                                      <p:cBhvr>
                                        <p:cTn id="49" dur="500"/>
                                        <p:tgtEl>
                                          <p:spTgt spid="61"/>
                                        </p:tgtEl>
                                      </p:cBhvr>
                                    </p:animEffect>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p:cBhvr>
                                        <p:cTn id="5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6" grpId="0" bldLvl="0" animBg="1"/>
      <p:bldP spid="57" grpId="0" bldLvl="0" animBg="1"/>
      <p:bldP spid="58" grpId="0" bldLvl="0" animBg="1"/>
      <p:bldP spid="59" grpId="0" bldLvl="0" animBg="1"/>
      <p:bldP spid="60" grpId="0" bldLvl="0" autoUpdateAnimBg="0"/>
      <p:bldP spid="61" grpId="0" bldLvl="0" autoUpdateAnimBg="0"/>
      <p:bldP spid="62"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胜任能力分析</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grpSp>
        <p:nvGrpSpPr>
          <p:cNvPr id="2" name="组合 1"/>
          <p:cNvGrpSpPr/>
          <p:nvPr/>
        </p:nvGrpSpPr>
        <p:grpSpPr>
          <a:xfrm>
            <a:off x="1256404" y="2253618"/>
            <a:ext cx="1948769" cy="1948769"/>
            <a:chOff x="1722885" y="3411984"/>
            <a:chExt cx="2887216" cy="2887216"/>
          </a:xfrm>
        </p:grpSpPr>
        <p:sp>
          <p:nvSpPr>
            <p:cNvPr id="3" name="椭圆 2"/>
            <p:cNvSpPr/>
            <p:nvPr/>
          </p:nvSpPr>
          <p:spPr>
            <a:xfrm>
              <a:off x="1722885" y="3411984"/>
              <a:ext cx="2887216" cy="2887216"/>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latin typeface="微软雅黑" panose="020B0503020204020204" charset="-122"/>
                <a:ea typeface="微软雅黑" panose="020B0503020204020204" charset="-122"/>
              </a:endParaRPr>
            </a:p>
          </p:txBody>
        </p:sp>
        <p:sp>
          <p:nvSpPr>
            <p:cNvPr id="4" name="TextBox 22"/>
            <p:cNvSpPr txBox="1"/>
            <p:nvPr/>
          </p:nvSpPr>
          <p:spPr>
            <a:xfrm>
              <a:off x="2189955" y="4181121"/>
              <a:ext cx="2001962" cy="154007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gn="ctr">
                <a:lnSpc>
                  <a:spcPct val="100000"/>
                </a:lnSpc>
              </a:pPr>
              <a:r>
                <a:rPr lang="zh-CN" altLang="en-US" sz="3375" b="1">
                  <a:solidFill>
                    <a:schemeClr val="bg1"/>
                  </a:solidFill>
                </a:rPr>
                <a:t>添加</a:t>
              </a:r>
              <a:endParaRPr lang="en-US" altLang="zh-CN" sz="3375" b="1">
                <a:solidFill>
                  <a:schemeClr val="bg1"/>
                </a:solidFill>
              </a:endParaRPr>
            </a:p>
            <a:p>
              <a:pPr algn="ctr">
                <a:lnSpc>
                  <a:spcPct val="100000"/>
                </a:lnSpc>
              </a:pPr>
              <a:r>
                <a:rPr lang="zh-CN" altLang="en-US" sz="3375" b="1">
                  <a:solidFill>
                    <a:schemeClr val="bg1"/>
                  </a:solidFill>
                </a:rPr>
                <a:t>标题</a:t>
              </a:r>
              <a:endParaRPr lang="en-US" altLang="zh-CN" sz="3375" b="1" dirty="0">
                <a:solidFill>
                  <a:schemeClr val="bg1"/>
                </a:solidFill>
              </a:endParaRPr>
            </a:p>
          </p:txBody>
        </p:sp>
      </p:grpSp>
      <p:grpSp>
        <p:nvGrpSpPr>
          <p:cNvPr id="5" name="组合 4"/>
          <p:cNvGrpSpPr/>
          <p:nvPr/>
        </p:nvGrpSpPr>
        <p:grpSpPr>
          <a:xfrm>
            <a:off x="3591568" y="1270441"/>
            <a:ext cx="4389071" cy="594574"/>
            <a:chOff x="4865067" y="1666776"/>
            <a:chExt cx="6502667" cy="880896"/>
          </a:xfrm>
        </p:grpSpPr>
        <p:sp>
          <p:nvSpPr>
            <p:cNvPr id="6" name="椭圆 5"/>
            <p:cNvSpPr/>
            <p:nvPr/>
          </p:nvSpPr>
          <p:spPr>
            <a:xfrm>
              <a:off x="4865067" y="1666776"/>
              <a:ext cx="576622" cy="57678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dirty="0">
                  <a:solidFill>
                    <a:schemeClr val="bg1"/>
                  </a:solidFill>
                  <a:latin typeface="微软雅黑" panose="020B0503020204020204" charset="-122"/>
                  <a:ea typeface="微软雅黑" panose="020B0503020204020204" charset="-122"/>
                </a:rPr>
                <a:t>1</a:t>
              </a:r>
              <a:endParaRPr lang="en-US" altLang="zh-CN" sz="2025" dirty="0">
                <a:solidFill>
                  <a:schemeClr val="bg1"/>
                </a:solidFill>
                <a:latin typeface="微软雅黑" panose="020B0503020204020204" charset="-122"/>
                <a:ea typeface="微软雅黑" panose="020B0503020204020204" charset="-122"/>
              </a:endParaRPr>
            </a:p>
          </p:txBody>
        </p:sp>
        <p:cxnSp>
          <p:nvCxnSpPr>
            <p:cNvPr id="7" name="直接连接符 6"/>
            <p:cNvCxnSpPr/>
            <p:nvPr/>
          </p:nvCxnSpPr>
          <p:spPr>
            <a:xfrm>
              <a:off x="5442205" y="1971608"/>
              <a:ext cx="1007039"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8" name="标题 11"/>
            <p:cNvSpPr txBox="1"/>
            <p:nvPr/>
          </p:nvSpPr>
          <p:spPr>
            <a:xfrm>
              <a:off x="6471746" y="1751020"/>
              <a:ext cx="489598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sz="94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945"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13" name="组合 12"/>
          <p:cNvGrpSpPr/>
          <p:nvPr/>
        </p:nvGrpSpPr>
        <p:grpSpPr>
          <a:xfrm>
            <a:off x="3591569" y="1756469"/>
            <a:ext cx="4479079" cy="594574"/>
            <a:chOff x="4865068" y="2386856"/>
            <a:chExt cx="6636019" cy="880896"/>
          </a:xfrm>
        </p:grpSpPr>
        <p:sp>
          <p:nvSpPr>
            <p:cNvPr id="14" name="椭圆 13"/>
            <p:cNvSpPr/>
            <p:nvPr/>
          </p:nvSpPr>
          <p:spPr>
            <a:xfrm>
              <a:off x="4865068" y="2386856"/>
              <a:ext cx="576622" cy="576785"/>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dirty="0">
                  <a:solidFill>
                    <a:schemeClr val="bg1"/>
                  </a:solidFill>
                  <a:latin typeface="微软雅黑" panose="020B0503020204020204" charset="-122"/>
                  <a:ea typeface="微软雅黑" panose="020B0503020204020204" charset="-122"/>
                </a:rPr>
                <a:t>2</a:t>
              </a:r>
              <a:endParaRPr lang="en-US" altLang="zh-CN" sz="2025" dirty="0">
                <a:solidFill>
                  <a:schemeClr val="bg1"/>
                </a:solidFill>
                <a:latin typeface="微软雅黑" panose="020B0503020204020204" charset="-122"/>
                <a:ea typeface="微软雅黑" panose="020B0503020204020204" charset="-122"/>
              </a:endParaRPr>
            </a:p>
          </p:txBody>
        </p:sp>
        <p:cxnSp>
          <p:nvCxnSpPr>
            <p:cNvPr id="15" name="直接连接符 14"/>
            <p:cNvCxnSpPr/>
            <p:nvPr/>
          </p:nvCxnSpPr>
          <p:spPr>
            <a:xfrm>
              <a:off x="5442206" y="2691688"/>
              <a:ext cx="1007039"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6" name="标题 11"/>
            <p:cNvSpPr txBox="1"/>
            <p:nvPr/>
          </p:nvSpPr>
          <p:spPr>
            <a:xfrm>
              <a:off x="6471746" y="2471100"/>
              <a:ext cx="502934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sz="94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945"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17" name="组合 16"/>
          <p:cNvGrpSpPr/>
          <p:nvPr/>
        </p:nvGrpSpPr>
        <p:grpSpPr>
          <a:xfrm>
            <a:off x="3591569" y="2253837"/>
            <a:ext cx="4389069" cy="594574"/>
            <a:chOff x="4865068" y="3123736"/>
            <a:chExt cx="6502663" cy="880896"/>
          </a:xfrm>
        </p:grpSpPr>
        <p:sp>
          <p:nvSpPr>
            <p:cNvPr id="18" name="椭圆 17"/>
            <p:cNvSpPr/>
            <p:nvPr/>
          </p:nvSpPr>
          <p:spPr>
            <a:xfrm>
              <a:off x="4865068" y="3123736"/>
              <a:ext cx="576622" cy="57678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dirty="0">
                  <a:solidFill>
                    <a:schemeClr val="bg1"/>
                  </a:solidFill>
                  <a:latin typeface="微软雅黑" panose="020B0503020204020204" charset="-122"/>
                  <a:ea typeface="微软雅黑" panose="020B0503020204020204" charset="-122"/>
                </a:rPr>
                <a:t>3</a:t>
              </a:r>
              <a:endParaRPr lang="en-US" altLang="zh-CN" sz="2025" dirty="0">
                <a:solidFill>
                  <a:schemeClr val="bg1"/>
                </a:solidFill>
                <a:latin typeface="微软雅黑" panose="020B0503020204020204" charset="-122"/>
                <a:ea typeface="微软雅黑" panose="020B0503020204020204" charset="-122"/>
              </a:endParaRPr>
            </a:p>
          </p:txBody>
        </p:sp>
        <p:cxnSp>
          <p:nvCxnSpPr>
            <p:cNvPr id="19" name="直接连接符 18"/>
            <p:cNvCxnSpPr/>
            <p:nvPr/>
          </p:nvCxnSpPr>
          <p:spPr>
            <a:xfrm>
              <a:off x="5442206" y="3428568"/>
              <a:ext cx="1007039"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p:cNvSpPr txBox="1"/>
            <p:nvPr/>
          </p:nvSpPr>
          <p:spPr>
            <a:xfrm>
              <a:off x="6471746" y="3207980"/>
              <a:ext cx="489598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sz="94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945"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21" name="组合 20"/>
          <p:cNvGrpSpPr/>
          <p:nvPr/>
        </p:nvGrpSpPr>
        <p:grpSpPr>
          <a:xfrm>
            <a:off x="3591570" y="2739865"/>
            <a:ext cx="4389069" cy="594574"/>
            <a:chOff x="4865069" y="3843816"/>
            <a:chExt cx="6502663" cy="880896"/>
          </a:xfrm>
        </p:grpSpPr>
        <p:sp>
          <p:nvSpPr>
            <p:cNvPr id="22" name="椭圆 21"/>
            <p:cNvSpPr/>
            <p:nvPr/>
          </p:nvSpPr>
          <p:spPr>
            <a:xfrm>
              <a:off x="4865069" y="3843816"/>
              <a:ext cx="576622" cy="576785"/>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dirty="0">
                  <a:solidFill>
                    <a:schemeClr val="bg1"/>
                  </a:solidFill>
                  <a:latin typeface="微软雅黑" panose="020B0503020204020204" charset="-122"/>
                  <a:ea typeface="微软雅黑" panose="020B0503020204020204" charset="-122"/>
                </a:rPr>
                <a:t>4</a:t>
              </a:r>
              <a:endParaRPr lang="en-US" altLang="zh-CN" sz="2025" dirty="0">
                <a:solidFill>
                  <a:schemeClr val="bg1"/>
                </a:solidFill>
                <a:latin typeface="微软雅黑" panose="020B0503020204020204" charset="-122"/>
                <a:ea typeface="微软雅黑" panose="020B0503020204020204" charset="-122"/>
              </a:endParaRPr>
            </a:p>
          </p:txBody>
        </p:sp>
        <p:cxnSp>
          <p:nvCxnSpPr>
            <p:cNvPr id="23" name="直接连接符 22"/>
            <p:cNvCxnSpPr/>
            <p:nvPr/>
          </p:nvCxnSpPr>
          <p:spPr>
            <a:xfrm>
              <a:off x="5442207" y="4148648"/>
              <a:ext cx="1007039"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标题 11"/>
            <p:cNvSpPr txBox="1"/>
            <p:nvPr/>
          </p:nvSpPr>
          <p:spPr>
            <a:xfrm>
              <a:off x="6471747" y="3928060"/>
              <a:ext cx="489598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sz="94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945"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25" name="组合 24"/>
          <p:cNvGrpSpPr/>
          <p:nvPr/>
        </p:nvGrpSpPr>
        <p:grpSpPr>
          <a:xfrm>
            <a:off x="3591569" y="3225895"/>
            <a:ext cx="4324783" cy="594574"/>
            <a:chOff x="4865068" y="4563896"/>
            <a:chExt cx="6407419" cy="880896"/>
          </a:xfrm>
        </p:grpSpPr>
        <p:sp>
          <p:nvSpPr>
            <p:cNvPr id="26" name="椭圆 25"/>
            <p:cNvSpPr/>
            <p:nvPr/>
          </p:nvSpPr>
          <p:spPr>
            <a:xfrm>
              <a:off x="4865068" y="4563896"/>
              <a:ext cx="576622" cy="57678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dirty="0">
                  <a:solidFill>
                    <a:schemeClr val="bg1"/>
                  </a:solidFill>
                  <a:latin typeface="微软雅黑" panose="020B0503020204020204" charset="-122"/>
                  <a:ea typeface="微软雅黑" panose="020B0503020204020204" charset="-122"/>
                </a:rPr>
                <a:t>5</a:t>
              </a:r>
              <a:endParaRPr lang="en-US" altLang="zh-CN" sz="2025" dirty="0">
                <a:solidFill>
                  <a:schemeClr val="bg1"/>
                </a:solidFill>
                <a:latin typeface="微软雅黑" panose="020B0503020204020204" charset="-122"/>
                <a:ea typeface="微软雅黑" panose="020B0503020204020204" charset="-122"/>
              </a:endParaRPr>
            </a:p>
          </p:txBody>
        </p:sp>
        <p:cxnSp>
          <p:nvCxnSpPr>
            <p:cNvPr id="27" name="直接连接符 26"/>
            <p:cNvCxnSpPr/>
            <p:nvPr/>
          </p:nvCxnSpPr>
          <p:spPr>
            <a:xfrm>
              <a:off x="5442206" y="4868728"/>
              <a:ext cx="1007039"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8" name="标题 11"/>
            <p:cNvSpPr txBox="1"/>
            <p:nvPr/>
          </p:nvSpPr>
          <p:spPr>
            <a:xfrm>
              <a:off x="6471746" y="4648140"/>
              <a:ext cx="480074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sz="94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945"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30" name="组合 29"/>
          <p:cNvGrpSpPr/>
          <p:nvPr/>
        </p:nvGrpSpPr>
        <p:grpSpPr>
          <a:xfrm>
            <a:off x="3591570" y="3711923"/>
            <a:ext cx="4479079" cy="594574"/>
            <a:chOff x="4865069" y="5283976"/>
            <a:chExt cx="6636019" cy="880896"/>
          </a:xfrm>
        </p:grpSpPr>
        <p:sp>
          <p:nvSpPr>
            <p:cNvPr id="31" name="椭圆 30"/>
            <p:cNvSpPr/>
            <p:nvPr/>
          </p:nvSpPr>
          <p:spPr>
            <a:xfrm>
              <a:off x="4865069" y="5283976"/>
              <a:ext cx="576622" cy="576785"/>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dirty="0">
                  <a:solidFill>
                    <a:schemeClr val="bg1"/>
                  </a:solidFill>
                  <a:latin typeface="微软雅黑" panose="020B0503020204020204" charset="-122"/>
                  <a:ea typeface="微软雅黑" panose="020B0503020204020204" charset="-122"/>
                </a:rPr>
                <a:t>6</a:t>
              </a:r>
              <a:endParaRPr lang="en-US" altLang="zh-CN" sz="2025" dirty="0">
                <a:solidFill>
                  <a:schemeClr val="bg1"/>
                </a:solidFill>
                <a:latin typeface="微软雅黑" panose="020B0503020204020204" charset="-122"/>
                <a:ea typeface="微软雅黑" panose="020B0503020204020204" charset="-122"/>
              </a:endParaRPr>
            </a:p>
          </p:txBody>
        </p:sp>
        <p:cxnSp>
          <p:nvCxnSpPr>
            <p:cNvPr id="32" name="直接连接符 31"/>
            <p:cNvCxnSpPr/>
            <p:nvPr/>
          </p:nvCxnSpPr>
          <p:spPr>
            <a:xfrm>
              <a:off x="5442207" y="5588808"/>
              <a:ext cx="1007039" cy="0"/>
            </a:xfrm>
            <a:prstGeom prst="line">
              <a:avLst/>
            </a:prstGeom>
            <a:ln w="6350">
              <a:solidFill>
                <a:schemeClr val="accent4"/>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3" name="标题 11"/>
            <p:cNvSpPr txBox="1"/>
            <p:nvPr/>
          </p:nvSpPr>
          <p:spPr>
            <a:xfrm>
              <a:off x="6471748" y="5368220"/>
              <a:ext cx="502934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sz="94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945"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34" name="组合 33"/>
          <p:cNvGrpSpPr/>
          <p:nvPr/>
        </p:nvGrpSpPr>
        <p:grpSpPr>
          <a:xfrm>
            <a:off x="1533906" y="1208359"/>
            <a:ext cx="1393768" cy="1393768"/>
            <a:chOff x="1912739" y="1522760"/>
            <a:chExt cx="2485289" cy="2485289"/>
          </a:xfrm>
        </p:grpSpPr>
        <p:sp>
          <p:nvSpPr>
            <p:cNvPr id="35" name="椭圆 34"/>
            <p:cNvSpPr/>
            <p:nvPr/>
          </p:nvSpPr>
          <p:spPr>
            <a:xfrm>
              <a:off x="1912739" y="1522760"/>
              <a:ext cx="2485289" cy="2485289"/>
            </a:xfrm>
            <a:prstGeom prst="ellipse">
              <a:avLst/>
            </a:prstGeom>
            <a:solidFill>
              <a:schemeClr val="bg1">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00B0F0"/>
                </a:solidFill>
                <a:latin typeface="微软雅黑" panose="020B0503020204020204" charset="-122"/>
                <a:ea typeface="微软雅黑" panose="020B0503020204020204" charset="-122"/>
              </a:endParaRPr>
            </a:p>
          </p:txBody>
        </p:sp>
        <p:pic>
          <p:nvPicPr>
            <p:cNvPr id="36" name="图片 35"/>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2342405" y="1824096"/>
              <a:ext cx="1662573" cy="166257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childTnLst>
                                </p:cTn>
                              </p:par>
                              <p:par>
                                <p:cTn id="13" presetID="53" presetClass="entr" presetSubtype="16" fill="hold"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1000" fill="hold"/>
                                        <p:tgtEl>
                                          <p:spTgt spid="34"/>
                                        </p:tgtEl>
                                        <p:attrNameLst>
                                          <p:attrName>ppt_w</p:attrName>
                                        </p:attrNameLst>
                                      </p:cBhvr>
                                      <p:tavLst>
                                        <p:tav tm="0">
                                          <p:val>
                                            <p:fltVal val="0"/>
                                          </p:val>
                                        </p:tav>
                                        <p:tav tm="100000">
                                          <p:val>
                                            <p:strVal val="#ppt_w"/>
                                          </p:val>
                                        </p:tav>
                                      </p:tavLst>
                                    </p:anim>
                                    <p:anim calcmode="lin" valueType="num">
                                      <p:cBhvr>
                                        <p:cTn id="16" dur="1000" fill="hold"/>
                                        <p:tgtEl>
                                          <p:spTgt spid="34"/>
                                        </p:tgtEl>
                                        <p:attrNameLst>
                                          <p:attrName>ppt_h</p:attrName>
                                        </p:attrNameLst>
                                      </p:cBhvr>
                                      <p:tavLst>
                                        <p:tav tm="0">
                                          <p:val>
                                            <p:fltVal val="0"/>
                                          </p:val>
                                        </p:tav>
                                        <p:tav tm="100000">
                                          <p:val>
                                            <p:strVal val="#ppt_h"/>
                                          </p:val>
                                        </p:tav>
                                      </p:tavLst>
                                    </p:anim>
                                    <p:animEffect transition="in" filter="fade">
                                      <p:cBhvr>
                                        <p:cTn id="17" dur="1000"/>
                                        <p:tgtEl>
                                          <p:spTgt spid="34"/>
                                        </p:tgtEl>
                                      </p:cBhvr>
                                    </p:animEffect>
                                  </p:childTnLst>
                                </p:cTn>
                              </p:par>
                              <p:par>
                                <p:cTn id="18" presetID="8" presetClass="emph" presetSubtype="0" fill="hold" nodeType="withEffect">
                                  <p:stCondLst>
                                    <p:cond delay="500"/>
                                  </p:stCondLst>
                                  <p:childTnLst>
                                    <p:animRot by="21600000">
                                      <p:cBhvr>
                                        <p:cTn id="19" dur="1000" fill="hold"/>
                                        <p:tgtEl>
                                          <p:spTgt spid="34"/>
                                        </p:tgtEl>
                                        <p:attrNameLst>
                                          <p:attrName>r</p:attrName>
                                        </p:attrNameLst>
                                      </p:cBhvr>
                                    </p:animRot>
                                  </p:childTnLst>
                                </p:cTn>
                              </p:par>
                              <p:par>
                                <p:cTn id="20" presetID="53" presetClass="entr" presetSubtype="16"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animEffect transition="in" filter="fade">
                                      <p:cBhvr>
                                        <p:cTn id="24" dur="1000"/>
                                        <p:tgtEl>
                                          <p:spTgt spid="2"/>
                                        </p:tgtEl>
                                      </p:cBhvr>
                                    </p:animEffect>
                                  </p:childTnLst>
                                </p:cTn>
                              </p:par>
                              <p:par>
                                <p:cTn id="25" presetID="2" presetClass="entr" presetSubtype="2" fill="hold" nodeType="withEffect">
                                  <p:stCondLst>
                                    <p:cond delay="15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00" fill="hold"/>
                                        <p:tgtEl>
                                          <p:spTgt spid="5"/>
                                        </p:tgtEl>
                                        <p:attrNameLst>
                                          <p:attrName>ppt_x</p:attrName>
                                        </p:attrNameLst>
                                      </p:cBhvr>
                                      <p:tavLst>
                                        <p:tav tm="0">
                                          <p:val>
                                            <p:strVal val="1+#ppt_w/2"/>
                                          </p:val>
                                        </p:tav>
                                        <p:tav tm="100000">
                                          <p:val>
                                            <p:strVal val="#ppt_x"/>
                                          </p:val>
                                        </p:tav>
                                      </p:tavLst>
                                    </p:anim>
                                    <p:anim calcmode="lin" valueType="num">
                                      <p:cBhvr additive="base">
                                        <p:cTn id="28" dur="7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0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00" fill="hold"/>
                                        <p:tgtEl>
                                          <p:spTgt spid="13"/>
                                        </p:tgtEl>
                                        <p:attrNameLst>
                                          <p:attrName>ppt_x</p:attrName>
                                        </p:attrNameLst>
                                      </p:cBhvr>
                                      <p:tavLst>
                                        <p:tav tm="0">
                                          <p:val>
                                            <p:strVal val="1+#ppt_w/2"/>
                                          </p:val>
                                        </p:tav>
                                        <p:tav tm="100000">
                                          <p:val>
                                            <p:strVal val="#ppt_x"/>
                                          </p:val>
                                        </p:tav>
                                      </p:tavLst>
                                    </p:anim>
                                    <p:anim calcmode="lin" valueType="num">
                                      <p:cBhvr additive="base">
                                        <p:cTn id="32" dur="7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5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700" fill="hold"/>
                                        <p:tgtEl>
                                          <p:spTgt spid="17"/>
                                        </p:tgtEl>
                                        <p:attrNameLst>
                                          <p:attrName>ppt_x</p:attrName>
                                        </p:attrNameLst>
                                      </p:cBhvr>
                                      <p:tavLst>
                                        <p:tav tm="0">
                                          <p:val>
                                            <p:strVal val="1+#ppt_w/2"/>
                                          </p:val>
                                        </p:tav>
                                        <p:tav tm="100000">
                                          <p:val>
                                            <p:strVal val="#ppt_x"/>
                                          </p:val>
                                        </p:tav>
                                      </p:tavLst>
                                    </p:anim>
                                    <p:anim calcmode="lin" valueType="num">
                                      <p:cBhvr additive="base">
                                        <p:cTn id="36" dur="7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30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700" fill="hold"/>
                                        <p:tgtEl>
                                          <p:spTgt spid="21"/>
                                        </p:tgtEl>
                                        <p:attrNameLst>
                                          <p:attrName>ppt_x</p:attrName>
                                        </p:attrNameLst>
                                      </p:cBhvr>
                                      <p:tavLst>
                                        <p:tav tm="0">
                                          <p:val>
                                            <p:strVal val="1+#ppt_w/2"/>
                                          </p:val>
                                        </p:tav>
                                        <p:tav tm="100000">
                                          <p:val>
                                            <p:strVal val="#ppt_x"/>
                                          </p:val>
                                        </p:tav>
                                      </p:tavLst>
                                    </p:anim>
                                    <p:anim calcmode="lin" valueType="num">
                                      <p:cBhvr additive="base">
                                        <p:cTn id="40" dur="700" fill="hold"/>
                                        <p:tgtEl>
                                          <p:spTgt spid="21"/>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350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700" fill="hold"/>
                                        <p:tgtEl>
                                          <p:spTgt spid="25"/>
                                        </p:tgtEl>
                                        <p:attrNameLst>
                                          <p:attrName>ppt_x</p:attrName>
                                        </p:attrNameLst>
                                      </p:cBhvr>
                                      <p:tavLst>
                                        <p:tav tm="0">
                                          <p:val>
                                            <p:strVal val="1+#ppt_w/2"/>
                                          </p:val>
                                        </p:tav>
                                        <p:tav tm="100000">
                                          <p:val>
                                            <p:strVal val="#ppt_x"/>
                                          </p:val>
                                        </p:tav>
                                      </p:tavLst>
                                    </p:anim>
                                    <p:anim calcmode="lin" valueType="num">
                                      <p:cBhvr additive="base">
                                        <p:cTn id="44" dur="7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40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700" fill="hold"/>
                                        <p:tgtEl>
                                          <p:spTgt spid="30"/>
                                        </p:tgtEl>
                                        <p:attrNameLst>
                                          <p:attrName>ppt_x</p:attrName>
                                        </p:attrNameLst>
                                      </p:cBhvr>
                                      <p:tavLst>
                                        <p:tav tm="0">
                                          <p:val>
                                            <p:strVal val="1+#ppt_w/2"/>
                                          </p:val>
                                        </p:tav>
                                        <p:tav tm="100000">
                                          <p:val>
                                            <p:strVal val="#ppt_x"/>
                                          </p:val>
                                        </p:tav>
                                      </p:tavLst>
                                    </p:anim>
                                    <p:anim calcmode="lin" valueType="num">
                                      <p:cBhvr additive="base">
                                        <p:cTn id="48" dur="7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32267" y="82814"/>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胜任能力分析</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grpSp>
        <p:nvGrpSpPr>
          <p:cNvPr id="67" name="组合 66"/>
          <p:cNvGrpSpPr/>
          <p:nvPr/>
        </p:nvGrpSpPr>
        <p:grpSpPr>
          <a:xfrm>
            <a:off x="994062" y="1067554"/>
            <a:ext cx="1451597" cy="1313668"/>
            <a:chOff x="779707" y="1564785"/>
            <a:chExt cx="2150625" cy="1946275"/>
          </a:xfrm>
        </p:grpSpPr>
        <p:cxnSp>
          <p:nvCxnSpPr>
            <p:cNvPr id="5" name="直接箭头连接符 4"/>
            <p:cNvCxnSpPr/>
            <p:nvPr/>
          </p:nvCxnSpPr>
          <p:spPr>
            <a:xfrm flipV="1">
              <a:off x="1855019" y="2810020"/>
              <a:ext cx="0" cy="701040"/>
            </a:xfrm>
            <a:prstGeom prst="straightConnector1">
              <a:avLst/>
            </a:prstGeom>
            <a:ln w="28575">
              <a:solidFill>
                <a:schemeClr val="tx1">
                  <a:lumMod val="50000"/>
                  <a:lumOff val="50000"/>
                </a:schemeClr>
              </a:solidFill>
              <a:prstDash val="sysDot"/>
              <a:tailEnd type="stealth" w="lg" len="lg"/>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030887" y="1564785"/>
              <a:ext cx="1648263" cy="412066"/>
            </a:xfrm>
            <a:prstGeom prst="rect">
              <a:avLst/>
            </a:prstGeom>
            <a:noFill/>
          </p:spPr>
          <p:txBody>
            <a:bodyPr wrap="none" rtlCol="0">
              <a:spAutoFit/>
            </a:bodyPr>
            <a:lstStyle/>
            <a:p>
              <a:pPr algn="ctr"/>
              <a:r>
                <a:rPr lang="zh-CN" altLang="en-US" sz="1215" b="1">
                  <a:solidFill>
                    <a:srgbClr val="FF7F7F"/>
                  </a:solidFill>
                  <a:effectLst/>
                  <a:latin typeface="微软雅黑" panose="020B0503020204020204" charset="-122"/>
                  <a:ea typeface="微软雅黑" panose="020B0503020204020204" charset="-122"/>
                </a:rPr>
                <a:t>此处输入标题</a:t>
              </a:r>
              <a:endParaRPr lang="zh-CN" altLang="en-US" sz="1215" b="1">
                <a:solidFill>
                  <a:srgbClr val="FF7F7F"/>
                </a:solidFill>
                <a:effectLst/>
                <a:latin typeface="微软雅黑" panose="020B0503020204020204" charset="-122"/>
                <a:ea typeface="微软雅黑" panose="020B0503020204020204" charset="-122"/>
              </a:endParaRPr>
            </a:p>
          </p:txBody>
        </p:sp>
        <p:sp>
          <p:nvSpPr>
            <p:cNvPr id="7" name="矩形 6"/>
            <p:cNvSpPr/>
            <p:nvPr/>
          </p:nvSpPr>
          <p:spPr>
            <a:xfrm>
              <a:off x="779707" y="1967926"/>
              <a:ext cx="2150625" cy="807197"/>
            </a:xfrm>
            <a:prstGeom prst="rect">
              <a:avLst/>
            </a:prstGeom>
          </p:spPr>
          <p:txBody>
            <a:bodyPr wrap="square">
              <a:spAutoFit/>
            </a:bodyPr>
            <a:lstStyle/>
            <a:p>
              <a:r>
                <a:rPr sz="740" dirty="0">
                  <a:solidFill>
                    <a:schemeClr val="tx1">
                      <a:lumMod val="50000"/>
                      <a:lumOff val="50000"/>
                    </a:schemeClr>
                  </a:solidFill>
                  <a:latin typeface="微软雅黑" panose="020B0503020204020204" charset="-122"/>
                  <a:ea typeface="微软雅黑" panose="020B0503020204020204" charset="-122"/>
                  <a:cs typeface="+mn-ea"/>
                </a:rPr>
                <a:t>请在此粘贴或者输入您的文字内容请在此粘贴或者输入您的文字内容请在此粘贴或者输入您的文字内容</a:t>
              </a:r>
              <a:endParaRPr sz="740"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74" name="1"/>
          <p:cNvGrpSpPr/>
          <p:nvPr/>
        </p:nvGrpSpPr>
        <p:grpSpPr>
          <a:xfrm>
            <a:off x="1337791" y="2398085"/>
            <a:ext cx="764137" cy="764137"/>
            <a:chOff x="1288963" y="3536044"/>
            <a:chExt cx="1132113" cy="1132113"/>
          </a:xfrm>
        </p:grpSpPr>
        <p:sp>
          <p:nvSpPr>
            <p:cNvPr id="3" name="对角圆角矩形 2"/>
            <p:cNvSpPr/>
            <p:nvPr/>
          </p:nvSpPr>
          <p:spPr>
            <a:xfrm>
              <a:off x="1288963" y="3536044"/>
              <a:ext cx="1132113" cy="1132113"/>
            </a:xfrm>
            <a:prstGeom prst="round2DiagRect">
              <a:avLst>
                <a:gd name="adj1" fmla="val 48174"/>
                <a:gd name="adj2" fmla="val 1780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499596" y="3763412"/>
              <a:ext cx="710846" cy="677376"/>
            </a:xfrm>
            <a:prstGeom prst="rect">
              <a:avLst/>
            </a:prstGeom>
          </p:spPr>
        </p:pic>
      </p:grpSp>
      <p:grpSp>
        <p:nvGrpSpPr>
          <p:cNvPr id="68" name="组合 67"/>
          <p:cNvGrpSpPr/>
          <p:nvPr/>
        </p:nvGrpSpPr>
        <p:grpSpPr>
          <a:xfrm>
            <a:off x="1966805" y="3192356"/>
            <a:ext cx="1451597" cy="1342511"/>
            <a:chOff x="2220884" y="4712805"/>
            <a:chExt cx="2150625" cy="1989008"/>
          </a:xfrm>
        </p:grpSpPr>
        <p:cxnSp>
          <p:nvCxnSpPr>
            <p:cNvPr id="17" name="直接箭头连接符 16"/>
            <p:cNvCxnSpPr/>
            <p:nvPr/>
          </p:nvCxnSpPr>
          <p:spPr>
            <a:xfrm rot="10800000" flipV="1">
              <a:off x="3296197" y="4712805"/>
              <a:ext cx="0" cy="701040"/>
            </a:xfrm>
            <a:prstGeom prst="straightConnector1">
              <a:avLst/>
            </a:prstGeom>
            <a:ln w="28575">
              <a:solidFill>
                <a:srgbClr val="FF7F7F"/>
              </a:solidFill>
              <a:prstDash val="sysDot"/>
              <a:tailEnd type="stealth" w="lg" len="lg"/>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472065" y="6289747"/>
              <a:ext cx="1648263" cy="412066"/>
            </a:xfrm>
            <a:prstGeom prst="rect">
              <a:avLst/>
            </a:prstGeom>
            <a:noFill/>
          </p:spPr>
          <p:txBody>
            <a:bodyPr wrap="none" rtlCol="0">
              <a:spAutoFit/>
            </a:bodyPr>
            <a:lstStyle/>
            <a:p>
              <a:pPr algn="ctr"/>
              <a:r>
                <a:rPr lang="zh-CN" altLang="en-US" sz="1215" b="1">
                  <a:solidFill>
                    <a:srgbClr val="FF7F7F"/>
                  </a:solidFill>
                  <a:latin typeface="微软雅黑" panose="020B0503020204020204" charset="-122"/>
                  <a:ea typeface="微软雅黑" panose="020B0503020204020204" charset="-122"/>
                </a:rPr>
                <a:t>此处输入标题</a:t>
              </a:r>
              <a:endParaRPr lang="zh-CN" altLang="en-US" sz="1215" b="1">
                <a:solidFill>
                  <a:srgbClr val="FF7F7F"/>
                </a:solidFill>
                <a:latin typeface="微软雅黑" panose="020B0503020204020204" charset="-122"/>
                <a:ea typeface="微软雅黑" panose="020B0503020204020204" charset="-122"/>
              </a:endParaRPr>
            </a:p>
          </p:txBody>
        </p:sp>
        <p:sp>
          <p:nvSpPr>
            <p:cNvPr id="20" name="矩形 19"/>
            <p:cNvSpPr/>
            <p:nvPr/>
          </p:nvSpPr>
          <p:spPr>
            <a:xfrm>
              <a:off x="2220884" y="5486498"/>
              <a:ext cx="2150625" cy="807197"/>
            </a:xfrm>
            <a:prstGeom prst="rect">
              <a:avLst/>
            </a:prstGeom>
          </p:spPr>
          <p:txBody>
            <a:bodyPr wrap="square">
              <a:spAutoFit/>
            </a:bodyPr>
            <a:lstStyle/>
            <a:p>
              <a:r>
                <a:rPr sz="740" dirty="0">
                  <a:solidFill>
                    <a:schemeClr val="tx1">
                      <a:lumMod val="50000"/>
                      <a:lumOff val="50000"/>
                    </a:schemeClr>
                  </a:solidFill>
                  <a:latin typeface="微软雅黑" panose="020B0503020204020204" charset="-122"/>
                  <a:ea typeface="微软雅黑" panose="020B0503020204020204" charset="-122"/>
                  <a:cs typeface="+mn-ea"/>
                </a:rPr>
                <a:t>请在此粘贴或者输入您的文字内容请在此粘贴或者输入您的文字内容请在此粘贴或者输入您的文字内容</a:t>
              </a:r>
              <a:endParaRPr sz="740"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75" name="2"/>
          <p:cNvGrpSpPr/>
          <p:nvPr/>
        </p:nvGrpSpPr>
        <p:grpSpPr>
          <a:xfrm>
            <a:off x="2310535" y="2398085"/>
            <a:ext cx="764137" cy="764137"/>
            <a:chOff x="2730140" y="3536044"/>
            <a:chExt cx="1132113" cy="1132113"/>
          </a:xfrm>
        </p:grpSpPr>
        <p:sp>
          <p:nvSpPr>
            <p:cNvPr id="18" name="对角圆角矩形 17"/>
            <p:cNvSpPr/>
            <p:nvPr/>
          </p:nvSpPr>
          <p:spPr>
            <a:xfrm rot="10800000">
              <a:off x="2730140" y="3536044"/>
              <a:ext cx="1132113" cy="1132113"/>
            </a:xfrm>
            <a:prstGeom prst="round2DiagRect">
              <a:avLst>
                <a:gd name="adj1" fmla="val 48174"/>
                <a:gd name="adj2" fmla="val 17808"/>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3052669" y="3623555"/>
              <a:ext cx="487055" cy="817233"/>
            </a:xfrm>
            <a:prstGeom prst="rect">
              <a:avLst/>
            </a:prstGeom>
          </p:spPr>
        </p:pic>
      </p:grpSp>
      <p:grpSp>
        <p:nvGrpSpPr>
          <p:cNvPr id="69" name="组合 68"/>
          <p:cNvGrpSpPr/>
          <p:nvPr/>
        </p:nvGrpSpPr>
        <p:grpSpPr>
          <a:xfrm>
            <a:off x="2939549" y="1067554"/>
            <a:ext cx="1451597" cy="1313668"/>
            <a:chOff x="3662061" y="1564785"/>
            <a:chExt cx="2150625" cy="1946275"/>
          </a:xfrm>
        </p:grpSpPr>
        <p:cxnSp>
          <p:nvCxnSpPr>
            <p:cNvPr id="37" name="直接箭头连接符 36"/>
            <p:cNvCxnSpPr/>
            <p:nvPr/>
          </p:nvCxnSpPr>
          <p:spPr>
            <a:xfrm flipV="1">
              <a:off x="4737373" y="2810020"/>
              <a:ext cx="0" cy="701040"/>
            </a:xfrm>
            <a:prstGeom prst="straightConnector1">
              <a:avLst/>
            </a:prstGeom>
            <a:ln w="28575">
              <a:solidFill>
                <a:schemeClr val="tx1">
                  <a:lumMod val="50000"/>
                  <a:lumOff val="50000"/>
                </a:schemeClr>
              </a:solidFill>
              <a:prstDash val="sysDot"/>
              <a:tailEnd type="stealth" w="lg" len="lg"/>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3913241" y="1564785"/>
              <a:ext cx="1648263" cy="412066"/>
            </a:xfrm>
            <a:prstGeom prst="rect">
              <a:avLst/>
            </a:prstGeom>
            <a:noFill/>
          </p:spPr>
          <p:txBody>
            <a:bodyPr wrap="none" rtlCol="0">
              <a:spAutoFit/>
            </a:bodyPr>
            <a:lstStyle/>
            <a:p>
              <a:pPr algn="ctr"/>
              <a:r>
                <a:rPr lang="zh-CN" altLang="en-US" sz="1215" b="1">
                  <a:solidFill>
                    <a:srgbClr val="FF7F7F"/>
                  </a:solidFill>
                  <a:latin typeface="微软雅黑" panose="020B0503020204020204" charset="-122"/>
                  <a:ea typeface="微软雅黑" panose="020B0503020204020204" charset="-122"/>
                </a:rPr>
                <a:t>此处输入标题</a:t>
              </a:r>
              <a:endParaRPr lang="zh-CN" altLang="en-US" sz="1215" b="1">
                <a:solidFill>
                  <a:srgbClr val="FF7F7F"/>
                </a:solidFill>
                <a:latin typeface="微软雅黑" panose="020B0503020204020204" charset="-122"/>
                <a:ea typeface="微软雅黑" panose="020B0503020204020204" charset="-122"/>
              </a:endParaRPr>
            </a:p>
          </p:txBody>
        </p:sp>
        <p:sp>
          <p:nvSpPr>
            <p:cNvPr id="40" name="矩形 39"/>
            <p:cNvSpPr/>
            <p:nvPr/>
          </p:nvSpPr>
          <p:spPr>
            <a:xfrm>
              <a:off x="3662061" y="1967926"/>
              <a:ext cx="2150625" cy="807197"/>
            </a:xfrm>
            <a:prstGeom prst="rect">
              <a:avLst/>
            </a:prstGeom>
          </p:spPr>
          <p:txBody>
            <a:bodyPr wrap="square">
              <a:spAutoFit/>
            </a:bodyPr>
            <a:lstStyle/>
            <a:p>
              <a:r>
                <a:rPr sz="740" dirty="0">
                  <a:solidFill>
                    <a:schemeClr val="tx1">
                      <a:lumMod val="50000"/>
                      <a:lumOff val="50000"/>
                    </a:schemeClr>
                  </a:solidFill>
                  <a:latin typeface="微软雅黑" panose="020B0503020204020204" charset="-122"/>
                  <a:ea typeface="微软雅黑" panose="020B0503020204020204" charset="-122"/>
                  <a:cs typeface="+mn-ea"/>
                </a:rPr>
                <a:t>请在此粘贴或者输入您的文字内容请在此粘贴或者输入您的文字内容请在此粘贴或者输入您的文字内容</a:t>
              </a:r>
              <a:endParaRPr sz="740"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76" name="3"/>
          <p:cNvGrpSpPr/>
          <p:nvPr/>
        </p:nvGrpSpPr>
        <p:grpSpPr>
          <a:xfrm>
            <a:off x="3283279" y="2381417"/>
            <a:ext cx="764137" cy="764137"/>
            <a:chOff x="4171317" y="3536044"/>
            <a:chExt cx="1132113" cy="1132113"/>
          </a:xfrm>
        </p:grpSpPr>
        <p:sp>
          <p:nvSpPr>
            <p:cNvPr id="38" name="对角圆角矩形 37"/>
            <p:cNvSpPr/>
            <p:nvPr/>
          </p:nvSpPr>
          <p:spPr>
            <a:xfrm>
              <a:off x="4171317" y="3536044"/>
              <a:ext cx="1132113" cy="1132113"/>
            </a:xfrm>
            <a:prstGeom prst="round2DiagRect">
              <a:avLst>
                <a:gd name="adj1" fmla="val 48174"/>
                <a:gd name="adj2" fmla="val 1780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pic>
          <p:nvPicPr>
            <p:cNvPr id="41" name="图片 40"/>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4483163" y="3763412"/>
              <a:ext cx="508419" cy="677376"/>
            </a:xfrm>
            <a:prstGeom prst="rect">
              <a:avLst/>
            </a:prstGeom>
          </p:spPr>
        </p:pic>
      </p:grpSp>
      <p:grpSp>
        <p:nvGrpSpPr>
          <p:cNvPr id="73" name="组合 72"/>
          <p:cNvGrpSpPr/>
          <p:nvPr/>
        </p:nvGrpSpPr>
        <p:grpSpPr>
          <a:xfrm>
            <a:off x="3912292" y="3192356"/>
            <a:ext cx="1451597" cy="1342511"/>
            <a:chOff x="5103238" y="4712805"/>
            <a:chExt cx="2150625" cy="1989008"/>
          </a:xfrm>
        </p:grpSpPr>
        <p:cxnSp>
          <p:nvCxnSpPr>
            <p:cNvPr id="43" name="直接箭头连接符 42"/>
            <p:cNvCxnSpPr/>
            <p:nvPr/>
          </p:nvCxnSpPr>
          <p:spPr>
            <a:xfrm rot="10800000" flipV="1">
              <a:off x="6178551" y="4712805"/>
              <a:ext cx="0" cy="701040"/>
            </a:xfrm>
            <a:prstGeom prst="straightConnector1">
              <a:avLst/>
            </a:prstGeom>
            <a:ln w="28575">
              <a:solidFill>
                <a:srgbClr val="FF7F7F"/>
              </a:solidFill>
              <a:prstDash val="sysDot"/>
              <a:tailEnd type="stealth" w="lg" len="lg"/>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5354419" y="6289747"/>
              <a:ext cx="1648263" cy="412066"/>
            </a:xfrm>
            <a:prstGeom prst="rect">
              <a:avLst/>
            </a:prstGeom>
            <a:noFill/>
          </p:spPr>
          <p:txBody>
            <a:bodyPr wrap="none" rtlCol="0">
              <a:spAutoFit/>
            </a:bodyPr>
            <a:lstStyle/>
            <a:p>
              <a:pPr algn="ctr"/>
              <a:r>
                <a:rPr lang="zh-CN" altLang="en-US" sz="1215" b="1">
                  <a:solidFill>
                    <a:srgbClr val="FF7F7F"/>
                  </a:solidFill>
                  <a:latin typeface="微软雅黑" panose="020B0503020204020204" charset="-122"/>
                  <a:ea typeface="微软雅黑" panose="020B0503020204020204" charset="-122"/>
                </a:rPr>
                <a:t>此处输入标题</a:t>
              </a:r>
              <a:endParaRPr lang="zh-CN" altLang="en-US" sz="1215" b="1">
                <a:solidFill>
                  <a:srgbClr val="FF7F7F"/>
                </a:solidFill>
                <a:latin typeface="微软雅黑" panose="020B0503020204020204" charset="-122"/>
                <a:ea typeface="微软雅黑" panose="020B0503020204020204" charset="-122"/>
              </a:endParaRPr>
            </a:p>
          </p:txBody>
        </p:sp>
        <p:sp>
          <p:nvSpPr>
            <p:cNvPr id="46" name="矩形 45"/>
            <p:cNvSpPr/>
            <p:nvPr/>
          </p:nvSpPr>
          <p:spPr>
            <a:xfrm>
              <a:off x="5103238" y="5486498"/>
              <a:ext cx="2150625" cy="807197"/>
            </a:xfrm>
            <a:prstGeom prst="rect">
              <a:avLst/>
            </a:prstGeom>
          </p:spPr>
          <p:txBody>
            <a:bodyPr wrap="square">
              <a:spAutoFit/>
            </a:bodyPr>
            <a:lstStyle/>
            <a:p>
              <a:r>
                <a:rPr sz="740" dirty="0">
                  <a:solidFill>
                    <a:schemeClr val="tx1">
                      <a:lumMod val="50000"/>
                      <a:lumOff val="50000"/>
                    </a:schemeClr>
                  </a:solidFill>
                  <a:latin typeface="微软雅黑" panose="020B0503020204020204" charset="-122"/>
                  <a:ea typeface="微软雅黑" panose="020B0503020204020204" charset="-122"/>
                  <a:cs typeface="+mn-ea"/>
                </a:rPr>
                <a:t>请在此粘贴或者输入您的文字内容请在此粘贴或者输入您的文字内容请在此粘贴或者输入您的文字内容</a:t>
              </a:r>
              <a:endParaRPr sz="740"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77" name="4"/>
          <p:cNvGrpSpPr/>
          <p:nvPr/>
        </p:nvGrpSpPr>
        <p:grpSpPr>
          <a:xfrm>
            <a:off x="4256023" y="2398085"/>
            <a:ext cx="764137" cy="764137"/>
            <a:chOff x="5612494" y="3536044"/>
            <a:chExt cx="1132113" cy="1132113"/>
          </a:xfrm>
        </p:grpSpPr>
        <p:sp>
          <p:nvSpPr>
            <p:cNvPr id="44" name="对角圆角矩形 43"/>
            <p:cNvSpPr/>
            <p:nvPr/>
          </p:nvSpPr>
          <p:spPr>
            <a:xfrm rot="10800000">
              <a:off x="5612494" y="3536044"/>
              <a:ext cx="1132113" cy="1132113"/>
            </a:xfrm>
            <a:prstGeom prst="round2DiagRect">
              <a:avLst>
                <a:gd name="adj1" fmla="val 48174"/>
                <a:gd name="adj2" fmla="val 17808"/>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pic>
          <p:nvPicPr>
            <p:cNvPr id="47" name="图片 46"/>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5972393" y="3763412"/>
              <a:ext cx="412315" cy="677376"/>
            </a:xfrm>
            <a:prstGeom prst="rect">
              <a:avLst/>
            </a:prstGeom>
          </p:spPr>
        </p:pic>
      </p:grpSp>
      <p:grpSp>
        <p:nvGrpSpPr>
          <p:cNvPr id="70" name="组合 69"/>
          <p:cNvGrpSpPr/>
          <p:nvPr/>
        </p:nvGrpSpPr>
        <p:grpSpPr>
          <a:xfrm>
            <a:off x="4885037" y="1067554"/>
            <a:ext cx="1451597" cy="1313668"/>
            <a:chOff x="6544415" y="1564785"/>
            <a:chExt cx="2150625" cy="1946275"/>
          </a:xfrm>
        </p:grpSpPr>
        <p:cxnSp>
          <p:nvCxnSpPr>
            <p:cNvPr id="49" name="直接箭头连接符 48"/>
            <p:cNvCxnSpPr/>
            <p:nvPr/>
          </p:nvCxnSpPr>
          <p:spPr>
            <a:xfrm flipV="1">
              <a:off x="7619727" y="2810020"/>
              <a:ext cx="0" cy="701040"/>
            </a:xfrm>
            <a:prstGeom prst="straightConnector1">
              <a:avLst/>
            </a:prstGeom>
            <a:ln w="28575">
              <a:solidFill>
                <a:schemeClr val="tx1">
                  <a:lumMod val="50000"/>
                  <a:lumOff val="50000"/>
                </a:schemeClr>
              </a:solidFill>
              <a:prstDash val="sysDot"/>
              <a:tailEnd type="stealth" w="lg" len="lg"/>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6795595" y="1564785"/>
              <a:ext cx="1648263" cy="412066"/>
            </a:xfrm>
            <a:prstGeom prst="rect">
              <a:avLst/>
            </a:prstGeom>
            <a:noFill/>
          </p:spPr>
          <p:txBody>
            <a:bodyPr wrap="none" rtlCol="0">
              <a:spAutoFit/>
            </a:bodyPr>
            <a:lstStyle/>
            <a:p>
              <a:pPr algn="ctr"/>
              <a:r>
                <a:rPr lang="zh-CN" altLang="en-US" sz="1215" b="1">
                  <a:solidFill>
                    <a:srgbClr val="FF7F7F"/>
                  </a:solidFill>
                  <a:latin typeface="微软雅黑" panose="020B0503020204020204" charset="-122"/>
                  <a:ea typeface="微软雅黑" panose="020B0503020204020204" charset="-122"/>
                </a:rPr>
                <a:t>此处输入标题</a:t>
              </a:r>
              <a:endParaRPr lang="zh-CN" altLang="en-US" sz="1215" b="1">
                <a:solidFill>
                  <a:srgbClr val="FF7F7F"/>
                </a:solidFill>
                <a:latin typeface="微软雅黑" panose="020B0503020204020204" charset="-122"/>
                <a:ea typeface="微软雅黑" panose="020B0503020204020204" charset="-122"/>
              </a:endParaRPr>
            </a:p>
          </p:txBody>
        </p:sp>
        <p:sp>
          <p:nvSpPr>
            <p:cNvPr id="52" name="矩形 51"/>
            <p:cNvSpPr/>
            <p:nvPr/>
          </p:nvSpPr>
          <p:spPr>
            <a:xfrm>
              <a:off x="6544415" y="1967926"/>
              <a:ext cx="2150625" cy="807197"/>
            </a:xfrm>
            <a:prstGeom prst="rect">
              <a:avLst/>
            </a:prstGeom>
          </p:spPr>
          <p:txBody>
            <a:bodyPr wrap="square">
              <a:spAutoFit/>
            </a:bodyPr>
            <a:lstStyle/>
            <a:p>
              <a:r>
                <a:rPr sz="740" dirty="0">
                  <a:solidFill>
                    <a:schemeClr val="tx1">
                      <a:lumMod val="50000"/>
                      <a:lumOff val="50000"/>
                    </a:schemeClr>
                  </a:solidFill>
                  <a:latin typeface="微软雅黑" panose="020B0503020204020204" charset="-122"/>
                  <a:ea typeface="微软雅黑" panose="020B0503020204020204" charset="-122"/>
                  <a:cs typeface="+mn-ea"/>
                </a:rPr>
                <a:t>请在此粘贴或者输入您的文字内容请在此粘贴或者输入您的文字内容请在此粘贴或者输入您的文字内容</a:t>
              </a:r>
              <a:endParaRPr sz="740"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78" name="5"/>
          <p:cNvGrpSpPr/>
          <p:nvPr/>
        </p:nvGrpSpPr>
        <p:grpSpPr>
          <a:xfrm>
            <a:off x="5228766" y="2398085"/>
            <a:ext cx="764137" cy="764137"/>
            <a:chOff x="7053671" y="3536044"/>
            <a:chExt cx="1132113" cy="1132113"/>
          </a:xfrm>
        </p:grpSpPr>
        <p:sp>
          <p:nvSpPr>
            <p:cNvPr id="50" name="对角圆角矩形 49"/>
            <p:cNvSpPr/>
            <p:nvPr/>
          </p:nvSpPr>
          <p:spPr>
            <a:xfrm>
              <a:off x="7053671" y="3536044"/>
              <a:ext cx="1132113" cy="1132113"/>
            </a:xfrm>
            <a:prstGeom prst="round2DiagRect">
              <a:avLst>
                <a:gd name="adj1" fmla="val 48174"/>
                <a:gd name="adj2" fmla="val 1780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pic>
          <p:nvPicPr>
            <p:cNvPr id="53" name="图片 52"/>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353050" y="3763412"/>
              <a:ext cx="533354" cy="677376"/>
            </a:xfrm>
            <a:prstGeom prst="rect">
              <a:avLst/>
            </a:prstGeom>
          </p:spPr>
        </p:pic>
      </p:grpSp>
      <p:grpSp>
        <p:nvGrpSpPr>
          <p:cNvPr id="72" name="组合 71"/>
          <p:cNvGrpSpPr/>
          <p:nvPr/>
        </p:nvGrpSpPr>
        <p:grpSpPr>
          <a:xfrm>
            <a:off x="5857145" y="3192356"/>
            <a:ext cx="1451597" cy="1342511"/>
            <a:chOff x="7985592" y="4712805"/>
            <a:chExt cx="2150625" cy="1989008"/>
          </a:xfrm>
        </p:grpSpPr>
        <p:cxnSp>
          <p:nvCxnSpPr>
            <p:cNvPr id="55" name="直接箭头连接符 54"/>
            <p:cNvCxnSpPr/>
            <p:nvPr/>
          </p:nvCxnSpPr>
          <p:spPr>
            <a:xfrm rot="10800000" flipV="1">
              <a:off x="9060905" y="4712805"/>
              <a:ext cx="0" cy="701040"/>
            </a:xfrm>
            <a:prstGeom prst="straightConnector1">
              <a:avLst/>
            </a:prstGeom>
            <a:ln w="28575">
              <a:solidFill>
                <a:srgbClr val="FF7F7F"/>
              </a:solidFill>
              <a:prstDash val="sysDot"/>
              <a:tailEnd type="stealth" w="lg" len="lg"/>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8236773" y="6289747"/>
              <a:ext cx="1648263" cy="412066"/>
            </a:xfrm>
            <a:prstGeom prst="rect">
              <a:avLst/>
            </a:prstGeom>
            <a:noFill/>
          </p:spPr>
          <p:txBody>
            <a:bodyPr wrap="none" rtlCol="0">
              <a:spAutoFit/>
            </a:bodyPr>
            <a:lstStyle/>
            <a:p>
              <a:pPr algn="ctr"/>
              <a:r>
                <a:rPr lang="zh-CN" altLang="en-US" sz="1215" b="1">
                  <a:solidFill>
                    <a:srgbClr val="FF7F7F"/>
                  </a:solidFill>
                  <a:latin typeface="微软雅黑" panose="020B0503020204020204" charset="-122"/>
                  <a:ea typeface="微软雅黑" panose="020B0503020204020204" charset="-122"/>
                </a:rPr>
                <a:t>此处输入标题</a:t>
              </a:r>
              <a:endParaRPr lang="zh-CN" altLang="en-US" sz="1215" b="1">
                <a:solidFill>
                  <a:srgbClr val="FF7F7F"/>
                </a:solidFill>
                <a:latin typeface="微软雅黑" panose="020B0503020204020204" charset="-122"/>
                <a:ea typeface="微软雅黑" panose="020B0503020204020204" charset="-122"/>
              </a:endParaRPr>
            </a:p>
          </p:txBody>
        </p:sp>
        <p:sp>
          <p:nvSpPr>
            <p:cNvPr id="58" name="矩形 57"/>
            <p:cNvSpPr/>
            <p:nvPr/>
          </p:nvSpPr>
          <p:spPr>
            <a:xfrm>
              <a:off x="7985592" y="5486498"/>
              <a:ext cx="2150625" cy="807197"/>
            </a:xfrm>
            <a:prstGeom prst="rect">
              <a:avLst/>
            </a:prstGeom>
          </p:spPr>
          <p:txBody>
            <a:bodyPr wrap="square">
              <a:spAutoFit/>
            </a:bodyPr>
            <a:lstStyle/>
            <a:p>
              <a:r>
                <a:rPr sz="740" dirty="0">
                  <a:solidFill>
                    <a:schemeClr val="tx1">
                      <a:lumMod val="50000"/>
                      <a:lumOff val="50000"/>
                    </a:schemeClr>
                  </a:solidFill>
                  <a:latin typeface="微软雅黑" panose="020B0503020204020204" charset="-122"/>
                  <a:ea typeface="微软雅黑" panose="020B0503020204020204" charset="-122"/>
                  <a:cs typeface="+mn-ea"/>
                </a:rPr>
                <a:t>请在此粘贴或者输入您的文字内容请在此粘贴或者输入您的文字内容请在此粘贴或者输入您的文字内容</a:t>
              </a:r>
              <a:endParaRPr sz="740"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79" name="6"/>
          <p:cNvGrpSpPr/>
          <p:nvPr/>
        </p:nvGrpSpPr>
        <p:grpSpPr>
          <a:xfrm>
            <a:off x="6201510" y="2398085"/>
            <a:ext cx="764137" cy="764137"/>
            <a:chOff x="8494848" y="3536044"/>
            <a:chExt cx="1132113" cy="1132113"/>
          </a:xfrm>
        </p:grpSpPr>
        <p:sp>
          <p:nvSpPr>
            <p:cNvPr id="56" name="对角圆角矩形 55"/>
            <p:cNvSpPr/>
            <p:nvPr/>
          </p:nvSpPr>
          <p:spPr>
            <a:xfrm rot="10800000">
              <a:off x="8494848" y="3536044"/>
              <a:ext cx="1132113" cy="1132113"/>
            </a:xfrm>
            <a:prstGeom prst="round2DiagRect">
              <a:avLst>
                <a:gd name="adj1" fmla="val 48174"/>
                <a:gd name="adj2" fmla="val 17808"/>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pic>
          <p:nvPicPr>
            <p:cNvPr id="59" name="图片 58"/>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8755561" y="3647997"/>
              <a:ext cx="610687" cy="792791"/>
            </a:xfrm>
            <a:prstGeom prst="rect">
              <a:avLst/>
            </a:prstGeom>
          </p:spPr>
        </p:pic>
      </p:grpSp>
      <p:grpSp>
        <p:nvGrpSpPr>
          <p:cNvPr id="71" name="组合 70"/>
          <p:cNvGrpSpPr/>
          <p:nvPr/>
        </p:nvGrpSpPr>
        <p:grpSpPr>
          <a:xfrm>
            <a:off x="6830523" y="1067554"/>
            <a:ext cx="1451597" cy="1313668"/>
            <a:chOff x="9426768" y="1564785"/>
            <a:chExt cx="2150625" cy="1946275"/>
          </a:xfrm>
        </p:grpSpPr>
        <p:cxnSp>
          <p:nvCxnSpPr>
            <p:cNvPr id="61" name="直接箭头连接符 60"/>
            <p:cNvCxnSpPr/>
            <p:nvPr/>
          </p:nvCxnSpPr>
          <p:spPr>
            <a:xfrm flipV="1">
              <a:off x="10502080" y="2810020"/>
              <a:ext cx="0" cy="701040"/>
            </a:xfrm>
            <a:prstGeom prst="straightConnector1">
              <a:avLst/>
            </a:prstGeom>
            <a:ln w="28575">
              <a:solidFill>
                <a:schemeClr val="tx1">
                  <a:lumMod val="50000"/>
                  <a:lumOff val="50000"/>
                </a:schemeClr>
              </a:solidFill>
              <a:prstDash val="sysDot"/>
              <a:tailEnd type="stealth" w="lg" len="lg"/>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9677948" y="1564785"/>
              <a:ext cx="1648263" cy="412066"/>
            </a:xfrm>
            <a:prstGeom prst="rect">
              <a:avLst/>
            </a:prstGeom>
            <a:noFill/>
          </p:spPr>
          <p:txBody>
            <a:bodyPr wrap="none" rtlCol="0">
              <a:spAutoFit/>
            </a:bodyPr>
            <a:lstStyle/>
            <a:p>
              <a:pPr algn="ctr"/>
              <a:r>
                <a:rPr lang="zh-CN" altLang="en-US" sz="1215" b="1">
                  <a:solidFill>
                    <a:srgbClr val="FF7F7F"/>
                  </a:solidFill>
                  <a:latin typeface="微软雅黑" panose="020B0503020204020204" charset="-122"/>
                  <a:ea typeface="微软雅黑" panose="020B0503020204020204" charset="-122"/>
                </a:rPr>
                <a:t>此处输入标题</a:t>
              </a:r>
              <a:endParaRPr lang="zh-CN" altLang="en-US" sz="1215" b="1">
                <a:solidFill>
                  <a:srgbClr val="FF7F7F"/>
                </a:solidFill>
                <a:latin typeface="微软雅黑" panose="020B0503020204020204" charset="-122"/>
                <a:ea typeface="微软雅黑" panose="020B0503020204020204" charset="-122"/>
              </a:endParaRPr>
            </a:p>
          </p:txBody>
        </p:sp>
        <p:sp>
          <p:nvSpPr>
            <p:cNvPr id="64" name="矩形 63"/>
            <p:cNvSpPr/>
            <p:nvPr/>
          </p:nvSpPr>
          <p:spPr>
            <a:xfrm>
              <a:off x="9426768" y="1967926"/>
              <a:ext cx="2150625" cy="807197"/>
            </a:xfrm>
            <a:prstGeom prst="rect">
              <a:avLst/>
            </a:prstGeom>
          </p:spPr>
          <p:txBody>
            <a:bodyPr wrap="square">
              <a:spAutoFit/>
            </a:bodyPr>
            <a:lstStyle/>
            <a:p>
              <a:r>
                <a:rPr sz="740" dirty="0">
                  <a:solidFill>
                    <a:schemeClr val="tx1">
                      <a:lumMod val="50000"/>
                      <a:lumOff val="50000"/>
                    </a:schemeClr>
                  </a:solidFill>
                  <a:latin typeface="微软雅黑" panose="020B0503020204020204" charset="-122"/>
                  <a:ea typeface="微软雅黑" panose="020B0503020204020204" charset="-122"/>
                  <a:cs typeface="+mn-ea"/>
                </a:rPr>
                <a:t>请在此粘贴或者输入您的文字内容请在此粘贴或者输入您的文字内容请在此粘贴或者输入您的文字内容 </a:t>
              </a:r>
              <a:endParaRPr sz="740" dirty="0">
                <a:solidFill>
                  <a:schemeClr val="tx1">
                    <a:lumMod val="50000"/>
                    <a:lumOff val="50000"/>
                  </a:schemeClr>
                </a:solidFill>
                <a:latin typeface="微软雅黑" panose="020B0503020204020204" charset="-122"/>
                <a:ea typeface="微软雅黑" panose="020B0503020204020204" charset="-122"/>
                <a:cs typeface="+mn-ea"/>
              </a:endParaRPr>
            </a:p>
          </p:txBody>
        </p:sp>
      </p:grpSp>
      <p:grpSp>
        <p:nvGrpSpPr>
          <p:cNvPr id="80" name="7"/>
          <p:cNvGrpSpPr/>
          <p:nvPr/>
        </p:nvGrpSpPr>
        <p:grpSpPr>
          <a:xfrm>
            <a:off x="7174253" y="2398085"/>
            <a:ext cx="764137" cy="764137"/>
            <a:chOff x="9936024" y="3536044"/>
            <a:chExt cx="1132113" cy="1132113"/>
          </a:xfrm>
        </p:grpSpPr>
        <p:sp>
          <p:nvSpPr>
            <p:cNvPr id="62" name="对角圆角矩形 61"/>
            <p:cNvSpPr/>
            <p:nvPr/>
          </p:nvSpPr>
          <p:spPr>
            <a:xfrm>
              <a:off x="9936024" y="3536044"/>
              <a:ext cx="1132113" cy="1132113"/>
            </a:xfrm>
            <a:prstGeom prst="round2DiagRect">
              <a:avLst>
                <a:gd name="adj1" fmla="val 48174"/>
                <a:gd name="adj2" fmla="val 1780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pic>
          <p:nvPicPr>
            <p:cNvPr id="65" name="图片 64"/>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10160585" y="3763412"/>
              <a:ext cx="682989" cy="67737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p:cTn id="13" dur="500" fill="hold"/>
                                        <p:tgtEl>
                                          <p:spTgt spid="74"/>
                                        </p:tgtEl>
                                        <p:attrNameLst>
                                          <p:attrName>ppt_w</p:attrName>
                                        </p:attrNameLst>
                                      </p:cBhvr>
                                      <p:tavLst>
                                        <p:tav tm="0">
                                          <p:val>
                                            <p:fltVal val="0"/>
                                          </p:val>
                                        </p:tav>
                                        <p:tav tm="100000">
                                          <p:val>
                                            <p:strVal val="#ppt_w"/>
                                          </p:val>
                                        </p:tav>
                                      </p:tavLst>
                                    </p:anim>
                                    <p:anim calcmode="lin" valueType="num">
                                      <p:cBhvr>
                                        <p:cTn id="14" dur="500" fill="hold"/>
                                        <p:tgtEl>
                                          <p:spTgt spid="74"/>
                                        </p:tgtEl>
                                        <p:attrNameLst>
                                          <p:attrName>ppt_h</p:attrName>
                                        </p:attrNameLst>
                                      </p:cBhvr>
                                      <p:tavLst>
                                        <p:tav tm="0">
                                          <p:val>
                                            <p:fltVal val="0"/>
                                          </p:val>
                                        </p:tav>
                                        <p:tav tm="100000">
                                          <p:val>
                                            <p:strVal val="#ppt_h"/>
                                          </p:val>
                                        </p:tav>
                                      </p:tavLst>
                                    </p:anim>
                                    <p:animEffect transition="in" filter="fade">
                                      <p:cBhvr>
                                        <p:cTn id="15" dur="500"/>
                                        <p:tgtEl>
                                          <p:spTgt spid="74"/>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500" fill="hold"/>
                                        <p:tgtEl>
                                          <p:spTgt spid="75"/>
                                        </p:tgtEl>
                                        <p:attrNameLst>
                                          <p:attrName>ppt_w</p:attrName>
                                        </p:attrNameLst>
                                      </p:cBhvr>
                                      <p:tavLst>
                                        <p:tav tm="0">
                                          <p:val>
                                            <p:fltVal val="0"/>
                                          </p:val>
                                        </p:tav>
                                        <p:tav tm="100000">
                                          <p:val>
                                            <p:strVal val="#ppt_w"/>
                                          </p:val>
                                        </p:tav>
                                      </p:tavLst>
                                    </p:anim>
                                    <p:anim calcmode="lin" valueType="num">
                                      <p:cBhvr>
                                        <p:cTn id="24" dur="500" fill="hold"/>
                                        <p:tgtEl>
                                          <p:spTgt spid="75"/>
                                        </p:tgtEl>
                                        <p:attrNameLst>
                                          <p:attrName>ppt_h</p:attrName>
                                        </p:attrNameLst>
                                      </p:cBhvr>
                                      <p:tavLst>
                                        <p:tav tm="0">
                                          <p:val>
                                            <p:fltVal val="0"/>
                                          </p:val>
                                        </p:tav>
                                        <p:tav tm="100000">
                                          <p:val>
                                            <p:strVal val="#ppt_h"/>
                                          </p:val>
                                        </p:tav>
                                      </p:tavLst>
                                    </p:anim>
                                    <p:animEffect transition="in" filter="fade">
                                      <p:cBhvr>
                                        <p:cTn id="25" dur="500"/>
                                        <p:tgtEl>
                                          <p:spTgt spid="75"/>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up)">
                                      <p:cBhvr>
                                        <p:cTn id="29" dur="500"/>
                                        <p:tgtEl>
                                          <p:spTgt spid="68"/>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ppt_w</p:attrName>
                                        </p:attrNameLst>
                                      </p:cBhvr>
                                      <p:tavLst>
                                        <p:tav tm="0">
                                          <p:val>
                                            <p:fltVal val="0"/>
                                          </p:val>
                                        </p:tav>
                                        <p:tav tm="100000">
                                          <p:val>
                                            <p:strVal val="#ppt_w"/>
                                          </p:val>
                                        </p:tav>
                                      </p:tavLst>
                                    </p:anim>
                                    <p:anim calcmode="lin" valueType="num">
                                      <p:cBhvr>
                                        <p:cTn id="34" dur="500" fill="hold"/>
                                        <p:tgtEl>
                                          <p:spTgt spid="76"/>
                                        </p:tgtEl>
                                        <p:attrNameLst>
                                          <p:attrName>ppt_h</p:attrName>
                                        </p:attrNameLst>
                                      </p:cBhvr>
                                      <p:tavLst>
                                        <p:tav tm="0">
                                          <p:val>
                                            <p:fltVal val="0"/>
                                          </p:val>
                                        </p:tav>
                                        <p:tav tm="100000">
                                          <p:val>
                                            <p:strVal val="#ppt_h"/>
                                          </p:val>
                                        </p:tav>
                                      </p:tavLst>
                                    </p:anim>
                                    <p:animEffect transition="in" filter="fade">
                                      <p:cBhvr>
                                        <p:cTn id="35" dur="500"/>
                                        <p:tgtEl>
                                          <p:spTgt spid="76"/>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wipe(down)">
                                      <p:cBhvr>
                                        <p:cTn id="39" dur="500"/>
                                        <p:tgtEl>
                                          <p:spTgt spid="69"/>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p:cTn id="43" dur="500" fill="hold"/>
                                        <p:tgtEl>
                                          <p:spTgt spid="77"/>
                                        </p:tgtEl>
                                        <p:attrNameLst>
                                          <p:attrName>ppt_w</p:attrName>
                                        </p:attrNameLst>
                                      </p:cBhvr>
                                      <p:tavLst>
                                        <p:tav tm="0">
                                          <p:val>
                                            <p:fltVal val="0"/>
                                          </p:val>
                                        </p:tav>
                                        <p:tav tm="100000">
                                          <p:val>
                                            <p:strVal val="#ppt_w"/>
                                          </p:val>
                                        </p:tav>
                                      </p:tavLst>
                                    </p:anim>
                                    <p:anim calcmode="lin" valueType="num">
                                      <p:cBhvr>
                                        <p:cTn id="44" dur="500" fill="hold"/>
                                        <p:tgtEl>
                                          <p:spTgt spid="77"/>
                                        </p:tgtEl>
                                        <p:attrNameLst>
                                          <p:attrName>ppt_h</p:attrName>
                                        </p:attrNameLst>
                                      </p:cBhvr>
                                      <p:tavLst>
                                        <p:tav tm="0">
                                          <p:val>
                                            <p:fltVal val="0"/>
                                          </p:val>
                                        </p:tav>
                                        <p:tav tm="100000">
                                          <p:val>
                                            <p:strVal val="#ppt_h"/>
                                          </p:val>
                                        </p:tav>
                                      </p:tavLst>
                                    </p:anim>
                                    <p:animEffect transition="in" filter="fade">
                                      <p:cBhvr>
                                        <p:cTn id="45" dur="500"/>
                                        <p:tgtEl>
                                          <p:spTgt spid="77"/>
                                        </p:tgtEl>
                                      </p:cBhvr>
                                    </p:animEffect>
                                  </p:childTnLst>
                                </p:cTn>
                              </p:par>
                            </p:childTnLst>
                          </p:cTn>
                        </p:par>
                        <p:par>
                          <p:cTn id="46" fill="hold">
                            <p:stCondLst>
                              <p:cond delay="4000"/>
                            </p:stCondLst>
                            <p:childTnLst>
                              <p:par>
                                <p:cTn id="47" presetID="22" presetClass="entr" presetSubtype="1" fill="hold"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up)">
                                      <p:cBhvr>
                                        <p:cTn id="49" dur="500"/>
                                        <p:tgtEl>
                                          <p:spTgt spid="73"/>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78"/>
                                        </p:tgtEl>
                                        <p:attrNameLst>
                                          <p:attrName>style.visibility</p:attrName>
                                        </p:attrNameLst>
                                      </p:cBhvr>
                                      <p:to>
                                        <p:strVal val="visible"/>
                                      </p:to>
                                    </p:set>
                                    <p:anim calcmode="lin" valueType="num">
                                      <p:cBhvr>
                                        <p:cTn id="53" dur="500" fill="hold"/>
                                        <p:tgtEl>
                                          <p:spTgt spid="78"/>
                                        </p:tgtEl>
                                        <p:attrNameLst>
                                          <p:attrName>ppt_w</p:attrName>
                                        </p:attrNameLst>
                                      </p:cBhvr>
                                      <p:tavLst>
                                        <p:tav tm="0">
                                          <p:val>
                                            <p:fltVal val="0"/>
                                          </p:val>
                                        </p:tav>
                                        <p:tav tm="100000">
                                          <p:val>
                                            <p:strVal val="#ppt_w"/>
                                          </p:val>
                                        </p:tav>
                                      </p:tavLst>
                                    </p:anim>
                                    <p:anim calcmode="lin" valueType="num">
                                      <p:cBhvr>
                                        <p:cTn id="54" dur="500" fill="hold"/>
                                        <p:tgtEl>
                                          <p:spTgt spid="78"/>
                                        </p:tgtEl>
                                        <p:attrNameLst>
                                          <p:attrName>ppt_h</p:attrName>
                                        </p:attrNameLst>
                                      </p:cBhvr>
                                      <p:tavLst>
                                        <p:tav tm="0">
                                          <p:val>
                                            <p:fltVal val="0"/>
                                          </p:val>
                                        </p:tav>
                                        <p:tav tm="100000">
                                          <p:val>
                                            <p:strVal val="#ppt_h"/>
                                          </p:val>
                                        </p:tav>
                                      </p:tavLst>
                                    </p:anim>
                                    <p:animEffect transition="in" filter="fade">
                                      <p:cBhvr>
                                        <p:cTn id="55" dur="500"/>
                                        <p:tgtEl>
                                          <p:spTgt spid="78"/>
                                        </p:tgtEl>
                                      </p:cBhvr>
                                    </p:animEffect>
                                  </p:childTnLst>
                                </p:cTn>
                              </p:par>
                            </p:childTnLst>
                          </p:cTn>
                        </p:par>
                        <p:par>
                          <p:cTn id="56" fill="hold">
                            <p:stCondLst>
                              <p:cond delay="5000"/>
                            </p:stCondLst>
                            <p:childTnLst>
                              <p:par>
                                <p:cTn id="57" presetID="22" presetClass="entr" presetSubtype="4" fill="hold"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ipe(down)">
                                      <p:cBhvr>
                                        <p:cTn id="59" dur="500"/>
                                        <p:tgtEl>
                                          <p:spTgt spid="70"/>
                                        </p:tgtEl>
                                      </p:cBhvr>
                                    </p:animEffect>
                                  </p:childTnLst>
                                </p:cTn>
                              </p:par>
                            </p:childTnLst>
                          </p:cTn>
                        </p:par>
                        <p:par>
                          <p:cTn id="60" fill="hold">
                            <p:stCondLst>
                              <p:cond delay="5500"/>
                            </p:stCondLst>
                            <p:childTnLst>
                              <p:par>
                                <p:cTn id="61" presetID="53" presetClass="entr" presetSubtype="16" fill="hold" nodeType="after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p:cTn id="63" dur="500" fill="hold"/>
                                        <p:tgtEl>
                                          <p:spTgt spid="79"/>
                                        </p:tgtEl>
                                        <p:attrNameLst>
                                          <p:attrName>ppt_w</p:attrName>
                                        </p:attrNameLst>
                                      </p:cBhvr>
                                      <p:tavLst>
                                        <p:tav tm="0">
                                          <p:val>
                                            <p:fltVal val="0"/>
                                          </p:val>
                                        </p:tav>
                                        <p:tav tm="100000">
                                          <p:val>
                                            <p:strVal val="#ppt_w"/>
                                          </p:val>
                                        </p:tav>
                                      </p:tavLst>
                                    </p:anim>
                                    <p:anim calcmode="lin" valueType="num">
                                      <p:cBhvr>
                                        <p:cTn id="64" dur="500" fill="hold"/>
                                        <p:tgtEl>
                                          <p:spTgt spid="79"/>
                                        </p:tgtEl>
                                        <p:attrNameLst>
                                          <p:attrName>ppt_h</p:attrName>
                                        </p:attrNameLst>
                                      </p:cBhvr>
                                      <p:tavLst>
                                        <p:tav tm="0">
                                          <p:val>
                                            <p:fltVal val="0"/>
                                          </p:val>
                                        </p:tav>
                                        <p:tav tm="100000">
                                          <p:val>
                                            <p:strVal val="#ppt_h"/>
                                          </p:val>
                                        </p:tav>
                                      </p:tavLst>
                                    </p:anim>
                                    <p:animEffect transition="in" filter="fade">
                                      <p:cBhvr>
                                        <p:cTn id="65" dur="500"/>
                                        <p:tgtEl>
                                          <p:spTgt spid="79"/>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72"/>
                                        </p:tgtEl>
                                        <p:attrNameLst>
                                          <p:attrName>style.visibility</p:attrName>
                                        </p:attrNameLst>
                                      </p:cBhvr>
                                      <p:to>
                                        <p:strVal val="visible"/>
                                      </p:to>
                                    </p:set>
                                    <p:animEffect transition="in" filter="wipe(up)">
                                      <p:cBhvr>
                                        <p:cTn id="69" dur="500"/>
                                        <p:tgtEl>
                                          <p:spTgt spid="72"/>
                                        </p:tgtEl>
                                      </p:cBhvr>
                                    </p:animEffect>
                                  </p:childTnLst>
                                </p:cTn>
                              </p:par>
                            </p:childTnLst>
                          </p:cTn>
                        </p:par>
                        <p:par>
                          <p:cTn id="70" fill="hold">
                            <p:stCondLst>
                              <p:cond delay="6500"/>
                            </p:stCondLst>
                            <p:childTnLst>
                              <p:par>
                                <p:cTn id="71" presetID="53" presetClass="entr" presetSubtype="16" fill="hold" nodeType="afterEffect">
                                  <p:stCondLst>
                                    <p:cond delay="0"/>
                                  </p:stCondLst>
                                  <p:childTnLst>
                                    <p:set>
                                      <p:cBhvr>
                                        <p:cTn id="72" dur="1" fill="hold">
                                          <p:stCondLst>
                                            <p:cond delay="0"/>
                                          </p:stCondLst>
                                        </p:cTn>
                                        <p:tgtEl>
                                          <p:spTgt spid="80"/>
                                        </p:tgtEl>
                                        <p:attrNameLst>
                                          <p:attrName>style.visibility</p:attrName>
                                        </p:attrNameLst>
                                      </p:cBhvr>
                                      <p:to>
                                        <p:strVal val="visible"/>
                                      </p:to>
                                    </p:set>
                                    <p:anim calcmode="lin" valueType="num">
                                      <p:cBhvr>
                                        <p:cTn id="73" dur="500" fill="hold"/>
                                        <p:tgtEl>
                                          <p:spTgt spid="80"/>
                                        </p:tgtEl>
                                        <p:attrNameLst>
                                          <p:attrName>ppt_w</p:attrName>
                                        </p:attrNameLst>
                                      </p:cBhvr>
                                      <p:tavLst>
                                        <p:tav tm="0">
                                          <p:val>
                                            <p:fltVal val="0"/>
                                          </p:val>
                                        </p:tav>
                                        <p:tav tm="100000">
                                          <p:val>
                                            <p:strVal val="#ppt_w"/>
                                          </p:val>
                                        </p:tav>
                                      </p:tavLst>
                                    </p:anim>
                                    <p:anim calcmode="lin" valueType="num">
                                      <p:cBhvr>
                                        <p:cTn id="74" dur="500" fill="hold"/>
                                        <p:tgtEl>
                                          <p:spTgt spid="80"/>
                                        </p:tgtEl>
                                        <p:attrNameLst>
                                          <p:attrName>ppt_h</p:attrName>
                                        </p:attrNameLst>
                                      </p:cBhvr>
                                      <p:tavLst>
                                        <p:tav tm="0">
                                          <p:val>
                                            <p:fltVal val="0"/>
                                          </p:val>
                                        </p:tav>
                                        <p:tav tm="100000">
                                          <p:val>
                                            <p:strVal val="#ppt_h"/>
                                          </p:val>
                                        </p:tav>
                                      </p:tavLst>
                                    </p:anim>
                                    <p:animEffect transition="in" filter="fade">
                                      <p:cBhvr>
                                        <p:cTn id="75" dur="500"/>
                                        <p:tgtEl>
                                          <p:spTgt spid="80"/>
                                        </p:tgtEl>
                                      </p:cBhvr>
                                    </p:animEffect>
                                  </p:childTnLst>
                                </p:cTn>
                              </p:par>
                            </p:childTnLst>
                          </p:cTn>
                        </p:par>
                        <p:par>
                          <p:cTn id="76" fill="hold">
                            <p:stCondLst>
                              <p:cond delay="7000"/>
                            </p:stCondLst>
                            <p:childTnLst>
                              <p:par>
                                <p:cTn id="77" presetID="22" presetClass="entr" presetSubtype="4"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wipe(down)">
                                      <p:cBhvr>
                                        <p:cTn id="7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胜任能力分析</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grpSp>
        <p:nvGrpSpPr>
          <p:cNvPr id="82" name="Group 38"/>
          <p:cNvGrpSpPr/>
          <p:nvPr/>
        </p:nvGrpSpPr>
        <p:grpSpPr bwMode="auto">
          <a:xfrm>
            <a:off x="5422061" y="1666285"/>
            <a:ext cx="753441" cy="225030"/>
            <a:chOff x="7244862" y="2564012"/>
            <a:chExt cx="1005315" cy="299674"/>
          </a:xfrm>
        </p:grpSpPr>
        <p:cxnSp>
          <p:nvCxnSpPr>
            <p:cNvPr id="83" name="Straight Connector 39"/>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4" name="Straight Connector 40"/>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41"/>
          <p:cNvGrpSpPr/>
          <p:nvPr/>
        </p:nvGrpSpPr>
        <p:grpSpPr bwMode="auto">
          <a:xfrm flipH="1">
            <a:off x="2951066" y="1666285"/>
            <a:ext cx="753441" cy="225030"/>
            <a:chOff x="7244862" y="2564012"/>
            <a:chExt cx="1005315" cy="299674"/>
          </a:xfrm>
        </p:grpSpPr>
        <p:cxnSp>
          <p:nvCxnSpPr>
            <p:cNvPr id="86" name="Straight Connector 42"/>
            <p:cNvCxnSpPr/>
            <p:nvPr/>
          </p:nvCxnSpPr>
          <p:spPr>
            <a:xfrm flipV="1">
              <a:off x="7244862" y="2564012"/>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43"/>
            <p:cNvCxnSpPr/>
            <p:nvPr/>
          </p:nvCxnSpPr>
          <p:spPr>
            <a:xfrm>
              <a:off x="7643494" y="2564012"/>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8" name="Group 44"/>
          <p:cNvGrpSpPr/>
          <p:nvPr/>
        </p:nvGrpSpPr>
        <p:grpSpPr bwMode="auto">
          <a:xfrm rot="1354404" flipV="1">
            <a:off x="4838832" y="3117671"/>
            <a:ext cx="753441" cy="225031"/>
            <a:chOff x="7244862" y="2564012"/>
            <a:chExt cx="1005315" cy="299674"/>
          </a:xfrm>
        </p:grpSpPr>
        <p:cxnSp>
          <p:nvCxnSpPr>
            <p:cNvPr id="89" name="Straight Connector 45"/>
            <p:cNvCxnSpPr/>
            <p:nvPr/>
          </p:nvCxnSpPr>
          <p:spPr>
            <a:xfrm flipV="1">
              <a:off x="7243091" y="2565176"/>
              <a:ext cx="393867" cy="299673"/>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0" name="Straight Connector 46"/>
            <p:cNvCxnSpPr/>
            <p:nvPr/>
          </p:nvCxnSpPr>
          <p:spPr>
            <a:xfrm>
              <a:off x="7642763" y="2565315"/>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1" name="Group 47"/>
          <p:cNvGrpSpPr/>
          <p:nvPr/>
        </p:nvGrpSpPr>
        <p:grpSpPr bwMode="auto">
          <a:xfrm rot="-1354404" flipH="1" flipV="1">
            <a:off x="3560484" y="3117671"/>
            <a:ext cx="753441" cy="225031"/>
            <a:chOff x="7244862" y="2564012"/>
            <a:chExt cx="1005315" cy="299674"/>
          </a:xfrm>
        </p:grpSpPr>
        <p:cxnSp>
          <p:nvCxnSpPr>
            <p:cNvPr id="92" name="Straight Connector 48"/>
            <p:cNvCxnSpPr/>
            <p:nvPr/>
          </p:nvCxnSpPr>
          <p:spPr>
            <a:xfrm flipV="1">
              <a:off x="7245168" y="2564320"/>
              <a:ext cx="393867" cy="299674"/>
            </a:xfrm>
            <a:prstGeom prst="line">
              <a:avLst/>
            </a:prstGeom>
            <a:ln w="19050">
              <a:solidFill>
                <a:srgbClr val="FF7F7F"/>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49"/>
            <p:cNvCxnSpPr/>
            <p:nvPr/>
          </p:nvCxnSpPr>
          <p:spPr>
            <a:xfrm>
              <a:off x="7644838" y="2564460"/>
              <a:ext cx="606683" cy="0"/>
            </a:xfrm>
            <a:prstGeom prst="line">
              <a:avLst/>
            </a:prstGeom>
            <a:ln w="19050">
              <a:solidFill>
                <a:srgbClr val="FF7F7F"/>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94" name="Group 50"/>
          <p:cNvGrpSpPr/>
          <p:nvPr/>
        </p:nvGrpSpPr>
        <p:grpSpPr bwMode="auto">
          <a:xfrm>
            <a:off x="6359997" y="1355528"/>
            <a:ext cx="2216282" cy="808516"/>
            <a:chOff x="1603804" y="2220559"/>
            <a:chExt cx="2955174" cy="1078036"/>
          </a:xfrm>
        </p:grpSpPr>
        <p:sp>
          <p:nvSpPr>
            <p:cNvPr id="95" name="Text Placeholder 2"/>
            <p:cNvSpPr txBox="1"/>
            <p:nvPr/>
          </p:nvSpPr>
          <p:spPr>
            <a:xfrm>
              <a:off x="1603804" y="2220559"/>
              <a:ext cx="2014026"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7F7F"/>
                  </a:solidFill>
                  <a:latin typeface="微软雅黑" panose="020B0503020204020204" charset="-122"/>
                  <a:ea typeface="微软雅黑" panose="020B0503020204020204" charset="-122"/>
                  <a:cs typeface="Clear Sans" panose="020B0503030202020304" pitchFamily="34" charset="0"/>
                </a:rPr>
                <a:t>这里输入标题</a:t>
              </a:r>
              <a:endParaRPr lang="zh-CN" altLang="en-US"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6" name="TextBox 52"/>
            <p:cNvSpPr txBox="1"/>
            <p:nvPr/>
          </p:nvSpPr>
          <p:spPr>
            <a:xfrm>
              <a:off x="1679985" y="2560292"/>
              <a:ext cx="2878993" cy="738303"/>
            </a:xfrm>
            <a:prstGeom prst="rect">
              <a:avLst/>
            </a:prstGeom>
            <a:noFill/>
          </p:spPr>
          <p:txBody>
            <a:bodyPr lIns="0" tIns="0" rIns="0" bIns="0">
              <a:spAutoFit/>
            </a:bodyPr>
            <a:lstStyle/>
            <a:p>
              <a:pPr defTabSz="1087755">
                <a:defRPr/>
              </a:pPr>
              <a:r>
                <a:rPr lang="zh-CN" altLang="en-US" sz="9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您的内容打在这里，或者通过复制您的文本后，在此框中选择粘贴，并选择只保留文字。您的内容打在这里，或者通过复制您的文本后，在此框中</a:t>
              </a:r>
              <a:endParaRPr lang="zh-CN" altLang="en-US" sz="9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97" name="Group 53"/>
          <p:cNvGrpSpPr/>
          <p:nvPr/>
        </p:nvGrpSpPr>
        <p:grpSpPr bwMode="auto">
          <a:xfrm>
            <a:off x="5717251" y="3192682"/>
            <a:ext cx="2216282" cy="846616"/>
            <a:chOff x="1603804" y="2220559"/>
            <a:chExt cx="2955174" cy="1128837"/>
          </a:xfrm>
        </p:grpSpPr>
        <p:sp>
          <p:nvSpPr>
            <p:cNvPr id="98" name="Text Placeholder 2"/>
            <p:cNvSpPr txBox="1"/>
            <p:nvPr/>
          </p:nvSpPr>
          <p:spPr>
            <a:xfrm>
              <a:off x="1603804" y="2220559"/>
              <a:ext cx="2014026"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a:solidFill>
                    <a:srgbClr val="FF7F7F"/>
                  </a:solidFill>
                  <a:latin typeface="微软雅黑" panose="020B0503020204020204" charset="-122"/>
                  <a:ea typeface="微软雅黑" panose="020B0503020204020204" charset="-122"/>
                  <a:cs typeface="Clear Sans" panose="020B0503030202020304" pitchFamily="34" charset="0"/>
                </a:rPr>
                <a:t>这里输入标题</a:t>
              </a:r>
              <a:endParaRPr lang="zh-CN" altLang="en-US"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99" name="TextBox 55"/>
            <p:cNvSpPr txBox="1"/>
            <p:nvPr/>
          </p:nvSpPr>
          <p:spPr>
            <a:xfrm>
              <a:off x="1679985" y="2611093"/>
              <a:ext cx="2878993" cy="738303"/>
            </a:xfrm>
            <a:prstGeom prst="rect">
              <a:avLst/>
            </a:prstGeom>
            <a:noFill/>
          </p:spPr>
          <p:txBody>
            <a:bodyPr lIns="0" tIns="0" rIns="0" bIns="0">
              <a:spAutoFit/>
            </a:bodyPr>
            <a:lstStyle/>
            <a:p>
              <a:pPr defTabSz="1087755">
                <a:defRPr/>
              </a:pPr>
              <a:r>
                <a:rPr lang="zh-CN" altLang="en-US" sz="9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您的内容打在这里，或者通过复制您的文本后，在此框中选择粘贴，并选择只保留文字。您的内容打在这里，或者通过复制您的文本后，在此框中</a:t>
              </a:r>
              <a:endParaRPr lang="zh-CN" altLang="en-US" sz="9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100" name="Group 56"/>
          <p:cNvGrpSpPr/>
          <p:nvPr/>
        </p:nvGrpSpPr>
        <p:grpSpPr bwMode="auto">
          <a:xfrm>
            <a:off x="627660" y="1355531"/>
            <a:ext cx="2218662" cy="808517"/>
            <a:chOff x="1679271" y="2220559"/>
            <a:chExt cx="2959965" cy="1078035"/>
          </a:xfrm>
        </p:grpSpPr>
        <p:sp>
          <p:nvSpPr>
            <p:cNvPr id="101"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a:solidFill>
                    <a:srgbClr val="FF7F7F"/>
                  </a:solidFill>
                  <a:latin typeface="微软雅黑" panose="020B0503020204020204" charset="-122"/>
                  <a:ea typeface="微软雅黑" panose="020B0503020204020204" charset="-122"/>
                  <a:cs typeface="Clear Sans" panose="020B0503030202020304" pitchFamily="34" charset="0"/>
                </a:rPr>
                <a:t>这里输入标题</a:t>
              </a:r>
              <a:endParaRPr lang="zh-CN" altLang="en-US"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2" name="TextBox 58"/>
            <p:cNvSpPr txBox="1"/>
            <p:nvPr/>
          </p:nvSpPr>
          <p:spPr>
            <a:xfrm>
              <a:off x="1679271" y="2560292"/>
              <a:ext cx="2878979" cy="738302"/>
            </a:xfrm>
            <a:prstGeom prst="rect">
              <a:avLst/>
            </a:prstGeom>
            <a:noFill/>
          </p:spPr>
          <p:txBody>
            <a:bodyPr lIns="0" tIns="0" rIns="0" bIns="0">
              <a:spAutoFit/>
            </a:bodyPr>
            <a:lstStyle/>
            <a:p>
              <a:pPr algn="r" defTabSz="1087755">
                <a:defRPr/>
              </a:pPr>
              <a:r>
                <a:rPr lang="zh-CN" altLang="en-US" sz="9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您的内容打在这里，或者通过复制您的文本后，在此框中选择粘贴，并选择只保留文字。您的内容打在这里，或者通过复制您的文本后，在此框中</a:t>
              </a:r>
              <a:endParaRPr lang="zh-CN" altLang="en-US" sz="9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103" name="Group 59"/>
          <p:cNvGrpSpPr/>
          <p:nvPr/>
        </p:nvGrpSpPr>
        <p:grpSpPr bwMode="auto">
          <a:xfrm>
            <a:off x="1227556" y="3189110"/>
            <a:ext cx="2218662" cy="846616"/>
            <a:chOff x="1679271" y="2220559"/>
            <a:chExt cx="2959965" cy="1128835"/>
          </a:xfrm>
        </p:grpSpPr>
        <p:sp>
          <p:nvSpPr>
            <p:cNvPr id="104" name="Text Placeholder 2"/>
            <p:cNvSpPr txBox="1"/>
            <p:nvPr/>
          </p:nvSpPr>
          <p:spPr>
            <a:xfrm>
              <a:off x="2625698" y="2220559"/>
              <a:ext cx="2013538"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a:solidFill>
                    <a:srgbClr val="FF7F7F"/>
                  </a:solidFill>
                  <a:latin typeface="微软雅黑" panose="020B0503020204020204" charset="-122"/>
                  <a:ea typeface="微软雅黑" panose="020B0503020204020204" charset="-122"/>
                  <a:cs typeface="Clear Sans" panose="020B0503030202020304" pitchFamily="34" charset="0"/>
                </a:rPr>
                <a:t>这里输入标题</a:t>
              </a:r>
              <a:endParaRPr lang="zh-CN" altLang="en-US" b="1" dirty="0">
                <a:solidFill>
                  <a:srgbClr val="FF7F7F"/>
                </a:solidFill>
                <a:latin typeface="微软雅黑" panose="020B0503020204020204" charset="-122"/>
                <a:ea typeface="微软雅黑" panose="020B0503020204020204" charset="-122"/>
                <a:cs typeface="Clear Sans" panose="020B0503030202020304" pitchFamily="34" charset="0"/>
              </a:endParaRPr>
            </a:p>
          </p:txBody>
        </p:sp>
        <p:sp>
          <p:nvSpPr>
            <p:cNvPr id="105" name="TextBox 61"/>
            <p:cNvSpPr txBox="1"/>
            <p:nvPr/>
          </p:nvSpPr>
          <p:spPr>
            <a:xfrm>
              <a:off x="1679271" y="2611092"/>
              <a:ext cx="2878979" cy="738302"/>
            </a:xfrm>
            <a:prstGeom prst="rect">
              <a:avLst/>
            </a:prstGeom>
            <a:noFill/>
          </p:spPr>
          <p:txBody>
            <a:bodyPr lIns="0" tIns="0" rIns="0" bIns="0">
              <a:spAutoFit/>
            </a:bodyPr>
            <a:lstStyle/>
            <a:p>
              <a:pPr algn="r" defTabSz="1087755">
                <a:defRPr/>
              </a:pPr>
              <a:r>
                <a:rPr lang="zh-CN" altLang="en-US" sz="9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rPr>
                <a:t>您的内容打在这里，或者通过复制您的文本后，在此框中选择粘贴，并选择只保留文字。您的内容打在这里，或者通过复制您的文本后，在此框中</a:t>
              </a:r>
              <a:endParaRPr lang="zh-CN" altLang="en-US" sz="900" dirty="0">
                <a:solidFill>
                  <a:schemeClr val="bg1">
                    <a:lumMod val="50000"/>
                  </a:schemeClr>
                </a:solidFill>
                <a:latin typeface="微软雅黑" panose="020B0503020204020204" charset="-122"/>
                <a:ea typeface="微软雅黑" panose="020B0503020204020204" charset="-122"/>
                <a:cs typeface="Open Sans" panose="020B0606030504020204" pitchFamily="34" charset="0"/>
              </a:endParaRPr>
            </a:p>
          </p:txBody>
        </p:sp>
      </p:grpSp>
      <p:grpSp>
        <p:nvGrpSpPr>
          <p:cNvPr id="106" name="Group 1"/>
          <p:cNvGrpSpPr/>
          <p:nvPr/>
        </p:nvGrpSpPr>
        <p:grpSpPr bwMode="auto">
          <a:xfrm>
            <a:off x="3091517" y="1436492"/>
            <a:ext cx="2954248" cy="2878959"/>
            <a:chOff x="4121518" y="1915221"/>
            <a:chExt cx="3939219" cy="3837413"/>
          </a:xfrm>
        </p:grpSpPr>
        <p:grpSp>
          <p:nvGrpSpPr>
            <p:cNvPr id="35856" name="Group 52"/>
            <p:cNvGrpSpPr/>
            <p:nvPr/>
          </p:nvGrpSpPr>
          <p:grpSpPr bwMode="auto">
            <a:xfrm>
              <a:off x="4121518" y="1915221"/>
              <a:ext cx="3939219" cy="3837413"/>
              <a:chOff x="3160707" y="1634350"/>
              <a:chExt cx="2825746" cy="2752719"/>
            </a:xfrm>
          </p:grpSpPr>
          <p:sp>
            <p:nvSpPr>
              <p:cNvPr id="107" name="Freeform 5"/>
              <p:cNvSpPr>
                <a:spLocks noEditPoints="1"/>
              </p:cNvSpPr>
              <p:nvPr/>
            </p:nvSpPr>
            <p:spPr bwMode="auto">
              <a:xfrm>
                <a:off x="3160707" y="1912126"/>
                <a:ext cx="1180620" cy="1243163"/>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08" name="Freeform 6"/>
              <p:cNvSpPr>
                <a:spLocks noEditPoints="1"/>
              </p:cNvSpPr>
              <p:nvPr/>
            </p:nvSpPr>
            <p:spPr bwMode="auto">
              <a:xfrm>
                <a:off x="3885929" y="1916680"/>
                <a:ext cx="636419" cy="1238610"/>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09" name="Freeform 7"/>
              <p:cNvSpPr>
                <a:spLocks noEditPoints="1"/>
              </p:cNvSpPr>
              <p:nvPr/>
            </p:nvSpPr>
            <p:spPr bwMode="auto">
              <a:xfrm>
                <a:off x="4621397" y="1916680"/>
                <a:ext cx="635281" cy="1238610"/>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chemeClr val="bg1">
                  <a:lumMod val="75000"/>
                </a:schemeClr>
              </a:solidFill>
              <a:ln w="9525">
                <a:noFill/>
                <a:round/>
              </a:ln>
            </p:spPr>
            <p:txBody>
              <a:bodyPr/>
              <a:lstStyle/>
              <a:p>
                <a:pPr defTabSz="685165">
                  <a:defRPr/>
                </a:pPr>
                <a:endParaRPr lang="en-US" sz="1800" dirty="0">
                  <a:latin typeface="+mn-lt"/>
                </a:endParaRPr>
              </a:p>
            </p:txBody>
          </p:sp>
          <p:sp>
            <p:nvSpPr>
              <p:cNvPr id="110" name="Freeform 8"/>
              <p:cNvSpPr>
                <a:spLocks noEditPoints="1"/>
              </p:cNvSpPr>
              <p:nvPr/>
            </p:nvSpPr>
            <p:spPr bwMode="auto">
              <a:xfrm>
                <a:off x="4797864" y="1912126"/>
                <a:ext cx="1188589" cy="1251133"/>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FF7F7F"/>
              </a:solidFill>
              <a:ln w="9525">
                <a:noFill/>
                <a:round/>
              </a:ln>
            </p:spPr>
            <p:txBody>
              <a:bodyPr/>
              <a:lstStyle/>
              <a:p>
                <a:pPr defTabSz="685165">
                  <a:defRPr/>
                </a:pPr>
                <a:endParaRPr lang="en-US" sz="1800" dirty="0">
                  <a:latin typeface="+mn-lt"/>
                </a:endParaRPr>
              </a:p>
            </p:txBody>
          </p:sp>
          <p:sp>
            <p:nvSpPr>
              <p:cNvPr id="111" name="Freeform 9"/>
              <p:cNvSpPr>
                <a:spLocks noEditPoints="1"/>
              </p:cNvSpPr>
              <p:nvPr/>
            </p:nvSpPr>
            <p:spPr bwMode="auto">
              <a:xfrm>
                <a:off x="4522348" y="3336300"/>
                <a:ext cx="494107" cy="1050769"/>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sp>
            <p:nvSpPr>
              <p:cNvPr id="112" name="Freeform 10"/>
              <p:cNvSpPr>
                <a:spLocks noEditPoints="1"/>
              </p:cNvSpPr>
              <p:nvPr/>
            </p:nvSpPr>
            <p:spPr bwMode="auto">
              <a:xfrm>
                <a:off x="4522348" y="1634350"/>
                <a:ext cx="99049" cy="198086"/>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a:lstStyle/>
              <a:p>
                <a:pPr defTabSz="685165">
                  <a:defRPr/>
                </a:pPr>
                <a:endParaRPr lang="en-US" sz="1800" dirty="0">
                  <a:latin typeface="+mn-lt"/>
                </a:endParaRPr>
              </a:p>
            </p:txBody>
          </p:sp>
        </p:grpSp>
        <p:sp>
          <p:nvSpPr>
            <p:cNvPr id="35857" name="Shape 1094"/>
            <p:cNvSpPr/>
            <p:nvPr/>
          </p:nvSpPr>
          <p:spPr bwMode="auto">
            <a:xfrm>
              <a:off x="4568684" y="3131690"/>
              <a:ext cx="376996" cy="269235"/>
            </a:xfrm>
            <a:custGeom>
              <a:avLst/>
              <a:gdLst>
                <a:gd name="T0" fmla="*/ 188498 w 21600"/>
                <a:gd name="T1" fmla="*/ 134618 h 21600"/>
                <a:gd name="T2" fmla="*/ 188498 w 21600"/>
                <a:gd name="T3" fmla="*/ 134618 h 21600"/>
                <a:gd name="T4" fmla="*/ 188498 w 21600"/>
                <a:gd name="T5" fmla="*/ 134618 h 21600"/>
                <a:gd name="T6" fmla="*/ 188498 w 21600"/>
                <a:gd name="T7" fmla="*/ 13461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58" name="Freeform 62"/>
            <p:cNvSpPr>
              <a:spLocks noEditPoints="1"/>
            </p:cNvSpPr>
            <p:nvPr/>
          </p:nvSpPr>
          <p:spPr bwMode="auto">
            <a:xfrm>
              <a:off x="5477986" y="3065772"/>
              <a:ext cx="320256" cy="360553"/>
            </a:xfrm>
            <a:custGeom>
              <a:avLst/>
              <a:gdLst>
                <a:gd name="T0" fmla="*/ 300240 w 320"/>
                <a:gd name="T1" fmla="*/ 0 h 360"/>
                <a:gd name="T2" fmla="*/ 256205 w 320"/>
                <a:gd name="T3" fmla="*/ 0 h 360"/>
                <a:gd name="T4" fmla="*/ 240192 w 320"/>
                <a:gd name="T5" fmla="*/ 20031 h 360"/>
                <a:gd name="T6" fmla="*/ 240192 w 320"/>
                <a:gd name="T7" fmla="*/ 360553 h 360"/>
                <a:gd name="T8" fmla="*/ 320256 w 320"/>
                <a:gd name="T9" fmla="*/ 360553 h 360"/>
                <a:gd name="T10" fmla="*/ 320256 w 320"/>
                <a:gd name="T11" fmla="*/ 20031 h 360"/>
                <a:gd name="T12" fmla="*/ 300240 w 320"/>
                <a:gd name="T13" fmla="*/ 0 h 360"/>
                <a:gd name="T14" fmla="*/ 180144 w 320"/>
                <a:gd name="T15" fmla="*/ 120184 h 360"/>
                <a:gd name="T16" fmla="*/ 136109 w 320"/>
                <a:gd name="T17" fmla="*/ 120184 h 360"/>
                <a:gd name="T18" fmla="*/ 120096 w 320"/>
                <a:gd name="T19" fmla="*/ 140215 h 360"/>
                <a:gd name="T20" fmla="*/ 120096 w 320"/>
                <a:gd name="T21" fmla="*/ 360553 h 360"/>
                <a:gd name="T22" fmla="*/ 200160 w 320"/>
                <a:gd name="T23" fmla="*/ 360553 h 360"/>
                <a:gd name="T24" fmla="*/ 200160 w 320"/>
                <a:gd name="T25" fmla="*/ 140215 h 360"/>
                <a:gd name="T26" fmla="*/ 180144 w 320"/>
                <a:gd name="T27" fmla="*/ 120184 h 360"/>
                <a:gd name="T28" fmla="*/ 60048 w 320"/>
                <a:gd name="T29" fmla="*/ 240369 h 360"/>
                <a:gd name="T30" fmla="*/ 16013 w 320"/>
                <a:gd name="T31" fmla="*/ 240369 h 360"/>
                <a:gd name="T32" fmla="*/ 0 w 320"/>
                <a:gd name="T33" fmla="*/ 260399 h 360"/>
                <a:gd name="T34" fmla="*/ 0 w 320"/>
                <a:gd name="T35" fmla="*/ 360553 h 360"/>
                <a:gd name="T36" fmla="*/ 80064 w 320"/>
                <a:gd name="T37" fmla="*/ 360553 h 360"/>
                <a:gd name="T38" fmla="*/ 80064 w 320"/>
                <a:gd name="T39" fmla="*/ 260399 h 360"/>
                <a:gd name="T40" fmla="*/ 60048 w 320"/>
                <a:gd name="T41" fmla="*/ 240369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800"/>
            </a:p>
          </p:txBody>
        </p:sp>
        <p:sp>
          <p:nvSpPr>
            <p:cNvPr id="35859" name="Shape 1090"/>
            <p:cNvSpPr/>
            <p:nvPr/>
          </p:nvSpPr>
          <p:spPr bwMode="auto">
            <a:xfrm>
              <a:off x="6331218" y="3128517"/>
              <a:ext cx="396184" cy="336517"/>
            </a:xfrm>
            <a:custGeom>
              <a:avLst/>
              <a:gdLst>
                <a:gd name="T0" fmla="*/ 198092 w 21600"/>
                <a:gd name="T1" fmla="*/ 168259 h 21600"/>
                <a:gd name="T2" fmla="*/ 198092 w 21600"/>
                <a:gd name="T3" fmla="*/ 168259 h 21600"/>
                <a:gd name="T4" fmla="*/ 198092 w 21600"/>
                <a:gd name="T5" fmla="*/ 168259 h 21600"/>
                <a:gd name="T6" fmla="*/ 198092 w 21600"/>
                <a:gd name="T7" fmla="*/ 1682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sp>
          <p:nvSpPr>
            <p:cNvPr id="35860" name="Shape 1687"/>
            <p:cNvSpPr/>
            <p:nvPr/>
          </p:nvSpPr>
          <p:spPr bwMode="auto">
            <a:xfrm>
              <a:off x="7266129" y="3116104"/>
              <a:ext cx="361315" cy="361342"/>
            </a:xfrm>
            <a:custGeom>
              <a:avLst/>
              <a:gdLst>
                <a:gd name="T0" fmla="*/ 180658 w 21600"/>
                <a:gd name="T1" fmla="*/ 180671 h 21600"/>
                <a:gd name="T2" fmla="*/ 180658 w 21600"/>
                <a:gd name="T3" fmla="*/ 180671 h 21600"/>
                <a:gd name="T4" fmla="*/ 180658 w 21600"/>
                <a:gd name="T5" fmla="*/ 180671 h 21600"/>
                <a:gd name="T6" fmla="*/ 180658 w 21600"/>
                <a:gd name="T7" fmla="*/ 18067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088" tIns="38088" rIns="38088" bIns="38088" anchor="ctr"/>
            <a:lstStyle/>
            <a:p>
              <a:endParaRPr lang="zh-CN" altLang="en-US" sz="1800"/>
            </a:p>
          </p:txBody>
        </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fade">
                                      <p:cBhvr>
                                        <p:cTn id="13" dur="500"/>
                                        <p:tgtEl>
                                          <p:spTgt spid="106"/>
                                        </p:tgtEl>
                                      </p:cBhvr>
                                    </p:animEffect>
                                    <p:anim calcmode="lin" valueType="num">
                                      <p:cBhvr>
                                        <p:cTn id="14" dur="500" fill="hold"/>
                                        <p:tgtEl>
                                          <p:spTgt spid="106"/>
                                        </p:tgtEl>
                                        <p:attrNameLst>
                                          <p:attrName>ppt_x</p:attrName>
                                        </p:attrNameLst>
                                      </p:cBhvr>
                                      <p:tavLst>
                                        <p:tav tm="0">
                                          <p:val>
                                            <p:strVal val="#ppt_x"/>
                                          </p:val>
                                        </p:tav>
                                        <p:tav tm="100000">
                                          <p:val>
                                            <p:strVal val="#ppt_x"/>
                                          </p:val>
                                        </p:tav>
                                      </p:tavLst>
                                    </p:anim>
                                    <p:anim calcmode="lin" valueType="num">
                                      <p:cBhvr>
                                        <p:cTn id="15" dur="450" decel="100000" fill="hold"/>
                                        <p:tgtEl>
                                          <p:spTgt spid="106"/>
                                        </p:tgtEl>
                                        <p:attrNameLst>
                                          <p:attrName>ppt_y</p:attrName>
                                        </p:attrNameLst>
                                      </p:cBhvr>
                                      <p:tavLst>
                                        <p:tav tm="0">
                                          <p:val>
                                            <p:strVal val="#ppt_y+1"/>
                                          </p:val>
                                        </p:tav>
                                        <p:tav tm="100000">
                                          <p:val>
                                            <p:strVal val="#ppt_y-.03"/>
                                          </p:val>
                                        </p:tav>
                                      </p:tavLst>
                                    </p:anim>
                                    <p:anim calcmode="lin" valueType="num">
                                      <p:cBhvr>
                                        <p:cTn id="16" dur="1" accel="100000" fill="hold">
                                          <p:stCondLst>
                                            <p:cond delay="499"/>
                                          </p:stCondLst>
                                        </p:cTn>
                                        <p:tgtEl>
                                          <p:spTgt spid="106"/>
                                        </p:tgtEl>
                                        <p:attrNameLst>
                                          <p:attrName>ppt_y</p:attrName>
                                        </p:attrNameLst>
                                      </p:cBhvr>
                                      <p:tavLst>
                                        <p:tav tm="0">
                                          <p:val>
                                            <p:strVal val="#ppt_y-.03"/>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right)">
                                      <p:cBhvr>
                                        <p:cTn id="20" dur="500"/>
                                        <p:tgtEl>
                                          <p:spTgt spid="85"/>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fade">
                                      <p:cBhvr>
                                        <p:cTn id="24" dur="500"/>
                                        <p:tgtEl>
                                          <p:spTgt spid="100"/>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wipe(left)">
                                      <p:cBhvr>
                                        <p:cTn id="28" dur="500"/>
                                        <p:tgtEl>
                                          <p:spTgt spid="82"/>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wipe(up)">
                                      <p:cBhvr>
                                        <p:cTn id="36" dur="500"/>
                                        <p:tgtEl>
                                          <p:spTgt spid="91"/>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03"/>
                                        </p:tgtEl>
                                        <p:attrNameLst>
                                          <p:attrName>style.visibility</p:attrName>
                                        </p:attrNameLst>
                                      </p:cBhvr>
                                      <p:to>
                                        <p:strVal val="visible"/>
                                      </p:to>
                                    </p:set>
                                    <p:animEffect transition="in" filter="fade">
                                      <p:cBhvr>
                                        <p:cTn id="40" dur="500"/>
                                        <p:tgtEl>
                                          <p:spTgt spid="103"/>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wipe(up)">
                                      <p:cBhvr>
                                        <p:cTn id="44" dur="500"/>
                                        <p:tgtEl>
                                          <p:spTgt spid="88"/>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97"/>
                                        </p:tgtEl>
                                        <p:attrNameLst>
                                          <p:attrName>style.visibility</p:attrName>
                                        </p:attrNameLst>
                                      </p:cBhvr>
                                      <p:to>
                                        <p:strVal val="visible"/>
                                      </p:to>
                                    </p:set>
                                    <p:animEffect transition="in" filter="fade">
                                      <p:cBhvr>
                                        <p:cTn id="48"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24007" y="2207646"/>
            <a:ext cx="4297680" cy="922020"/>
          </a:xfrm>
          <a:prstGeom prst="rect">
            <a:avLst/>
          </a:prstGeom>
          <a:noFill/>
        </p:spPr>
        <p:txBody>
          <a:bodyPr wrap="none" rtlCol="0">
            <a:spAutoFit/>
          </a:bodyPr>
          <a:lstStyle/>
          <a:p>
            <a:pPr algn="l"/>
            <a:r>
              <a:rPr lang="zh-CN" altLang="en-US" sz="5400" b="1">
                <a:solidFill>
                  <a:srgbClr val="FF7F7F"/>
                </a:solidFill>
                <a:latin typeface="微软雅黑" panose="020B0503020204020204" charset="-122"/>
                <a:ea typeface="微软雅黑" panose="020B0503020204020204" charset="-122"/>
              </a:rPr>
              <a:t>职业目标规划</a:t>
            </a:r>
            <a:endParaRPr lang="zh-CN" altLang="en-US" sz="54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290561" y="3279203"/>
            <a:ext cx="6564572" cy="423545"/>
          </a:xfrm>
          <a:prstGeom prst="rect">
            <a:avLst/>
          </a:prstGeom>
          <a:noFill/>
        </p:spPr>
        <p:txBody>
          <a:bodyPr wrap="square" rtlCol="0">
            <a:spAutoFit/>
          </a:bodyPr>
          <a:lstStyle/>
          <a:p>
            <a:pPr lvl="0" algn="ctr"/>
            <a:r>
              <a:rPr sz="1080"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1080" dirty="0">
              <a:solidFill>
                <a:schemeClr val="tx1">
                  <a:lumMod val="50000"/>
                  <a:lumOff val="50000"/>
                </a:schemeClr>
              </a:solidFill>
              <a:latin typeface="微软雅黑" panose="020B0503020204020204" charset="-122"/>
              <a:ea typeface="微软雅黑" panose="020B0503020204020204" charset="-122"/>
              <a:cs typeface="+mn-ea"/>
            </a:endParaRPr>
          </a:p>
        </p:txBody>
      </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7" presetClass="entr" presetSubtype="1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83945" y="1967865"/>
            <a:ext cx="1861185" cy="1729105"/>
          </a:xfrm>
          <a:prstGeom prst="hexagon">
            <a:avLst/>
          </a:prstGeom>
          <a:solidFill>
            <a:srgbClr val="FF7F7F"/>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 name="六边形 2"/>
          <p:cNvSpPr/>
          <p:nvPr/>
        </p:nvSpPr>
        <p:spPr>
          <a:xfrm rot="5400000">
            <a:off x="4236667" y="1124563"/>
            <a:ext cx="668234" cy="576064"/>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3"/>
          <p:cNvSpPr txBox="1">
            <a:spLocks noChangeArrowheads="1"/>
          </p:cNvSpPr>
          <p:nvPr/>
        </p:nvSpPr>
        <p:spPr bwMode="auto">
          <a:xfrm>
            <a:off x="4930775" y="1243965"/>
            <a:ext cx="2835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单击添加标题内容</a:t>
            </a:r>
            <a:endParaRPr lang="zh-CN" altLang="en-US" dirty="0">
              <a:solidFill>
                <a:srgbClr val="FF7F7F"/>
              </a:solidFill>
              <a:latin typeface="黑体-简" pitchFamily="2" charset="-122"/>
              <a:ea typeface="黑体-简" pitchFamily="2" charset="-122"/>
            </a:endParaRPr>
          </a:p>
        </p:txBody>
      </p:sp>
      <p:sp>
        <p:nvSpPr>
          <p:cNvPr id="7" name="文本框 53"/>
          <p:cNvSpPr txBox="1">
            <a:spLocks noChangeArrowheads="1"/>
          </p:cNvSpPr>
          <p:nvPr/>
        </p:nvSpPr>
        <p:spPr bwMode="auto">
          <a:xfrm>
            <a:off x="3634680" y="1081906"/>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01</a:t>
            </a:r>
            <a:endParaRPr lang="en-US" altLang="zh-CN" sz="2800" dirty="0">
              <a:solidFill>
                <a:srgbClr val="FF7F7F"/>
              </a:solidFill>
              <a:latin typeface="黑体-简" pitchFamily="2" charset="-122"/>
              <a:ea typeface="黑体-简" pitchFamily="2" charset="-122"/>
            </a:endParaRPr>
          </a:p>
        </p:txBody>
      </p:sp>
      <p:sp>
        <p:nvSpPr>
          <p:cNvPr id="17" name="文本框 53"/>
          <p:cNvSpPr txBox="1">
            <a:spLocks noChangeArrowheads="1"/>
          </p:cNvSpPr>
          <p:nvPr/>
        </p:nvSpPr>
        <p:spPr bwMode="auto">
          <a:xfrm>
            <a:off x="1022985" y="2226945"/>
            <a:ext cx="1982470" cy="113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4000" dirty="0">
                <a:solidFill>
                  <a:schemeClr val="bg1"/>
                </a:solidFill>
                <a:latin typeface="方正兰亭中粗黑_GBK" panose="02000000000000000000" pitchFamily="2" charset="-122"/>
                <a:ea typeface="方正兰亭中粗黑_GBK" panose="02000000000000000000" pitchFamily="2" charset="-122"/>
              </a:rPr>
              <a:t>目录</a:t>
            </a:r>
            <a:r>
              <a:rPr lang="en-US" altLang="zh-CN" sz="2800" dirty="0">
                <a:solidFill>
                  <a:schemeClr val="bg1"/>
                </a:solidFill>
                <a:latin typeface="方正兰亭中粗黑_GBK" panose="02000000000000000000" pitchFamily="2" charset="-122"/>
                <a:ea typeface="方正兰亭中粗黑_GBK" panose="02000000000000000000" pitchFamily="2" charset="-122"/>
              </a:rPr>
              <a:t>CONTENT</a:t>
            </a:r>
            <a:endParaRPr lang="en-US" altLang="zh-CN" sz="28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8" name="六边形 17"/>
          <p:cNvSpPr/>
          <p:nvPr/>
        </p:nvSpPr>
        <p:spPr>
          <a:xfrm rot="5400000">
            <a:off x="4236667" y="2111189"/>
            <a:ext cx="668234" cy="576064"/>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53"/>
          <p:cNvSpPr txBox="1">
            <a:spLocks noChangeArrowheads="1"/>
          </p:cNvSpPr>
          <p:nvPr/>
        </p:nvSpPr>
        <p:spPr bwMode="auto">
          <a:xfrm>
            <a:off x="4930775" y="2230755"/>
            <a:ext cx="291973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单击添加标题内容</a:t>
            </a:r>
            <a:endParaRPr lang="zh-CN" altLang="en-US" dirty="0">
              <a:solidFill>
                <a:srgbClr val="FF7F7F"/>
              </a:solidFill>
              <a:latin typeface="黑体-简" pitchFamily="2" charset="-122"/>
              <a:ea typeface="黑体-简" pitchFamily="2" charset="-122"/>
            </a:endParaRPr>
          </a:p>
        </p:txBody>
      </p:sp>
      <p:sp>
        <p:nvSpPr>
          <p:cNvPr id="20" name="文本框 53"/>
          <p:cNvSpPr txBox="1">
            <a:spLocks noChangeArrowheads="1"/>
          </p:cNvSpPr>
          <p:nvPr/>
        </p:nvSpPr>
        <p:spPr bwMode="auto">
          <a:xfrm>
            <a:off x="3634680" y="2068532"/>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02</a:t>
            </a:r>
            <a:endParaRPr lang="en-US" altLang="zh-CN" sz="2800" dirty="0">
              <a:solidFill>
                <a:srgbClr val="FF7F7F"/>
              </a:solidFill>
              <a:latin typeface="黑体-简" pitchFamily="2" charset="-122"/>
              <a:ea typeface="黑体-简" pitchFamily="2" charset="-122"/>
            </a:endParaRPr>
          </a:p>
        </p:txBody>
      </p:sp>
      <p:sp>
        <p:nvSpPr>
          <p:cNvPr id="21" name="六边形 20"/>
          <p:cNvSpPr/>
          <p:nvPr/>
        </p:nvSpPr>
        <p:spPr>
          <a:xfrm rot="5400000">
            <a:off x="4236667" y="3047293"/>
            <a:ext cx="668234" cy="576064"/>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53"/>
          <p:cNvSpPr txBox="1">
            <a:spLocks noChangeArrowheads="1"/>
          </p:cNvSpPr>
          <p:nvPr/>
        </p:nvSpPr>
        <p:spPr bwMode="auto">
          <a:xfrm>
            <a:off x="4930775" y="3166745"/>
            <a:ext cx="305244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单击添加标题内容</a:t>
            </a:r>
            <a:endParaRPr lang="zh-CN" altLang="en-US" dirty="0">
              <a:solidFill>
                <a:srgbClr val="FF7F7F"/>
              </a:solidFill>
              <a:latin typeface="黑体-简" pitchFamily="2" charset="-122"/>
              <a:ea typeface="黑体-简" pitchFamily="2" charset="-122"/>
            </a:endParaRPr>
          </a:p>
        </p:txBody>
      </p:sp>
      <p:sp>
        <p:nvSpPr>
          <p:cNvPr id="23" name="文本框 53"/>
          <p:cNvSpPr txBox="1">
            <a:spLocks noChangeArrowheads="1"/>
          </p:cNvSpPr>
          <p:nvPr/>
        </p:nvSpPr>
        <p:spPr bwMode="auto">
          <a:xfrm>
            <a:off x="3634680" y="3004636"/>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03</a:t>
            </a:r>
            <a:endParaRPr lang="en-US" altLang="zh-CN" sz="2800" dirty="0">
              <a:solidFill>
                <a:srgbClr val="FF7F7F"/>
              </a:solidFill>
              <a:latin typeface="黑体-简" pitchFamily="2" charset="-122"/>
              <a:ea typeface="黑体-简" pitchFamily="2" charset="-122"/>
            </a:endParaRPr>
          </a:p>
        </p:txBody>
      </p:sp>
      <p:sp>
        <p:nvSpPr>
          <p:cNvPr id="24" name="六边形 23"/>
          <p:cNvSpPr/>
          <p:nvPr/>
        </p:nvSpPr>
        <p:spPr>
          <a:xfrm rot="5400000">
            <a:off x="4236667" y="3984721"/>
            <a:ext cx="668234" cy="576064"/>
          </a:xfrm>
          <a:prstGeom prst="hexagon">
            <a:avLst/>
          </a:prstGeom>
          <a:solidFill>
            <a:schemeClr val="bg1">
              <a:lumMod val="95000"/>
            </a:schemeClr>
          </a:solidFill>
          <a:ln>
            <a:solidFill>
              <a:schemeClr val="bg1">
                <a:lumMod val="9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53"/>
          <p:cNvSpPr txBox="1">
            <a:spLocks noChangeArrowheads="1"/>
          </p:cNvSpPr>
          <p:nvPr/>
        </p:nvSpPr>
        <p:spPr bwMode="auto">
          <a:xfrm>
            <a:off x="4930775" y="4104005"/>
            <a:ext cx="28352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dirty="0">
                <a:solidFill>
                  <a:srgbClr val="FF7F7F"/>
                </a:solidFill>
                <a:latin typeface="黑体-简" pitchFamily="2" charset="-122"/>
                <a:ea typeface="黑体-简" pitchFamily="2" charset="-122"/>
              </a:rPr>
              <a:t>单击添加标题内容</a:t>
            </a:r>
            <a:endParaRPr lang="zh-CN" altLang="en-US" dirty="0">
              <a:solidFill>
                <a:srgbClr val="FF7F7F"/>
              </a:solidFill>
              <a:latin typeface="黑体-简" pitchFamily="2" charset="-122"/>
              <a:ea typeface="黑体-简" pitchFamily="2" charset="-122"/>
            </a:endParaRPr>
          </a:p>
        </p:txBody>
      </p:sp>
      <p:sp>
        <p:nvSpPr>
          <p:cNvPr id="26" name="文本框 53"/>
          <p:cNvSpPr txBox="1">
            <a:spLocks noChangeArrowheads="1"/>
          </p:cNvSpPr>
          <p:nvPr/>
        </p:nvSpPr>
        <p:spPr bwMode="auto">
          <a:xfrm>
            <a:off x="3634680" y="3942064"/>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sz="2800" dirty="0">
                <a:solidFill>
                  <a:srgbClr val="FF7F7F"/>
                </a:solidFill>
                <a:latin typeface="黑体-简" pitchFamily="2" charset="-122"/>
                <a:ea typeface="黑体-简" pitchFamily="2" charset="-122"/>
              </a:rPr>
              <a:t>04</a:t>
            </a:r>
            <a:endParaRPr lang="en-US" altLang="zh-CN" sz="2800" dirty="0">
              <a:solidFill>
                <a:srgbClr val="FF7F7F"/>
              </a:solidFill>
              <a:latin typeface="黑体-简" pitchFamily="2" charset="-122"/>
              <a:ea typeface="黑体-简" pitchFamily="2" charset="-122"/>
            </a:endParaRPr>
          </a:p>
        </p:txBody>
      </p:sp>
      <p:pic>
        <p:nvPicPr>
          <p:cNvPr id="35" name="图片 34" descr="11"/>
          <p:cNvPicPr>
            <a:picLocks noChangeAspect="1"/>
          </p:cNvPicPr>
          <p:nvPr/>
        </p:nvPicPr>
        <p:blipFill>
          <a:blip r:embed="rId1"/>
          <a:stretch>
            <a:fillRect/>
          </a:stretch>
        </p:blipFill>
        <p:spPr>
          <a:xfrm rot="20700000">
            <a:off x="-878205" y="-423545"/>
            <a:ext cx="5518150" cy="2414270"/>
          </a:xfrm>
          <a:prstGeom prst="rect">
            <a:avLst/>
          </a:prstGeom>
        </p:spPr>
      </p:pic>
      <p:pic>
        <p:nvPicPr>
          <p:cNvPr id="8" name="图片 7" descr="852"/>
          <p:cNvPicPr>
            <a:picLocks noChangeAspect="1"/>
          </p:cNvPicPr>
          <p:nvPr/>
        </p:nvPicPr>
        <p:blipFill>
          <a:blip r:embed="rId2"/>
          <a:stretch>
            <a:fillRect/>
          </a:stretch>
        </p:blipFill>
        <p:spPr>
          <a:xfrm>
            <a:off x="539115" y="3364230"/>
            <a:ext cx="981075" cy="889635"/>
          </a:xfrm>
          <a:prstGeom prst="rect">
            <a:avLst/>
          </a:prstGeom>
        </p:spPr>
      </p:pic>
      <p:pic>
        <p:nvPicPr>
          <p:cNvPr id="9" name="图片 8" descr="852"/>
          <p:cNvPicPr>
            <a:picLocks noChangeAspect="1"/>
          </p:cNvPicPr>
          <p:nvPr/>
        </p:nvPicPr>
        <p:blipFill>
          <a:blip r:embed="rId2"/>
          <a:stretch>
            <a:fillRect/>
          </a:stretch>
        </p:blipFill>
        <p:spPr>
          <a:xfrm rot="15000000">
            <a:off x="7427595" y="68834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par>
                          <p:cTn id="39" fill="hold">
                            <p:stCondLst>
                              <p:cond delay="4500"/>
                            </p:stCondLst>
                            <p:childTnLst>
                              <p:par>
                                <p:cTn id="40" presetID="31"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1000" fill="hold"/>
                                        <p:tgtEl>
                                          <p:spTgt spid="21"/>
                                        </p:tgtEl>
                                        <p:attrNameLst>
                                          <p:attrName>ppt_w</p:attrName>
                                        </p:attrNameLst>
                                      </p:cBhvr>
                                      <p:tavLst>
                                        <p:tav tm="0">
                                          <p:val>
                                            <p:fltVal val="0"/>
                                          </p:val>
                                        </p:tav>
                                        <p:tav tm="100000">
                                          <p:val>
                                            <p:strVal val="#ppt_w"/>
                                          </p:val>
                                        </p:tav>
                                      </p:tavLst>
                                    </p:anim>
                                    <p:anim calcmode="lin" valueType="num">
                                      <p:cBhvr>
                                        <p:cTn id="43" dur="1000" fill="hold"/>
                                        <p:tgtEl>
                                          <p:spTgt spid="21"/>
                                        </p:tgtEl>
                                        <p:attrNameLst>
                                          <p:attrName>ppt_h</p:attrName>
                                        </p:attrNameLst>
                                      </p:cBhvr>
                                      <p:tavLst>
                                        <p:tav tm="0">
                                          <p:val>
                                            <p:fltVal val="0"/>
                                          </p:val>
                                        </p:tav>
                                        <p:tav tm="100000">
                                          <p:val>
                                            <p:strVal val="#ppt_h"/>
                                          </p:val>
                                        </p:tav>
                                      </p:tavLst>
                                    </p:anim>
                                    <p:anim calcmode="lin" valueType="num">
                                      <p:cBhvr>
                                        <p:cTn id="44" dur="1000" fill="hold"/>
                                        <p:tgtEl>
                                          <p:spTgt spid="21"/>
                                        </p:tgtEl>
                                        <p:attrNameLst>
                                          <p:attrName>style.rotation</p:attrName>
                                        </p:attrNameLst>
                                      </p:cBhvr>
                                      <p:tavLst>
                                        <p:tav tm="0">
                                          <p:val>
                                            <p:fltVal val="90"/>
                                          </p:val>
                                        </p:tav>
                                        <p:tav tm="100000">
                                          <p:val>
                                            <p:fltVal val="0"/>
                                          </p:val>
                                        </p:tav>
                                      </p:tavLst>
                                    </p:anim>
                                    <p:animEffect transition="in" filter="fade">
                                      <p:cBhvr>
                                        <p:cTn id="45" dur="1000"/>
                                        <p:tgtEl>
                                          <p:spTgt spid="21"/>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p:stCondLst>
                              <p:cond delay="6500"/>
                            </p:stCondLst>
                            <p:childTnLst>
                              <p:par>
                                <p:cTn id="55" presetID="31"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1000" fill="hold"/>
                                        <p:tgtEl>
                                          <p:spTgt spid="24"/>
                                        </p:tgtEl>
                                        <p:attrNameLst>
                                          <p:attrName>ppt_w</p:attrName>
                                        </p:attrNameLst>
                                      </p:cBhvr>
                                      <p:tavLst>
                                        <p:tav tm="0">
                                          <p:val>
                                            <p:fltVal val="0"/>
                                          </p:val>
                                        </p:tav>
                                        <p:tav tm="100000">
                                          <p:val>
                                            <p:strVal val="#ppt_w"/>
                                          </p:val>
                                        </p:tav>
                                      </p:tavLst>
                                    </p:anim>
                                    <p:anim calcmode="lin" valueType="num">
                                      <p:cBhvr>
                                        <p:cTn id="58" dur="1000" fill="hold"/>
                                        <p:tgtEl>
                                          <p:spTgt spid="24"/>
                                        </p:tgtEl>
                                        <p:attrNameLst>
                                          <p:attrName>ppt_h</p:attrName>
                                        </p:attrNameLst>
                                      </p:cBhvr>
                                      <p:tavLst>
                                        <p:tav tm="0">
                                          <p:val>
                                            <p:fltVal val="0"/>
                                          </p:val>
                                        </p:tav>
                                        <p:tav tm="100000">
                                          <p:val>
                                            <p:strVal val="#ppt_h"/>
                                          </p:val>
                                        </p:tav>
                                      </p:tavLst>
                                    </p:anim>
                                    <p:anim calcmode="lin" valueType="num">
                                      <p:cBhvr>
                                        <p:cTn id="59" dur="1000" fill="hold"/>
                                        <p:tgtEl>
                                          <p:spTgt spid="24"/>
                                        </p:tgtEl>
                                        <p:attrNameLst>
                                          <p:attrName>style.rotation</p:attrName>
                                        </p:attrNameLst>
                                      </p:cBhvr>
                                      <p:tavLst>
                                        <p:tav tm="0">
                                          <p:val>
                                            <p:fltVal val="90"/>
                                          </p:val>
                                        </p:tav>
                                        <p:tav tm="100000">
                                          <p:val>
                                            <p:fltVal val="0"/>
                                          </p:val>
                                        </p:tav>
                                      </p:tavLst>
                                    </p:anim>
                                    <p:animEffect transition="in" filter="fade">
                                      <p:cBhvr>
                                        <p:cTn id="60" dur="1000"/>
                                        <p:tgtEl>
                                          <p:spTgt spid="24"/>
                                        </p:tgtEl>
                                      </p:cBhvr>
                                    </p:animEffect>
                                  </p:childTnLst>
                                </p:cTn>
                              </p:par>
                            </p:childTnLst>
                          </p:cTn>
                        </p:par>
                        <p:par>
                          <p:cTn id="61" fill="hold">
                            <p:stCondLst>
                              <p:cond delay="7500"/>
                            </p:stCondLst>
                            <p:childTnLst>
                              <p:par>
                                <p:cTn id="62" presetID="10" presetClass="entr" presetSubtype="0"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childTnLst>
                          </p:cTn>
                        </p:par>
                        <p:par>
                          <p:cTn id="65" fill="hold">
                            <p:stCondLst>
                              <p:cond delay="8000"/>
                            </p:stCondLst>
                            <p:childTnLst>
                              <p:par>
                                <p:cTn id="66" presetID="22" presetClass="entr" presetSubtype="8"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childTnLst>
                          </p:cTn>
                        </p:par>
                        <p:par>
                          <p:cTn id="69" fill="hold">
                            <p:stCondLst>
                              <p:cond delay="8500"/>
                            </p:stCondLst>
                            <p:childTnLst>
                              <p:par>
                                <p:cTn id="70" presetID="31" presetClass="entr" presetSubtype="0" fill="hold" grpId="0" nodeType="afterEffect">
                                  <p:stCondLst>
                                    <p:cond delay="0"/>
                                  </p:stCondLst>
                                  <p:childTnLst>
                                    <p:set>
                                      <p:cBhvr>
                                        <p:cTn id="71" dur="1" fill="hold">
                                          <p:stCondLst>
                                            <p:cond delay="0"/>
                                          </p:stCondLst>
                                        </p:cTn>
                                        <p:tgtEl>
                                          <p:spTgt spid="2"/>
                                        </p:tgtEl>
                                        <p:attrNameLst>
                                          <p:attrName>style.visibility</p:attrName>
                                        </p:attrNameLst>
                                      </p:cBhvr>
                                      <p:to>
                                        <p:strVal val="visible"/>
                                      </p:to>
                                    </p:set>
                                    <p:anim calcmode="lin" valueType="num">
                                      <p:cBhvr>
                                        <p:cTn id="72" dur="1000" fill="hold"/>
                                        <p:tgtEl>
                                          <p:spTgt spid="2"/>
                                        </p:tgtEl>
                                        <p:attrNameLst>
                                          <p:attrName>ppt_w</p:attrName>
                                        </p:attrNameLst>
                                      </p:cBhvr>
                                      <p:tavLst>
                                        <p:tav tm="0">
                                          <p:val>
                                            <p:fltVal val="0"/>
                                          </p:val>
                                        </p:tav>
                                        <p:tav tm="100000">
                                          <p:val>
                                            <p:strVal val="#ppt_w"/>
                                          </p:val>
                                        </p:tav>
                                      </p:tavLst>
                                    </p:anim>
                                    <p:anim calcmode="lin" valueType="num">
                                      <p:cBhvr>
                                        <p:cTn id="73" dur="1000" fill="hold"/>
                                        <p:tgtEl>
                                          <p:spTgt spid="2"/>
                                        </p:tgtEl>
                                        <p:attrNameLst>
                                          <p:attrName>ppt_h</p:attrName>
                                        </p:attrNameLst>
                                      </p:cBhvr>
                                      <p:tavLst>
                                        <p:tav tm="0">
                                          <p:val>
                                            <p:fltVal val="0"/>
                                          </p:val>
                                        </p:tav>
                                        <p:tav tm="100000">
                                          <p:val>
                                            <p:strVal val="#ppt_h"/>
                                          </p:val>
                                        </p:tav>
                                      </p:tavLst>
                                    </p:anim>
                                    <p:anim calcmode="lin" valueType="num">
                                      <p:cBhvr>
                                        <p:cTn id="74" dur="1000" fill="hold"/>
                                        <p:tgtEl>
                                          <p:spTgt spid="2"/>
                                        </p:tgtEl>
                                        <p:attrNameLst>
                                          <p:attrName>style.rotation</p:attrName>
                                        </p:attrNameLst>
                                      </p:cBhvr>
                                      <p:tavLst>
                                        <p:tav tm="0">
                                          <p:val>
                                            <p:fltVal val="90"/>
                                          </p:val>
                                        </p:tav>
                                        <p:tav tm="100000">
                                          <p:val>
                                            <p:fltVal val="0"/>
                                          </p:val>
                                        </p:tav>
                                      </p:tavLst>
                                    </p:anim>
                                    <p:animEffect transition="in" filter="fade">
                                      <p:cBhvr>
                                        <p:cTn id="75" dur="1000"/>
                                        <p:tgtEl>
                                          <p:spTgt spid="2"/>
                                        </p:tgtEl>
                                      </p:cBhvr>
                                    </p:animEffect>
                                  </p:childTnLst>
                                </p:cTn>
                              </p:par>
                            </p:childTnLst>
                          </p:cTn>
                        </p:par>
                        <p:par>
                          <p:cTn id="76" fill="hold">
                            <p:stCondLst>
                              <p:cond delay="9500"/>
                            </p:stCondLst>
                            <p:childTnLst>
                              <p:par>
                                <p:cTn id="77" presetID="50" presetClass="entr" presetSubtype="0" decel="100000"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1000" fill="hold"/>
                                        <p:tgtEl>
                                          <p:spTgt spid="35"/>
                                        </p:tgtEl>
                                        <p:attrNameLst>
                                          <p:attrName>ppt_w</p:attrName>
                                        </p:attrNameLst>
                                      </p:cBhvr>
                                      <p:tavLst>
                                        <p:tav tm="0">
                                          <p:val>
                                            <p:strVal val="#ppt_w+.3"/>
                                          </p:val>
                                        </p:tav>
                                        <p:tav tm="100000">
                                          <p:val>
                                            <p:strVal val="#ppt_w"/>
                                          </p:val>
                                        </p:tav>
                                      </p:tavLst>
                                    </p:anim>
                                    <p:anim calcmode="lin" valueType="num">
                                      <p:cBhvr>
                                        <p:cTn id="80" dur="1000" fill="hold"/>
                                        <p:tgtEl>
                                          <p:spTgt spid="35"/>
                                        </p:tgtEl>
                                        <p:attrNameLst>
                                          <p:attrName>ppt_h</p:attrName>
                                        </p:attrNameLst>
                                      </p:cBhvr>
                                      <p:tavLst>
                                        <p:tav tm="0">
                                          <p:val>
                                            <p:strVal val="#ppt_h"/>
                                          </p:val>
                                        </p:tav>
                                        <p:tav tm="100000">
                                          <p:val>
                                            <p:strVal val="#ppt_h"/>
                                          </p:val>
                                        </p:tav>
                                      </p:tavLst>
                                    </p:anim>
                                    <p:animEffect transition="in" filter="fade">
                                      <p:cBhvr>
                                        <p:cTn id="81" dur="1000"/>
                                        <p:tgtEl>
                                          <p:spTgt spid="35"/>
                                        </p:tgtEl>
                                      </p:cBhvr>
                                    </p:animEffect>
                                  </p:childTnLst>
                                </p:cTn>
                              </p:par>
                            </p:childTnLst>
                          </p:cTn>
                        </p:par>
                        <p:par>
                          <p:cTn id="82" fill="hold">
                            <p:stCondLst>
                              <p:cond delay="10500"/>
                            </p:stCondLst>
                            <p:childTnLst>
                              <p:par>
                                <p:cTn id="83" presetID="17" presetClass="entr" presetSubtype="10" fill="hold" nodeType="afterEffect">
                                  <p:stCondLst>
                                    <p:cond delay="0"/>
                                  </p:stCondLst>
                                  <p:childTnLst>
                                    <p:set>
                                      <p:cBhvr>
                                        <p:cTn id="84" dur="1" fill="hold">
                                          <p:stCondLst>
                                            <p:cond delay="0"/>
                                          </p:stCondLst>
                                        </p:cTn>
                                        <p:tgtEl>
                                          <p:spTgt spid="8"/>
                                        </p:tgtEl>
                                        <p:attrNameLst>
                                          <p:attrName>style.visibility</p:attrName>
                                        </p:attrNameLst>
                                      </p:cBhvr>
                                      <p:to>
                                        <p:strVal val="visible"/>
                                      </p:to>
                                    </p:set>
                                    <p:anim calcmode="lin" valueType="num">
                                      <p:cBhvr>
                                        <p:cTn id="85" dur="500" fill="hold"/>
                                        <p:tgtEl>
                                          <p:spTgt spid="8"/>
                                        </p:tgtEl>
                                        <p:attrNameLst>
                                          <p:attrName>ppt_w</p:attrName>
                                        </p:attrNameLst>
                                      </p:cBhvr>
                                      <p:tavLst>
                                        <p:tav tm="0">
                                          <p:val>
                                            <p:fltVal val="0"/>
                                          </p:val>
                                        </p:tav>
                                        <p:tav tm="100000">
                                          <p:val>
                                            <p:strVal val="#ppt_w"/>
                                          </p:val>
                                        </p:tav>
                                      </p:tavLst>
                                    </p:anim>
                                    <p:anim calcmode="lin" valueType="num">
                                      <p:cBhvr>
                                        <p:cTn id="86" dur="500" fill="hold"/>
                                        <p:tgtEl>
                                          <p:spTgt spid="8"/>
                                        </p:tgtEl>
                                        <p:attrNameLst>
                                          <p:attrName>ppt_h</p:attrName>
                                        </p:attrNameLst>
                                      </p:cBhvr>
                                      <p:tavLst>
                                        <p:tav tm="0">
                                          <p:val>
                                            <p:strVal val="#ppt_h"/>
                                          </p:val>
                                        </p:tav>
                                        <p:tav tm="100000">
                                          <p:val>
                                            <p:strVal val="#ppt_h"/>
                                          </p:val>
                                        </p:tav>
                                      </p:tavLst>
                                    </p:anim>
                                  </p:childTnLst>
                                </p:cTn>
                              </p:par>
                            </p:childTnLst>
                          </p:cTn>
                        </p:par>
                        <p:par>
                          <p:cTn id="87" fill="hold">
                            <p:stCondLst>
                              <p:cond delay="11000"/>
                            </p:stCondLst>
                            <p:childTnLst>
                              <p:par>
                                <p:cTn id="88" presetID="17" presetClass="entr" presetSubtype="10" fill="hold" nodeType="afterEffect">
                                  <p:stCondLst>
                                    <p:cond delay="0"/>
                                  </p:stCondLst>
                                  <p:childTnLst>
                                    <p:set>
                                      <p:cBhvr>
                                        <p:cTn id="89" dur="1" fill="hold">
                                          <p:stCondLst>
                                            <p:cond delay="0"/>
                                          </p:stCondLst>
                                        </p:cTn>
                                        <p:tgtEl>
                                          <p:spTgt spid="9"/>
                                        </p:tgtEl>
                                        <p:attrNameLst>
                                          <p:attrName>style.visibility</p:attrName>
                                        </p:attrNameLst>
                                      </p:cBhvr>
                                      <p:to>
                                        <p:strVal val="visible"/>
                                      </p:to>
                                    </p:set>
                                    <p:anim calcmode="lin" valueType="num">
                                      <p:cBhvr>
                                        <p:cTn id="90" dur="500" fill="hold"/>
                                        <p:tgtEl>
                                          <p:spTgt spid="9"/>
                                        </p:tgtEl>
                                        <p:attrNameLst>
                                          <p:attrName>ppt_w</p:attrName>
                                        </p:attrNameLst>
                                      </p:cBhvr>
                                      <p:tavLst>
                                        <p:tav tm="0">
                                          <p:val>
                                            <p:fltVal val="0"/>
                                          </p:val>
                                        </p:tav>
                                        <p:tav tm="100000">
                                          <p:val>
                                            <p:strVal val="#ppt_w"/>
                                          </p:val>
                                        </p:tav>
                                      </p:tavLst>
                                    </p:anim>
                                    <p:anim calcmode="lin" valueType="num">
                                      <p:cBhvr>
                                        <p:cTn id="91"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p:bldP spid="7" grpId="0"/>
      <p:bldP spid="17" grpId="0"/>
      <p:bldP spid="18" grpId="0" bldLvl="0" animBg="1"/>
      <p:bldP spid="4" grpId="0"/>
      <p:bldP spid="20" grpId="0"/>
      <p:bldP spid="21" grpId="0" bldLvl="0" animBg="1"/>
      <p:bldP spid="22" grpId="0"/>
      <p:bldP spid="23" grpId="0"/>
      <p:bldP spid="24" grpId="0" bldLvl="0" animBg="1"/>
      <p:bldP spid="25" grpId="0"/>
      <p:bldP spid="26" grpId="0"/>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职业目标规划</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矩形 1"/>
          <p:cNvSpPr/>
          <p:nvPr/>
        </p:nvSpPr>
        <p:spPr>
          <a:xfrm>
            <a:off x="1004741" y="3890230"/>
            <a:ext cx="6926219" cy="589280"/>
          </a:xfrm>
          <a:prstGeom prst="rect">
            <a:avLst/>
          </a:prstGeom>
        </p:spPr>
        <p:txBody>
          <a:bodyPr wrap="square">
            <a:spAutoFit/>
          </a:bodyPr>
          <a:lstStyle/>
          <a:p>
            <a:r>
              <a:rPr sz="1080"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1080" dirty="0">
              <a:solidFill>
                <a:schemeClr val="tx1">
                  <a:lumMod val="50000"/>
                  <a:lumOff val="50000"/>
                </a:schemeClr>
              </a:solidFill>
              <a:latin typeface="微软雅黑" panose="020B0503020204020204" charset="-122"/>
              <a:ea typeface="微软雅黑" panose="020B0503020204020204" charset="-122"/>
              <a:cs typeface="+mn-ea"/>
            </a:endParaRPr>
          </a:p>
        </p:txBody>
      </p:sp>
      <p:grpSp>
        <p:nvGrpSpPr>
          <p:cNvPr id="3" name="组合 2"/>
          <p:cNvGrpSpPr/>
          <p:nvPr/>
        </p:nvGrpSpPr>
        <p:grpSpPr>
          <a:xfrm>
            <a:off x="3527543" y="2047827"/>
            <a:ext cx="1414069" cy="650852"/>
            <a:chOff x="3849761" y="2652948"/>
            <a:chExt cx="2095026" cy="964276"/>
          </a:xfrm>
        </p:grpSpPr>
        <p:sp>
          <p:nvSpPr>
            <p:cNvPr id="4" name="等腰三角形 3"/>
            <p:cNvSpPr/>
            <p:nvPr/>
          </p:nvSpPr>
          <p:spPr>
            <a:xfrm rot="5400000">
              <a:off x="5269081" y="2941518"/>
              <a:ext cx="964276" cy="38713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404040"/>
                </a:solidFill>
                <a:latin typeface="微软雅黑" panose="020B0503020204020204" charset="-122"/>
                <a:ea typeface="微软雅黑" panose="020B0503020204020204" charset="-122"/>
              </a:endParaRPr>
            </a:p>
          </p:txBody>
        </p:sp>
        <p:sp>
          <p:nvSpPr>
            <p:cNvPr id="5" name="矩形 4"/>
            <p:cNvSpPr/>
            <p:nvPr/>
          </p:nvSpPr>
          <p:spPr>
            <a:xfrm>
              <a:off x="3849761" y="2858086"/>
              <a:ext cx="1798790" cy="597402"/>
            </a:xfrm>
            <a:prstGeom prst="rect">
              <a:avLst/>
            </a:prstGeom>
            <a:solidFill>
              <a:schemeClr val="bg1">
                <a:lumMod val="75000"/>
              </a:schemeClr>
            </a:solidFill>
          </p:spPr>
          <p:txBody>
            <a:bodyPr wrap="none">
              <a:spAutoFit/>
            </a:bodyPr>
            <a:lstStyle/>
            <a:p>
              <a:pPr algn="ctr"/>
              <a:r>
                <a:rPr lang="zh-CN" altLang="en-US" sz="2025" b="1">
                  <a:solidFill>
                    <a:schemeClr val="bg1"/>
                  </a:solidFill>
                  <a:latin typeface="微软雅黑" panose="020B0503020204020204" charset="-122"/>
                  <a:ea typeface="微软雅黑" panose="020B0503020204020204" charset="-122"/>
                </a:rPr>
                <a:t>添加标题</a:t>
              </a:r>
              <a:endParaRPr lang="zh-CN" altLang="en-US" sz="2025" b="1">
                <a:solidFill>
                  <a:schemeClr val="bg1"/>
                </a:solidFill>
                <a:latin typeface="微软雅黑" panose="020B0503020204020204" charset="-122"/>
                <a:ea typeface="微软雅黑" panose="020B0503020204020204" charset="-122"/>
              </a:endParaRPr>
            </a:p>
          </p:txBody>
        </p:sp>
      </p:grpSp>
      <p:grpSp>
        <p:nvGrpSpPr>
          <p:cNvPr id="6" name="组合 5"/>
          <p:cNvGrpSpPr/>
          <p:nvPr/>
        </p:nvGrpSpPr>
        <p:grpSpPr>
          <a:xfrm>
            <a:off x="5046204" y="1222714"/>
            <a:ext cx="2884506" cy="2331599"/>
            <a:chOff x="6734746" y="1480458"/>
            <a:chExt cx="4273564" cy="3454400"/>
          </a:xfrm>
        </p:grpSpPr>
        <p:sp>
          <p:nvSpPr>
            <p:cNvPr id="7" name="任意多边形 6"/>
            <p:cNvSpPr/>
            <p:nvPr/>
          </p:nvSpPr>
          <p:spPr>
            <a:xfrm>
              <a:off x="6734746" y="1480458"/>
              <a:ext cx="741859" cy="3454400"/>
            </a:xfrm>
            <a:custGeom>
              <a:avLst/>
              <a:gdLst>
                <a:gd name="connsiteX0" fmla="*/ 0 w 2249716"/>
                <a:gd name="connsiteY0" fmla="*/ 0 h 4020457"/>
                <a:gd name="connsiteX1" fmla="*/ 1386292 w 2249716"/>
                <a:gd name="connsiteY1" fmla="*/ 0 h 4020457"/>
                <a:gd name="connsiteX2" fmla="*/ 1435624 w 2249716"/>
                <a:gd name="connsiteY2" fmla="*/ 44836 h 4020457"/>
                <a:gd name="connsiteX3" fmla="*/ 2249716 w 2249716"/>
                <a:gd name="connsiteY3" fmla="*/ 2010229 h 4020457"/>
                <a:gd name="connsiteX4" fmla="*/ 1435624 w 2249716"/>
                <a:gd name="connsiteY4" fmla="*/ 3975623 h 4020457"/>
                <a:gd name="connsiteX5" fmla="*/ 1386293 w 2249716"/>
                <a:gd name="connsiteY5" fmla="*/ 4020457 h 4020457"/>
                <a:gd name="connsiteX6" fmla="*/ 0 w 2249716"/>
                <a:gd name="connsiteY6" fmla="*/ 4020457 h 4020457"/>
                <a:gd name="connsiteX0-1" fmla="*/ 0 w 2249716"/>
                <a:gd name="connsiteY0-2" fmla="*/ 0 h 4020457"/>
                <a:gd name="connsiteX1-3" fmla="*/ 1386292 w 2249716"/>
                <a:gd name="connsiteY1-4" fmla="*/ 0 h 4020457"/>
                <a:gd name="connsiteX2-5" fmla="*/ 1435624 w 2249716"/>
                <a:gd name="connsiteY2-6" fmla="*/ 44836 h 4020457"/>
                <a:gd name="connsiteX3-7" fmla="*/ 2249716 w 2249716"/>
                <a:gd name="connsiteY3-8" fmla="*/ 2010229 h 4020457"/>
                <a:gd name="connsiteX4-9" fmla="*/ 1435624 w 2249716"/>
                <a:gd name="connsiteY4-10" fmla="*/ 3975623 h 4020457"/>
                <a:gd name="connsiteX5-11" fmla="*/ 1386293 w 2249716"/>
                <a:gd name="connsiteY5-12" fmla="*/ 4020457 h 4020457"/>
                <a:gd name="connsiteX6-13" fmla="*/ 0 w 2249716"/>
                <a:gd name="connsiteY6-14" fmla="*/ 4020457 h 4020457"/>
                <a:gd name="connsiteX7" fmla="*/ 91440 w 2249716"/>
                <a:gd name="connsiteY7" fmla="*/ 91440 h 4020457"/>
                <a:gd name="connsiteX0-15" fmla="*/ 0 w 2249716"/>
                <a:gd name="connsiteY0-16" fmla="*/ 0 h 4020457"/>
                <a:gd name="connsiteX1-17" fmla="*/ 1386292 w 2249716"/>
                <a:gd name="connsiteY1-18" fmla="*/ 0 h 4020457"/>
                <a:gd name="connsiteX2-19" fmla="*/ 1435624 w 2249716"/>
                <a:gd name="connsiteY2-20" fmla="*/ 44836 h 4020457"/>
                <a:gd name="connsiteX3-21" fmla="*/ 2249716 w 2249716"/>
                <a:gd name="connsiteY3-22" fmla="*/ 2010229 h 4020457"/>
                <a:gd name="connsiteX4-23" fmla="*/ 1435624 w 2249716"/>
                <a:gd name="connsiteY4-24" fmla="*/ 3975623 h 4020457"/>
                <a:gd name="connsiteX5-25" fmla="*/ 1386293 w 2249716"/>
                <a:gd name="connsiteY5-26" fmla="*/ 4020457 h 4020457"/>
                <a:gd name="connsiteX6-27" fmla="*/ 0 w 2249716"/>
                <a:gd name="connsiteY6-28" fmla="*/ 4020457 h 4020457"/>
                <a:gd name="connsiteX0-29" fmla="*/ 1386292 w 2249716"/>
                <a:gd name="connsiteY0-30" fmla="*/ 0 h 4020457"/>
                <a:gd name="connsiteX1-31" fmla="*/ 1435624 w 2249716"/>
                <a:gd name="connsiteY1-32" fmla="*/ 44836 h 4020457"/>
                <a:gd name="connsiteX2-33" fmla="*/ 2249716 w 2249716"/>
                <a:gd name="connsiteY2-34" fmla="*/ 2010229 h 4020457"/>
                <a:gd name="connsiteX3-35" fmla="*/ 1435624 w 2249716"/>
                <a:gd name="connsiteY3-36" fmla="*/ 3975623 h 4020457"/>
                <a:gd name="connsiteX4-37" fmla="*/ 1386293 w 2249716"/>
                <a:gd name="connsiteY4-38" fmla="*/ 4020457 h 4020457"/>
                <a:gd name="connsiteX5-39" fmla="*/ 0 w 2249716"/>
                <a:gd name="connsiteY5-40" fmla="*/ 4020457 h 4020457"/>
                <a:gd name="connsiteX0-41" fmla="*/ 0 w 863424"/>
                <a:gd name="connsiteY0-42" fmla="*/ 0 h 4020457"/>
                <a:gd name="connsiteX1-43" fmla="*/ 49332 w 863424"/>
                <a:gd name="connsiteY1-44" fmla="*/ 44836 h 4020457"/>
                <a:gd name="connsiteX2-45" fmla="*/ 863424 w 863424"/>
                <a:gd name="connsiteY2-46" fmla="*/ 2010229 h 4020457"/>
                <a:gd name="connsiteX3-47" fmla="*/ 49332 w 863424"/>
                <a:gd name="connsiteY3-48" fmla="*/ 3975623 h 4020457"/>
                <a:gd name="connsiteX4-49" fmla="*/ 1 w 863424"/>
                <a:gd name="connsiteY4-50" fmla="*/ 4020457 h 40204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63424" h="4020457">
                  <a:moveTo>
                    <a:pt x="0" y="0"/>
                  </a:moveTo>
                  <a:lnTo>
                    <a:pt x="49332" y="44836"/>
                  </a:lnTo>
                  <a:cubicBezTo>
                    <a:pt x="552320" y="547824"/>
                    <a:pt x="863424" y="1242695"/>
                    <a:pt x="863424" y="2010229"/>
                  </a:cubicBezTo>
                  <a:cubicBezTo>
                    <a:pt x="863424" y="2777763"/>
                    <a:pt x="552320" y="3472635"/>
                    <a:pt x="49332" y="3975623"/>
                  </a:cubicBezTo>
                  <a:lnTo>
                    <a:pt x="1" y="4020457"/>
                  </a:lnTo>
                </a:path>
              </a:pathLst>
            </a:custGeom>
            <a:noFill/>
            <a:ln w="28575">
              <a:solidFill>
                <a:srgbClr val="40404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1755">
                <a:solidFill>
                  <a:srgbClr val="404040"/>
                </a:solidFill>
                <a:latin typeface="微软雅黑" panose="020B0503020204020204" charset="-122"/>
                <a:ea typeface="微软雅黑" panose="020B0503020204020204" charset="-122"/>
              </a:endParaRPr>
            </a:p>
          </p:txBody>
        </p:sp>
        <p:sp>
          <p:nvSpPr>
            <p:cNvPr id="8" name="矩形 7"/>
            <p:cNvSpPr/>
            <p:nvPr/>
          </p:nvSpPr>
          <p:spPr>
            <a:xfrm>
              <a:off x="7439441" y="1652129"/>
              <a:ext cx="3251369" cy="536250"/>
            </a:xfrm>
            <a:prstGeom prst="rect">
              <a:avLst/>
            </a:prstGeom>
          </p:spPr>
          <p:txBody>
            <a:bodyPr wrap="none">
              <a:spAutoFit/>
            </a:bodyPr>
            <a:lstStyle/>
            <a:p>
              <a:r>
                <a:rPr lang="zh-CN" altLang="en-US" sz="1755">
                  <a:solidFill>
                    <a:schemeClr val="tx1">
                      <a:lumMod val="50000"/>
                      <a:lumOff val="50000"/>
                    </a:schemeClr>
                  </a:solidFill>
                  <a:latin typeface="微软雅黑" panose="020B0503020204020204" charset="-122"/>
                  <a:ea typeface="微软雅黑" panose="020B0503020204020204" charset="-122"/>
                </a:rPr>
                <a:t>此处输入标题或文字</a:t>
              </a:r>
              <a:endParaRPr lang="zh-CN" altLang="en-US" sz="1755">
                <a:solidFill>
                  <a:schemeClr val="tx1">
                    <a:lumMod val="50000"/>
                    <a:lumOff val="50000"/>
                  </a:schemeClr>
                </a:solidFill>
                <a:latin typeface="微软雅黑" panose="020B0503020204020204" charset="-122"/>
                <a:ea typeface="微软雅黑" panose="020B0503020204020204" charset="-122"/>
              </a:endParaRPr>
            </a:p>
          </p:txBody>
        </p:sp>
        <p:sp>
          <p:nvSpPr>
            <p:cNvPr id="13" name="椭圆 12"/>
            <p:cNvSpPr/>
            <p:nvPr/>
          </p:nvSpPr>
          <p:spPr>
            <a:xfrm>
              <a:off x="6954098" y="1805214"/>
              <a:ext cx="304800" cy="304800"/>
            </a:xfrm>
            <a:prstGeom prst="ellipse">
              <a:avLst/>
            </a:prstGeom>
            <a:solidFill>
              <a:schemeClr val="bg1">
                <a:lumMod val="75000"/>
              </a:schemeClr>
            </a:solidFill>
            <a:ln w="3810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1755">
                <a:solidFill>
                  <a:srgbClr val="404040"/>
                </a:solidFill>
                <a:latin typeface="微软雅黑" panose="020B0503020204020204" charset="-122"/>
                <a:ea typeface="微软雅黑" panose="020B0503020204020204" charset="-122"/>
              </a:endParaRPr>
            </a:p>
          </p:txBody>
        </p:sp>
        <p:sp>
          <p:nvSpPr>
            <p:cNvPr id="14" name="椭圆 13"/>
            <p:cNvSpPr/>
            <p:nvPr/>
          </p:nvSpPr>
          <p:spPr>
            <a:xfrm>
              <a:off x="6954098" y="4301671"/>
              <a:ext cx="304800" cy="304800"/>
            </a:xfrm>
            <a:prstGeom prst="ellipse">
              <a:avLst/>
            </a:prstGeom>
            <a:solidFill>
              <a:srgbClr val="FF7F7F"/>
            </a:solidFill>
            <a:ln w="3810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1755">
                <a:solidFill>
                  <a:srgbClr val="404040"/>
                </a:solidFill>
                <a:latin typeface="微软雅黑" panose="020B0503020204020204" charset="-122"/>
                <a:ea typeface="微软雅黑" panose="020B0503020204020204" charset="-122"/>
              </a:endParaRPr>
            </a:p>
          </p:txBody>
        </p:sp>
        <p:sp>
          <p:nvSpPr>
            <p:cNvPr id="15" name="椭圆 14"/>
            <p:cNvSpPr/>
            <p:nvPr/>
          </p:nvSpPr>
          <p:spPr>
            <a:xfrm>
              <a:off x="7308791" y="3469518"/>
              <a:ext cx="304800" cy="304800"/>
            </a:xfrm>
            <a:prstGeom prst="ellipse">
              <a:avLst/>
            </a:prstGeom>
            <a:solidFill>
              <a:schemeClr val="bg1">
                <a:lumMod val="75000"/>
              </a:schemeClr>
            </a:solidFill>
            <a:ln w="3810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1755">
                <a:solidFill>
                  <a:srgbClr val="404040"/>
                </a:solidFill>
                <a:latin typeface="微软雅黑" panose="020B0503020204020204" charset="-122"/>
                <a:ea typeface="微软雅黑" panose="020B0503020204020204" charset="-122"/>
              </a:endParaRPr>
            </a:p>
          </p:txBody>
        </p:sp>
        <p:sp>
          <p:nvSpPr>
            <p:cNvPr id="16" name="矩形 15"/>
            <p:cNvSpPr/>
            <p:nvPr/>
          </p:nvSpPr>
          <p:spPr>
            <a:xfrm>
              <a:off x="7756941" y="2515729"/>
              <a:ext cx="3251369" cy="536250"/>
            </a:xfrm>
            <a:prstGeom prst="rect">
              <a:avLst/>
            </a:prstGeom>
          </p:spPr>
          <p:txBody>
            <a:bodyPr wrap="none">
              <a:spAutoFit/>
            </a:bodyPr>
            <a:lstStyle/>
            <a:p>
              <a:r>
                <a:rPr lang="zh-CN" altLang="en-US" sz="1755">
                  <a:solidFill>
                    <a:schemeClr val="tx1">
                      <a:lumMod val="50000"/>
                      <a:lumOff val="50000"/>
                    </a:schemeClr>
                  </a:solidFill>
                  <a:latin typeface="微软雅黑" panose="020B0503020204020204" charset="-122"/>
                  <a:ea typeface="微软雅黑" panose="020B0503020204020204" charset="-122"/>
                </a:rPr>
                <a:t>此处输入标题或文字</a:t>
              </a:r>
              <a:endParaRPr lang="zh-CN" altLang="en-US" sz="1755">
                <a:solidFill>
                  <a:schemeClr val="tx1">
                    <a:lumMod val="50000"/>
                    <a:lumOff val="50000"/>
                  </a:schemeClr>
                </a:solidFill>
                <a:latin typeface="微软雅黑" panose="020B0503020204020204" charset="-122"/>
                <a:ea typeface="微软雅黑" panose="020B0503020204020204" charset="-122"/>
              </a:endParaRPr>
            </a:p>
          </p:txBody>
        </p:sp>
        <p:sp>
          <p:nvSpPr>
            <p:cNvPr id="17" name="矩形 16"/>
            <p:cNvSpPr/>
            <p:nvPr/>
          </p:nvSpPr>
          <p:spPr>
            <a:xfrm>
              <a:off x="7756941" y="3353929"/>
              <a:ext cx="3251369" cy="536250"/>
            </a:xfrm>
            <a:prstGeom prst="rect">
              <a:avLst/>
            </a:prstGeom>
          </p:spPr>
          <p:txBody>
            <a:bodyPr wrap="none">
              <a:spAutoFit/>
            </a:bodyPr>
            <a:lstStyle/>
            <a:p>
              <a:r>
                <a:rPr lang="zh-CN" altLang="en-US" sz="1755">
                  <a:solidFill>
                    <a:schemeClr val="tx1">
                      <a:lumMod val="50000"/>
                      <a:lumOff val="50000"/>
                    </a:schemeClr>
                  </a:solidFill>
                  <a:latin typeface="微软雅黑" panose="020B0503020204020204" charset="-122"/>
                  <a:ea typeface="微软雅黑" panose="020B0503020204020204" charset="-122"/>
                </a:rPr>
                <a:t>此处输入标题或文字</a:t>
              </a:r>
              <a:endParaRPr lang="zh-CN" altLang="en-US" sz="1755">
                <a:solidFill>
                  <a:schemeClr val="tx1">
                    <a:lumMod val="50000"/>
                    <a:lumOff val="50000"/>
                  </a:schemeClr>
                </a:solidFill>
                <a:latin typeface="微软雅黑" panose="020B0503020204020204" charset="-122"/>
                <a:ea typeface="微软雅黑" panose="020B0503020204020204" charset="-122"/>
              </a:endParaRPr>
            </a:p>
          </p:txBody>
        </p:sp>
        <p:sp>
          <p:nvSpPr>
            <p:cNvPr id="18" name="矩形 17"/>
            <p:cNvSpPr/>
            <p:nvPr/>
          </p:nvSpPr>
          <p:spPr>
            <a:xfrm>
              <a:off x="7516586" y="4209534"/>
              <a:ext cx="3251369" cy="536250"/>
            </a:xfrm>
            <a:prstGeom prst="rect">
              <a:avLst/>
            </a:prstGeom>
          </p:spPr>
          <p:txBody>
            <a:bodyPr wrap="none">
              <a:spAutoFit/>
            </a:bodyPr>
            <a:lstStyle/>
            <a:p>
              <a:r>
                <a:rPr lang="zh-CN" altLang="en-US" sz="1755">
                  <a:solidFill>
                    <a:schemeClr val="tx1">
                      <a:lumMod val="50000"/>
                      <a:lumOff val="50000"/>
                    </a:schemeClr>
                  </a:solidFill>
                  <a:latin typeface="微软雅黑" panose="020B0503020204020204" charset="-122"/>
                  <a:ea typeface="微软雅黑" panose="020B0503020204020204" charset="-122"/>
                </a:rPr>
                <a:t>此处输入标题或文字</a:t>
              </a:r>
              <a:endParaRPr lang="zh-CN" altLang="en-US" sz="1755">
                <a:solidFill>
                  <a:schemeClr val="tx1">
                    <a:lumMod val="50000"/>
                    <a:lumOff val="50000"/>
                  </a:schemeClr>
                </a:solidFill>
                <a:latin typeface="微软雅黑" panose="020B0503020204020204" charset="-122"/>
                <a:ea typeface="微软雅黑" panose="020B0503020204020204" charset="-122"/>
              </a:endParaRPr>
            </a:p>
          </p:txBody>
        </p:sp>
        <p:sp>
          <p:nvSpPr>
            <p:cNvPr id="19" name="椭圆 18"/>
            <p:cNvSpPr/>
            <p:nvPr/>
          </p:nvSpPr>
          <p:spPr>
            <a:xfrm>
              <a:off x="7308791" y="2637366"/>
              <a:ext cx="304800" cy="304800"/>
            </a:xfrm>
            <a:prstGeom prst="ellipse">
              <a:avLst/>
            </a:prstGeom>
            <a:solidFill>
              <a:srgbClr val="FF7F7F"/>
            </a:solidFill>
            <a:ln w="38100">
              <a:solidFill>
                <a:srgbClr val="FFF9E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1755">
                <a:solidFill>
                  <a:srgbClr val="404040"/>
                </a:solidFill>
                <a:latin typeface="微软雅黑" panose="020B0503020204020204" charset="-122"/>
                <a:ea typeface="微软雅黑" panose="020B0503020204020204" charset="-122"/>
              </a:endParaRPr>
            </a:p>
          </p:txBody>
        </p:sp>
      </p:grpSp>
      <p:grpSp>
        <p:nvGrpSpPr>
          <p:cNvPr id="20" name="组合 19"/>
          <p:cNvGrpSpPr/>
          <p:nvPr/>
        </p:nvGrpSpPr>
        <p:grpSpPr>
          <a:xfrm>
            <a:off x="1366944" y="1424204"/>
            <a:ext cx="1880954" cy="1880954"/>
            <a:chOff x="1331685" y="2121877"/>
            <a:chExt cx="2786743" cy="2786743"/>
          </a:xfrm>
        </p:grpSpPr>
        <p:sp>
          <p:nvSpPr>
            <p:cNvPr id="21" name="椭圆 20"/>
            <p:cNvSpPr/>
            <p:nvPr/>
          </p:nvSpPr>
          <p:spPr>
            <a:xfrm>
              <a:off x="1331685" y="2121877"/>
              <a:ext cx="2786743" cy="2786743"/>
            </a:xfrm>
            <a:prstGeom prst="ellipse">
              <a:avLst/>
            </a:prstGeom>
            <a:solidFill>
              <a:srgbClr val="FF7F7F"/>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a:solidFill>
                  <a:schemeClr val="bg1"/>
                </a:solidFill>
                <a:latin typeface="微软雅黑" panose="020B0503020204020204" charset="-122"/>
                <a:ea typeface="微软雅黑" panose="020B0503020204020204" charset="-122"/>
              </a:endParaRPr>
            </a:p>
          </p:txBody>
        </p:sp>
        <p:pic>
          <p:nvPicPr>
            <p:cNvPr id="22" name="图片 21"/>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791054" y="2549823"/>
              <a:ext cx="1948838" cy="18570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1000" fill="hold"/>
                                        <p:tgtEl>
                                          <p:spTgt spid="20"/>
                                        </p:tgtEl>
                                        <p:attrNameLst>
                                          <p:attrName>ppt_x</p:attrName>
                                        </p:attrNameLst>
                                      </p:cBhvr>
                                      <p:tavLst>
                                        <p:tav tm="0">
                                          <p:val>
                                            <p:strVal val="1+#ppt_w/2"/>
                                          </p:val>
                                        </p:tav>
                                        <p:tav tm="100000">
                                          <p:val>
                                            <p:strVal val="#ppt_x"/>
                                          </p:val>
                                        </p:tav>
                                      </p:tavLst>
                                    </p:anim>
                                    <p:anim calcmode="lin" valueType="num">
                                      <p:cBhvr additive="base">
                                        <p:cTn id="14" dur="1000" fill="hold"/>
                                        <p:tgtEl>
                                          <p:spTgt spid="20"/>
                                        </p:tgtEl>
                                        <p:attrNameLst>
                                          <p:attrName>ppt_y</p:attrName>
                                        </p:attrNameLst>
                                      </p:cBhvr>
                                      <p:tavLst>
                                        <p:tav tm="0">
                                          <p:val>
                                            <p:strVal val="#ppt_y"/>
                                          </p:val>
                                        </p:tav>
                                        <p:tav tm="100000">
                                          <p:val>
                                            <p:strVal val="#ppt_y"/>
                                          </p:val>
                                        </p:tav>
                                      </p:tavLst>
                                    </p:anim>
                                  </p:childTnLst>
                                </p:cTn>
                              </p:par>
                              <p:par>
                                <p:cTn id="15" presetID="8" presetClass="emph" presetSubtype="0" fill="hold" nodeType="withEffect">
                                  <p:stCondLst>
                                    <p:cond delay="0"/>
                                  </p:stCondLst>
                                  <p:childTnLst>
                                    <p:animRot by="-21600000">
                                      <p:cBhvr>
                                        <p:cTn id="16" dur="1000" fill="hold"/>
                                        <p:tgtEl>
                                          <p:spTgt spid="20"/>
                                        </p:tgtEl>
                                        <p:attrNameLst>
                                          <p:attrName>r</p:attrName>
                                        </p:attrNameLst>
                                      </p:cBhvr>
                                    </p:animRo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p:tgtEl>
                                          <p:spTgt spid="3"/>
                                        </p:tgtEl>
                                        <p:attrNameLst>
                                          <p:attrName>ppt_x</p:attrName>
                                        </p:attrNameLst>
                                      </p:cBhvr>
                                      <p:tavLst>
                                        <p:tav tm="0">
                                          <p:val>
                                            <p:strVal val="#ppt_x-#ppt_w*1.125000"/>
                                          </p:val>
                                        </p:tav>
                                        <p:tav tm="100000">
                                          <p:val>
                                            <p:strVal val="#ppt_x"/>
                                          </p:val>
                                        </p:tav>
                                      </p:tavLst>
                                    </p:anim>
                                    <p:animEffect transition="in" filter="wipe(right)">
                                      <p:cBhvr>
                                        <p:cTn id="21" dur="500"/>
                                        <p:tgtEl>
                                          <p:spTgt spid="3"/>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1500"/>
                                        <p:tgtEl>
                                          <p:spTgt spid="6"/>
                                        </p:tgtEl>
                                      </p:cBhvr>
                                    </p:animEffect>
                                  </p:childTnLst>
                                </p:cTn>
                              </p:par>
                            </p:childTnLst>
                          </p:cTn>
                        </p:par>
                        <p:par>
                          <p:cTn id="26" fill="hold">
                            <p:stCondLst>
                              <p:cond delay="3500"/>
                            </p:stCondLst>
                            <p:childTnLst>
                              <p:par>
                                <p:cTn id="27" presetID="18" presetClass="entr" presetSubtype="6"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strips(downRight)">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职业目标规划</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8" name="Rectangle 3"/>
          <p:cNvSpPr/>
          <p:nvPr/>
        </p:nvSpPr>
        <p:spPr>
          <a:xfrm>
            <a:off x="0" y="1360656"/>
            <a:ext cx="2486025" cy="685762"/>
          </a:xfrm>
          <a:prstGeom prst="rect">
            <a:avLst/>
          </a:prstGeom>
          <a:solidFill>
            <a:srgbClr val="FF7F7F"/>
          </a:solidFill>
          <a:ln>
            <a:noFill/>
          </a:ln>
        </p:spPr>
        <p:style>
          <a:lnRef idx="2">
            <a:schemeClr val="accent1">
              <a:shade val="50000"/>
            </a:schemeClr>
          </a:lnRef>
          <a:fillRef idx="1001">
            <a:schemeClr val="dk2"/>
          </a:fillRef>
          <a:effectRef idx="0">
            <a:schemeClr val="accent1"/>
          </a:effectRef>
          <a:fontRef idx="minor">
            <a:schemeClr val="lt1"/>
          </a:fontRef>
        </p:style>
        <p:txBody>
          <a:bodyPr lIns="68575" tIns="34287" rIns="68575" bIns="34287" rtlCol="0" anchor="ctr"/>
          <a:p>
            <a:pPr algn="ctr"/>
            <a:endParaRPr lang="en-US" sz="1280"/>
          </a:p>
        </p:txBody>
      </p:sp>
      <p:sp>
        <p:nvSpPr>
          <p:cNvPr id="3" name="Rectangle 29"/>
          <p:cNvSpPr/>
          <p:nvPr/>
        </p:nvSpPr>
        <p:spPr>
          <a:xfrm>
            <a:off x="2596875" y="3337806"/>
            <a:ext cx="6547125" cy="685762"/>
          </a:xfrm>
          <a:prstGeom prst="rect">
            <a:avLst/>
          </a:prstGeom>
          <a:solidFill>
            <a:srgbClr val="FF7F7F"/>
          </a:solidFill>
          <a:ln>
            <a:noFill/>
          </a:ln>
        </p:spPr>
        <p:style>
          <a:lnRef idx="2">
            <a:schemeClr val="accent1">
              <a:shade val="50000"/>
            </a:schemeClr>
          </a:lnRef>
          <a:fillRef idx="1001">
            <a:schemeClr val="dk2"/>
          </a:fillRef>
          <a:effectRef idx="0">
            <a:schemeClr val="accent1"/>
          </a:effectRef>
          <a:fontRef idx="minor">
            <a:schemeClr val="lt1"/>
          </a:fontRef>
        </p:style>
        <p:txBody>
          <a:bodyPr lIns="68575" tIns="34287" rIns="68575" bIns="34287" rtlCol="0" anchor="ctr"/>
          <a:p>
            <a:pPr marL="213995" indent="-213995" algn="ctr">
              <a:buFont typeface="Wingdings" panose="05000000000000000000" pitchFamily="2" charset="2"/>
              <a:buChar char="n"/>
            </a:pPr>
            <a:r>
              <a:rPr lang="zh-CN" altLang="en-US" sz="1210" dirty="0">
                <a:latin typeface="微软雅黑" panose="020B0503020204020204" charset="-122"/>
                <a:ea typeface="微软雅黑" panose="020B0503020204020204" charset="-122"/>
              </a:rPr>
              <a:t>点击此处添加文字内容点击此处添加文字内容点击此处添加文字内容点击此处添加文字内容</a:t>
            </a:r>
            <a:endParaRPr lang="en-US" altLang="zh-CN" sz="1210" dirty="0">
              <a:latin typeface="微软雅黑" panose="020B0503020204020204" charset="-122"/>
              <a:ea typeface="微软雅黑" panose="020B0503020204020204" charset="-122"/>
            </a:endParaRPr>
          </a:p>
        </p:txBody>
      </p:sp>
      <p:sp>
        <p:nvSpPr>
          <p:cNvPr id="4" name="Rectangle 18"/>
          <p:cNvSpPr/>
          <p:nvPr/>
        </p:nvSpPr>
        <p:spPr>
          <a:xfrm>
            <a:off x="4985111" y="1360327"/>
            <a:ext cx="2342660" cy="1901283"/>
          </a:xfrm>
          <a:prstGeom prst="rect">
            <a:avLst/>
          </a:prstGeom>
          <a:solidFill>
            <a:srgbClr val="BFBFBF"/>
          </a:solidFill>
          <a:ln>
            <a:noFill/>
          </a:ln>
        </p:spPr>
        <p:style>
          <a:lnRef idx="2">
            <a:schemeClr val="accent1">
              <a:shade val="50000"/>
            </a:schemeClr>
          </a:lnRef>
          <a:fillRef idx="1001">
            <a:schemeClr val="dk2"/>
          </a:fillRef>
          <a:effectRef idx="0">
            <a:schemeClr val="accent1"/>
          </a:effectRef>
          <a:fontRef idx="minor">
            <a:schemeClr val="lt1"/>
          </a:fontRef>
        </p:style>
        <p:txBody>
          <a:bodyPr lIns="68575" tIns="34287" rIns="68575" bIns="34287" rtlCol="0" anchor="ctr"/>
          <a:p>
            <a:pPr marL="213995" indent="-213995" algn="ctr">
              <a:buFont typeface="Wingdings" panose="05000000000000000000" pitchFamily="2" charset="2"/>
              <a:buChar char="n"/>
            </a:pPr>
            <a:r>
              <a:rPr lang="zh-CN" altLang="en-US" sz="1210" dirty="0">
                <a:latin typeface="微软雅黑" panose="020B0503020204020204" charset="-122"/>
                <a:ea typeface="微软雅黑" panose="020B0503020204020204" charset="-122"/>
              </a:rPr>
              <a:t>添加文字内容</a:t>
            </a:r>
            <a:endParaRPr lang="en-US" altLang="zh-CN" sz="1210" dirty="0">
              <a:latin typeface="微软雅黑" panose="020B0503020204020204" charset="-122"/>
              <a:ea typeface="微软雅黑" panose="020B0503020204020204" charset="-122"/>
            </a:endParaRPr>
          </a:p>
          <a:p>
            <a:pPr marL="213995" indent="-213995" algn="ctr">
              <a:buFont typeface="Wingdings" panose="05000000000000000000" pitchFamily="2" charset="2"/>
              <a:buChar char="n"/>
            </a:pPr>
            <a:endParaRPr lang="en-US" sz="1210" dirty="0">
              <a:latin typeface="微软雅黑" panose="020B0503020204020204" charset="-122"/>
              <a:ea typeface="微软雅黑" panose="020B0503020204020204" charset="-122"/>
            </a:endParaRPr>
          </a:p>
          <a:p>
            <a:pPr marL="213995" indent="-213995" algn="ctr">
              <a:buFont typeface="Wingdings" panose="05000000000000000000" pitchFamily="2" charset="2"/>
              <a:buChar char="n"/>
            </a:pPr>
            <a:r>
              <a:rPr lang="zh-CN" altLang="en-US" sz="1210" dirty="0">
                <a:latin typeface="微软雅黑" panose="020B0503020204020204" charset="-122"/>
                <a:ea typeface="微软雅黑" panose="020B0503020204020204" charset="-122"/>
              </a:rPr>
              <a:t>添加文字内容</a:t>
            </a:r>
            <a:endParaRPr lang="en-US" altLang="zh-CN" sz="1210" dirty="0">
              <a:latin typeface="微软雅黑" panose="020B0503020204020204" charset="-122"/>
              <a:ea typeface="微软雅黑" panose="020B0503020204020204" charset="-122"/>
            </a:endParaRPr>
          </a:p>
          <a:p>
            <a:pPr marL="213995" indent="-213995" algn="ctr">
              <a:buFont typeface="Wingdings" panose="05000000000000000000" pitchFamily="2" charset="2"/>
              <a:buChar char="n"/>
            </a:pPr>
            <a:endParaRPr lang="en-US" sz="1210" dirty="0">
              <a:latin typeface="微软雅黑" panose="020B0503020204020204" charset="-122"/>
              <a:ea typeface="微软雅黑" panose="020B0503020204020204" charset="-122"/>
            </a:endParaRPr>
          </a:p>
          <a:p>
            <a:pPr marL="213995" indent="-213995" algn="ctr">
              <a:buFont typeface="Wingdings" panose="05000000000000000000" pitchFamily="2" charset="2"/>
              <a:buChar char="n"/>
            </a:pPr>
            <a:r>
              <a:rPr lang="zh-CN" altLang="en-US" sz="1210" dirty="0">
                <a:latin typeface="微软雅黑" panose="020B0503020204020204" charset="-122"/>
                <a:ea typeface="微软雅黑" panose="020B0503020204020204" charset="-122"/>
              </a:rPr>
              <a:t>添加文字内容</a:t>
            </a:r>
            <a:endParaRPr lang="en-US" altLang="zh-CN" sz="1210" dirty="0">
              <a:latin typeface="微软雅黑" panose="020B0503020204020204" charset="-122"/>
              <a:ea typeface="微软雅黑" panose="020B0503020204020204" charset="-122"/>
            </a:endParaRPr>
          </a:p>
          <a:p>
            <a:pPr marL="213995" indent="-213995" algn="ctr">
              <a:buFont typeface="Wingdings" panose="05000000000000000000" pitchFamily="2" charset="2"/>
              <a:buChar char="n"/>
            </a:pPr>
            <a:endParaRPr lang="en-US" sz="1210" dirty="0">
              <a:latin typeface="微软雅黑" panose="020B0503020204020204" charset="-122"/>
              <a:ea typeface="微软雅黑" panose="020B0503020204020204" charset="-122"/>
            </a:endParaRPr>
          </a:p>
          <a:p>
            <a:pPr marL="213995" indent="-213995" algn="ctr">
              <a:buFont typeface="Wingdings" panose="05000000000000000000" pitchFamily="2" charset="2"/>
              <a:buChar char="n"/>
            </a:pPr>
            <a:r>
              <a:rPr lang="zh-CN" altLang="en-US" sz="1210" dirty="0">
                <a:latin typeface="微软雅黑" panose="020B0503020204020204" charset="-122"/>
                <a:ea typeface="微软雅黑" panose="020B0503020204020204" charset="-122"/>
              </a:rPr>
              <a:t>添加文字内容</a:t>
            </a:r>
            <a:endParaRPr lang="en-US" altLang="zh-CN" sz="1210" dirty="0">
              <a:latin typeface="微软雅黑" panose="020B0503020204020204" charset="-122"/>
              <a:ea typeface="微软雅黑" panose="020B0503020204020204" charset="-122"/>
            </a:endParaRPr>
          </a:p>
        </p:txBody>
      </p:sp>
      <p:sp>
        <p:nvSpPr>
          <p:cNvPr id="5" name="Rectangle 44"/>
          <p:cNvSpPr/>
          <p:nvPr/>
        </p:nvSpPr>
        <p:spPr>
          <a:xfrm>
            <a:off x="2596875" y="1360327"/>
            <a:ext cx="2289451" cy="190128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lIns="68575" tIns="34287" rIns="68575" bIns="34287" rtlCol="0" anchor="ctr"/>
          <a:p>
            <a:pPr algn="ctr"/>
            <a:endParaRPr lang="en-US" sz="1280" dirty="0"/>
          </a:p>
        </p:txBody>
      </p:sp>
      <p:sp>
        <p:nvSpPr>
          <p:cNvPr id="6" name="矩形 5"/>
          <p:cNvSpPr/>
          <p:nvPr/>
        </p:nvSpPr>
        <p:spPr>
          <a:xfrm>
            <a:off x="233834" y="2345281"/>
            <a:ext cx="2363041" cy="835607"/>
          </a:xfrm>
          <a:prstGeom prst="rect">
            <a:avLst/>
          </a:prstGeom>
        </p:spPr>
        <p:txBody>
          <a:bodyPr wrap="square" lIns="68575" tIns="34287" rIns="68575" bIns="34287">
            <a:spAutoFit/>
          </a:bodyPr>
          <a:p>
            <a:pPr>
              <a:lnSpc>
                <a:spcPct val="125000"/>
              </a:lnSpc>
            </a:pPr>
            <a:r>
              <a:rPr lang="zh-CN" altLang="en-US" sz="995" b="1" dirty="0">
                <a:solidFill>
                  <a:schemeClr val="bg1">
                    <a:lumMod val="50000"/>
                  </a:schemeClr>
                </a:solidFill>
                <a:latin typeface="微软雅黑" panose="020B0503020204020204" charset="-122"/>
                <a:ea typeface="微软雅黑" panose="020B0503020204020204" charset="-122"/>
              </a:rPr>
              <a:t>标题一</a:t>
            </a:r>
            <a:endParaRPr lang="en-US" altLang="zh-CN" sz="995" b="1" dirty="0">
              <a:solidFill>
                <a:schemeClr val="bg1">
                  <a:lumMod val="50000"/>
                </a:schemeClr>
              </a:solidFill>
              <a:latin typeface="微软雅黑" panose="020B0503020204020204" charset="-122"/>
              <a:ea typeface="微软雅黑" panose="020B0503020204020204" charset="-122"/>
            </a:endParaRPr>
          </a:p>
          <a:p>
            <a:pPr>
              <a:lnSpc>
                <a:spcPct val="125000"/>
              </a:lnSpc>
            </a:pPr>
            <a:r>
              <a:rPr lang="zh-CN" altLang="en-US" sz="995" dirty="0">
                <a:solidFill>
                  <a:schemeClr val="bg1">
                    <a:lumMod val="50000"/>
                  </a:schemeClr>
                </a:solidFill>
                <a:latin typeface="微软雅黑" panose="020B0503020204020204" charset="-122"/>
                <a:ea typeface="微软雅黑" panose="020B0503020204020204" charset="-122"/>
              </a:rPr>
              <a:t>点击此处添加文字内容点击此处添加文字内容点击此处添加文字内容点击此处添加文字内容</a:t>
            </a:r>
            <a:endParaRPr lang="zh-CN" altLang="en-US" sz="995" dirty="0">
              <a:solidFill>
                <a:schemeClr val="bg1">
                  <a:lumMod val="50000"/>
                </a:schemeClr>
              </a:solidFill>
              <a:latin typeface="微软雅黑" panose="020B0503020204020204" charset="-122"/>
              <a:ea typeface="微软雅黑" panose="020B0503020204020204" charset="-122"/>
            </a:endParaRPr>
          </a:p>
        </p:txBody>
      </p:sp>
      <p:sp>
        <p:nvSpPr>
          <p:cNvPr id="13" name="矩形 12"/>
          <p:cNvSpPr/>
          <p:nvPr/>
        </p:nvSpPr>
        <p:spPr>
          <a:xfrm>
            <a:off x="233834" y="3568626"/>
            <a:ext cx="2363041" cy="835607"/>
          </a:xfrm>
          <a:prstGeom prst="rect">
            <a:avLst/>
          </a:prstGeom>
        </p:spPr>
        <p:txBody>
          <a:bodyPr wrap="square" lIns="68575" tIns="34287" rIns="68575" bIns="34287">
            <a:spAutoFit/>
          </a:bodyPr>
          <a:p>
            <a:pPr>
              <a:lnSpc>
                <a:spcPct val="125000"/>
              </a:lnSpc>
            </a:pPr>
            <a:r>
              <a:rPr lang="zh-CN" altLang="en-US" sz="995" b="1" dirty="0">
                <a:solidFill>
                  <a:schemeClr val="bg1">
                    <a:lumMod val="50000"/>
                  </a:schemeClr>
                </a:solidFill>
                <a:latin typeface="微软雅黑" panose="020B0503020204020204" charset="-122"/>
                <a:ea typeface="微软雅黑" panose="020B0503020204020204" charset="-122"/>
              </a:rPr>
              <a:t>标题二</a:t>
            </a:r>
            <a:endParaRPr lang="en-US" altLang="zh-CN" sz="995" b="1" dirty="0">
              <a:solidFill>
                <a:schemeClr val="bg1">
                  <a:lumMod val="50000"/>
                </a:schemeClr>
              </a:solidFill>
              <a:latin typeface="微软雅黑" panose="020B0503020204020204" charset="-122"/>
              <a:ea typeface="微软雅黑" panose="020B0503020204020204" charset="-122"/>
            </a:endParaRPr>
          </a:p>
          <a:p>
            <a:pPr>
              <a:lnSpc>
                <a:spcPct val="125000"/>
              </a:lnSpc>
            </a:pPr>
            <a:r>
              <a:rPr lang="zh-CN" altLang="en-US" sz="995" dirty="0">
                <a:solidFill>
                  <a:schemeClr val="bg1">
                    <a:lumMod val="50000"/>
                  </a:schemeClr>
                </a:solidFill>
                <a:latin typeface="微软雅黑" panose="020B0503020204020204" charset="-122"/>
                <a:ea typeface="微软雅黑" panose="020B0503020204020204" charset="-122"/>
              </a:rPr>
              <a:t>点击此处添加文字内容点击此处添加文字内容点击此处添加文字内容点击此处添加文字内容</a:t>
            </a:r>
            <a:endParaRPr lang="zh-CN" altLang="en-US" sz="995"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3599"/>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4099"/>
                            </p:stCondLst>
                            <p:childTnLst>
                              <p:par>
                                <p:cTn id="27" presetID="10"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4599"/>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 grpId="0" bldLvl="0" animBg="1"/>
      <p:bldP spid="4" grpId="0" bldLvl="0" animBg="1"/>
      <p:bldP spid="5" grpId="0" bldLvl="0" animBg="1"/>
      <p:bldP spid="6"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职业目标规划</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cxnSp>
        <p:nvCxnSpPr>
          <p:cNvPr id="4" name="直接连接符 3"/>
          <p:cNvCxnSpPr/>
          <p:nvPr/>
        </p:nvCxnSpPr>
        <p:spPr>
          <a:xfrm>
            <a:off x="869085" y="2837934"/>
            <a:ext cx="7347475" cy="0"/>
          </a:xfrm>
          <a:prstGeom prst="line">
            <a:avLst/>
          </a:prstGeom>
          <a:ln w="38100">
            <a:solidFill>
              <a:srgbClr val="FF7F7F"/>
            </a:solidFill>
            <a:prstDash val="sysDot"/>
            <a:headEnd type="oval"/>
            <a:tailEnd type="stealth" w="lg" len="lg"/>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1147484" y="898865"/>
            <a:ext cx="1413890" cy="2384296"/>
            <a:chOff x="1022065" y="1330856"/>
            <a:chExt cx="2094761" cy="3532474"/>
          </a:xfrm>
        </p:grpSpPr>
        <p:grpSp>
          <p:nvGrpSpPr>
            <p:cNvPr id="8" name="组合 7"/>
            <p:cNvGrpSpPr/>
            <p:nvPr/>
          </p:nvGrpSpPr>
          <p:grpSpPr>
            <a:xfrm>
              <a:off x="1307445" y="2219327"/>
              <a:ext cx="1524000" cy="1985962"/>
              <a:chOff x="1323975" y="2219326"/>
              <a:chExt cx="1524000" cy="1985962"/>
            </a:xfrm>
          </p:grpSpPr>
          <p:cxnSp>
            <p:nvCxnSpPr>
              <p:cNvPr id="7" name="直接连接符 6"/>
              <p:cNvCxnSpPr/>
              <p:nvPr/>
            </p:nvCxnSpPr>
            <p:spPr>
              <a:xfrm>
                <a:off x="2085975" y="3748088"/>
                <a:ext cx="0" cy="457200"/>
              </a:xfrm>
              <a:prstGeom prst="line">
                <a:avLst/>
              </a:prstGeom>
              <a:ln w="19050">
                <a:solidFill>
                  <a:srgbClr val="FF7F7F"/>
                </a:solidFill>
                <a:tailEnd type="oval" w="lg" len="lg"/>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323975" y="2219326"/>
                <a:ext cx="1524000" cy="1524000"/>
              </a:xfrm>
              <a:prstGeom prst="ellipse">
                <a:avLst/>
              </a:prstGeom>
              <a:solidFill>
                <a:srgbClr val="FF7F7F"/>
              </a:solidFill>
              <a:ln w="57150">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grpSp>
        <p:sp>
          <p:nvSpPr>
            <p:cNvPr id="2" name="矩形 1"/>
            <p:cNvSpPr/>
            <p:nvPr/>
          </p:nvSpPr>
          <p:spPr>
            <a:xfrm>
              <a:off x="1022065" y="1330856"/>
              <a:ext cx="2094761" cy="908803"/>
            </a:xfrm>
            <a:prstGeom prst="rect">
              <a:avLst/>
            </a:prstGeom>
          </p:spPr>
          <p:txBody>
            <a:bodyPr wrap="square">
              <a:spAutoFit/>
            </a:bodyPr>
            <a:lstStyle/>
            <a:p>
              <a:r>
                <a:rPr sz="67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675"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 name="文本框 2"/>
            <p:cNvSpPr txBox="1"/>
            <p:nvPr/>
          </p:nvSpPr>
          <p:spPr>
            <a:xfrm>
              <a:off x="1463578" y="4265929"/>
              <a:ext cx="1211737" cy="597401"/>
            </a:xfrm>
            <a:prstGeom prst="rect">
              <a:avLst/>
            </a:prstGeom>
            <a:noFill/>
          </p:spPr>
          <p:txBody>
            <a:bodyPr wrap="none" rtlCol="0">
              <a:spAutoFit/>
            </a:bodyPr>
            <a:lstStyle/>
            <a:p>
              <a:pPr algn="ctr"/>
              <a:r>
                <a:rPr lang="en-US" altLang="zh-CN" sz="2025" b="1">
                  <a:solidFill>
                    <a:srgbClr val="FF7F7F"/>
                  </a:solidFill>
                  <a:latin typeface="微软雅黑" panose="020B0503020204020204" charset="-122"/>
                  <a:ea typeface="微软雅黑" panose="020B0503020204020204" charset="-122"/>
                </a:rPr>
                <a:t>2013</a:t>
              </a:r>
              <a:endParaRPr lang="en-US" altLang="zh-CN" sz="2025" b="1">
                <a:solidFill>
                  <a:srgbClr val="FF7F7F"/>
                </a:solidFill>
                <a:latin typeface="微软雅黑" panose="020B0503020204020204" charset="-122"/>
                <a:ea typeface="微软雅黑" panose="020B0503020204020204" charset="-122"/>
              </a:endParaRPr>
            </a:p>
          </p:txBody>
        </p:sp>
        <p:pic>
          <p:nvPicPr>
            <p:cNvPr id="25" name="图片 2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731381" y="2446072"/>
              <a:ext cx="676128" cy="1020652"/>
            </a:xfrm>
            <a:prstGeom prst="rect">
              <a:avLst/>
            </a:prstGeom>
          </p:spPr>
        </p:pic>
      </p:grpSp>
      <p:grpSp>
        <p:nvGrpSpPr>
          <p:cNvPr id="80" name="组合 79"/>
          <p:cNvGrpSpPr/>
          <p:nvPr/>
        </p:nvGrpSpPr>
        <p:grpSpPr>
          <a:xfrm>
            <a:off x="3841874" y="865845"/>
            <a:ext cx="1413890" cy="2417317"/>
            <a:chOff x="5013962" y="1281934"/>
            <a:chExt cx="2094761" cy="3581396"/>
          </a:xfrm>
        </p:grpSpPr>
        <p:grpSp>
          <p:nvGrpSpPr>
            <p:cNvPr id="28" name="组合 27"/>
            <p:cNvGrpSpPr/>
            <p:nvPr/>
          </p:nvGrpSpPr>
          <p:grpSpPr>
            <a:xfrm>
              <a:off x="5299342" y="2219327"/>
              <a:ext cx="1524000" cy="1985962"/>
              <a:chOff x="1323975" y="2219326"/>
              <a:chExt cx="1524000" cy="1985962"/>
            </a:xfrm>
          </p:grpSpPr>
          <p:cxnSp>
            <p:nvCxnSpPr>
              <p:cNvPr id="32" name="直接连接符 31"/>
              <p:cNvCxnSpPr/>
              <p:nvPr/>
            </p:nvCxnSpPr>
            <p:spPr>
              <a:xfrm>
                <a:off x="2085975" y="3748088"/>
                <a:ext cx="0" cy="457200"/>
              </a:xfrm>
              <a:prstGeom prst="line">
                <a:avLst/>
              </a:prstGeom>
              <a:ln w="19050">
                <a:solidFill>
                  <a:srgbClr val="FF7F7F"/>
                </a:solidFill>
                <a:tailEnd type="oval" w="lg" len="lg"/>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323975" y="2219326"/>
                <a:ext cx="1524000" cy="1524000"/>
              </a:xfrm>
              <a:prstGeom prst="ellipse">
                <a:avLst/>
              </a:prstGeom>
              <a:solidFill>
                <a:srgbClr val="FF7F7F"/>
              </a:solidFill>
              <a:ln w="57150">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grpSp>
        <p:sp>
          <p:nvSpPr>
            <p:cNvPr id="6" name="矩形 5"/>
            <p:cNvSpPr/>
            <p:nvPr/>
          </p:nvSpPr>
          <p:spPr>
            <a:xfrm>
              <a:off x="5013962" y="1281934"/>
              <a:ext cx="2094761" cy="908803"/>
            </a:xfrm>
            <a:prstGeom prst="rect">
              <a:avLst/>
            </a:prstGeom>
          </p:spPr>
          <p:txBody>
            <a:bodyPr wrap="square">
              <a:spAutoFit/>
            </a:bodyPr>
            <a:lstStyle/>
            <a:p>
              <a:r>
                <a:rPr sz="67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675"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0" name="文本框 29"/>
            <p:cNvSpPr txBox="1"/>
            <p:nvPr/>
          </p:nvSpPr>
          <p:spPr>
            <a:xfrm>
              <a:off x="5455475" y="4265929"/>
              <a:ext cx="1211737" cy="597401"/>
            </a:xfrm>
            <a:prstGeom prst="rect">
              <a:avLst/>
            </a:prstGeom>
            <a:noFill/>
          </p:spPr>
          <p:txBody>
            <a:bodyPr wrap="none" rtlCol="0">
              <a:spAutoFit/>
            </a:bodyPr>
            <a:lstStyle/>
            <a:p>
              <a:pPr algn="ctr"/>
              <a:r>
                <a:rPr lang="en-US" altLang="zh-CN" sz="2025" b="1">
                  <a:solidFill>
                    <a:srgbClr val="FF7F7F"/>
                  </a:solidFill>
                  <a:latin typeface="微软雅黑" panose="020B0503020204020204" charset="-122"/>
                  <a:ea typeface="微软雅黑" panose="020B0503020204020204" charset="-122"/>
                </a:rPr>
                <a:t>2016</a:t>
              </a:r>
              <a:endParaRPr lang="en-US" altLang="zh-CN" sz="2025" b="1">
                <a:solidFill>
                  <a:srgbClr val="FF7F7F"/>
                </a:solidFill>
                <a:latin typeface="微软雅黑" panose="020B0503020204020204" charset="-122"/>
                <a:ea typeface="微软雅黑" panose="020B0503020204020204" charset="-122"/>
              </a:endParaRPr>
            </a:p>
          </p:txBody>
        </p:sp>
        <p:pic>
          <p:nvPicPr>
            <p:cNvPr id="31" name="图片 30"/>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5723278" y="2512314"/>
              <a:ext cx="676128" cy="888168"/>
            </a:xfrm>
            <a:prstGeom prst="rect">
              <a:avLst/>
            </a:prstGeom>
          </p:spPr>
        </p:pic>
      </p:grpSp>
      <p:grpSp>
        <p:nvGrpSpPr>
          <p:cNvPr id="83" name="组合 82"/>
          <p:cNvGrpSpPr/>
          <p:nvPr/>
        </p:nvGrpSpPr>
        <p:grpSpPr>
          <a:xfrm>
            <a:off x="6529629" y="834493"/>
            <a:ext cx="1413890" cy="2448669"/>
            <a:chOff x="8996027" y="1235484"/>
            <a:chExt cx="2094761" cy="3627846"/>
          </a:xfrm>
        </p:grpSpPr>
        <p:grpSp>
          <p:nvGrpSpPr>
            <p:cNvPr id="35" name="组合 34"/>
            <p:cNvGrpSpPr/>
            <p:nvPr/>
          </p:nvGrpSpPr>
          <p:grpSpPr>
            <a:xfrm>
              <a:off x="9281407" y="2219327"/>
              <a:ext cx="1524000" cy="1985962"/>
              <a:chOff x="1323975" y="2219326"/>
              <a:chExt cx="1524000" cy="1985962"/>
            </a:xfrm>
          </p:grpSpPr>
          <p:cxnSp>
            <p:nvCxnSpPr>
              <p:cNvPr id="39" name="直接连接符 38"/>
              <p:cNvCxnSpPr/>
              <p:nvPr/>
            </p:nvCxnSpPr>
            <p:spPr>
              <a:xfrm>
                <a:off x="2085975" y="3748088"/>
                <a:ext cx="0" cy="457200"/>
              </a:xfrm>
              <a:prstGeom prst="line">
                <a:avLst/>
              </a:prstGeom>
              <a:ln w="19050">
                <a:solidFill>
                  <a:srgbClr val="FF7F7F"/>
                </a:solidFill>
                <a:tailEnd type="oval" w="lg" len="lg"/>
              </a:ln>
            </p:spPr>
            <p:style>
              <a:lnRef idx="1">
                <a:schemeClr val="accent1"/>
              </a:lnRef>
              <a:fillRef idx="0">
                <a:schemeClr val="accent1"/>
              </a:fillRef>
              <a:effectRef idx="0">
                <a:schemeClr val="accent1"/>
              </a:effectRef>
              <a:fontRef idx="minor">
                <a:schemeClr val="tx1"/>
              </a:fontRef>
            </p:style>
          </p:cxnSp>
          <p:sp>
            <p:nvSpPr>
              <p:cNvPr id="40" name="椭圆 39"/>
              <p:cNvSpPr/>
              <p:nvPr/>
            </p:nvSpPr>
            <p:spPr>
              <a:xfrm>
                <a:off x="1323975" y="2219326"/>
                <a:ext cx="1524000" cy="1524000"/>
              </a:xfrm>
              <a:prstGeom prst="ellipse">
                <a:avLst/>
              </a:prstGeom>
              <a:solidFill>
                <a:srgbClr val="FF7F7F"/>
              </a:solidFill>
              <a:ln w="57150">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grpSp>
        <p:sp>
          <p:nvSpPr>
            <p:cNvPr id="36" name="矩形 35"/>
            <p:cNvSpPr/>
            <p:nvPr/>
          </p:nvSpPr>
          <p:spPr>
            <a:xfrm>
              <a:off x="8996027" y="1235484"/>
              <a:ext cx="2094761" cy="908803"/>
            </a:xfrm>
            <a:prstGeom prst="rect">
              <a:avLst/>
            </a:prstGeom>
          </p:spPr>
          <p:txBody>
            <a:bodyPr wrap="square">
              <a:spAutoFit/>
            </a:bodyPr>
            <a:lstStyle/>
            <a:p>
              <a:r>
                <a:rPr sz="67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675"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37" name="文本框 36"/>
            <p:cNvSpPr txBox="1"/>
            <p:nvPr/>
          </p:nvSpPr>
          <p:spPr>
            <a:xfrm>
              <a:off x="9437540" y="4265929"/>
              <a:ext cx="1211737" cy="597401"/>
            </a:xfrm>
            <a:prstGeom prst="rect">
              <a:avLst/>
            </a:prstGeom>
            <a:noFill/>
          </p:spPr>
          <p:txBody>
            <a:bodyPr wrap="none" rtlCol="0">
              <a:spAutoFit/>
            </a:bodyPr>
            <a:lstStyle/>
            <a:p>
              <a:pPr algn="ctr"/>
              <a:r>
                <a:rPr lang="en-US" altLang="zh-CN" sz="2025" b="1">
                  <a:solidFill>
                    <a:srgbClr val="FF7F7F"/>
                  </a:solidFill>
                  <a:latin typeface="微软雅黑" panose="020B0503020204020204" charset="-122"/>
                  <a:ea typeface="微软雅黑" panose="020B0503020204020204" charset="-122"/>
                </a:rPr>
                <a:t>2019</a:t>
              </a:r>
              <a:endParaRPr lang="en-US" altLang="zh-CN" sz="2025" b="1">
                <a:solidFill>
                  <a:srgbClr val="FF7F7F"/>
                </a:solidFill>
                <a:latin typeface="微软雅黑" panose="020B0503020204020204" charset="-122"/>
                <a:ea typeface="微软雅黑" panose="020B0503020204020204" charset="-122"/>
              </a:endParaRPr>
            </a:p>
          </p:txBody>
        </p:sp>
        <p:pic>
          <p:nvPicPr>
            <p:cNvPr id="38" name="图片 37"/>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9581656" y="2651334"/>
              <a:ext cx="904590" cy="663366"/>
            </a:xfrm>
            <a:prstGeom prst="rect">
              <a:avLst/>
            </a:prstGeom>
          </p:spPr>
        </p:pic>
      </p:grpSp>
      <p:grpSp>
        <p:nvGrpSpPr>
          <p:cNvPr id="78" name="组合 77"/>
          <p:cNvGrpSpPr/>
          <p:nvPr/>
        </p:nvGrpSpPr>
        <p:grpSpPr>
          <a:xfrm>
            <a:off x="2043403" y="2407201"/>
            <a:ext cx="1413890" cy="2438900"/>
            <a:chOff x="2349421" y="3565544"/>
            <a:chExt cx="2094761" cy="3613373"/>
          </a:xfrm>
        </p:grpSpPr>
        <p:grpSp>
          <p:nvGrpSpPr>
            <p:cNvPr id="42" name="组合 41"/>
            <p:cNvGrpSpPr/>
            <p:nvPr/>
          </p:nvGrpSpPr>
          <p:grpSpPr>
            <a:xfrm rot="10800000">
              <a:off x="2634802" y="4191286"/>
              <a:ext cx="1524000" cy="1985962"/>
              <a:chOff x="1323975" y="2219326"/>
              <a:chExt cx="1524000" cy="1985962"/>
            </a:xfrm>
          </p:grpSpPr>
          <p:cxnSp>
            <p:nvCxnSpPr>
              <p:cNvPr id="46" name="直接连接符 45"/>
              <p:cNvCxnSpPr/>
              <p:nvPr/>
            </p:nvCxnSpPr>
            <p:spPr>
              <a:xfrm>
                <a:off x="2085975" y="3748088"/>
                <a:ext cx="0" cy="457200"/>
              </a:xfrm>
              <a:prstGeom prst="line">
                <a:avLst/>
              </a:prstGeom>
              <a:ln w="19050">
                <a:solidFill>
                  <a:srgbClr val="FF7F7F"/>
                </a:solidFill>
                <a:tailEnd type="oval" w="lg" len="lg"/>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1323975" y="2219326"/>
                <a:ext cx="1524000" cy="1524000"/>
              </a:xfrm>
              <a:prstGeom prst="ellipse">
                <a:avLst/>
              </a:prstGeom>
              <a:solidFill>
                <a:schemeClr val="bg1">
                  <a:lumMod val="75000"/>
                </a:schemeClr>
              </a:solidFill>
              <a:ln w="57150">
                <a:solidFill>
                  <a:srgbClr val="F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grpSp>
        <p:sp>
          <p:nvSpPr>
            <p:cNvPr id="43" name="矩形 42"/>
            <p:cNvSpPr/>
            <p:nvPr/>
          </p:nvSpPr>
          <p:spPr>
            <a:xfrm>
              <a:off x="2349421" y="6270114"/>
              <a:ext cx="2094761" cy="908803"/>
            </a:xfrm>
            <a:prstGeom prst="rect">
              <a:avLst/>
            </a:prstGeom>
          </p:spPr>
          <p:txBody>
            <a:bodyPr wrap="square">
              <a:spAutoFit/>
            </a:bodyPr>
            <a:lstStyle/>
            <a:p>
              <a:r>
                <a:rPr sz="67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675"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4" name="文本框 43"/>
            <p:cNvSpPr txBox="1"/>
            <p:nvPr/>
          </p:nvSpPr>
          <p:spPr>
            <a:xfrm>
              <a:off x="2790932" y="3565544"/>
              <a:ext cx="1211737" cy="597401"/>
            </a:xfrm>
            <a:prstGeom prst="rect">
              <a:avLst/>
            </a:prstGeom>
            <a:noFill/>
          </p:spPr>
          <p:txBody>
            <a:bodyPr wrap="none" rtlCol="0">
              <a:spAutoFit/>
            </a:bodyPr>
            <a:lstStyle/>
            <a:p>
              <a:pPr algn="ctr"/>
              <a:r>
                <a:rPr lang="en-US" altLang="zh-CN" sz="2025" b="1">
                  <a:solidFill>
                    <a:srgbClr val="FF7F7F"/>
                  </a:solidFill>
                  <a:latin typeface="微软雅黑" panose="020B0503020204020204" charset="-122"/>
                  <a:ea typeface="微软雅黑" panose="020B0503020204020204" charset="-122"/>
                </a:rPr>
                <a:t>2014</a:t>
              </a:r>
              <a:endParaRPr lang="en-US" altLang="zh-CN" sz="2025" b="1">
                <a:solidFill>
                  <a:srgbClr val="FF7F7F"/>
                </a:solidFill>
                <a:latin typeface="微软雅黑" panose="020B0503020204020204" charset="-122"/>
                <a:ea typeface="微软雅黑" panose="020B0503020204020204" charset="-122"/>
              </a:endParaRPr>
            </a:p>
          </p:txBody>
        </p:sp>
        <p:pic>
          <p:nvPicPr>
            <p:cNvPr id="45" name="图片 44"/>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3058738" y="5038793"/>
              <a:ext cx="676128" cy="802767"/>
            </a:xfrm>
            <a:prstGeom prst="rect">
              <a:avLst/>
            </a:prstGeom>
          </p:spPr>
        </p:pic>
      </p:grpSp>
      <p:grpSp>
        <p:nvGrpSpPr>
          <p:cNvPr id="82" name="组合 81"/>
          <p:cNvGrpSpPr/>
          <p:nvPr/>
        </p:nvGrpSpPr>
        <p:grpSpPr>
          <a:xfrm>
            <a:off x="5635093" y="2407201"/>
            <a:ext cx="1413890" cy="2438900"/>
            <a:chOff x="7670721" y="3565544"/>
            <a:chExt cx="2094761" cy="3613373"/>
          </a:xfrm>
        </p:grpSpPr>
        <p:grpSp>
          <p:nvGrpSpPr>
            <p:cNvPr id="50" name="组合 49"/>
            <p:cNvGrpSpPr/>
            <p:nvPr/>
          </p:nvGrpSpPr>
          <p:grpSpPr>
            <a:xfrm rot="10800000">
              <a:off x="7956102" y="4191286"/>
              <a:ext cx="1524000" cy="1985962"/>
              <a:chOff x="1323975" y="2219326"/>
              <a:chExt cx="1524000" cy="1985962"/>
            </a:xfrm>
          </p:grpSpPr>
          <p:cxnSp>
            <p:nvCxnSpPr>
              <p:cNvPr id="54" name="直接连接符 53"/>
              <p:cNvCxnSpPr/>
              <p:nvPr/>
            </p:nvCxnSpPr>
            <p:spPr>
              <a:xfrm>
                <a:off x="2085975" y="3748088"/>
                <a:ext cx="0" cy="457200"/>
              </a:xfrm>
              <a:prstGeom prst="line">
                <a:avLst/>
              </a:prstGeom>
              <a:ln w="19050">
                <a:solidFill>
                  <a:srgbClr val="FF7F7F"/>
                </a:solidFill>
                <a:tailEnd type="oval" w="lg" len="lg"/>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1323975" y="2219326"/>
                <a:ext cx="1524000" cy="1524000"/>
              </a:xfrm>
              <a:prstGeom prst="ellipse">
                <a:avLst/>
              </a:prstGeom>
              <a:solidFill>
                <a:schemeClr val="bg1">
                  <a:lumMod val="75000"/>
                </a:schemeClr>
              </a:solidFill>
              <a:ln w="57150">
                <a:solidFill>
                  <a:srgbClr val="F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charset="-122"/>
                  <a:ea typeface="微软雅黑" panose="020B0503020204020204" charset="-122"/>
                </a:endParaRPr>
              </a:p>
            </p:txBody>
          </p:sp>
        </p:grpSp>
        <p:sp>
          <p:nvSpPr>
            <p:cNvPr id="51" name="矩形 50"/>
            <p:cNvSpPr/>
            <p:nvPr/>
          </p:nvSpPr>
          <p:spPr>
            <a:xfrm>
              <a:off x="7670721" y="6270114"/>
              <a:ext cx="2094761" cy="908803"/>
            </a:xfrm>
            <a:prstGeom prst="rect">
              <a:avLst/>
            </a:prstGeom>
          </p:spPr>
          <p:txBody>
            <a:bodyPr wrap="square">
              <a:spAutoFit/>
            </a:bodyPr>
            <a:lstStyle/>
            <a:p>
              <a:r>
                <a:rPr sz="675"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675"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52" name="文本框 51"/>
            <p:cNvSpPr txBox="1"/>
            <p:nvPr/>
          </p:nvSpPr>
          <p:spPr>
            <a:xfrm>
              <a:off x="8112232" y="3565544"/>
              <a:ext cx="1211737" cy="597401"/>
            </a:xfrm>
            <a:prstGeom prst="rect">
              <a:avLst/>
            </a:prstGeom>
            <a:noFill/>
          </p:spPr>
          <p:txBody>
            <a:bodyPr wrap="none" rtlCol="0">
              <a:spAutoFit/>
            </a:bodyPr>
            <a:lstStyle/>
            <a:p>
              <a:pPr algn="ctr"/>
              <a:r>
                <a:rPr lang="en-US" altLang="zh-CN" sz="2025" b="1">
                  <a:solidFill>
                    <a:srgbClr val="FF7F7F"/>
                  </a:solidFill>
                  <a:latin typeface="微软雅黑" panose="020B0503020204020204" charset="-122"/>
                  <a:ea typeface="微软雅黑" panose="020B0503020204020204" charset="-122"/>
                </a:rPr>
                <a:t>2018</a:t>
              </a:r>
              <a:endParaRPr lang="en-US" altLang="zh-CN" sz="2025" b="1">
                <a:solidFill>
                  <a:srgbClr val="FF7F7F"/>
                </a:solidFill>
                <a:latin typeface="微软雅黑" panose="020B0503020204020204" charset="-122"/>
                <a:ea typeface="微软雅黑" panose="020B0503020204020204" charset="-122"/>
              </a:endParaRPr>
            </a:p>
          </p:txBody>
        </p:sp>
        <p:pic>
          <p:nvPicPr>
            <p:cNvPr id="53" name="图片 52"/>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8380038" y="5076225"/>
              <a:ext cx="676128" cy="727903"/>
            </a:xfrm>
            <a:prstGeom prst="rect">
              <a:avLst/>
            </a:prstGeom>
          </p:spPr>
        </p:pic>
      </p:grpSp>
      <p:grpSp>
        <p:nvGrpSpPr>
          <p:cNvPr id="79" name="组合 78"/>
          <p:cNvGrpSpPr/>
          <p:nvPr/>
        </p:nvGrpSpPr>
        <p:grpSpPr>
          <a:xfrm>
            <a:off x="3285686" y="2438362"/>
            <a:ext cx="1040978" cy="1467774"/>
            <a:chOff x="4189936" y="3611711"/>
            <a:chExt cx="1542270" cy="2174593"/>
          </a:xfrm>
        </p:grpSpPr>
        <p:cxnSp>
          <p:nvCxnSpPr>
            <p:cNvPr id="61" name="直接连接符 60"/>
            <p:cNvCxnSpPr>
              <a:stCxn id="62" idx="4"/>
            </p:cNvCxnSpPr>
            <p:nvPr/>
          </p:nvCxnSpPr>
          <p:spPr>
            <a:xfrm flipV="1">
              <a:off x="4689251" y="4194461"/>
              <a:ext cx="0" cy="829814"/>
            </a:xfrm>
            <a:prstGeom prst="line">
              <a:avLst/>
            </a:prstGeom>
            <a:ln w="19050">
              <a:solidFill>
                <a:srgbClr val="FF7F7F"/>
              </a:solidFill>
              <a:tailEnd type="oval" w="lg" len="lg"/>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rot="10800000">
              <a:off x="4482652" y="5024275"/>
              <a:ext cx="413198" cy="413198"/>
            </a:xfrm>
            <a:prstGeom prst="ellipse">
              <a:avLst/>
            </a:prstGeom>
            <a:solidFill>
              <a:srgbClr val="FF7F7F"/>
            </a:solidFill>
            <a:ln w="57150">
              <a:solidFill>
                <a:srgbClr val="FF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7F7F"/>
                </a:solidFill>
                <a:latin typeface="微软雅黑" panose="020B0503020204020204" charset="-122"/>
                <a:ea typeface="微软雅黑" panose="020B0503020204020204" charset="-122"/>
              </a:endParaRPr>
            </a:p>
          </p:txBody>
        </p:sp>
        <p:sp>
          <p:nvSpPr>
            <p:cNvPr id="58" name="矩形 57"/>
            <p:cNvSpPr/>
            <p:nvPr/>
          </p:nvSpPr>
          <p:spPr>
            <a:xfrm>
              <a:off x="4431093" y="5496541"/>
              <a:ext cx="1301113" cy="289763"/>
            </a:xfrm>
            <a:prstGeom prst="rect">
              <a:avLst/>
            </a:prstGeom>
          </p:spPr>
          <p:txBody>
            <a:bodyPr wrap="square">
              <a:spAutoFit/>
            </a:bodyPr>
            <a:lstStyle/>
            <a:p>
              <a:r>
                <a:rPr lang="zh-CN" altLang="en-US" sz="675">
                  <a:solidFill>
                    <a:srgbClr val="FF7F7F"/>
                  </a:solidFill>
                  <a:latin typeface="微软雅黑" panose="020B0503020204020204" charset="-122"/>
                  <a:ea typeface="微软雅黑" panose="020B0503020204020204" charset="-122"/>
                </a:rPr>
                <a:t>此处输入文字描述</a:t>
              </a:r>
              <a:endParaRPr lang="zh-CN" altLang="en-US" sz="675">
                <a:solidFill>
                  <a:srgbClr val="FF7F7F"/>
                </a:solidFill>
                <a:latin typeface="微软雅黑" panose="020B0503020204020204" charset="-122"/>
                <a:ea typeface="微软雅黑" panose="020B0503020204020204" charset="-122"/>
              </a:endParaRPr>
            </a:p>
          </p:txBody>
        </p:sp>
        <p:sp>
          <p:nvSpPr>
            <p:cNvPr id="59" name="文本框 58"/>
            <p:cNvSpPr txBox="1"/>
            <p:nvPr/>
          </p:nvSpPr>
          <p:spPr>
            <a:xfrm>
              <a:off x="4189936" y="3611711"/>
              <a:ext cx="1023580" cy="503322"/>
            </a:xfrm>
            <a:prstGeom prst="rect">
              <a:avLst/>
            </a:prstGeom>
            <a:noFill/>
          </p:spPr>
          <p:txBody>
            <a:bodyPr wrap="none" rtlCol="0">
              <a:spAutoFit/>
            </a:bodyPr>
            <a:lstStyle/>
            <a:p>
              <a:pPr algn="ctr"/>
              <a:r>
                <a:rPr lang="en-US" altLang="zh-CN" sz="1620" b="1">
                  <a:solidFill>
                    <a:srgbClr val="FF7F7F"/>
                  </a:solidFill>
                  <a:latin typeface="微软雅黑" panose="020B0503020204020204" charset="-122"/>
                  <a:ea typeface="微软雅黑" panose="020B0503020204020204" charset="-122"/>
                </a:rPr>
                <a:t>2015</a:t>
              </a:r>
              <a:endParaRPr lang="en-US" altLang="zh-CN" sz="1620" b="1">
                <a:solidFill>
                  <a:srgbClr val="FF7F7F"/>
                </a:solidFill>
                <a:latin typeface="微软雅黑" panose="020B0503020204020204" charset="-122"/>
                <a:ea typeface="微软雅黑" panose="020B0503020204020204" charset="-122"/>
              </a:endParaRPr>
            </a:p>
          </p:txBody>
        </p:sp>
      </p:grpSp>
      <p:grpSp>
        <p:nvGrpSpPr>
          <p:cNvPr id="81" name="组合 80"/>
          <p:cNvGrpSpPr/>
          <p:nvPr/>
        </p:nvGrpSpPr>
        <p:grpSpPr>
          <a:xfrm>
            <a:off x="5085817" y="1772719"/>
            <a:ext cx="1052592" cy="1478104"/>
            <a:chOff x="6856936" y="2625521"/>
            <a:chExt cx="1559476" cy="2189897"/>
          </a:xfrm>
        </p:grpSpPr>
        <p:cxnSp>
          <p:nvCxnSpPr>
            <p:cNvPr id="70" name="直接连接符 69"/>
            <p:cNvCxnSpPr>
              <a:stCxn id="71" idx="4"/>
            </p:cNvCxnSpPr>
            <p:nvPr/>
          </p:nvCxnSpPr>
          <p:spPr>
            <a:xfrm rot="10800000" flipV="1">
              <a:off x="7381201" y="3353267"/>
              <a:ext cx="0" cy="829814"/>
            </a:xfrm>
            <a:prstGeom prst="line">
              <a:avLst/>
            </a:prstGeom>
            <a:ln w="19050">
              <a:solidFill>
                <a:srgbClr val="FF7F7F"/>
              </a:solidFill>
              <a:tailEnd type="oval" w="lg" len="lg"/>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7174602" y="2940069"/>
              <a:ext cx="413198" cy="413198"/>
            </a:xfrm>
            <a:prstGeom prst="ellipse">
              <a:avLst/>
            </a:prstGeom>
            <a:solidFill>
              <a:srgbClr val="FF7F7F"/>
            </a:solidFill>
            <a:ln w="57150">
              <a:solidFill>
                <a:srgbClr val="FFD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7F7F"/>
                </a:solidFill>
                <a:latin typeface="微软雅黑" panose="020B0503020204020204" charset="-122"/>
                <a:ea typeface="微软雅黑" panose="020B0503020204020204" charset="-122"/>
              </a:endParaRPr>
            </a:p>
          </p:txBody>
        </p:sp>
        <p:sp>
          <p:nvSpPr>
            <p:cNvPr id="72" name="文本框 71"/>
            <p:cNvSpPr txBox="1"/>
            <p:nvPr/>
          </p:nvSpPr>
          <p:spPr>
            <a:xfrm>
              <a:off x="6856936" y="4312096"/>
              <a:ext cx="1023579" cy="503322"/>
            </a:xfrm>
            <a:prstGeom prst="rect">
              <a:avLst/>
            </a:prstGeom>
            <a:noFill/>
          </p:spPr>
          <p:txBody>
            <a:bodyPr wrap="none" rtlCol="0">
              <a:spAutoFit/>
            </a:bodyPr>
            <a:lstStyle/>
            <a:p>
              <a:pPr algn="ctr"/>
              <a:r>
                <a:rPr lang="en-US" altLang="zh-CN" sz="1620" b="1">
                  <a:solidFill>
                    <a:srgbClr val="FF7F7F"/>
                  </a:solidFill>
                  <a:latin typeface="微软雅黑" panose="020B0503020204020204" charset="-122"/>
                  <a:ea typeface="微软雅黑" panose="020B0503020204020204" charset="-122"/>
                </a:rPr>
                <a:t>2017</a:t>
              </a:r>
              <a:endParaRPr lang="en-US" altLang="zh-CN" sz="1620" b="1">
                <a:solidFill>
                  <a:srgbClr val="FF7F7F"/>
                </a:solidFill>
                <a:latin typeface="微软雅黑" panose="020B0503020204020204" charset="-122"/>
                <a:ea typeface="微软雅黑" panose="020B0503020204020204" charset="-122"/>
              </a:endParaRPr>
            </a:p>
          </p:txBody>
        </p:sp>
        <p:sp>
          <p:nvSpPr>
            <p:cNvPr id="74" name="矩形 73"/>
            <p:cNvSpPr/>
            <p:nvPr/>
          </p:nvSpPr>
          <p:spPr>
            <a:xfrm>
              <a:off x="7115299" y="2625521"/>
              <a:ext cx="1301113" cy="289763"/>
            </a:xfrm>
            <a:prstGeom prst="rect">
              <a:avLst/>
            </a:prstGeom>
          </p:spPr>
          <p:txBody>
            <a:bodyPr wrap="square">
              <a:spAutoFit/>
            </a:bodyPr>
            <a:lstStyle/>
            <a:p>
              <a:r>
                <a:rPr lang="zh-CN" altLang="en-US" sz="675">
                  <a:solidFill>
                    <a:srgbClr val="FF7F7F"/>
                  </a:solidFill>
                  <a:latin typeface="微软雅黑" panose="020B0503020204020204" charset="-122"/>
                  <a:ea typeface="微软雅黑" panose="020B0503020204020204" charset="-122"/>
                </a:rPr>
                <a:t>此处输入文字描述</a:t>
              </a:r>
              <a:endParaRPr lang="zh-CN" altLang="en-US" sz="675">
                <a:solidFill>
                  <a:srgbClr val="FF7F7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18" presetClass="entr" presetSubtype="3"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strips(upRight)">
                                      <p:cBhvr>
                                        <p:cTn id="17" dur="500"/>
                                        <p:tgtEl>
                                          <p:spTgt spid="77"/>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strips(downRight)">
                                      <p:cBhvr>
                                        <p:cTn id="21" dur="500"/>
                                        <p:tgtEl>
                                          <p:spTgt spid="78"/>
                                        </p:tgtEl>
                                      </p:cBhvr>
                                    </p:animEffect>
                                  </p:childTnLst>
                                </p:cTn>
                              </p:par>
                            </p:childTnLst>
                          </p:cTn>
                        </p:par>
                        <p:par>
                          <p:cTn id="22" fill="hold">
                            <p:stCondLst>
                              <p:cond delay="2000"/>
                            </p:stCondLst>
                            <p:childTnLst>
                              <p:par>
                                <p:cTn id="23" presetID="18" presetClass="entr" presetSubtype="6" fill="hold" nodeType="after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strips(downRight)">
                                      <p:cBhvr>
                                        <p:cTn id="25" dur="500"/>
                                        <p:tgtEl>
                                          <p:spTgt spid="79"/>
                                        </p:tgtEl>
                                      </p:cBhvr>
                                    </p:animEffect>
                                  </p:childTnLst>
                                </p:cTn>
                              </p:par>
                            </p:childTnLst>
                          </p:cTn>
                        </p:par>
                        <p:par>
                          <p:cTn id="26" fill="hold">
                            <p:stCondLst>
                              <p:cond delay="2500"/>
                            </p:stCondLst>
                            <p:childTnLst>
                              <p:par>
                                <p:cTn id="27" presetID="18" presetClass="entr" presetSubtype="3" fill="hold"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strips(upRight)">
                                      <p:cBhvr>
                                        <p:cTn id="29" dur="500"/>
                                        <p:tgtEl>
                                          <p:spTgt spid="80"/>
                                        </p:tgtEl>
                                      </p:cBhvr>
                                    </p:animEffect>
                                  </p:childTnLst>
                                </p:cTn>
                              </p:par>
                            </p:childTnLst>
                          </p:cTn>
                        </p:par>
                        <p:par>
                          <p:cTn id="30" fill="hold">
                            <p:stCondLst>
                              <p:cond delay="3000"/>
                            </p:stCondLst>
                            <p:childTnLst>
                              <p:par>
                                <p:cTn id="31" presetID="18" presetClass="entr" presetSubtype="3" fill="hold"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strips(upRight)">
                                      <p:cBhvr>
                                        <p:cTn id="33" dur="500"/>
                                        <p:tgtEl>
                                          <p:spTgt spid="81"/>
                                        </p:tgtEl>
                                      </p:cBhvr>
                                    </p:animEffect>
                                  </p:childTnLst>
                                </p:cTn>
                              </p:par>
                            </p:childTnLst>
                          </p:cTn>
                        </p:par>
                        <p:par>
                          <p:cTn id="34" fill="hold">
                            <p:stCondLst>
                              <p:cond delay="3500"/>
                            </p:stCondLst>
                            <p:childTnLst>
                              <p:par>
                                <p:cTn id="35" presetID="18" presetClass="entr" presetSubtype="6"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animEffect transition="in" filter="strips(downRight)">
                                      <p:cBhvr>
                                        <p:cTn id="37" dur="500"/>
                                        <p:tgtEl>
                                          <p:spTgt spid="82"/>
                                        </p:tgtEl>
                                      </p:cBhvr>
                                    </p:animEffect>
                                  </p:childTnLst>
                                </p:cTn>
                              </p:par>
                            </p:childTnLst>
                          </p:cTn>
                        </p:par>
                        <p:par>
                          <p:cTn id="38" fill="hold">
                            <p:stCondLst>
                              <p:cond delay="4000"/>
                            </p:stCondLst>
                            <p:childTnLst>
                              <p:par>
                                <p:cTn id="39" presetID="18" presetClass="entr" presetSubtype="3" fill="hold"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strips(upRight)">
                                      <p:cBhvr>
                                        <p:cTn id="41"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职业目标规划</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37" name="淘宝店chenying0907 3"/>
          <p:cNvSpPr/>
          <p:nvPr/>
        </p:nvSpPr>
        <p:spPr>
          <a:xfrm>
            <a:off x="1201342" y="2895126"/>
            <a:ext cx="1295821" cy="129575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vert="horz" wrap="square" lIns="91424" tIns="45712" rIns="91424" bIns="45712" numCol="1" anchor="ctr" anchorCtr="0" compatLnSpc="1"/>
          <a:p>
            <a:pPr algn="ctr"/>
            <a:endParaRPr lang="zh-CN" altLang="en-US" sz="995" dirty="0">
              <a:solidFill>
                <a:schemeClr val="bg1"/>
              </a:solidFill>
            </a:endParaRPr>
          </a:p>
        </p:txBody>
      </p:sp>
      <p:sp>
        <p:nvSpPr>
          <p:cNvPr id="38" name="淘宝店chenying0907 4"/>
          <p:cNvSpPr/>
          <p:nvPr/>
        </p:nvSpPr>
        <p:spPr>
          <a:xfrm>
            <a:off x="2497163" y="2895126"/>
            <a:ext cx="2160563" cy="1295750"/>
          </a:xfrm>
          <a:prstGeom prst="rect">
            <a:avLst/>
          </a:prstGeom>
          <a:solidFill>
            <a:schemeClr val="tx1">
              <a:lumMod val="10000"/>
              <a:lumOff val="90000"/>
              <a:alpha val="70000"/>
            </a:schemeClr>
          </a:solidFill>
          <a:ln>
            <a:noFill/>
          </a:ln>
        </p:spPr>
        <p:txBody>
          <a:bodyPr vert="horz" wrap="square" lIns="91424" tIns="45712" rIns="91424" bIns="45712" numCol="1" anchor="ctr" anchorCtr="0" compatLnSpc="1"/>
          <a:p>
            <a:pPr algn="ctr"/>
            <a:endParaRPr lang="zh-CN" altLang="en-US" sz="995" dirty="0">
              <a:solidFill>
                <a:schemeClr val="bg1"/>
              </a:solidFill>
            </a:endParaRPr>
          </a:p>
        </p:txBody>
      </p:sp>
      <p:sp>
        <p:nvSpPr>
          <p:cNvPr id="39" name="淘宝店chenying0907 5"/>
          <p:cNvSpPr/>
          <p:nvPr/>
        </p:nvSpPr>
        <p:spPr>
          <a:xfrm>
            <a:off x="4657726" y="2895126"/>
            <a:ext cx="1295821" cy="129575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vert="horz" wrap="square" lIns="91424" tIns="45712" rIns="91424" bIns="45712" numCol="1" anchor="ctr" anchorCtr="0" compatLnSpc="1"/>
          <a:p>
            <a:pPr algn="ctr"/>
            <a:endParaRPr lang="zh-CN" altLang="en-US" sz="995" dirty="0">
              <a:solidFill>
                <a:schemeClr val="bg1"/>
              </a:solidFill>
            </a:endParaRPr>
          </a:p>
        </p:txBody>
      </p:sp>
      <p:sp>
        <p:nvSpPr>
          <p:cNvPr id="40" name="淘宝店chenying0907 6"/>
          <p:cNvSpPr/>
          <p:nvPr/>
        </p:nvSpPr>
        <p:spPr>
          <a:xfrm>
            <a:off x="5953547" y="2895126"/>
            <a:ext cx="2160563" cy="1295750"/>
          </a:xfrm>
          <a:prstGeom prst="rect">
            <a:avLst/>
          </a:prstGeom>
          <a:solidFill>
            <a:schemeClr val="tx1">
              <a:lumMod val="10000"/>
              <a:lumOff val="90000"/>
              <a:alpha val="70000"/>
            </a:schemeClr>
          </a:solidFill>
          <a:ln>
            <a:noFill/>
          </a:ln>
        </p:spPr>
        <p:txBody>
          <a:bodyPr vert="horz" wrap="square" lIns="91424" tIns="45712" rIns="91424" bIns="45712" numCol="1" anchor="ctr" anchorCtr="0" compatLnSpc="1"/>
          <a:p>
            <a:pPr algn="ctr"/>
            <a:endParaRPr lang="zh-CN" altLang="en-US" sz="995" dirty="0">
              <a:solidFill>
                <a:schemeClr val="bg1"/>
              </a:solidFill>
            </a:endParaRPr>
          </a:p>
        </p:txBody>
      </p:sp>
      <p:sp>
        <p:nvSpPr>
          <p:cNvPr id="41" name="淘宝店chenying0907 7"/>
          <p:cNvSpPr/>
          <p:nvPr/>
        </p:nvSpPr>
        <p:spPr>
          <a:xfrm>
            <a:off x="1201342" y="4190877"/>
            <a:ext cx="1295821" cy="72004"/>
          </a:xfrm>
          <a:prstGeom prst="rect">
            <a:avLst/>
          </a:prstGeom>
          <a:solidFill>
            <a:srgbClr val="FF7F7F"/>
          </a:solidFill>
          <a:ln>
            <a:noFill/>
          </a:ln>
        </p:spPr>
        <p:txBody>
          <a:bodyPr vert="horz" wrap="square" lIns="91424" tIns="45712" rIns="91424" bIns="45712" numCol="1" anchor="ctr" anchorCtr="0" compatLnSpc="1"/>
          <a:p>
            <a:pPr algn="ctr"/>
            <a:endParaRPr lang="zh-CN" altLang="en-US" sz="995" dirty="0">
              <a:solidFill>
                <a:schemeClr val="bg1"/>
              </a:solidFill>
            </a:endParaRPr>
          </a:p>
        </p:txBody>
      </p:sp>
      <p:sp>
        <p:nvSpPr>
          <p:cNvPr id="42" name="淘宝店chenying0907 8"/>
          <p:cNvSpPr/>
          <p:nvPr/>
        </p:nvSpPr>
        <p:spPr>
          <a:xfrm>
            <a:off x="2497163" y="4190877"/>
            <a:ext cx="2160563" cy="72004"/>
          </a:xfrm>
          <a:prstGeom prst="rect">
            <a:avLst/>
          </a:prstGeom>
          <a:solidFill>
            <a:srgbClr val="BFBFBF"/>
          </a:solidFill>
          <a:ln>
            <a:noFill/>
          </a:ln>
        </p:spPr>
        <p:txBody>
          <a:bodyPr vert="horz" wrap="square" lIns="91424" tIns="45712" rIns="91424" bIns="45712" numCol="1" anchor="ctr" anchorCtr="0" compatLnSpc="1"/>
          <a:p>
            <a:pPr algn="ctr"/>
            <a:endParaRPr lang="zh-CN" altLang="en-US" sz="995" dirty="0">
              <a:solidFill>
                <a:schemeClr val="bg1"/>
              </a:solidFill>
            </a:endParaRPr>
          </a:p>
        </p:txBody>
      </p:sp>
      <p:sp>
        <p:nvSpPr>
          <p:cNvPr id="43" name="淘宝店chenying0907 9"/>
          <p:cNvSpPr/>
          <p:nvPr/>
        </p:nvSpPr>
        <p:spPr>
          <a:xfrm>
            <a:off x="4657726" y="4190877"/>
            <a:ext cx="1295821" cy="72004"/>
          </a:xfrm>
          <a:prstGeom prst="rect">
            <a:avLst/>
          </a:prstGeom>
          <a:solidFill>
            <a:srgbClr val="FF7F7F"/>
          </a:solidFill>
          <a:ln>
            <a:noFill/>
          </a:ln>
        </p:spPr>
        <p:txBody>
          <a:bodyPr vert="horz" wrap="square" lIns="91424" tIns="45712" rIns="91424" bIns="45712" numCol="1" anchor="ctr" anchorCtr="0" compatLnSpc="1"/>
          <a:p>
            <a:pPr algn="ctr"/>
            <a:endParaRPr lang="zh-CN" altLang="en-US" sz="995" dirty="0">
              <a:solidFill>
                <a:schemeClr val="bg1"/>
              </a:solidFill>
            </a:endParaRPr>
          </a:p>
        </p:txBody>
      </p:sp>
      <p:sp>
        <p:nvSpPr>
          <p:cNvPr id="44" name="淘宝店chenying0907 10"/>
          <p:cNvSpPr/>
          <p:nvPr/>
        </p:nvSpPr>
        <p:spPr>
          <a:xfrm>
            <a:off x="5953547" y="4190877"/>
            <a:ext cx="2160563" cy="72004"/>
          </a:xfrm>
          <a:prstGeom prst="rect">
            <a:avLst/>
          </a:prstGeom>
          <a:solidFill>
            <a:srgbClr val="BFBFBF"/>
          </a:solidFill>
          <a:ln>
            <a:noFill/>
          </a:ln>
        </p:spPr>
        <p:txBody>
          <a:bodyPr vert="horz" wrap="square" lIns="91424" tIns="45712" rIns="91424" bIns="45712" numCol="1" anchor="ctr" anchorCtr="0" compatLnSpc="1"/>
          <a:p>
            <a:pPr algn="ctr"/>
            <a:endParaRPr lang="zh-CN" altLang="en-US" sz="995" dirty="0">
              <a:solidFill>
                <a:schemeClr val="bg1"/>
              </a:solidFill>
            </a:endParaRPr>
          </a:p>
        </p:txBody>
      </p:sp>
      <p:sp>
        <p:nvSpPr>
          <p:cNvPr id="45" name="Rectangle 24"/>
          <p:cNvSpPr>
            <a:spLocks noChangeArrowheads="1"/>
          </p:cNvSpPr>
          <p:nvPr/>
        </p:nvSpPr>
        <p:spPr bwMode="auto">
          <a:xfrm>
            <a:off x="2602779" y="3186256"/>
            <a:ext cx="1422297" cy="15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lang="zh-CN" altLang="en-US" sz="995" b="1" dirty="0">
                <a:solidFill>
                  <a:srgbClr val="FFFFFF">
                    <a:lumMod val="50000"/>
                  </a:srgbClr>
                </a:solidFill>
              </a:rPr>
              <a:t>TOPIC HEADER HERE</a:t>
            </a:r>
            <a:endParaRPr lang="zh-CN" altLang="en-US" sz="995" b="1" dirty="0">
              <a:solidFill>
                <a:srgbClr val="FFFFFF">
                  <a:lumMod val="50000"/>
                </a:srgbClr>
              </a:solidFill>
            </a:endParaRPr>
          </a:p>
        </p:txBody>
      </p:sp>
      <p:sp>
        <p:nvSpPr>
          <p:cNvPr id="46" name="淘宝店chenying0907 12"/>
          <p:cNvSpPr/>
          <p:nvPr/>
        </p:nvSpPr>
        <p:spPr>
          <a:xfrm>
            <a:off x="2602779" y="3393729"/>
            <a:ext cx="1952515" cy="43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a:lnSpc>
                <a:spcPct val="120000"/>
              </a:lnSpc>
              <a:spcBef>
                <a:spcPts val="600"/>
              </a:spcBef>
              <a:spcAft>
                <a:spcPts val="600"/>
              </a:spcAft>
              <a:defRPr/>
            </a:pPr>
            <a:r>
              <a:rPr lang="zh-CN" altLang="en-US" sz="800" dirty="0">
                <a:solidFill>
                  <a:schemeClr val="tx1">
                    <a:lumMod val="50000"/>
                    <a:lumOff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p:txBody>
      </p:sp>
      <p:sp>
        <p:nvSpPr>
          <p:cNvPr id="47" name="Rectangle 24"/>
          <p:cNvSpPr>
            <a:spLocks noChangeArrowheads="1"/>
          </p:cNvSpPr>
          <p:nvPr/>
        </p:nvSpPr>
        <p:spPr bwMode="auto">
          <a:xfrm>
            <a:off x="6054639" y="3186256"/>
            <a:ext cx="1422297" cy="15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lang="zh-CN" altLang="en-US" sz="995" b="1" dirty="0">
                <a:solidFill>
                  <a:srgbClr val="FFFFFF">
                    <a:lumMod val="50000"/>
                  </a:srgbClr>
                </a:solidFill>
              </a:rPr>
              <a:t>TOPIC HEADER HERE</a:t>
            </a:r>
            <a:endParaRPr lang="zh-CN" altLang="en-US" sz="995" b="1" dirty="0">
              <a:solidFill>
                <a:srgbClr val="FFFFFF">
                  <a:lumMod val="50000"/>
                </a:srgbClr>
              </a:solidFill>
            </a:endParaRPr>
          </a:p>
        </p:txBody>
      </p:sp>
      <p:sp>
        <p:nvSpPr>
          <p:cNvPr id="48" name="淘宝店chenying0907 14"/>
          <p:cNvSpPr/>
          <p:nvPr/>
        </p:nvSpPr>
        <p:spPr>
          <a:xfrm>
            <a:off x="6054639" y="3393729"/>
            <a:ext cx="1952515" cy="43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a:lnSpc>
                <a:spcPct val="120000"/>
              </a:lnSpc>
              <a:spcBef>
                <a:spcPts val="600"/>
              </a:spcBef>
              <a:spcAft>
                <a:spcPts val="600"/>
              </a:spcAft>
              <a:defRPr/>
            </a:pPr>
            <a:r>
              <a:rPr lang="zh-CN" altLang="en-US" sz="800" dirty="0">
                <a:solidFill>
                  <a:schemeClr val="tx1">
                    <a:lumMod val="50000"/>
                    <a:lumOff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p:txBody>
      </p:sp>
      <p:sp>
        <p:nvSpPr>
          <p:cNvPr id="49" name="淘宝店chenying0907 15"/>
          <p:cNvSpPr/>
          <p:nvPr/>
        </p:nvSpPr>
        <p:spPr>
          <a:xfrm>
            <a:off x="1201341" y="1598731"/>
            <a:ext cx="3240360" cy="1146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20000"/>
              </a:lnSpc>
              <a:spcBef>
                <a:spcPts val="300"/>
              </a:spcBef>
            </a:pPr>
            <a:r>
              <a:rPr lang="zh-CN" altLang="en-US" sz="800" dirty="0">
                <a:solidFill>
                  <a:schemeClr val="tx1">
                    <a:lumMod val="50000"/>
                    <a:lumOff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a:p>
            <a:pPr>
              <a:lnSpc>
                <a:spcPct val="120000"/>
              </a:lnSpc>
              <a:spcBef>
                <a:spcPts val="300"/>
              </a:spcBef>
            </a:pPr>
            <a:r>
              <a:rPr lang="zh-CN" altLang="en-US" sz="800" dirty="0">
                <a:solidFill>
                  <a:schemeClr val="tx1">
                    <a:lumMod val="50000"/>
                    <a:lumOff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a:p>
            <a:pPr>
              <a:lnSpc>
                <a:spcPct val="120000"/>
              </a:lnSpc>
              <a:spcBef>
                <a:spcPts val="300"/>
              </a:spcBef>
            </a:pPr>
            <a:r>
              <a:rPr lang="zh-CN" altLang="en-US" sz="800" dirty="0">
                <a:solidFill>
                  <a:schemeClr val="tx1">
                    <a:lumMod val="50000"/>
                    <a:lumOff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a:p>
            <a:pPr>
              <a:lnSpc>
                <a:spcPct val="120000"/>
              </a:lnSpc>
              <a:spcBef>
                <a:spcPts val="300"/>
              </a:spcBef>
            </a:pPr>
            <a:r>
              <a:rPr lang="en-US" altLang="zh-CN" sz="780" dirty="0">
                <a:solidFill>
                  <a:schemeClr val="bg1">
                    <a:lumMod val="50000"/>
                  </a:schemeClr>
                </a:solidFill>
              </a:rPr>
              <a:t>. </a:t>
            </a:r>
            <a:endParaRPr lang="zh-CN" altLang="en-US" sz="780" dirty="0">
              <a:solidFill>
                <a:schemeClr val="bg1">
                  <a:lumMod val="50000"/>
                </a:schemeClr>
              </a:solidFill>
            </a:endParaRPr>
          </a:p>
        </p:txBody>
      </p:sp>
      <p:sp>
        <p:nvSpPr>
          <p:cNvPr id="50" name="Rectangle 24"/>
          <p:cNvSpPr>
            <a:spLocks noChangeArrowheads="1"/>
          </p:cNvSpPr>
          <p:nvPr/>
        </p:nvSpPr>
        <p:spPr bwMode="auto">
          <a:xfrm>
            <a:off x="1201343" y="1382718"/>
            <a:ext cx="1422297" cy="18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r>
              <a:rPr lang="zh-CN" altLang="en-US" sz="1210" dirty="0">
                <a:solidFill>
                  <a:srgbClr val="FFFFFF">
                    <a:lumMod val="50000"/>
                  </a:srgbClr>
                </a:solidFill>
                <a:latin typeface="微软雅黑" panose="020B0503020204020204" charset="-122"/>
                <a:ea typeface="微软雅黑" panose="020B0503020204020204" charset="-122"/>
              </a:rPr>
              <a:t>单击此处添加标题</a:t>
            </a:r>
            <a:endParaRPr lang="zh-CN" altLang="en-US" sz="1210" dirty="0">
              <a:solidFill>
                <a:srgbClr val="FFFFFF">
                  <a:lumMod val="50000"/>
                </a:srgbClr>
              </a:solidFill>
              <a:latin typeface="微软雅黑" panose="020B0503020204020204" charset="-122"/>
              <a:ea typeface="微软雅黑" panose="020B0503020204020204" charset="-122"/>
            </a:endParaRPr>
          </a:p>
        </p:txBody>
      </p:sp>
      <p:sp>
        <p:nvSpPr>
          <p:cNvPr id="51" name="淘宝店chenying0907 17"/>
          <p:cNvSpPr/>
          <p:nvPr/>
        </p:nvSpPr>
        <p:spPr>
          <a:xfrm>
            <a:off x="4874181" y="1598731"/>
            <a:ext cx="3240360" cy="124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a:lnSpc>
                <a:spcPct val="120000"/>
              </a:lnSpc>
              <a:spcBef>
                <a:spcPts val="600"/>
              </a:spcBef>
              <a:spcAft>
                <a:spcPts val="600"/>
              </a:spcAft>
              <a:defRPr/>
            </a:pPr>
            <a:r>
              <a:rPr lang="zh-CN" altLang="en-US" sz="800" dirty="0">
                <a:solidFill>
                  <a:schemeClr val="tx1">
                    <a:lumMod val="50000"/>
                    <a:lumOff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单击此处添加段落文本，单击此处添加段落文本，单击此处添加段落文本，单击此处添加段落文本。单击此处添加段落文本，单击此处添加段落文本，单击此处添加段落文本，单击此处添加段落文本。</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a:p>
            <a:pPr algn="just">
              <a:lnSpc>
                <a:spcPct val="120000"/>
              </a:lnSpc>
              <a:spcBef>
                <a:spcPts val="600"/>
              </a:spcBef>
              <a:spcAft>
                <a:spcPts val="600"/>
              </a:spcAft>
              <a:defRPr/>
            </a:pPr>
            <a:r>
              <a:rPr lang="zh-CN" altLang="en-US" sz="800" dirty="0">
                <a:solidFill>
                  <a:schemeClr val="tx1">
                    <a:lumMod val="50000"/>
                    <a:lumOff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a:p>
            <a:pPr algn="just">
              <a:lnSpc>
                <a:spcPct val="120000"/>
              </a:lnSpc>
              <a:spcBef>
                <a:spcPts val="600"/>
              </a:spcBef>
              <a:spcAft>
                <a:spcPts val="600"/>
              </a:spcAft>
              <a:defRPr/>
            </a:pPr>
            <a:endParaRPr lang="zh-CN" altLang="en-US" sz="800" dirty="0">
              <a:solidFill>
                <a:schemeClr val="tx1">
                  <a:lumMod val="50000"/>
                  <a:lumOff val="50000"/>
                </a:schemeClr>
              </a:solidFill>
              <a:latin typeface="微软雅黑" panose="020B0503020204020204" charset="-122"/>
              <a:ea typeface="微软雅黑" panose="020B0503020204020204" charset="-122"/>
            </a:endParaRPr>
          </a:p>
        </p:txBody>
      </p:sp>
      <p:sp>
        <p:nvSpPr>
          <p:cNvPr id="52" name="Rectangle 24"/>
          <p:cNvSpPr>
            <a:spLocks noChangeArrowheads="1"/>
          </p:cNvSpPr>
          <p:nvPr/>
        </p:nvSpPr>
        <p:spPr bwMode="auto">
          <a:xfrm>
            <a:off x="4874183" y="1382718"/>
            <a:ext cx="1422297" cy="18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r>
              <a:rPr lang="zh-CN" altLang="en-US" sz="1210" dirty="0">
                <a:solidFill>
                  <a:srgbClr val="FFFFFF">
                    <a:lumMod val="50000"/>
                  </a:srgbClr>
                </a:solidFill>
                <a:latin typeface="微软雅黑" panose="020B0503020204020204" charset="-122"/>
                <a:ea typeface="微软雅黑" panose="020B0503020204020204" charset="-122"/>
              </a:rPr>
              <a:t>单击此处添加标题</a:t>
            </a:r>
            <a:endParaRPr lang="zh-CN" altLang="en-US" sz="1210" dirty="0">
              <a:solidFill>
                <a:srgbClr val="FFFFFF">
                  <a:lumMod val="50000"/>
                </a:srgbClr>
              </a:solidFill>
              <a:latin typeface="微软雅黑" panose="020B0503020204020204" charset="-122"/>
              <a:ea typeface="微软雅黑" panose="020B0503020204020204" charset="-122"/>
            </a:endParaRPr>
          </a:p>
        </p:txBody>
      </p:sp>
      <p:sp>
        <p:nvSpPr>
          <p:cNvPr id="53" name="Line 9"/>
          <p:cNvSpPr>
            <a:spLocks noChangeShapeType="1"/>
          </p:cNvSpPr>
          <p:nvPr/>
        </p:nvSpPr>
        <p:spPr bwMode="auto">
          <a:xfrm flipV="1">
            <a:off x="4657725" y="1297462"/>
            <a:ext cx="0" cy="1456972"/>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24" tIns="45712" rIns="91424" bIns="45712" numCol="1" anchor="t" anchorCtr="0" compatLnSpc="1"/>
          <a:p>
            <a:endParaRPr lang="zh-CN" altLang="en-US" sz="1280"/>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22" presetClass="entr" presetSubtype="1"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up)">
                                      <p:cBhvr>
                                        <p:cTn id="12" dur="500"/>
                                        <p:tgtEl>
                                          <p:spTgt spid="53"/>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750"/>
                                        <p:tgtEl>
                                          <p:spTgt spid="50"/>
                                        </p:tgtEl>
                                      </p:cBhvr>
                                    </p:animEffect>
                                    <p:anim calcmode="lin" valueType="num">
                                      <p:cBhvr>
                                        <p:cTn id="16" dur="750" fill="hold"/>
                                        <p:tgtEl>
                                          <p:spTgt spid="50"/>
                                        </p:tgtEl>
                                        <p:attrNameLst>
                                          <p:attrName>ppt_x</p:attrName>
                                        </p:attrNameLst>
                                      </p:cBhvr>
                                      <p:tavLst>
                                        <p:tav tm="0">
                                          <p:val>
                                            <p:strVal val="#ppt_x"/>
                                          </p:val>
                                        </p:tav>
                                        <p:tav tm="100000">
                                          <p:val>
                                            <p:strVal val="#ppt_x"/>
                                          </p:val>
                                        </p:tav>
                                      </p:tavLst>
                                    </p:anim>
                                    <p:anim calcmode="lin" valueType="num">
                                      <p:cBhvr>
                                        <p:cTn id="17" dur="750" fill="hold"/>
                                        <p:tgtEl>
                                          <p:spTgt spid="5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750"/>
                                        <p:tgtEl>
                                          <p:spTgt spid="49"/>
                                        </p:tgtEl>
                                      </p:cBhvr>
                                    </p:animEffect>
                                    <p:anim calcmode="lin" valueType="num">
                                      <p:cBhvr>
                                        <p:cTn id="21" dur="750" fill="hold"/>
                                        <p:tgtEl>
                                          <p:spTgt spid="49"/>
                                        </p:tgtEl>
                                        <p:attrNameLst>
                                          <p:attrName>ppt_x</p:attrName>
                                        </p:attrNameLst>
                                      </p:cBhvr>
                                      <p:tavLst>
                                        <p:tav tm="0">
                                          <p:val>
                                            <p:strVal val="#ppt_x"/>
                                          </p:val>
                                        </p:tav>
                                        <p:tav tm="100000">
                                          <p:val>
                                            <p:strVal val="#ppt_x"/>
                                          </p:val>
                                        </p:tav>
                                      </p:tavLst>
                                    </p:anim>
                                    <p:anim calcmode="lin" valueType="num">
                                      <p:cBhvr>
                                        <p:cTn id="22" dur="750" fill="hold"/>
                                        <p:tgtEl>
                                          <p:spTgt spid="4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750"/>
                                        <p:tgtEl>
                                          <p:spTgt spid="52"/>
                                        </p:tgtEl>
                                      </p:cBhvr>
                                    </p:animEffect>
                                    <p:anim calcmode="lin" valueType="num">
                                      <p:cBhvr>
                                        <p:cTn id="26" dur="750" fill="hold"/>
                                        <p:tgtEl>
                                          <p:spTgt spid="52"/>
                                        </p:tgtEl>
                                        <p:attrNameLst>
                                          <p:attrName>ppt_x</p:attrName>
                                        </p:attrNameLst>
                                      </p:cBhvr>
                                      <p:tavLst>
                                        <p:tav tm="0">
                                          <p:val>
                                            <p:strVal val="#ppt_x"/>
                                          </p:val>
                                        </p:tav>
                                        <p:tav tm="100000">
                                          <p:val>
                                            <p:strVal val="#ppt_x"/>
                                          </p:val>
                                        </p:tav>
                                      </p:tavLst>
                                    </p:anim>
                                    <p:anim calcmode="lin" valueType="num">
                                      <p:cBhvr>
                                        <p:cTn id="27" dur="750" fill="hold"/>
                                        <p:tgtEl>
                                          <p:spTgt spid="5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750"/>
                                        <p:tgtEl>
                                          <p:spTgt spid="51"/>
                                        </p:tgtEl>
                                      </p:cBhvr>
                                    </p:animEffect>
                                    <p:anim calcmode="lin" valueType="num">
                                      <p:cBhvr>
                                        <p:cTn id="31" dur="750" fill="hold"/>
                                        <p:tgtEl>
                                          <p:spTgt spid="51"/>
                                        </p:tgtEl>
                                        <p:attrNameLst>
                                          <p:attrName>ppt_x</p:attrName>
                                        </p:attrNameLst>
                                      </p:cBhvr>
                                      <p:tavLst>
                                        <p:tav tm="0">
                                          <p:val>
                                            <p:strVal val="#ppt_x"/>
                                          </p:val>
                                        </p:tav>
                                        <p:tav tm="100000">
                                          <p:val>
                                            <p:strVal val="#ppt_x"/>
                                          </p:val>
                                        </p:tav>
                                      </p:tavLst>
                                    </p:anim>
                                    <p:anim calcmode="lin" valueType="num">
                                      <p:cBhvr>
                                        <p:cTn id="32" dur="750" fill="hold"/>
                                        <p:tgtEl>
                                          <p:spTgt spid="51"/>
                                        </p:tgtEl>
                                        <p:attrNameLst>
                                          <p:attrName>ppt_y</p:attrName>
                                        </p:attrNameLst>
                                      </p:cBhvr>
                                      <p:tavLst>
                                        <p:tav tm="0">
                                          <p:val>
                                            <p:strVal val="#ppt_y+.1"/>
                                          </p:val>
                                        </p:tav>
                                        <p:tav tm="100000">
                                          <p:val>
                                            <p:strVal val="#ppt_y"/>
                                          </p:val>
                                        </p:tav>
                                      </p:tavLst>
                                    </p:anim>
                                  </p:childTnLst>
                                </p:cTn>
                              </p:par>
                            </p:childTnLst>
                          </p:cTn>
                        </p:par>
                        <p:par>
                          <p:cTn id="33" fill="hold">
                            <p:stCondLst>
                              <p:cond delay="500"/>
                            </p:stCondLst>
                            <p:childTnLst>
                              <p:par>
                                <p:cTn id="34" presetID="45" presetClass="entr" presetSubtype="0"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ppt_w</p:attrName>
                                        </p:attrNameLst>
                                      </p:cBhvr>
                                      <p:tavLst>
                                        <p:tav tm="0" fmla="#ppt_w*sin(2.5*pi*$)">
                                          <p:val>
                                            <p:fltVal val="0"/>
                                          </p:val>
                                        </p:tav>
                                        <p:tav tm="100000">
                                          <p:val>
                                            <p:fltVal val="1"/>
                                          </p:val>
                                        </p:tav>
                                      </p:tavLst>
                                    </p:anim>
                                    <p:anim calcmode="lin" valueType="num">
                                      <p:cBhvr>
                                        <p:cTn id="38" dur="1000" fill="hold"/>
                                        <p:tgtEl>
                                          <p:spTgt spid="37"/>
                                        </p:tgtEl>
                                        <p:attrNameLst>
                                          <p:attrName>ppt_h</p:attrName>
                                        </p:attrNameLst>
                                      </p:cBhvr>
                                      <p:tavLst>
                                        <p:tav tm="0">
                                          <p:val>
                                            <p:strVal val="#ppt_h"/>
                                          </p:val>
                                        </p:tav>
                                        <p:tav tm="100000">
                                          <p:val>
                                            <p:strVal val="#ppt_h"/>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47" presetClass="entr" presetSubtype="0"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anim calcmode="lin" valueType="num">
                                      <p:cBhvr>
                                        <p:cTn id="46" dur="500" fill="hold"/>
                                        <p:tgtEl>
                                          <p:spTgt spid="45"/>
                                        </p:tgtEl>
                                        <p:attrNameLst>
                                          <p:attrName>ppt_x</p:attrName>
                                        </p:attrNameLst>
                                      </p:cBhvr>
                                      <p:tavLst>
                                        <p:tav tm="0">
                                          <p:val>
                                            <p:strVal val="#ppt_x"/>
                                          </p:val>
                                        </p:tav>
                                        <p:tav tm="100000">
                                          <p:val>
                                            <p:strVal val="#ppt_x"/>
                                          </p:val>
                                        </p:tav>
                                      </p:tavLst>
                                    </p:anim>
                                    <p:anim calcmode="lin" valueType="num">
                                      <p:cBhvr>
                                        <p:cTn id="47" dur="500" fill="hold"/>
                                        <p:tgtEl>
                                          <p:spTgt spid="4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fade">
                                      <p:cBhvr>
                                        <p:cTn id="50" dur="500"/>
                                        <p:tgtEl>
                                          <p:spTgt spid="46"/>
                                        </p:tgtEl>
                                      </p:cBhvr>
                                    </p:animEffect>
                                    <p:anim calcmode="lin" valueType="num">
                                      <p:cBhvr>
                                        <p:cTn id="51" dur="500" fill="hold"/>
                                        <p:tgtEl>
                                          <p:spTgt spid="46"/>
                                        </p:tgtEl>
                                        <p:attrNameLst>
                                          <p:attrName>ppt_x</p:attrName>
                                        </p:attrNameLst>
                                      </p:cBhvr>
                                      <p:tavLst>
                                        <p:tav tm="0">
                                          <p:val>
                                            <p:strVal val="#ppt_x"/>
                                          </p:val>
                                        </p:tav>
                                        <p:tav tm="100000">
                                          <p:val>
                                            <p:strVal val="#ppt_x"/>
                                          </p:val>
                                        </p:tav>
                                      </p:tavLst>
                                    </p:anim>
                                    <p:anim calcmode="lin" valueType="num">
                                      <p:cBhvr>
                                        <p:cTn id="52" dur="500" fill="hold"/>
                                        <p:tgtEl>
                                          <p:spTgt spid="4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5"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ppt_w</p:attrName>
                                        </p:attrNameLst>
                                      </p:cBhvr>
                                      <p:tavLst>
                                        <p:tav tm="0" fmla="#ppt_w*sin(2.5*pi*$)">
                                          <p:val>
                                            <p:fltVal val="0"/>
                                          </p:val>
                                        </p:tav>
                                        <p:tav tm="100000">
                                          <p:val>
                                            <p:fltVal val="1"/>
                                          </p:val>
                                        </p:tav>
                                      </p:tavLst>
                                    </p:anim>
                                    <p:anim calcmode="lin" valueType="num">
                                      <p:cBhvr>
                                        <p:cTn id="58" dur="1000" fill="hold"/>
                                        <p:tgtEl>
                                          <p:spTgt spid="39"/>
                                        </p:tgtEl>
                                        <p:attrNameLst>
                                          <p:attrName>ppt_h</p:attrName>
                                        </p:attrNameLst>
                                      </p:cBhvr>
                                      <p:tavLst>
                                        <p:tav tm="0">
                                          <p:val>
                                            <p:strVal val="#ppt_h"/>
                                          </p:val>
                                        </p:tav>
                                        <p:tav tm="100000">
                                          <p:val>
                                            <p:strVal val="#ppt_h"/>
                                          </p:val>
                                        </p:tav>
                                      </p:tavLst>
                                    </p:anim>
                                  </p:childTnLst>
                                </p:cTn>
                              </p:par>
                            </p:childTnLst>
                          </p:cTn>
                        </p:par>
                        <p:par>
                          <p:cTn id="59" fill="hold">
                            <p:stCondLst>
                              <p:cond delay="3000"/>
                            </p:stCondLst>
                            <p:childTnLst>
                              <p:par>
                                <p:cTn id="60" presetID="22" presetClass="entr" presetSubtype="8"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left)">
                                      <p:cBhvr>
                                        <p:cTn id="62" dur="500"/>
                                        <p:tgtEl>
                                          <p:spTgt spid="40"/>
                                        </p:tgtEl>
                                      </p:cBhvr>
                                    </p:animEffect>
                                  </p:childTnLst>
                                </p:cTn>
                              </p:par>
                              <p:par>
                                <p:cTn id="63" presetID="47"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anim calcmode="lin" valueType="num">
                                      <p:cBhvr>
                                        <p:cTn id="66" dur="500" fill="hold"/>
                                        <p:tgtEl>
                                          <p:spTgt spid="47"/>
                                        </p:tgtEl>
                                        <p:attrNameLst>
                                          <p:attrName>ppt_x</p:attrName>
                                        </p:attrNameLst>
                                      </p:cBhvr>
                                      <p:tavLst>
                                        <p:tav tm="0">
                                          <p:val>
                                            <p:strVal val="#ppt_x"/>
                                          </p:val>
                                        </p:tav>
                                        <p:tav tm="100000">
                                          <p:val>
                                            <p:strVal val="#ppt_x"/>
                                          </p:val>
                                        </p:tav>
                                      </p:tavLst>
                                    </p:anim>
                                    <p:anim calcmode="lin" valueType="num">
                                      <p:cBhvr>
                                        <p:cTn id="67" dur="500" fill="hold"/>
                                        <p:tgtEl>
                                          <p:spTgt spid="4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anim calcmode="lin" valueType="num">
                                      <p:cBhvr>
                                        <p:cTn id="71" dur="500" fill="hold"/>
                                        <p:tgtEl>
                                          <p:spTgt spid="48"/>
                                        </p:tgtEl>
                                        <p:attrNameLst>
                                          <p:attrName>ppt_x</p:attrName>
                                        </p:attrNameLst>
                                      </p:cBhvr>
                                      <p:tavLst>
                                        <p:tav tm="0">
                                          <p:val>
                                            <p:strVal val="#ppt_x"/>
                                          </p:val>
                                        </p:tav>
                                        <p:tav tm="100000">
                                          <p:val>
                                            <p:strVal val="#ppt_x"/>
                                          </p:val>
                                        </p:tav>
                                      </p:tavLst>
                                    </p:anim>
                                    <p:anim calcmode="lin" valueType="num">
                                      <p:cBhvr>
                                        <p:cTn id="72" dur="500" fill="hold"/>
                                        <p:tgtEl>
                                          <p:spTgt spid="48"/>
                                        </p:tgtEl>
                                        <p:attrNameLst>
                                          <p:attrName>ppt_y</p:attrName>
                                        </p:attrNameLst>
                                      </p:cBhvr>
                                      <p:tavLst>
                                        <p:tav tm="0">
                                          <p:val>
                                            <p:strVal val="#ppt_y+.1"/>
                                          </p:val>
                                        </p:tav>
                                        <p:tav tm="100000">
                                          <p:val>
                                            <p:strVal val="#ppt_y"/>
                                          </p:val>
                                        </p:tav>
                                      </p:tavLst>
                                    </p:anim>
                                  </p:childTnLst>
                                </p:cTn>
                              </p:par>
                            </p:childTnLst>
                          </p:cTn>
                        </p:par>
                        <p:par>
                          <p:cTn id="73" fill="hold">
                            <p:stCondLst>
                              <p:cond delay="3500"/>
                            </p:stCondLst>
                            <p:childTnLst>
                              <p:par>
                                <p:cTn id="74" presetID="42" presetClass="entr" presetSubtype="0"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anim calcmode="lin" valueType="num">
                                      <p:cBhvr>
                                        <p:cTn id="77" dur="500" fill="hold"/>
                                        <p:tgtEl>
                                          <p:spTgt spid="41"/>
                                        </p:tgtEl>
                                        <p:attrNameLst>
                                          <p:attrName>ppt_x</p:attrName>
                                        </p:attrNameLst>
                                      </p:cBhvr>
                                      <p:tavLst>
                                        <p:tav tm="0">
                                          <p:val>
                                            <p:strVal val="#ppt_x"/>
                                          </p:val>
                                        </p:tav>
                                        <p:tav tm="100000">
                                          <p:val>
                                            <p:strVal val="#ppt_x"/>
                                          </p:val>
                                        </p:tav>
                                      </p:tavLst>
                                    </p:anim>
                                    <p:anim calcmode="lin" valueType="num">
                                      <p:cBhvr>
                                        <p:cTn id="78" dur="500" fill="hold"/>
                                        <p:tgtEl>
                                          <p:spTgt spid="41"/>
                                        </p:tgtEl>
                                        <p:attrNameLst>
                                          <p:attrName>ppt_y</p:attrName>
                                        </p:attrNameLst>
                                      </p:cBhvr>
                                      <p:tavLst>
                                        <p:tav tm="0">
                                          <p:val>
                                            <p:strVal val="#ppt_y+.1"/>
                                          </p:val>
                                        </p:tav>
                                        <p:tav tm="100000">
                                          <p:val>
                                            <p:strVal val="#ppt_y"/>
                                          </p:val>
                                        </p:tav>
                                      </p:tavLst>
                                    </p:anim>
                                  </p:childTnLst>
                                </p:cTn>
                              </p:par>
                            </p:childTnLst>
                          </p:cTn>
                        </p:par>
                        <p:par>
                          <p:cTn id="79" fill="hold">
                            <p:stCondLst>
                              <p:cond delay="4000"/>
                            </p:stCondLst>
                            <p:childTnLst>
                              <p:par>
                                <p:cTn id="80" presetID="42" presetClass="entr" presetSubtype="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anim calcmode="lin" valueType="num">
                                      <p:cBhvr>
                                        <p:cTn id="83" dur="500" fill="hold"/>
                                        <p:tgtEl>
                                          <p:spTgt spid="42"/>
                                        </p:tgtEl>
                                        <p:attrNameLst>
                                          <p:attrName>ppt_x</p:attrName>
                                        </p:attrNameLst>
                                      </p:cBhvr>
                                      <p:tavLst>
                                        <p:tav tm="0">
                                          <p:val>
                                            <p:strVal val="#ppt_x"/>
                                          </p:val>
                                        </p:tav>
                                        <p:tav tm="100000">
                                          <p:val>
                                            <p:strVal val="#ppt_x"/>
                                          </p:val>
                                        </p:tav>
                                      </p:tavLst>
                                    </p:anim>
                                    <p:anim calcmode="lin" valueType="num">
                                      <p:cBhvr>
                                        <p:cTn id="84" dur="500" fill="hold"/>
                                        <p:tgtEl>
                                          <p:spTgt spid="42"/>
                                        </p:tgtEl>
                                        <p:attrNameLst>
                                          <p:attrName>ppt_y</p:attrName>
                                        </p:attrNameLst>
                                      </p:cBhvr>
                                      <p:tavLst>
                                        <p:tav tm="0">
                                          <p:val>
                                            <p:strVal val="#ppt_y+.1"/>
                                          </p:val>
                                        </p:tav>
                                        <p:tav tm="100000">
                                          <p:val>
                                            <p:strVal val="#ppt_y"/>
                                          </p:val>
                                        </p:tav>
                                      </p:tavLst>
                                    </p:anim>
                                  </p:childTnLst>
                                </p:cTn>
                              </p:par>
                            </p:childTnLst>
                          </p:cTn>
                        </p:par>
                        <p:par>
                          <p:cTn id="85" fill="hold">
                            <p:stCondLst>
                              <p:cond delay="45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500"/>
                                        <p:tgtEl>
                                          <p:spTgt spid="43"/>
                                        </p:tgtEl>
                                      </p:cBhvr>
                                    </p:animEffect>
                                    <p:anim calcmode="lin" valueType="num">
                                      <p:cBhvr>
                                        <p:cTn id="89" dur="500" fill="hold"/>
                                        <p:tgtEl>
                                          <p:spTgt spid="43"/>
                                        </p:tgtEl>
                                        <p:attrNameLst>
                                          <p:attrName>ppt_x</p:attrName>
                                        </p:attrNameLst>
                                      </p:cBhvr>
                                      <p:tavLst>
                                        <p:tav tm="0">
                                          <p:val>
                                            <p:strVal val="#ppt_x"/>
                                          </p:val>
                                        </p:tav>
                                        <p:tav tm="100000">
                                          <p:val>
                                            <p:strVal val="#ppt_x"/>
                                          </p:val>
                                        </p:tav>
                                      </p:tavLst>
                                    </p:anim>
                                    <p:anim calcmode="lin" valueType="num">
                                      <p:cBhvr>
                                        <p:cTn id="90" dur="500" fill="hold"/>
                                        <p:tgtEl>
                                          <p:spTgt spid="43"/>
                                        </p:tgtEl>
                                        <p:attrNameLst>
                                          <p:attrName>ppt_y</p:attrName>
                                        </p:attrNameLst>
                                      </p:cBhvr>
                                      <p:tavLst>
                                        <p:tav tm="0">
                                          <p:val>
                                            <p:strVal val="#ppt_y+.1"/>
                                          </p:val>
                                        </p:tav>
                                        <p:tav tm="100000">
                                          <p:val>
                                            <p:strVal val="#ppt_y"/>
                                          </p:val>
                                        </p:tav>
                                      </p:tavLst>
                                    </p:anim>
                                  </p:childTnLst>
                                </p:cTn>
                              </p:par>
                            </p:childTnLst>
                          </p:cTn>
                        </p:par>
                        <p:par>
                          <p:cTn id="91" fill="hold">
                            <p:stCondLst>
                              <p:cond delay="5000"/>
                            </p:stCondLst>
                            <p:childTnLst>
                              <p:par>
                                <p:cTn id="92" presetID="42" presetClass="entr" presetSubtype="0" fill="hold" grpId="0" nodeType="after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fade">
                                      <p:cBhvr>
                                        <p:cTn id="94" dur="500"/>
                                        <p:tgtEl>
                                          <p:spTgt spid="44"/>
                                        </p:tgtEl>
                                      </p:cBhvr>
                                    </p:animEffect>
                                    <p:anim calcmode="lin" valueType="num">
                                      <p:cBhvr>
                                        <p:cTn id="95" dur="500" fill="hold"/>
                                        <p:tgtEl>
                                          <p:spTgt spid="44"/>
                                        </p:tgtEl>
                                        <p:attrNameLst>
                                          <p:attrName>ppt_x</p:attrName>
                                        </p:attrNameLst>
                                      </p:cBhvr>
                                      <p:tavLst>
                                        <p:tav tm="0">
                                          <p:val>
                                            <p:strVal val="#ppt_x"/>
                                          </p:val>
                                        </p:tav>
                                        <p:tav tm="100000">
                                          <p:val>
                                            <p:strVal val="#ppt_x"/>
                                          </p:val>
                                        </p:tav>
                                      </p:tavLst>
                                    </p:anim>
                                    <p:anim calcmode="lin" valueType="num">
                                      <p:cBhvr>
                                        <p:cTn id="96"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8" grpId="0" bldLvl="0" animBg="1"/>
      <p:bldP spid="39" grpId="0" bldLvl="0" animBg="1"/>
      <p:bldP spid="40" grpId="0" bldLvl="0" animBg="1"/>
      <p:bldP spid="41" grpId="0" bldLvl="0" animBg="1"/>
      <p:bldP spid="42" grpId="0" bldLvl="0" animBg="1"/>
      <p:bldP spid="43" grpId="0" bldLvl="0" animBg="1"/>
      <p:bldP spid="44" grpId="0" bldLvl="0" animBg="1"/>
      <p:bldP spid="45" grpId="0"/>
      <p:bldP spid="46" grpId="0"/>
      <p:bldP spid="47" grpId="0"/>
      <p:bldP spid="48" grpId="0"/>
      <p:bldP spid="49" grpId="0"/>
      <p:bldP spid="50" grpId="0"/>
      <p:bldP spid="51" grpId="0"/>
      <p:bldP spid="52" grpId="0"/>
      <p:bldP spid="5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840" y="456565"/>
            <a:ext cx="7683500" cy="3891280"/>
          </a:xfrm>
          <a:prstGeom prst="rect">
            <a:avLst/>
          </a:prstGeom>
          <a:noFill/>
          <a:ln w="38100">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402080" y="1464310"/>
            <a:ext cx="6760210" cy="852805"/>
          </a:xfrm>
          <a:prstGeom prst="rect">
            <a:avLst/>
          </a:prstGeom>
          <a:noFill/>
        </p:spPr>
        <p:txBody>
          <a:bodyPr wrap="square" rtlCol="0">
            <a:spAutoFit/>
          </a:bodyPr>
          <a:lstStyle/>
          <a:p>
            <a:r>
              <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演讲完毕，谢谢观看！</a:t>
            </a:r>
            <a:endParaRPr lang="zh-CN" altLang="en-US" sz="4950" dirty="0">
              <a:solidFill>
                <a:srgbClr val="FF7F7F"/>
              </a:soli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endParaRPr>
          </a:p>
        </p:txBody>
      </p:sp>
      <p:sp>
        <p:nvSpPr>
          <p:cNvPr id="4" name="文本框 3"/>
          <p:cNvSpPr txBox="1"/>
          <p:nvPr/>
        </p:nvSpPr>
        <p:spPr>
          <a:xfrm>
            <a:off x="2339566" y="2317306"/>
            <a:ext cx="4744312" cy="575945"/>
          </a:xfrm>
          <a:prstGeom prst="rect">
            <a:avLst/>
          </a:prstGeom>
          <a:noFill/>
        </p:spPr>
        <p:txBody>
          <a:bodyPr wrap="square" rtlCol="0">
            <a:spAutoFit/>
          </a:bodyPr>
          <a:lstStyle/>
          <a:p>
            <a:pPr algn="ctr"/>
            <a:r>
              <a:rPr lang="en-US" altLang="zh-CN" sz="1050" dirty="0">
                <a:solidFill>
                  <a:schemeClr val="tx1">
                    <a:lumMod val="65000"/>
                    <a:lumOff val="35000"/>
                  </a:schemeClr>
                </a:solidFill>
              </a:rPr>
              <a:t>Here to add a detailed text description, recommendations related to the title and in line with the overall language style, language description as simple and vivid, add a detailed text description here, the recommendations</a:t>
            </a:r>
            <a:endParaRPr lang="zh-CN" altLang="en-US" sz="1050" dirty="0">
              <a:solidFill>
                <a:schemeClr val="tx1">
                  <a:lumMod val="65000"/>
                  <a:lumOff val="35000"/>
                </a:schemeClr>
              </a:solidFill>
            </a:endParaRPr>
          </a:p>
        </p:txBody>
      </p:sp>
      <p:grpSp>
        <p:nvGrpSpPr>
          <p:cNvPr id="39" name="组合 38"/>
          <p:cNvGrpSpPr>
            <a:grpSpLocks noChangeAspect="1"/>
          </p:cNvGrpSpPr>
          <p:nvPr/>
        </p:nvGrpSpPr>
        <p:grpSpPr>
          <a:xfrm>
            <a:off x="6792461" y="4527812"/>
            <a:ext cx="396000" cy="396000"/>
            <a:chOff x="386297" y="354936"/>
            <a:chExt cx="1186377" cy="1186377"/>
          </a:xfrm>
          <a:solidFill>
            <a:schemeClr val="accent2"/>
          </a:solidFill>
        </p:grpSpPr>
        <p:sp>
          <p:nvSpPr>
            <p:cNvPr id="40" name="Freeform 494"/>
            <p:cNvSpPr/>
            <p:nvPr/>
          </p:nvSpPr>
          <p:spPr bwMode="auto">
            <a:xfrm>
              <a:off x="386297" y="354936"/>
              <a:ext cx="1186377" cy="1186377"/>
            </a:xfrm>
            <a:custGeom>
              <a:avLst/>
              <a:gdLst>
                <a:gd name="T0" fmla="*/ 554 w 713"/>
                <a:gd name="T1" fmla="*/ 60 h 713"/>
                <a:gd name="T2" fmla="*/ 356 w 713"/>
                <a:gd name="T3" fmla="*/ 0 h 713"/>
                <a:gd name="T4" fmla="*/ 46 w 713"/>
                <a:gd name="T5" fmla="*/ 181 h 713"/>
                <a:gd name="T6" fmla="*/ 0 w 713"/>
                <a:gd name="T7" fmla="*/ 357 h 713"/>
                <a:gd name="T8" fmla="*/ 44 w 713"/>
                <a:gd name="T9" fmla="*/ 528 h 713"/>
                <a:gd name="T10" fmla="*/ 356 w 713"/>
                <a:gd name="T11" fmla="*/ 713 h 713"/>
                <a:gd name="T12" fmla="*/ 631 w 713"/>
                <a:gd name="T13" fmla="*/ 584 h 713"/>
                <a:gd name="T14" fmla="*/ 713 w 713"/>
                <a:gd name="T15" fmla="*/ 357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7"/>
                  </a:cubicBezTo>
                  <a:cubicBezTo>
                    <a:pt x="0" y="419"/>
                    <a:pt x="16" y="477"/>
                    <a:pt x="44" y="528"/>
                  </a:cubicBezTo>
                  <a:cubicBezTo>
                    <a:pt x="104" y="639"/>
                    <a:pt x="222" y="713"/>
                    <a:pt x="356" y="713"/>
                  </a:cubicBezTo>
                  <a:cubicBezTo>
                    <a:pt x="467" y="713"/>
                    <a:pt x="565" y="663"/>
                    <a:pt x="631" y="584"/>
                  </a:cubicBezTo>
                  <a:cubicBezTo>
                    <a:pt x="682" y="523"/>
                    <a:pt x="713" y="443"/>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1" name="Freeform 495"/>
            <p:cNvSpPr>
              <a:spLocks noEditPoints="1"/>
            </p:cNvSpPr>
            <p:nvPr/>
          </p:nvSpPr>
          <p:spPr bwMode="auto">
            <a:xfrm>
              <a:off x="699114" y="632811"/>
              <a:ext cx="559078" cy="627299"/>
            </a:xfrm>
            <a:custGeom>
              <a:avLst/>
              <a:gdLst>
                <a:gd name="T0" fmla="*/ 251 w 336"/>
                <a:gd name="T1" fmla="*/ 2 h 377"/>
                <a:gd name="T2" fmla="*/ 168 w 336"/>
                <a:gd name="T3" fmla="*/ 23 h 377"/>
                <a:gd name="T4" fmla="*/ 86 w 336"/>
                <a:gd name="T5" fmla="*/ 2 h 377"/>
                <a:gd name="T6" fmla="*/ 44 w 336"/>
                <a:gd name="T7" fmla="*/ 138 h 377"/>
                <a:gd name="T8" fmla="*/ 73 w 336"/>
                <a:gd name="T9" fmla="*/ 273 h 377"/>
                <a:gd name="T10" fmla="*/ 109 w 336"/>
                <a:gd name="T11" fmla="*/ 377 h 377"/>
                <a:gd name="T12" fmla="*/ 131 w 336"/>
                <a:gd name="T13" fmla="*/ 256 h 377"/>
                <a:gd name="T14" fmla="*/ 206 w 336"/>
                <a:gd name="T15" fmla="*/ 256 h 377"/>
                <a:gd name="T16" fmla="*/ 227 w 336"/>
                <a:gd name="T17" fmla="*/ 377 h 377"/>
                <a:gd name="T18" fmla="*/ 264 w 336"/>
                <a:gd name="T19" fmla="*/ 273 h 377"/>
                <a:gd name="T20" fmla="*/ 293 w 336"/>
                <a:gd name="T21" fmla="*/ 138 h 377"/>
                <a:gd name="T22" fmla="*/ 251 w 336"/>
                <a:gd name="T23" fmla="*/ 2 h 377"/>
                <a:gd name="T24" fmla="*/ 231 w 336"/>
                <a:gd name="T25" fmla="*/ 51 h 377"/>
                <a:gd name="T26" fmla="*/ 130 w 336"/>
                <a:gd name="T27" fmla="*/ 100 h 377"/>
                <a:gd name="T28" fmla="*/ 119 w 336"/>
                <a:gd name="T29" fmla="*/ 89 h 377"/>
                <a:gd name="T30" fmla="*/ 151 w 336"/>
                <a:gd name="T31" fmla="*/ 66 h 377"/>
                <a:gd name="T32" fmla="*/ 143 w 336"/>
                <a:gd name="T33" fmla="*/ 59 h 377"/>
                <a:gd name="T34" fmla="*/ 113 w 336"/>
                <a:gd name="T35" fmla="*/ 44 h 377"/>
                <a:gd name="T36" fmla="*/ 117 w 336"/>
                <a:gd name="T37" fmla="*/ 30 h 377"/>
                <a:gd name="T38" fmla="*/ 165 w 336"/>
                <a:gd name="T39" fmla="*/ 60 h 377"/>
                <a:gd name="T40" fmla="*/ 227 w 336"/>
                <a:gd name="T41" fmla="*/ 37 h 377"/>
                <a:gd name="T42" fmla="*/ 231 w 336"/>
                <a:gd name="T43" fmla="*/ 5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77">
                  <a:moveTo>
                    <a:pt x="251" y="2"/>
                  </a:moveTo>
                  <a:cubicBezTo>
                    <a:pt x="203" y="0"/>
                    <a:pt x="208" y="22"/>
                    <a:pt x="168" y="23"/>
                  </a:cubicBezTo>
                  <a:cubicBezTo>
                    <a:pt x="129" y="22"/>
                    <a:pt x="133" y="0"/>
                    <a:pt x="86" y="2"/>
                  </a:cubicBezTo>
                  <a:cubicBezTo>
                    <a:pt x="0" y="6"/>
                    <a:pt x="34" y="111"/>
                    <a:pt x="44" y="138"/>
                  </a:cubicBezTo>
                  <a:cubicBezTo>
                    <a:pt x="74" y="217"/>
                    <a:pt x="74" y="236"/>
                    <a:pt x="73" y="273"/>
                  </a:cubicBezTo>
                  <a:cubicBezTo>
                    <a:pt x="69" y="377"/>
                    <a:pt x="85" y="377"/>
                    <a:pt x="109" y="377"/>
                  </a:cubicBezTo>
                  <a:cubicBezTo>
                    <a:pt x="127" y="377"/>
                    <a:pt x="132" y="289"/>
                    <a:pt x="131" y="256"/>
                  </a:cubicBezTo>
                  <a:cubicBezTo>
                    <a:pt x="130" y="211"/>
                    <a:pt x="203" y="204"/>
                    <a:pt x="206" y="256"/>
                  </a:cubicBezTo>
                  <a:cubicBezTo>
                    <a:pt x="207" y="288"/>
                    <a:pt x="210" y="377"/>
                    <a:pt x="227" y="377"/>
                  </a:cubicBezTo>
                  <a:cubicBezTo>
                    <a:pt x="252" y="377"/>
                    <a:pt x="267" y="377"/>
                    <a:pt x="264" y="273"/>
                  </a:cubicBezTo>
                  <a:cubicBezTo>
                    <a:pt x="263" y="236"/>
                    <a:pt x="263" y="217"/>
                    <a:pt x="293" y="138"/>
                  </a:cubicBezTo>
                  <a:cubicBezTo>
                    <a:pt x="303" y="111"/>
                    <a:pt x="336" y="6"/>
                    <a:pt x="251" y="2"/>
                  </a:cubicBezTo>
                  <a:close/>
                  <a:moveTo>
                    <a:pt x="231" y="51"/>
                  </a:moveTo>
                  <a:cubicBezTo>
                    <a:pt x="196" y="61"/>
                    <a:pt x="156" y="75"/>
                    <a:pt x="130" y="100"/>
                  </a:cubicBezTo>
                  <a:cubicBezTo>
                    <a:pt x="123" y="106"/>
                    <a:pt x="113" y="96"/>
                    <a:pt x="119" y="89"/>
                  </a:cubicBezTo>
                  <a:cubicBezTo>
                    <a:pt x="129" y="80"/>
                    <a:pt x="140" y="73"/>
                    <a:pt x="151" y="66"/>
                  </a:cubicBezTo>
                  <a:cubicBezTo>
                    <a:pt x="149" y="64"/>
                    <a:pt x="146" y="61"/>
                    <a:pt x="143" y="59"/>
                  </a:cubicBezTo>
                  <a:cubicBezTo>
                    <a:pt x="135" y="51"/>
                    <a:pt x="124" y="46"/>
                    <a:pt x="113" y="44"/>
                  </a:cubicBezTo>
                  <a:cubicBezTo>
                    <a:pt x="104" y="42"/>
                    <a:pt x="108" y="28"/>
                    <a:pt x="117" y="30"/>
                  </a:cubicBezTo>
                  <a:cubicBezTo>
                    <a:pt x="136" y="33"/>
                    <a:pt x="153" y="45"/>
                    <a:pt x="165" y="60"/>
                  </a:cubicBezTo>
                  <a:cubicBezTo>
                    <a:pt x="185" y="50"/>
                    <a:pt x="207" y="43"/>
                    <a:pt x="227" y="37"/>
                  </a:cubicBezTo>
                  <a:cubicBezTo>
                    <a:pt x="236" y="34"/>
                    <a:pt x="240" y="49"/>
                    <a:pt x="231"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 name="组合 41"/>
          <p:cNvGrpSpPr>
            <a:grpSpLocks noChangeAspect="1"/>
          </p:cNvGrpSpPr>
          <p:nvPr/>
        </p:nvGrpSpPr>
        <p:grpSpPr>
          <a:xfrm>
            <a:off x="6232715" y="4527812"/>
            <a:ext cx="396000" cy="396000"/>
            <a:chOff x="467544" y="339502"/>
            <a:chExt cx="1186377" cy="1188041"/>
          </a:xfrm>
          <a:solidFill>
            <a:schemeClr val="accent2"/>
          </a:solidFill>
        </p:grpSpPr>
        <p:sp>
          <p:nvSpPr>
            <p:cNvPr id="43" name="Freeform 230"/>
            <p:cNvSpPr/>
            <p:nvPr/>
          </p:nvSpPr>
          <p:spPr bwMode="auto">
            <a:xfrm>
              <a:off x="467544" y="339502"/>
              <a:ext cx="1186377" cy="1188041"/>
            </a:xfrm>
            <a:custGeom>
              <a:avLst/>
              <a:gdLst>
                <a:gd name="T0" fmla="*/ 554 w 713"/>
                <a:gd name="T1" fmla="*/ 60 h 714"/>
                <a:gd name="T2" fmla="*/ 356 w 713"/>
                <a:gd name="T3" fmla="*/ 0 h 714"/>
                <a:gd name="T4" fmla="*/ 46 w 713"/>
                <a:gd name="T5" fmla="*/ 182 h 714"/>
                <a:gd name="T6" fmla="*/ 0 w 713"/>
                <a:gd name="T7" fmla="*/ 357 h 714"/>
                <a:gd name="T8" fmla="*/ 44 w 713"/>
                <a:gd name="T9" fmla="*/ 529 h 714"/>
                <a:gd name="T10" fmla="*/ 356 w 713"/>
                <a:gd name="T11" fmla="*/ 714 h 714"/>
                <a:gd name="T12" fmla="*/ 631 w 713"/>
                <a:gd name="T13" fmla="*/ 585 h 714"/>
                <a:gd name="T14" fmla="*/ 713 w 713"/>
                <a:gd name="T15" fmla="*/ 357 h 714"/>
                <a:gd name="T16" fmla="*/ 554 w 713"/>
                <a:gd name="T17" fmla="*/ 6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4">
                  <a:moveTo>
                    <a:pt x="554" y="60"/>
                  </a:moveTo>
                  <a:cubicBezTo>
                    <a:pt x="498" y="22"/>
                    <a:pt x="430" y="0"/>
                    <a:pt x="356" y="0"/>
                  </a:cubicBezTo>
                  <a:cubicBezTo>
                    <a:pt x="223" y="0"/>
                    <a:pt x="107" y="73"/>
                    <a:pt x="46" y="182"/>
                  </a:cubicBezTo>
                  <a:cubicBezTo>
                    <a:pt x="16" y="234"/>
                    <a:pt x="0" y="293"/>
                    <a:pt x="0" y="357"/>
                  </a:cubicBezTo>
                  <a:cubicBezTo>
                    <a:pt x="0" y="419"/>
                    <a:pt x="16" y="478"/>
                    <a:pt x="44" y="529"/>
                  </a:cubicBezTo>
                  <a:cubicBezTo>
                    <a:pt x="104" y="639"/>
                    <a:pt x="222" y="714"/>
                    <a:pt x="356" y="714"/>
                  </a:cubicBezTo>
                  <a:cubicBezTo>
                    <a:pt x="467" y="714"/>
                    <a:pt x="565" y="663"/>
                    <a:pt x="631" y="585"/>
                  </a:cubicBezTo>
                  <a:cubicBezTo>
                    <a:pt x="682" y="523"/>
                    <a:pt x="713" y="444"/>
                    <a:pt x="713" y="357"/>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4" name="Freeform 319"/>
            <p:cNvSpPr>
              <a:spLocks noEditPoints="1"/>
            </p:cNvSpPr>
            <p:nvPr/>
          </p:nvSpPr>
          <p:spPr bwMode="auto">
            <a:xfrm>
              <a:off x="748746" y="449320"/>
              <a:ext cx="625635" cy="908502"/>
            </a:xfrm>
            <a:custGeom>
              <a:avLst/>
              <a:gdLst>
                <a:gd name="T0" fmla="*/ 376 w 376"/>
                <a:gd name="T1" fmla="*/ 516 h 546"/>
                <a:gd name="T2" fmla="*/ 345 w 376"/>
                <a:gd name="T3" fmla="*/ 485 h 546"/>
                <a:gd name="T4" fmla="*/ 251 w 376"/>
                <a:gd name="T5" fmla="*/ 485 h 546"/>
                <a:gd name="T6" fmla="*/ 338 w 376"/>
                <a:gd name="T7" fmla="*/ 351 h 546"/>
                <a:gd name="T8" fmla="*/ 231 w 376"/>
                <a:gd name="T9" fmla="*/ 203 h 546"/>
                <a:gd name="T10" fmla="*/ 318 w 376"/>
                <a:gd name="T11" fmla="*/ 49 h 546"/>
                <a:gd name="T12" fmla="*/ 318 w 376"/>
                <a:gd name="T13" fmla="*/ 18 h 546"/>
                <a:gd name="T14" fmla="*/ 285 w 376"/>
                <a:gd name="T15" fmla="*/ 0 h 546"/>
                <a:gd name="T16" fmla="*/ 259 w 376"/>
                <a:gd name="T17" fmla="*/ 18 h 546"/>
                <a:gd name="T18" fmla="*/ 127 w 376"/>
                <a:gd name="T19" fmla="*/ 259 h 546"/>
                <a:gd name="T20" fmla="*/ 136 w 376"/>
                <a:gd name="T21" fmla="*/ 277 h 546"/>
                <a:gd name="T22" fmla="*/ 126 w 376"/>
                <a:gd name="T23" fmla="*/ 300 h 546"/>
                <a:gd name="T24" fmla="*/ 145 w 376"/>
                <a:gd name="T25" fmla="*/ 310 h 546"/>
                <a:gd name="T26" fmla="*/ 162 w 376"/>
                <a:gd name="T27" fmla="*/ 291 h 546"/>
                <a:gd name="T28" fmla="*/ 183 w 376"/>
                <a:gd name="T29" fmla="*/ 289 h 546"/>
                <a:gd name="T30" fmla="*/ 214 w 376"/>
                <a:gd name="T31" fmla="*/ 235 h 546"/>
                <a:gd name="T32" fmla="*/ 298 w 376"/>
                <a:gd name="T33" fmla="*/ 345 h 546"/>
                <a:gd name="T34" fmla="*/ 242 w 376"/>
                <a:gd name="T35" fmla="*/ 443 h 546"/>
                <a:gd name="T36" fmla="*/ 125 w 376"/>
                <a:gd name="T37" fmla="*/ 443 h 546"/>
                <a:gd name="T38" fmla="*/ 104 w 376"/>
                <a:gd name="T39" fmla="*/ 464 h 546"/>
                <a:gd name="T40" fmla="*/ 125 w 376"/>
                <a:gd name="T41" fmla="*/ 485 h 546"/>
                <a:gd name="T42" fmla="*/ 125 w 376"/>
                <a:gd name="T43" fmla="*/ 485 h 546"/>
                <a:gd name="T44" fmla="*/ 30 w 376"/>
                <a:gd name="T45" fmla="*/ 485 h 546"/>
                <a:gd name="T46" fmla="*/ 30 w 376"/>
                <a:gd name="T47" fmla="*/ 485 h 546"/>
                <a:gd name="T48" fmla="*/ 30 w 376"/>
                <a:gd name="T49" fmla="*/ 485 h 546"/>
                <a:gd name="T50" fmla="*/ 0 w 376"/>
                <a:gd name="T51" fmla="*/ 516 h 546"/>
                <a:gd name="T52" fmla="*/ 30 w 376"/>
                <a:gd name="T53" fmla="*/ 546 h 546"/>
                <a:gd name="T54" fmla="*/ 345 w 376"/>
                <a:gd name="T55" fmla="*/ 546 h 546"/>
                <a:gd name="T56" fmla="*/ 376 w 376"/>
                <a:gd name="T57" fmla="*/ 516 h 546"/>
                <a:gd name="T58" fmla="*/ 176 w 376"/>
                <a:gd name="T59" fmla="*/ 394 h 546"/>
                <a:gd name="T60" fmla="*/ 158 w 376"/>
                <a:gd name="T61" fmla="*/ 399 h 546"/>
                <a:gd name="T62" fmla="*/ 35 w 376"/>
                <a:gd name="T63" fmla="*/ 332 h 546"/>
                <a:gd name="T64" fmla="*/ 30 w 376"/>
                <a:gd name="T65" fmla="*/ 314 h 546"/>
                <a:gd name="T66" fmla="*/ 48 w 376"/>
                <a:gd name="T67" fmla="*/ 308 h 546"/>
                <a:gd name="T68" fmla="*/ 48 w 376"/>
                <a:gd name="T69" fmla="*/ 308 h 546"/>
                <a:gd name="T70" fmla="*/ 48 w 376"/>
                <a:gd name="T71" fmla="*/ 308 h 546"/>
                <a:gd name="T72" fmla="*/ 171 w 376"/>
                <a:gd name="T73" fmla="*/ 376 h 546"/>
                <a:gd name="T74" fmla="*/ 176 w 376"/>
                <a:gd name="T75" fmla="*/ 394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 h="546">
                  <a:moveTo>
                    <a:pt x="376" y="516"/>
                  </a:moveTo>
                  <a:cubicBezTo>
                    <a:pt x="376" y="499"/>
                    <a:pt x="362" y="485"/>
                    <a:pt x="345" y="485"/>
                  </a:cubicBezTo>
                  <a:cubicBezTo>
                    <a:pt x="251" y="485"/>
                    <a:pt x="251" y="485"/>
                    <a:pt x="251" y="485"/>
                  </a:cubicBezTo>
                  <a:cubicBezTo>
                    <a:pt x="299" y="485"/>
                    <a:pt x="338" y="393"/>
                    <a:pt x="338" y="351"/>
                  </a:cubicBezTo>
                  <a:cubicBezTo>
                    <a:pt x="338" y="284"/>
                    <a:pt x="294" y="226"/>
                    <a:pt x="231" y="203"/>
                  </a:cubicBezTo>
                  <a:cubicBezTo>
                    <a:pt x="318" y="49"/>
                    <a:pt x="318" y="49"/>
                    <a:pt x="318" y="49"/>
                  </a:cubicBezTo>
                  <a:cubicBezTo>
                    <a:pt x="318" y="18"/>
                    <a:pt x="318" y="18"/>
                    <a:pt x="318" y="18"/>
                  </a:cubicBezTo>
                  <a:cubicBezTo>
                    <a:pt x="285" y="0"/>
                    <a:pt x="285" y="0"/>
                    <a:pt x="285" y="0"/>
                  </a:cubicBezTo>
                  <a:cubicBezTo>
                    <a:pt x="259" y="18"/>
                    <a:pt x="259" y="18"/>
                    <a:pt x="259" y="18"/>
                  </a:cubicBezTo>
                  <a:cubicBezTo>
                    <a:pt x="127" y="259"/>
                    <a:pt x="127" y="259"/>
                    <a:pt x="127" y="259"/>
                  </a:cubicBezTo>
                  <a:cubicBezTo>
                    <a:pt x="127" y="259"/>
                    <a:pt x="138" y="267"/>
                    <a:pt x="136" y="277"/>
                  </a:cubicBezTo>
                  <a:cubicBezTo>
                    <a:pt x="134" y="287"/>
                    <a:pt x="126" y="300"/>
                    <a:pt x="126" y="300"/>
                  </a:cubicBezTo>
                  <a:cubicBezTo>
                    <a:pt x="145" y="310"/>
                    <a:pt x="145" y="310"/>
                    <a:pt x="145" y="310"/>
                  </a:cubicBezTo>
                  <a:cubicBezTo>
                    <a:pt x="145" y="310"/>
                    <a:pt x="155" y="293"/>
                    <a:pt x="162" y="291"/>
                  </a:cubicBezTo>
                  <a:cubicBezTo>
                    <a:pt x="169" y="290"/>
                    <a:pt x="183" y="289"/>
                    <a:pt x="183" y="289"/>
                  </a:cubicBezTo>
                  <a:cubicBezTo>
                    <a:pt x="214" y="235"/>
                    <a:pt x="214" y="235"/>
                    <a:pt x="214" y="235"/>
                  </a:cubicBezTo>
                  <a:cubicBezTo>
                    <a:pt x="263" y="251"/>
                    <a:pt x="298" y="295"/>
                    <a:pt x="298" y="345"/>
                  </a:cubicBezTo>
                  <a:cubicBezTo>
                    <a:pt x="298" y="386"/>
                    <a:pt x="275" y="422"/>
                    <a:pt x="242" y="443"/>
                  </a:cubicBezTo>
                  <a:cubicBezTo>
                    <a:pt x="125" y="443"/>
                    <a:pt x="125" y="443"/>
                    <a:pt x="125" y="443"/>
                  </a:cubicBezTo>
                  <a:cubicBezTo>
                    <a:pt x="114" y="443"/>
                    <a:pt x="104" y="452"/>
                    <a:pt x="104" y="464"/>
                  </a:cubicBezTo>
                  <a:cubicBezTo>
                    <a:pt x="104" y="476"/>
                    <a:pt x="113" y="485"/>
                    <a:pt x="125" y="485"/>
                  </a:cubicBezTo>
                  <a:cubicBezTo>
                    <a:pt x="125" y="485"/>
                    <a:pt x="125" y="485"/>
                    <a:pt x="125" y="485"/>
                  </a:cubicBezTo>
                  <a:cubicBezTo>
                    <a:pt x="30" y="485"/>
                    <a:pt x="30" y="485"/>
                    <a:pt x="30" y="485"/>
                  </a:cubicBezTo>
                  <a:cubicBezTo>
                    <a:pt x="30" y="485"/>
                    <a:pt x="30" y="485"/>
                    <a:pt x="30" y="485"/>
                  </a:cubicBezTo>
                  <a:cubicBezTo>
                    <a:pt x="30" y="485"/>
                    <a:pt x="30" y="485"/>
                    <a:pt x="30" y="485"/>
                  </a:cubicBezTo>
                  <a:cubicBezTo>
                    <a:pt x="13" y="485"/>
                    <a:pt x="0" y="499"/>
                    <a:pt x="0" y="516"/>
                  </a:cubicBezTo>
                  <a:cubicBezTo>
                    <a:pt x="0" y="532"/>
                    <a:pt x="13" y="546"/>
                    <a:pt x="30" y="546"/>
                  </a:cubicBezTo>
                  <a:cubicBezTo>
                    <a:pt x="345" y="546"/>
                    <a:pt x="345" y="546"/>
                    <a:pt x="345" y="546"/>
                  </a:cubicBezTo>
                  <a:cubicBezTo>
                    <a:pt x="362" y="546"/>
                    <a:pt x="376" y="532"/>
                    <a:pt x="376" y="516"/>
                  </a:cubicBezTo>
                  <a:close/>
                  <a:moveTo>
                    <a:pt x="176" y="394"/>
                  </a:moveTo>
                  <a:cubicBezTo>
                    <a:pt x="173" y="400"/>
                    <a:pt x="165" y="403"/>
                    <a:pt x="158" y="399"/>
                  </a:cubicBezTo>
                  <a:cubicBezTo>
                    <a:pt x="35" y="332"/>
                    <a:pt x="35" y="332"/>
                    <a:pt x="35" y="332"/>
                  </a:cubicBezTo>
                  <a:cubicBezTo>
                    <a:pt x="29" y="328"/>
                    <a:pt x="27" y="320"/>
                    <a:pt x="30" y="314"/>
                  </a:cubicBezTo>
                  <a:cubicBezTo>
                    <a:pt x="34" y="307"/>
                    <a:pt x="42" y="305"/>
                    <a:pt x="48" y="308"/>
                  </a:cubicBezTo>
                  <a:cubicBezTo>
                    <a:pt x="48" y="308"/>
                    <a:pt x="48" y="308"/>
                    <a:pt x="48" y="308"/>
                  </a:cubicBezTo>
                  <a:cubicBezTo>
                    <a:pt x="48" y="308"/>
                    <a:pt x="48" y="308"/>
                    <a:pt x="48" y="308"/>
                  </a:cubicBezTo>
                  <a:cubicBezTo>
                    <a:pt x="171" y="376"/>
                    <a:pt x="171" y="376"/>
                    <a:pt x="171" y="376"/>
                  </a:cubicBezTo>
                  <a:cubicBezTo>
                    <a:pt x="178" y="379"/>
                    <a:pt x="180" y="387"/>
                    <a:pt x="176" y="3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5" name="组合 44"/>
          <p:cNvGrpSpPr>
            <a:grpSpLocks noChangeAspect="1"/>
          </p:cNvGrpSpPr>
          <p:nvPr/>
        </p:nvGrpSpPr>
        <p:grpSpPr>
          <a:xfrm>
            <a:off x="7352207" y="4527812"/>
            <a:ext cx="396000" cy="396000"/>
            <a:chOff x="2254585" y="392649"/>
            <a:chExt cx="1186377" cy="1186377"/>
          </a:xfrm>
          <a:solidFill>
            <a:schemeClr val="bg1"/>
          </a:solidFill>
        </p:grpSpPr>
        <p:sp>
          <p:nvSpPr>
            <p:cNvPr id="46" name="Freeform 237"/>
            <p:cNvSpPr/>
            <p:nvPr/>
          </p:nvSpPr>
          <p:spPr bwMode="auto">
            <a:xfrm>
              <a:off x="2254585" y="392649"/>
              <a:ext cx="1186377" cy="1186377"/>
            </a:xfrm>
            <a:custGeom>
              <a:avLst/>
              <a:gdLst>
                <a:gd name="T0" fmla="*/ 555 w 713"/>
                <a:gd name="T1" fmla="*/ 60 h 713"/>
                <a:gd name="T2" fmla="*/ 357 w 713"/>
                <a:gd name="T3" fmla="*/ 0 h 713"/>
                <a:gd name="T4" fmla="*/ 46 w 713"/>
                <a:gd name="T5" fmla="*/ 181 h 713"/>
                <a:gd name="T6" fmla="*/ 0 w 713"/>
                <a:gd name="T7" fmla="*/ 356 h 713"/>
                <a:gd name="T8" fmla="*/ 44 w 713"/>
                <a:gd name="T9" fmla="*/ 528 h 713"/>
                <a:gd name="T10" fmla="*/ 357 w 713"/>
                <a:gd name="T11" fmla="*/ 713 h 713"/>
                <a:gd name="T12" fmla="*/ 631 w 713"/>
                <a:gd name="T13" fmla="*/ 584 h 713"/>
                <a:gd name="T14" fmla="*/ 713 w 713"/>
                <a:gd name="T15" fmla="*/ 356 h 713"/>
                <a:gd name="T16" fmla="*/ 555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5" y="60"/>
                  </a:moveTo>
                  <a:cubicBezTo>
                    <a:pt x="498" y="22"/>
                    <a:pt x="430" y="0"/>
                    <a:pt x="357" y="0"/>
                  </a:cubicBezTo>
                  <a:cubicBezTo>
                    <a:pt x="223"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2" y="522"/>
                    <a:pt x="713" y="443"/>
                    <a:pt x="713" y="356"/>
                  </a:cubicBezTo>
                  <a:cubicBezTo>
                    <a:pt x="713" y="233"/>
                    <a:pt x="650"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47" name="Rectangle 322"/>
            <p:cNvSpPr>
              <a:spLocks noChangeArrowheads="1"/>
            </p:cNvSpPr>
            <p:nvPr/>
          </p:nvSpPr>
          <p:spPr bwMode="auto">
            <a:xfrm>
              <a:off x="2680550" y="559041"/>
              <a:ext cx="327793" cy="99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323"/>
            <p:cNvSpPr>
              <a:spLocks noEditPoints="1"/>
            </p:cNvSpPr>
            <p:nvPr/>
          </p:nvSpPr>
          <p:spPr bwMode="auto">
            <a:xfrm>
              <a:off x="2565739" y="688827"/>
              <a:ext cx="557414" cy="675553"/>
            </a:xfrm>
            <a:custGeom>
              <a:avLst/>
              <a:gdLst>
                <a:gd name="T0" fmla="*/ 307 w 335"/>
                <a:gd name="T1" fmla="*/ 92 h 406"/>
                <a:gd name="T2" fmla="*/ 233 w 335"/>
                <a:gd name="T3" fmla="*/ 52 h 406"/>
                <a:gd name="T4" fmla="*/ 233 w 335"/>
                <a:gd name="T5" fmla="*/ 0 h 406"/>
                <a:gd name="T6" fmla="*/ 102 w 335"/>
                <a:gd name="T7" fmla="*/ 0 h 406"/>
                <a:gd name="T8" fmla="*/ 102 w 335"/>
                <a:gd name="T9" fmla="*/ 52 h 406"/>
                <a:gd name="T10" fmla="*/ 28 w 335"/>
                <a:gd name="T11" fmla="*/ 92 h 406"/>
                <a:gd name="T12" fmla="*/ 0 w 335"/>
                <a:gd name="T13" fmla="*/ 183 h 406"/>
                <a:gd name="T14" fmla="*/ 0 w 335"/>
                <a:gd name="T15" fmla="*/ 406 h 406"/>
                <a:gd name="T16" fmla="*/ 335 w 335"/>
                <a:gd name="T17" fmla="*/ 406 h 406"/>
                <a:gd name="T18" fmla="*/ 335 w 335"/>
                <a:gd name="T19" fmla="*/ 183 h 406"/>
                <a:gd name="T20" fmla="*/ 307 w 335"/>
                <a:gd name="T21" fmla="*/ 92 h 406"/>
                <a:gd name="T22" fmla="*/ 51 w 335"/>
                <a:gd name="T23" fmla="*/ 371 h 406"/>
                <a:gd name="T24" fmla="*/ 30 w 335"/>
                <a:gd name="T25" fmla="*/ 357 h 406"/>
                <a:gd name="T26" fmla="*/ 51 w 335"/>
                <a:gd name="T27" fmla="*/ 343 h 406"/>
                <a:gd name="T28" fmla="*/ 71 w 335"/>
                <a:gd name="T29" fmla="*/ 357 h 406"/>
                <a:gd name="T30" fmla="*/ 51 w 335"/>
                <a:gd name="T31" fmla="*/ 371 h 406"/>
                <a:gd name="T32" fmla="*/ 74 w 335"/>
                <a:gd name="T33" fmla="*/ 122 h 406"/>
                <a:gd name="T34" fmla="*/ 140 w 335"/>
                <a:gd name="T35" fmla="*/ 122 h 406"/>
                <a:gd name="T36" fmla="*/ 140 w 335"/>
                <a:gd name="T37" fmla="*/ 55 h 406"/>
                <a:gd name="T38" fmla="*/ 194 w 335"/>
                <a:gd name="T39" fmla="*/ 55 h 406"/>
                <a:gd name="T40" fmla="*/ 194 w 335"/>
                <a:gd name="T41" fmla="*/ 122 h 406"/>
                <a:gd name="T42" fmla="*/ 260 w 335"/>
                <a:gd name="T43" fmla="*/ 122 h 406"/>
                <a:gd name="T44" fmla="*/ 260 w 335"/>
                <a:gd name="T45" fmla="*/ 175 h 406"/>
                <a:gd name="T46" fmla="*/ 194 w 335"/>
                <a:gd name="T47" fmla="*/ 175 h 406"/>
                <a:gd name="T48" fmla="*/ 194 w 335"/>
                <a:gd name="T49" fmla="*/ 242 h 406"/>
                <a:gd name="T50" fmla="*/ 140 w 335"/>
                <a:gd name="T51" fmla="*/ 242 h 406"/>
                <a:gd name="T52" fmla="*/ 140 w 335"/>
                <a:gd name="T53" fmla="*/ 175 h 406"/>
                <a:gd name="T54" fmla="*/ 74 w 335"/>
                <a:gd name="T55" fmla="*/ 175 h 406"/>
                <a:gd name="T56" fmla="*/ 74 w 335"/>
                <a:gd name="T57" fmla="*/ 122 h 406"/>
                <a:gd name="T58" fmla="*/ 286 w 335"/>
                <a:gd name="T59" fmla="*/ 356 h 406"/>
                <a:gd name="T60" fmla="*/ 239 w 335"/>
                <a:gd name="T61" fmla="*/ 350 h 406"/>
                <a:gd name="T62" fmla="*/ 239 w 335"/>
                <a:gd name="T63" fmla="*/ 337 h 406"/>
                <a:gd name="T64" fmla="*/ 235 w 335"/>
                <a:gd name="T65" fmla="*/ 337 h 406"/>
                <a:gd name="T66" fmla="*/ 221 w 335"/>
                <a:gd name="T67" fmla="*/ 336 h 406"/>
                <a:gd name="T68" fmla="*/ 221 w 335"/>
                <a:gd name="T69" fmla="*/ 336 h 406"/>
                <a:gd name="T70" fmla="*/ 168 w 335"/>
                <a:gd name="T71" fmla="*/ 357 h 406"/>
                <a:gd name="T72" fmla="*/ 115 w 335"/>
                <a:gd name="T73" fmla="*/ 336 h 406"/>
                <a:gd name="T74" fmla="*/ 152 w 335"/>
                <a:gd name="T75" fmla="*/ 317 h 406"/>
                <a:gd name="T76" fmla="*/ 139 w 335"/>
                <a:gd name="T77" fmla="*/ 311 h 406"/>
                <a:gd name="T78" fmla="*/ 127 w 335"/>
                <a:gd name="T79" fmla="*/ 313 h 406"/>
                <a:gd name="T80" fmla="*/ 105 w 335"/>
                <a:gd name="T81" fmla="*/ 304 h 406"/>
                <a:gd name="T82" fmla="*/ 105 w 335"/>
                <a:gd name="T83" fmla="*/ 273 h 406"/>
                <a:gd name="T84" fmla="*/ 127 w 335"/>
                <a:gd name="T85" fmla="*/ 263 h 406"/>
                <a:gd name="T86" fmla="*/ 155 w 335"/>
                <a:gd name="T87" fmla="*/ 286 h 406"/>
                <a:gd name="T88" fmla="*/ 159 w 335"/>
                <a:gd name="T89" fmla="*/ 286 h 406"/>
                <a:gd name="T90" fmla="*/ 184 w 335"/>
                <a:gd name="T91" fmla="*/ 301 h 406"/>
                <a:gd name="T92" fmla="*/ 169 w 335"/>
                <a:gd name="T93" fmla="*/ 316 h 406"/>
                <a:gd name="T94" fmla="*/ 201 w 335"/>
                <a:gd name="T95" fmla="*/ 320 h 406"/>
                <a:gd name="T96" fmla="*/ 201 w 335"/>
                <a:gd name="T97" fmla="*/ 320 h 406"/>
                <a:gd name="T98" fmla="*/ 235 w 335"/>
                <a:gd name="T99" fmla="*/ 303 h 406"/>
                <a:gd name="T100" fmla="*/ 245 w 335"/>
                <a:gd name="T101" fmla="*/ 304 h 406"/>
                <a:gd name="T102" fmla="*/ 261 w 335"/>
                <a:gd name="T103" fmla="*/ 309 h 406"/>
                <a:gd name="T104" fmla="*/ 264 w 335"/>
                <a:gd name="T105" fmla="*/ 311 h 406"/>
                <a:gd name="T106" fmla="*/ 269 w 335"/>
                <a:gd name="T107" fmla="*/ 309 h 406"/>
                <a:gd name="T108" fmla="*/ 316 w 335"/>
                <a:gd name="T109" fmla="*/ 316 h 406"/>
                <a:gd name="T110" fmla="*/ 286 w 335"/>
                <a:gd name="T111" fmla="*/ 35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5" h="406">
                  <a:moveTo>
                    <a:pt x="307" y="92"/>
                  </a:moveTo>
                  <a:cubicBezTo>
                    <a:pt x="288" y="68"/>
                    <a:pt x="263" y="55"/>
                    <a:pt x="233" y="52"/>
                  </a:cubicBezTo>
                  <a:cubicBezTo>
                    <a:pt x="233" y="0"/>
                    <a:pt x="233" y="0"/>
                    <a:pt x="233" y="0"/>
                  </a:cubicBezTo>
                  <a:cubicBezTo>
                    <a:pt x="102" y="0"/>
                    <a:pt x="102" y="0"/>
                    <a:pt x="102" y="0"/>
                  </a:cubicBezTo>
                  <a:cubicBezTo>
                    <a:pt x="102" y="52"/>
                    <a:pt x="102" y="52"/>
                    <a:pt x="102" y="52"/>
                  </a:cubicBezTo>
                  <a:cubicBezTo>
                    <a:pt x="71" y="55"/>
                    <a:pt x="47" y="68"/>
                    <a:pt x="28" y="92"/>
                  </a:cubicBezTo>
                  <a:cubicBezTo>
                    <a:pt x="9" y="116"/>
                    <a:pt x="0" y="146"/>
                    <a:pt x="0" y="183"/>
                  </a:cubicBezTo>
                  <a:cubicBezTo>
                    <a:pt x="0" y="406"/>
                    <a:pt x="0" y="406"/>
                    <a:pt x="0" y="406"/>
                  </a:cubicBezTo>
                  <a:cubicBezTo>
                    <a:pt x="335" y="406"/>
                    <a:pt x="335" y="406"/>
                    <a:pt x="335" y="406"/>
                  </a:cubicBezTo>
                  <a:cubicBezTo>
                    <a:pt x="335" y="183"/>
                    <a:pt x="335" y="183"/>
                    <a:pt x="335" y="183"/>
                  </a:cubicBezTo>
                  <a:cubicBezTo>
                    <a:pt x="335" y="146"/>
                    <a:pt x="326" y="116"/>
                    <a:pt x="307" y="92"/>
                  </a:cubicBezTo>
                  <a:close/>
                  <a:moveTo>
                    <a:pt x="51" y="371"/>
                  </a:moveTo>
                  <a:cubicBezTo>
                    <a:pt x="39" y="371"/>
                    <a:pt x="30" y="364"/>
                    <a:pt x="30" y="357"/>
                  </a:cubicBezTo>
                  <a:cubicBezTo>
                    <a:pt x="30" y="350"/>
                    <a:pt x="39" y="343"/>
                    <a:pt x="51" y="343"/>
                  </a:cubicBezTo>
                  <a:cubicBezTo>
                    <a:pt x="62" y="343"/>
                    <a:pt x="71" y="350"/>
                    <a:pt x="71" y="357"/>
                  </a:cubicBezTo>
                  <a:cubicBezTo>
                    <a:pt x="71" y="364"/>
                    <a:pt x="62" y="371"/>
                    <a:pt x="51" y="371"/>
                  </a:cubicBezTo>
                  <a:close/>
                  <a:moveTo>
                    <a:pt x="74" y="122"/>
                  </a:moveTo>
                  <a:cubicBezTo>
                    <a:pt x="140" y="122"/>
                    <a:pt x="140" y="122"/>
                    <a:pt x="140" y="122"/>
                  </a:cubicBezTo>
                  <a:cubicBezTo>
                    <a:pt x="140" y="55"/>
                    <a:pt x="140" y="55"/>
                    <a:pt x="140" y="55"/>
                  </a:cubicBezTo>
                  <a:cubicBezTo>
                    <a:pt x="194" y="55"/>
                    <a:pt x="194" y="55"/>
                    <a:pt x="194" y="55"/>
                  </a:cubicBezTo>
                  <a:cubicBezTo>
                    <a:pt x="194" y="122"/>
                    <a:pt x="194" y="122"/>
                    <a:pt x="194" y="122"/>
                  </a:cubicBezTo>
                  <a:cubicBezTo>
                    <a:pt x="260" y="122"/>
                    <a:pt x="260" y="122"/>
                    <a:pt x="260" y="122"/>
                  </a:cubicBezTo>
                  <a:cubicBezTo>
                    <a:pt x="260" y="175"/>
                    <a:pt x="260" y="175"/>
                    <a:pt x="260" y="175"/>
                  </a:cubicBezTo>
                  <a:cubicBezTo>
                    <a:pt x="194" y="175"/>
                    <a:pt x="194" y="175"/>
                    <a:pt x="194" y="175"/>
                  </a:cubicBezTo>
                  <a:cubicBezTo>
                    <a:pt x="194" y="242"/>
                    <a:pt x="194" y="242"/>
                    <a:pt x="194" y="242"/>
                  </a:cubicBezTo>
                  <a:cubicBezTo>
                    <a:pt x="140" y="242"/>
                    <a:pt x="140" y="242"/>
                    <a:pt x="140" y="242"/>
                  </a:cubicBezTo>
                  <a:cubicBezTo>
                    <a:pt x="140" y="175"/>
                    <a:pt x="140" y="175"/>
                    <a:pt x="140" y="175"/>
                  </a:cubicBezTo>
                  <a:cubicBezTo>
                    <a:pt x="74" y="175"/>
                    <a:pt x="74" y="175"/>
                    <a:pt x="74" y="175"/>
                  </a:cubicBezTo>
                  <a:lnTo>
                    <a:pt x="74" y="122"/>
                  </a:lnTo>
                  <a:close/>
                  <a:moveTo>
                    <a:pt x="286" y="356"/>
                  </a:moveTo>
                  <a:cubicBezTo>
                    <a:pt x="265" y="366"/>
                    <a:pt x="244" y="363"/>
                    <a:pt x="239" y="350"/>
                  </a:cubicBezTo>
                  <a:cubicBezTo>
                    <a:pt x="237" y="346"/>
                    <a:pt x="237" y="341"/>
                    <a:pt x="239" y="337"/>
                  </a:cubicBezTo>
                  <a:cubicBezTo>
                    <a:pt x="238" y="337"/>
                    <a:pt x="236" y="337"/>
                    <a:pt x="235" y="337"/>
                  </a:cubicBezTo>
                  <a:cubicBezTo>
                    <a:pt x="230" y="337"/>
                    <a:pt x="225" y="337"/>
                    <a:pt x="221" y="336"/>
                  </a:cubicBezTo>
                  <a:cubicBezTo>
                    <a:pt x="221" y="336"/>
                    <a:pt x="221" y="336"/>
                    <a:pt x="221" y="336"/>
                  </a:cubicBezTo>
                  <a:cubicBezTo>
                    <a:pt x="221" y="348"/>
                    <a:pt x="197" y="357"/>
                    <a:pt x="168" y="357"/>
                  </a:cubicBezTo>
                  <a:cubicBezTo>
                    <a:pt x="139" y="357"/>
                    <a:pt x="115" y="348"/>
                    <a:pt x="115" y="336"/>
                  </a:cubicBezTo>
                  <a:cubicBezTo>
                    <a:pt x="115" y="327"/>
                    <a:pt x="131" y="319"/>
                    <a:pt x="152" y="317"/>
                  </a:cubicBezTo>
                  <a:cubicBezTo>
                    <a:pt x="147" y="316"/>
                    <a:pt x="142" y="314"/>
                    <a:pt x="139" y="311"/>
                  </a:cubicBezTo>
                  <a:cubicBezTo>
                    <a:pt x="135" y="312"/>
                    <a:pt x="131" y="313"/>
                    <a:pt x="127" y="313"/>
                  </a:cubicBezTo>
                  <a:cubicBezTo>
                    <a:pt x="118" y="313"/>
                    <a:pt x="111" y="309"/>
                    <a:pt x="105" y="304"/>
                  </a:cubicBezTo>
                  <a:cubicBezTo>
                    <a:pt x="100" y="296"/>
                    <a:pt x="100" y="281"/>
                    <a:pt x="105" y="273"/>
                  </a:cubicBezTo>
                  <a:cubicBezTo>
                    <a:pt x="111" y="267"/>
                    <a:pt x="118" y="263"/>
                    <a:pt x="127" y="263"/>
                  </a:cubicBezTo>
                  <a:cubicBezTo>
                    <a:pt x="142" y="263"/>
                    <a:pt x="154" y="273"/>
                    <a:pt x="155" y="286"/>
                  </a:cubicBezTo>
                  <a:cubicBezTo>
                    <a:pt x="156" y="286"/>
                    <a:pt x="157" y="286"/>
                    <a:pt x="159" y="286"/>
                  </a:cubicBezTo>
                  <a:cubicBezTo>
                    <a:pt x="173" y="286"/>
                    <a:pt x="184" y="293"/>
                    <a:pt x="184" y="301"/>
                  </a:cubicBezTo>
                  <a:cubicBezTo>
                    <a:pt x="184" y="308"/>
                    <a:pt x="178" y="313"/>
                    <a:pt x="169" y="316"/>
                  </a:cubicBezTo>
                  <a:cubicBezTo>
                    <a:pt x="181" y="316"/>
                    <a:pt x="192" y="317"/>
                    <a:pt x="201" y="320"/>
                  </a:cubicBezTo>
                  <a:cubicBezTo>
                    <a:pt x="201" y="320"/>
                    <a:pt x="201" y="320"/>
                    <a:pt x="201" y="320"/>
                  </a:cubicBezTo>
                  <a:cubicBezTo>
                    <a:pt x="201" y="310"/>
                    <a:pt x="216" y="303"/>
                    <a:pt x="235" y="303"/>
                  </a:cubicBezTo>
                  <a:cubicBezTo>
                    <a:pt x="239" y="303"/>
                    <a:pt x="242" y="303"/>
                    <a:pt x="245" y="304"/>
                  </a:cubicBezTo>
                  <a:cubicBezTo>
                    <a:pt x="251" y="305"/>
                    <a:pt x="257" y="306"/>
                    <a:pt x="261" y="309"/>
                  </a:cubicBezTo>
                  <a:cubicBezTo>
                    <a:pt x="262" y="310"/>
                    <a:pt x="263" y="310"/>
                    <a:pt x="264" y="311"/>
                  </a:cubicBezTo>
                  <a:cubicBezTo>
                    <a:pt x="265" y="310"/>
                    <a:pt x="267" y="309"/>
                    <a:pt x="269" y="309"/>
                  </a:cubicBezTo>
                  <a:cubicBezTo>
                    <a:pt x="290" y="299"/>
                    <a:pt x="311" y="303"/>
                    <a:pt x="316" y="316"/>
                  </a:cubicBezTo>
                  <a:cubicBezTo>
                    <a:pt x="321" y="329"/>
                    <a:pt x="308" y="347"/>
                    <a:pt x="286" y="3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组合 48"/>
          <p:cNvGrpSpPr>
            <a:grpSpLocks noChangeAspect="1"/>
          </p:cNvGrpSpPr>
          <p:nvPr/>
        </p:nvGrpSpPr>
        <p:grpSpPr>
          <a:xfrm>
            <a:off x="7911953" y="4527812"/>
            <a:ext cx="396000" cy="396000"/>
            <a:chOff x="1937429" y="3075806"/>
            <a:chExt cx="1186377" cy="1187209"/>
          </a:xfrm>
          <a:solidFill>
            <a:schemeClr val="bg1"/>
          </a:solidFill>
        </p:grpSpPr>
        <p:sp>
          <p:nvSpPr>
            <p:cNvPr id="50" name="Freeform 228"/>
            <p:cNvSpPr/>
            <p:nvPr/>
          </p:nvSpPr>
          <p:spPr bwMode="auto">
            <a:xfrm>
              <a:off x="1937429" y="3075806"/>
              <a:ext cx="1186377" cy="1187209"/>
            </a:xfrm>
            <a:custGeom>
              <a:avLst/>
              <a:gdLst>
                <a:gd name="T0" fmla="*/ 554 w 713"/>
                <a:gd name="T1" fmla="*/ 60 h 713"/>
                <a:gd name="T2" fmla="*/ 356 w 713"/>
                <a:gd name="T3" fmla="*/ 0 h 713"/>
                <a:gd name="T4" fmla="*/ 46 w 713"/>
                <a:gd name="T5" fmla="*/ 181 h 713"/>
                <a:gd name="T6" fmla="*/ 0 w 713"/>
                <a:gd name="T7" fmla="*/ 356 h 713"/>
                <a:gd name="T8" fmla="*/ 44 w 713"/>
                <a:gd name="T9" fmla="*/ 528 h 713"/>
                <a:gd name="T10" fmla="*/ 356 w 713"/>
                <a:gd name="T11" fmla="*/ 713 h 713"/>
                <a:gd name="T12" fmla="*/ 631 w 713"/>
                <a:gd name="T13" fmla="*/ 584 h 713"/>
                <a:gd name="T14" fmla="*/ 713 w 713"/>
                <a:gd name="T15" fmla="*/ 356 h 713"/>
                <a:gd name="T16" fmla="*/ 554 w 713"/>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3" h="713">
                  <a:moveTo>
                    <a:pt x="554" y="60"/>
                  </a:moveTo>
                  <a:cubicBezTo>
                    <a:pt x="498" y="22"/>
                    <a:pt x="430" y="0"/>
                    <a:pt x="356" y="0"/>
                  </a:cubicBezTo>
                  <a:cubicBezTo>
                    <a:pt x="223" y="0"/>
                    <a:pt x="107" y="73"/>
                    <a:pt x="46" y="181"/>
                  </a:cubicBezTo>
                  <a:cubicBezTo>
                    <a:pt x="16" y="233"/>
                    <a:pt x="0" y="293"/>
                    <a:pt x="0" y="356"/>
                  </a:cubicBezTo>
                  <a:cubicBezTo>
                    <a:pt x="0" y="419"/>
                    <a:pt x="16" y="477"/>
                    <a:pt x="44" y="528"/>
                  </a:cubicBezTo>
                  <a:cubicBezTo>
                    <a:pt x="104" y="638"/>
                    <a:pt x="222" y="713"/>
                    <a:pt x="356" y="713"/>
                  </a:cubicBezTo>
                  <a:cubicBezTo>
                    <a:pt x="467" y="713"/>
                    <a:pt x="565" y="663"/>
                    <a:pt x="631" y="584"/>
                  </a:cubicBezTo>
                  <a:cubicBezTo>
                    <a:pt x="682" y="522"/>
                    <a:pt x="713" y="443"/>
                    <a:pt x="713" y="356"/>
                  </a:cubicBezTo>
                  <a:cubicBezTo>
                    <a:pt x="713" y="233"/>
                    <a:pt x="650" y="124"/>
                    <a:pt x="554"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1" name="Freeform 295"/>
            <p:cNvSpPr>
              <a:spLocks noEditPoints="1"/>
            </p:cNvSpPr>
            <p:nvPr/>
          </p:nvSpPr>
          <p:spPr bwMode="auto">
            <a:xfrm>
              <a:off x="2180361" y="3566663"/>
              <a:ext cx="703839" cy="498345"/>
            </a:xfrm>
            <a:custGeom>
              <a:avLst/>
              <a:gdLst>
                <a:gd name="T0" fmla="*/ 194 w 423"/>
                <a:gd name="T1" fmla="*/ 65 h 299"/>
                <a:gd name="T2" fmla="*/ 237 w 423"/>
                <a:gd name="T3" fmla="*/ 38 h 299"/>
                <a:gd name="T4" fmla="*/ 224 w 423"/>
                <a:gd name="T5" fmla="*/ 79 h 299"/>
                <a:gd name="T6" fmla="*/ 276 w 423"/>
                <a:gd name="T7" fmla="*/ 66 h 299"/>
                <a:gd name="T8" fmla="*/ 225 w 423"/>
                <a:gd name="T9" fmla="*/ 99 h 299"/>
                <a:gd name="T10" fmla="*/ 294 w 423"/>
                <a:gd name="T11" fmla="*/ 97 h 299"/>
                <a:gd name="T12" fmla="*/ 226 w 423"/>
                <a:gd name="T13" fmla="*/ 119 h 299"/>
                <a:gd name="T14" fmla="*/ 299 w 423"/>
                <a:gd name="T15" fmla="*/ 120 h 299"/>
                <a:gd name="T16" fmla="*/ 226 w 423"/>
                <a:gd name="T17" fmla="*/ 138 h 299"/>
                <a:gd name="T18" fmla="*/ 302 w 423"/>
                <a:gd name="T19" fmla="*/ 145 h 299"/>
                <a:gd name="T20" fmla="*/ 242 w 423"/>
                <a:gd name="T21" fmla="*/ 164 h 299"/>
                <a:gd name="T22" fmla="*/ 303 w 423"/>
                <a:gd name="T23" fmla="*/ 170 h 299"/>
                <a:gd name="T24" fmla="*/ 260 w 423"/>
                <a:gd name="T25" fmla="*/ 195 h 299"/>
                <a:gd name="T26" fmla="*/ 304 w 423"/>
                <a:gd name="T27" fmla="*/ 210 h 299"/>
                <a:gd name="T28" fmla="*/ 303 w 423"/>
                <a:gd name="T29" fmla="*/ 219 h 299"/>
                <a:gd name="T30" fmla="*/ 285 w 423"/>
                <a:gd name="T31" fmla="*/ 241 h 299"/>
                <a:gd name="T32" fmla="*/ 301 w 423"/>
                <a:gd name="T33" fmla="*/ 247 h 299"/>
                <a:gd name="T34" fmla="*/ 226 w 423"/>
                <a:gd name="T35" fmla="*/ 168 h 299"/>
                <a:gd name="T36" fmla="*/ 151 w 423"/>
                <a:gd name="T37" fmla="*/ 257 h 299"/>
                <a:gd name="T38" fmla="*/ 134 w 423"/>
                <a:gd name="T39" fmla="*/ 243 h 299"/>
                <a:gd name="T40" fmla="*/ 149 w 423"/>
                <a:gd name="T41" fmla="*/ 242 h 299"/>
                <a:gd name="T42" fmla="*/ 129 w 423"/>
                <a:gd name="T43" fmla="*/ 218 h 299"/>
                <a:gd name="T44" fmla="*/ 160 w 423"/>
                <a:gd name="T45" fmla="*/ 218 h 299"/>
                <a:gd name="T46" fmla="*/ 128 w 423"/>
                <a:gd name="T47" fmla="*/ 197 h 299"/>
                <a:gd name="T48" fmla="*/ 175 w 423"/>
                <a:gd name="T49" fmla="*/ 192 h 299"/>
                <a:gd name="T50" fmla="*/ 128 w 423"/>
                <a:gd name="T51" fmla="*/ 170 h 299"/>
                <a:gd name="T52" fmla="*/ 187 w 423"/>
                <a:gd name="T53" fmla="*/ 165 h 299"/>
                <a:gd name="T54" fmla="*/ 127 w 423"/>
                <a:gd name="T55" fmla="*/ 146 h 299"/>
                <a:gd name="T56" fmla="*/ 205 w 423"/>
                <a:gd name="T57" fmla="*/ 138 h 299"/>
                <a:gd name="T58" fmla="*/ 129 w 423"/>
                <a:gd name="T59" fmla="*/ 122 h 299"/>
                <a:gd name="T60" fmla="*/ 205 w 423"/>
                <a:gd name="T61" fmla="*/ 118 h 299"/>
                <a:gd name="T62" fmla="*/ 135 w 423"/>
                <a:gd name="T63" fmla="*/ 95 h 299"/>
                <a:gd name="T64" fmla="*/ 205 w 423"/>
                <a:gd name="T65" fmla="*/ 99 h 299"/>
                <a:gd name="T66" fmla="*/ 154 w 423"/>
                <a:gd name="T67" fmla="*/ 60 h 299"/>
                <a:gd name="T68" fmla="*/ 204 w 423"/>
                <a:gd name="T69" fmla="*/ 79 h 299"/>
                <a:gd name="T70" fmla="*/ 198 w 423"/>
                <a:gd name="T71" fmla="*/ 39 h 299"/>
                <a:gd name="T72" fmla="*/ 110 w 423"/>
                <a:gd name="T73" fmla="*/ 62 h 299"/>
                <a:gd name="T74" fmla="*/ 139 w 423"/>
                <a:gd name="T75" fmla="*/ 283 h 299"/>
                <a:gd name="T76" fmla="*/ 315 w 423"/>
                <a:gd name="T77" fmla="*/ 251 h 299"/>
                <a:gd name="T78" fmla="*/ 276 w 423"/>
                <a:gd name="T79" fmla="*/ 26 h 299"/>
                <a:gd name="T80" fmla="*/ 86 w 423"/>
                <a:gd name="T81" fmla="*/ 19 h 299"/>
                <a:gd name="T82" fmla="*/ 0 w 423"/>
                <a:gd name="T83" fmla="*/ 295 h 299"/>
                <a:gd name="T84" fmla="*/ 87 w 423"/>
                <a:gd name="T85" fmla="*/ 140 h 299"/>
                <a:gd name="T86" fmla="*/ 107 w 423"/>
                <a:gd name="T87" fmla="*/ 294 h 299"/>
                <a:gd name="T88" fmla="*/ 328 w 423"/>
                <a:gd name="T89" fmla="*/ 137 h 299"/>
                <a:gd name="T90" fmla="*/ 354 w 423"/>
                <a:gd name="T91" fmla="*/ 295 h 299"/>
                <a:gd name="T92" fmla="*/ 403 w 423"/>
                <a:gd name="T93" fmla="*/ 103 h 299"/>
                <a:gd name="T94" fmla="*/ 214 w 423"/>
                <a:gd name="T95"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 h="299">
                  <a:moveTo>
                    <a:pt x="198" y="39"/>
                  </a:moveTo>
                  <a:cubicBezTo>
                    <a:pt x="173" y="46"/>
                    <a:pt x="164" y="62"/>
                    <a:pt x="194" y="65"/>
                  </a:cubicBezTo>
                  <a:cubicBezTo>
                    <a:pt x="212" y="59"/>
                    <a:pt x="216" y="57"/>
                    <a:pt x="235" y="65"/>
                  </a:cubicBezTo>
                  <a:cubicBezTo>
                    <a:pt x="265" y="58"/>
                    <a:pt x="256" y="54"/>
                    <a:pt x="237" y="38"/>
                  </a:cubicBezTo>
                  <a:cubicBezTo>
                    <a:pt x="244" y="34"/>
                    <a:pt x="254" y="40"/>
                    <a:pt x="269" y="52"/>
                  </a:cubicBezTo>
                  <a:cubicBezTo>
                    <a:pt x="281" y="60"/>
                    <a:pt x="229" y="79"/>
                    <a:pt x="224" y="79"/>
                  </a:cubicBezTo>
                  <a:cubicBezTo>
                    <a:pt x="225" y="93"/>
                    <a:pt x="225" y="93"/>
                    <a:pt x="225" y="93"/>
                  </a:cubicBezTo>
                  <a:cubicBezTo>
                    <a:pt x="248" y="92"/>
                    <a:pt x="288" y="91"/>
                    <a:pt x="276" y="66"/>
                  </a:cubicBezTo>
                  <a:cubicBezTo>
                    <a:pt x="276" y="51"/>
                    <a:pt x="288" y="64"/>
                    <a:pt x="284" y="81"/>
                  </a:cubicBezTo>
                  <a:cubicBezTo>
                    <a:pt x="279" y="97"/>
                    <a:pt x="246" y="97"/>
                    <a:pt x="225" y="99"/>
                  </a:cubicBezTo>
                  <a:cubicBezTo>
                    <a:pt x="224" y="101"/>
                    <a:pt x="227" y="107"/>
                    <a:pt x="225" y="110"/>
                  </a:cubicBezTo>
                  <a:cubicBezTo>
                    <a:pt x="249" y="114"/>
                    <a:pt x="277" y="120"/>
                    <a:pt x="294" y="97"/>
                  </a:cubicBezTo>
                  <a:cubicBezTo>
                    <a:pt x="295" y="107"/>
                    <a:pt x="295" y="107"/>
                    <a:pt x="295" y="107"/>
                  </a:cubicBezTo>
                  <a:cubicBezTo>
                    <a:pt x="278" y="127"/>
                    <a:pt x="250" y="121"/>
                    <a:pt x="226" y="119"/>
                  </a:cubicBezTo>
                  <a:cubicBezTo>
                    <a:pt x="226" y="123"/>
                    <a:pt x="226" y="124"/>
                    <a:pt x="226" y="129"/>
                  </a:cubicBezTo>
                  <a:cubicBezTo>
                    <a:pt x="248" y="134"/>
                    <a:pt x="272" y="150"/>
                    <a:pt x="299" y="120"/>
                  </a:cubicBezTo>
                  <a:cubicBezTo>
                    <a:pt x="300" y="132"/>
                    <a:pt x="300" y="132"/>
                    <a:pt x="300" y="132"/>
                  </a:cubicBezTo>
                  <a:cubicBezTo>
                    <a:pt x="277" y="154"/>
                    <a:pt x="249" y="145"/>
                    <a:pt x="226" y="138"/>
                  </a:cubicBezTo>
                  <a:cubicBezTo>
                    <a:pt x="227" y="140"/>
                    <a:pt x="227" y="144"/>
                    <a:pt x="227" y="147"/>
                  </a:cubicBezTo>
                  <a:cubicBezTo>
                    <a:pt x="241" y="158"/>
                    <a:pt x="280" y="181"/>
                    <a:pt x="302" y="145"/>
                  </a:cubicBezTo>
                  <a:cubicBezTo>
                    <a:pt x="302" y="156"/>
                    <a:pt x="302" y="156"/>
                    <a:pt x="302" y="156"/>
                  </a:cubicBezTo>
                  <a:cubicBezTo>
                    <a:pt x="281" y="179"/>
                    <a:pt x="259" y="171"/>
                    <a:pt x="242" y="164"/>
                  </a:cubicBezTo>
                  <a:cubicBezTo>
                    <a:pt x="243" y="173"/>
                    <a:pt x="243" y="173"/>
                    <a:pt x="243" y="173"/>
                  </a:cubicBezTo>
                  <a:cubicBezTo>
                    <a:pt x="253" y="192"/>
                    <a:pt x="291" y="199"/>
                    <a:pt x="303" y="170"/>
                  </a:cubicBezTo>
                  <a:cubicBezTo>
                    <a:pt x="303" y="181"/>
                    <a:pt x="303" y="181"/>
                    <a:pt x="303" y="181"/>
                  </a:cubicBezTo>
                  <a:cubicBezTo>
                    <a:pt x="298" y="193"/>
                    <a:pt x="276" y="199"/>
                    <a:pt x="260" y="195"/>
                  </a:cubicBezTo>
                  <a:cubicBezTo>
                    <a:pt x="261" y="207"/>
                    <a:pt x="285" y="221"/>
                    <a:pt x="303" y="198"/>
                  </a:cubicBezTo>
                  <a:cubicBezTo>
                    <a:pt x="304" y="210"/>
                    <a:pt x="304" y="210"/>
                    <a:pt x="304" y="210"/>
                  </a:cubicBezTo>
                  <a:cubicBezTo>
                    <a:pt x="295" y="214"/>
                    <a:pt x="284" y="217"/>
                    <a:pt x="274" y="221"/>
                  </a:cubicBezTo>
                  <a:cubicBezTo>
                    <a:pt x="277" y="234"/>
                    <a:pt x="288" y="236"/>
                    <a:pt x="303" y="219"/>
                  </a:cubicBezTo>
                  <a:cubicBezTo>
                    <a:pt x="303" y="221"/>
                    <a:pt x="303" y="224"/>
                    <a:pt x="303" y="226"/>
                  </a:cubicBezTo>
                  <a:cubicBezTo>
                    <a:pt x="298" y="232"/>
                    <a:pt x="290" y="236"/>
                    <a:pt x="285" y="241"/>
                  </a:cubicBezTo>
                  <a:cubicBezTo>
                    <a:pt x="282" y="248"/>
                    <a:pt x="288" y="250"/>
                    <a:pt x="300" y="243"/>
                  </a:cubicBezTo>
                  <a:cubicBezTo>
                    <a:pt x="299" y="246"/>
                    <a:pt x="302" y="246"/>
                    <a:pt x="301" y="247"/>
                  </a:cubicBezTo>
                  <a:cubicBezTo>
                    <a:pt x="297" y="252"/>
                    <a:pt x="290" y="253"/>
                    <a:pt x="286" y="258"/>
                  </a:cubicBezTo>
                  <a:cubicBezTo>
                    <a:pt x="266" y="219"/>
                    <a:pt x="254" y="194"/>
                    <a:pt x="226" y="168"/>
                  </a:cubicBezTo>
                  <a:cubicBezTo>
                    <a:pt x="220" y="169"/>
                    <a:pt x="213" y="169"/>
                    <a:pt x="207" y="169"/>
                  </a:cubicBezTo>
                  <a:cubicBezTo>
                    <a:pt x="184" y="193"/>
                    <a:pt x="161" y="220"/>
                    <a:pt x="151" y="257"/>
                  </a:cubicBezTo>
                  <a:cubicBezTo>
                    <a:pt x="145" y="254"/>
                    <a:pt x="143" y="254"/>
                    <a:pt x="134" y="247"/>
                  </a:cubicBezTo>
                  <a:cubicBezTo>
                    <a:pt x="135" y="246"/>
                    <a:pt x="132" y="242"/>
                    <a:pt x="134" y="243"/>
                  </a:cubicBezTo>
                  <a:cubicBezTo>
                    <a:pt x="138" y="244"/>
                    <a:pt x="143" y="249"/>
                    <a:pt x="146" y="250"/>
                  </a:cubicBezTo>
                  <a:cubicBezTo>
                    <a:pt x="149" y="250"/>
                    <a:pt x="147" y="242"/>
                    <a:pt x="149" y="242"/>
                  </a:cubicBezTo>
                  <a:cubicBezTo>
                    <a:pt x="141" y="234"/>
                    <a:pt x="134" y="231"/>
                    <a:pt x="129" y="226"/>
                  </a:cubicBezTo>
                  <a:cubicBezTo>
                    <a:pt x="129" y="218"/>
                    <a:pt x="129" y="218"/>
                    <a:pt x="129" y="218"/>
                  </a:cubicBezTo>
                  <a:cubicBezTo>
                    <a:pt x="136" y="226"/>
                    <a:pt x="143" y="233"/>
                    <a:pt x="153" y="234"/>
                  </a:cubicBezTo>
                  <a:cubicBezTo>
                    <a:pt x="154" y="226"/>
                    <a:pt x="158" y="222"/>
                    <a:pt x="160" y="218"/>
                  </a:cubicBezTo>
                  <a:cubicBezTo>
                    <a:pt x="142" y="220"/>
                    <a:pt x="134" y="214"/>
                    <a:pt x="128" y="206"/>
                  </a:cubicBezTo>
                  <a:cubicBezTo>
                    <a:pt x="128" y="197"/>
                    <a:pt x="128" y="197"/>
                    <a:pt x="128" y="197"/>
                  </a:cubicBezTo>
                  <a:cubicBezTo>
                    <a:pt x="139" y="210"/>
                    <a:pt x="144" y="215"/>
                    <a:pt x="166" y="207"/>
                  </a:cubicBezTo>
                  <a:cubicBezTo>
                    <a:pt x="167" y="205"/>
                    <a:pt x="175" y="195"/>
                    <a:pt x="175" y="192"/>
                  </a:cubicBezTo>
                  <a:cubicBezTo>
                    <a:pt x="144" y="202"/>
                    <a:pt x="137" y="188"/>
                    <a:pt x="128" y="180"/>
                  </a:cubicBezTo>
                  <a:cubicBezTo>
                    <a:pt x="128" y="170"/>
                    <a:pt x="128" y="170"/>
                    <a:pt x="128" y="170"/>
                  </a:cubicBezTo>
                  <a:cubicBezTo>
                    <a:pt x="136" y="181"/>
                    <a:pt x="157" y="203"/>
                    <a:pt x="187" y="174"/>
                  </a:cubicBezTo>
                  <a:cubicBezTo>
                    <a:pt x="187" y="172"/>
                    <a:pt x="187" y="167"/>
                    <a:pt x="187" y="165"/>
                  </a:cubicBezTo>
                  <a:cubicBezTo>
                    <a:pt x="166" y="174"/>
                    <a:pt x="144" y="176"/>
                    <a:pt x="127" y="155"/>
                  </a:cubicBezTo>
                  <a:cubicBezTo>
                    <a:pt x="127" y="146"/>
                    <a:pt x="127" y="146"/>
                    <a:pt x="127" y="146"/>
                  </a:cubicBezTo>
                  <a:cubicBezTo>
                    <a:pt x="156" y="180"/>
                    <a:pt x="183" y="161"/>
                    <a:pt x="206" y="147"/>
                  </a:cubicBezTo>
                  <a:cubicBezTo>
                    <a:pt x="205" y="145"/>
                    <a:pt x="206" y="141"/>
                    <a:pt x="205" y="138"/>
                  </a:cubicBezTo>
                  <a:cubicBezTo>
                    <a:pt x="173" y="153"/>
                    <a:pt x="148" y="144"/>
                    <a:pt x="130" y="133"/>
                  </a:cubicBezTo>
                  <a:cubicBezTo>
                    <a:pt x="129" y="122"/>
                    <a:pt x="129" y="122"/>
                    <a:pt x="129" y="122"/>
                  </a:cubicBezTo>
                  <a:cubicBezTo>
                    <a:pt x="149" y="141"/>
                    <a:pt x="178" y="142"/>
                    <a:pt x="206" y="128"/>
                  </a:cubicBezTo>
                  <a:cubicBezTo>
                    <a:pt x="205" y="125"/>
                    <a:pt x="206" y="121"/>
                    <a:pt x="205" y="118"/>
                  </a:cubicBezTo>
                  <a:cubicBezTo>
                    <a:pt x="170" y="127"/>
                    <a:pt x="148" y="119"/>
                    <a:pt x="135" y="105"/>
                  </a:cubicBezTo>
                  <a:cubicBezTo>
                    <a:pt x="135" y="95"/>
                    <a:pt x="135" y="95"/>
                    <a:pt x="135" y="95"/>
                  </a:cubicBezTo>
                  <a:cubicBezTo>
                    <a:pt x="151" y="117"/>
                    <a:pt x="178" y="117"/>
                    <a:pt x="205" y="110"/>
                  </a:cubicBezTo>
                  <a:cubicBezTo>
                    <a:pt x="205" y="106"/>
                    <a:pt x="205" y="102"/>
                    <a:pt x="205" y="99"/>
                  </a:cubicBezTo>
                  <a:cubicBezTo>
                    <a:pt x="177" y="102"/>
                    <a:pt x="153" y="96"/>
                    <a:pt x="146" y="81"/>
                  </a:cubicBezTo>
                  <a:cubicBezTo>
                    <a:pt x="143" y="68"/>
                    <a:pt x="146" y="55"/>
                    <a:pt x="154" y="60"/>
                  </a:cubicBezTo>
                  <a:cubicBezTo>
                    <a:pt x="143" y="80"/>
                    <a:pt x="161" y="98"/>
                    <a:pt x="205" y="92"/>
                  </a:cubicBezTo>
                  <a:cubicBezTo>
                    <a:pt x="204" y="90"/>
                    <a:pt x="204" y="81"/>
                    <a:pt x="204" y="79"/>
                  </a:cubicBezTo>
                  <a:cubicBezTo>
                    <a:pt x="185" y="72"/>
                    <a:pt x="161" y="67"/>
                    <a:pt x="165" y="53"/>
                  </a:cubicBezTo>
                  <a:cubicBezTo>
                    <a:pt x="173" y="40"/>
                    <a:pt x="183" y="34"/>
                    <a:pt x="198" y="39"/>
                  </a:cubicBezTo>
                  <a:close/>
                  <a:moveTo>
                    <a:pt x="137" y="27"/>
                  </a:moveTo>
                  <a:cubicBezTo>
                    <a:pt x="120" y="27"/>
                    <a:pt x="111" y="39"/>
                    <a:pt x="110" y="62"/>
                  </a:cubicBezTo>
                  <a:cubicBezTo>
                    <a:pt x="109" y="250"/>
                    <a:pt x="109" y="250"/>
                    <a:pt x="109" y="250"/>
                  </a:cubicBezTo>
                  <a:cubicBezTo>
                    <a:pt x="109" y="268"/>
                    <a:pt x="117" y="281"/>
                    <a:pt x="139" y="283"/>
                  </a:cubicBezTo>
                  <a:cubicBezTo>
                    <a:pt x="291" y="282"/>
                    <a:pt x="291" y="282"/>
                    <a:pt x="291" y="282"/>
                  </a:cubicBezTo>
                  <a:cubicBezTo>
                    <a:pt x="309" y="282"/>
                    <a:pt x="317" y="271"/>
                    <a:pt x="315" y="251"/>
                  </a:cubicBezTo>
                  <a:cubicBezTo>
                    <a:pt x="319" y="61"/>
                    <a:pt x="319" y="61"/>
                    <a:pt x="319" y="61"/>
                  </a:cubicBezTo>
                  <a:cubicBezTo>
                    <a:pt x="320" y="33"/>
                    <a:pt x="302" y="25"/>
                    <a:pt x="276" y="26"/>
                  </a:cubicBezTo>
                  <a:cubicBezTo>
                    <a:pt x="137" y="27"/>
                    <a:pt x="137" y="27"/>
                    <a:pt x="137" y="27"/>
                  </a:cubicBezTo>
                  <a:close/>
                  <a:moveTo>
                    <a:pt x="86" y="19"/>
                  </a:moveTo>
                  <a:cubicBezTo>
                    <a:pt x="59" y="26"/>
                    <a:pt x="22" y="76"/>
                    <a:pt x="14" y="148"/>
                  </a:cubicBezTo>
                  <a:cubicBezTo>
                    <a:pt x="0" y="295"/>
                    <a:pt x="0" y="295"/>
                    <a:pt x="0" y="295"/>
                  </a:cubicBezTo>
                  <a:cubicBezTo>
                    <a:pt x="76" y="294"/>
                    <a:pt x="76" y="294"/>
                    <a:pt x="76" y="294"/>
                  </a:cubicBezTo>
                  <a:cubicBezTo>
                    <a:pt x="87" y="140"/>
                    <a:pt x="87" y="140"/>
                    <a:pt x="87" y="140"/>
                  </a:cubicBezTo>
                  <a:cubicBezTo>
                    <a:pt x="92" y="131"/>
                    <a:pt x="96" y="131"/>
                    <a:pt x="99" y="140"/>
                  </a:cubicBezTo>
                  <a:cubicBezTo>
                    <a:pt x="107" y="294"/>
                    <a:pt x="107" y="294"/>
                    <a:pt x="107" y="294"/>
                  </a:cubicBezTo>
                  <a:cubicBezTo>
                    <a:pt x="321" y="299"/>
                    <a:pt x="321" y="299"/>
                    <a:pt x="321" y="299"/>
                  </a:cubicBezTo>
                  <a:cubicBezTo>
                    <a:pt x="328" y="137"/>
                    <a:pt x="328" y="137"/>
                    <a:pt x="328" y="137"/>
                  </a:cubicBezTo>
                  <a:cubicBezTo>
                    <a:pt x="331" y="131"/>
                    <a:pt x="334" y="130"/>
                    <a:pt x="338" y="134"/>
                  </a:cubicBezTo>
                  <a:cubicBezTo>
                    <a:pt x="354" y="295"/>
                    <a:pt x="354" y="295"/>
                    <a:pt x="354" y="295"/>
                  </a:cubicBezTo>
                  <a:cubicBezTo>
                    <a:pt x="423" y="298"/>
                    <a:pt x="423" y="298"/>
                    <a:pt x="423" y="298"/>
                  </a:cubicBezTo>
                  <a:cubicBezTo>
                    <a:pt x="403" y="103"/>
                    <a:pt x="403" y="103"/>
                    <a:pt x="403" y="103"/>
                  </a:cubicBezTo>
                  <a:cubicBezTo>
                    <a:pt x="401" y="65"/>
                    <a:pt x="385" y="42"/>
                    <a:pt x="349" y="26"/>
                  </a:cubicBezTo>
                  <a:cubicBezTo>
                    <a:pt x="349" y="26"/>
                    <a:pt x="285" y="0"/>
                    <a:pt x="214" y="0"/>
                  </a:cubicBezTo>
                  <a:cubicBezTo>
                    <a:pt x="130" y="0"/>
                    <a:pt x="86" y="19"/>
                    <a:pt x="8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Oval 296"/>
            <p:cNvSpPr>
              <a:spLocks noChangeArrowheads="1"/>
            </p:cNvSpPr>
            <p:nvPr/>
          </p:nvSpPr>
          <p:spPr bwMode="auto">
            <a:xfrm>
              <a:off x="2375040" y="3187289"/>
              <a:ext cx="311153" cy="3111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a:grpSpLocks noChangeAspect="1"/>
          </p:cNvGrpSpPr>
          <p:nvPr/>
        </p:nvGrpSpPr>
        <p:grpSpPr>
          <a:xfrm>
            <a:off x="8471701" y="4527812"/>
            <a:ext cx="396000" cy="396000"/>
            <a:chOff x="5722020" y="3075806"/>
            <a:chExt cx="1188041" cy="1187209"/>
          </a:xfrm>
          <a:solidFill>
            <a:schemeClr val="bg1"/>
          </a:solidFill>
        </p:grpSpPr>
        <p:sp>
          <p:nvSpPr>
            <p:cNvPr id="54" name="Freeform 234"/>
            <p:cNvSpPr/>
            <p:nvPr/>
          </p:nvSpPr>
          <p:spPr bwMode="auto">
            <a:xfrm>
              <a:off x="5722020" y="3075806"/>
              <a:ext cx="1188041" cy="1187209"/>
            </a:xfrm>
            <a:custGeom>
              <a:avLst/>
              <a:gdLst>
                <a:gd name="T0" fmla="*/ 555 w 714"/>
                <a:gd name="T1" fmla="*/ 60 h 713"/>
                <a:gd name="T2" fmla="*/ 357 w 714"/>
                <a:gd name="T3" fmla="*/ 0 h 713"/>
                <a:gd name="T4" fmla="*/ 46 w 714"/>
                <a:gd name="T5" fmla="*/ 181 h 713"/>
                <a:gd name="T6" fmla="*/ 0 w 714"/>
                <a:gd name="T7" fmla="*/ 356 h 713"/>
                <a:gd name="T8" fmla="*/ 44 w 714"/>
                <a:gd name="T9" fmla="*/ 528 h 713"/>
                <a:gd name="T10" fmla="*/ 357 w 714"/>
                <a:gd name="T11" fmla="*/ 713 h 713"/>
                <a:gd name="T12" fmla="*/ 631 w 714"/>
                <a:gd name="T13" fmla="*/ 584 h 713"/>
                <a:gd name="T14" fmla="*/ 714 w 714"/>
                <a:gd name="T15" fmla="*/ 356 h 713"/>
                <a:gd name="T16" fmla="*/ 555 w 714"/>
                <a:gd name="T17" fmla="*/ 60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4" h="713">
                  <a:moveTo>
                    <a:pt x="555" y="60"/>
                  </a:moveTo>
                  <a:cubicBezTo>
                    <a:pt x="498" y="22"/>
                    <a:pt x="430" y="0"/>
                    <a:pt x="357" y="0"/>
                  </a:cubicBezTo>
                  <a:cubicBezTo>
                    <a:pt x="224" y="0"/>
                    <a:pt x="107" y="73"/>
                    <a:pt x="46" y="181"/>
                  </a:cubicBezTo>
                  <a:cubicBezTo>
                    <a:pt x="17" y="233"/>
                    <a:pt x="0" y="293"/>
                    <a:pt x="0" y="356"/>
                  </a:cubicBezTo>
                  <a:cubicBezTo>
                    <a:pt x="0" y="419"/>
                    <a:pt x="16" y="477"/>
                    <a:pt x="44" y="528"/>
                  </a:cubicBezTo>
                  <a:cubicBezTo>
                    <a:pt x="105" y="638"/>
                    <a:pt x="222" y="713"/>
                    <a:pt x="357" y="713"/>
                  </a:cubicBezTo>
                  <a:cubicBezTo>
                    <a:pt x="467" y="713"/>
                    <a:pt x="566" y="663"/>
                    <a:pt x="631" y="584"/>
                  </a:cubicBezTo>
                  <a:cubicBezTo>
                    <a:pt x="683" y="522"/>
                    <a:pt x="714" y="443"/>
                    <a:pt x="714" y="356"/>
                  </a:cubicBezTo>
                  <a:cubicBezTo>
                    <a:pt x="714" y="233"/>
                    <a:pt x="651" y="124"/>
                    <a:pt x="555" y="60"/>
                  </a:cubicBezTo>
                  <a:close/>
                </a:path>
              </a:pathLst>
            </a:custGeom>
            <a:solidFill>
              <a:srgbClr val="FF7F7F"/>
            </a:solidFill>
            <a:ln w="9525">
              <a:noFill/>
              <a:round/>
            </a:ln>
          </p:spPr>
          <p:txBody>
            <a:bodyPr vert="horz" wrap="square" lIns="91440" tIns="45720" rIns="91440" bIns="45720" numCol="1" anchor="t" anchorCtr="0" compatLnSpc="1"/>
            <a:lstStyle/>
            <a:p>
              <a:endParaRPr lang="zh-CN" altLang="en-US"/>
            </a:p>
          </p:txBody>
        </p:sp>
        <p:sp>
          <p:nvSpPr>
            <p:cNvPr id="55" name="Freeform 310"/>
            <p:cNvSpPr>
              <a:spLocks noEditPoints="1"/>
            </p:cNvSpPr>
            <p:nvPr/>
          </p:nvSpPr>
          <p:spPr bwMode="auto">
            <a:xfrm>
              <a:off x="5881757" y="3270485"/>
              <a:ext cx="898518" cy="796187"/>
            </a:xfrm>
            <a:custGeom>
              <a:avLst/>
              <a:gdLst>
                <a:gd name="T0" fmla="*/ 257 w 540"/>
                <a:gd name="T1" fmla="*/ 305 h 478"/>
                <a:gd name="T2" fmla="*/ 240 w 540"/>
                <a:gd name="T3" fmla="*/ 257 h 478"/>
                <a:gd name="T4" fmla="*/ 172 w 540"/>
                <a:gd name="T5" fmla="*/ 477 h 478"/>
                <a:gd name="T6" fmla="*/ 0 w 540"/>
                <a:gd name="T7" fmla="*/ 166 h 478"/>
                <a:gd name="T8" fmla="*/ 52 w 540"/>
                <a:gd name="T9" fmla="*/ 146 h 478"/>
                <a:gd name="T10" fmla="*/ 64 w 540"/>
                <a:gd name="T11" fmla="*/ 179 h 478"/>
                <a:gd name="T12" fmla="*/ 142 w 540"/>
                <a:gd name="T13" fmla="*/ 171 h 478"/>
                <a:gd name="T14" fmla="*/ 199 w 540"/>
                <a:gd name="T15" fmla="*/ 166 h 478"/>
                <a:gd name="T16" fmla="*/ 207 w 540"/>
                <a:gd name="T17" fmla="*/ 230 h 478"/>
                <a:gd name="T18" fmla="*/ 216 w 540"/>
                <a:gd name="T19" fmla="*/ 181 h 478"/>
                <a:gd name="T20" fmla="*/ 282 w 540"/>
                <a:gd name="T21" fmla="*/ 170 h 478"/>
                <a:gd name="T22" fmla="*/ 358 w 540"/>
                <a:gd name="T23" fmla="*/ 175 h 478"/>
                <a:gd name="T24" fmla="*/ 374 w 540"/>
                <a:gd name="T25" fmla="*/ 171 h 478"/>
                <a:gd name="T26" fmla="*/ 500 w 540"/>
                <a:gd name="T27" fmla="*/ 188 h 478"/>
                <a:gd name="T28" fmla="*/ 504 w 540"/>
                <a:gd name="T29" fmla="*/ 236 h 478"/>
                <a:gd name="T30" fmla="*/ 506 w 540"/>
                <a:gd name="T31" fmla="*/ 213 h 478"/>
                <a:gd name="T32" fmla="*/ 429 w 540"/>
                <a:gd name="T33" fmla="*/ 173 h 478"/>
                <a:gd name="T34" fmla="*/ 364 w 540"/>
                <a:gd name="T35" fmla="*/ 177 h 478"/>
                <a:gd name="T36" fmla="*/ 362 w 540"/>
                <a:gd name="T37" fmla="*/ 175 h 478"/>
                <a:gd name="T38" fmla="*/ 342 w 540"/>
                <a:gd name="T39" fmla="*/ 166 h 478"/>
                <a:gd name="T40" fmla="*/ 220 w 540"/>
                <a:gd name="T41" fmla="*/ 177 h 478"/>
                <a:gd name="T42" fmla="*/ 207 w 540"/>
                <a:gd name="T43" fmla="*/ 212 h 478"/>
                <a:gd name="T44" fmla="*/ 194 w 540"/>
                <a:gd name="T45" fmla="*/ 180 h 478"/>
                <a:gd name="T46" fmla="*/ 64 w 540"/>
                <a:gd name="T47" fmla="*/ 167 h 478"/>
                <a:gd name="T48" fmla="*/ 54 w 540"/>
                <a:gd name="T49" fmla="*/ 137 h 478"/>
                <a:gd name="T50" fmla="*/ 25 w 540"/>
                <a:gd name="T51" fmla="*/ 80 h 478"/>
                <a:gd name="T52" fmla="*/ 50 w 540"/>
                <a:gd name="T53" fmla="*/ 81 h 478"/>
                <a:gd name="T54" fmla="*/ 53 w 540"/>
                <a:gd name="T55" fmla="*/ 108 h 478"/>
                <a:gd name="T56" fmla="*/ 80 w 540"/>
                <a:gd name="T57" fmla="*/ 85 h 478"/>
                <a:gd name="T58" fmla="*/ 105 w 540"/>
                <a:gd name="T59" fmla="*/ 95 h 478"/>
                <a:gd name="T60" fmla="*/ 124 w 540"/>
                <a:gd name="T61" fmla="*/ 85 h 478"/>
                <a:gd name="T62" fmla="*/ 197 w 540"/>
                <a:gd name="T63" fmla="*/ 80 h 478"/>
                <a:gd name="T64" fmla="*/ 201 w 540"/>
                <a:gd name="T65" fmla="*/ 104 h 478"/>
                <a:gd name="T66" fmla="*/ 238 w 540"/>
                <a:gd name="T67" fmla="*/ 85 h 478"/>
                <a:gd name="T68" fmla="*/ 352 w 540"/>
                <a:gd name="T69" fmla="*/ 82 h 478"/>
                <a:gd name="T70" fmla="*/ 363 w 540"/>
                <a:gd name="T71" fmla="*/ 105 h 478"/>
                <a:gd name="T72" fmla="*/ 394 w 540"/>
                <a:gd name="T73" fmla="*/ 85 h 478"/>
                <a:gd name="T74" fmla="*/ 417 w 540"/>
                <a:gd name="T75" fmla="*/ 84 h 478"/>
                <a:gd name="T76" fmla="*/ 501 w 540"/>
                <a:gd name="T77" fmla="*/ 64 h 478"/>
                <a:gd name="T78" fmla="*/ 510 w 540"/>
                <a:gd name="T79" fmla="*/ 87 h 478"/>
                <a:gd name="T80" fmla="*/ 502 w 540"/>
                <a:gd name="T81" fmla="*/ 61 h 478"/>
                <a:gd name="T82" fmla="*/ 404 w 540"/>
                <a:gd name="T83" fmla="*/ 90 h 478"/>
                <a:gd name="T84" fmla="*/ 379 w 540"/>
                <a:gd name="T85" fmla="*/ 80 h 478"/>
                <a:gd name="T86" fmla="*/ 359 w 540"/>
                <a:gd name="T87" fmla="*/ 66 h 478"/>
                <a:gd name="T88" fmla="*/ 354 w 540"/>
                <a:gd name="T89" fmla="*/ 67 h 478"/>
                <a:gd name="T90" fmla="*/ 253 w 540"/>
                <a:gd name="T91" fmla="*/ 84 h 478"/>
                <a:gd name="T92" fmla="*/ 232 w 540"/>
                <a:gd name="T93" fmla="*/ 81 h 478"/>
                <a:gd name="T94" fmla="*/ 205 w 540"/>
                <a:gd name="T95" fmla="*/ 74 h 478"/>
                <a:gd name="T96" fmla="*/ 126 w 540"/>
                <a:gd name="T97" fmla="*/ 82 h 478"/>
                <a:gd name="T98" fmla="*/ 104 w 540"/>
                <a:gd name="T99" fmla="*/ 93 h 478"/>
                <a:gd name="T100" fmla="*/ 93 w 540"/>
                <a:gd name="T101" fmla="*/ 87 h 478"/>
                <a:gd name="T102" fmla="*/ 59 w 540"/>
                <a:gd name="T103" fmla="*/ 96 h 478"/>
                <a:gd name="T104" fmla="*/ 52 w 540"/>
                <a:gd name="T105" fmla="*/ 66 h 478"/>
                <a:gd name="T106" fmla="*/ 357 w 540"/>
                <a:gd name="T107" fmla="*/ 63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0" h="478">
                  <a:moveTo>
                    <a:pt x="239" y="195"/>
                  </a:moveTo>
                  <a:cubicBezTo>
                    <a:pt x="203" y="99"/>
                    <a:pt x="254" y="48"/>
                    <a:pt x="313" y="26"/>
                  </a:cubicBezTo>
                  <a:cubicBezTo>
                    <a:pt x="378" y="0"/>
                    <a:pt x="476" y="92"/>
                    <a:pt x="540" y="189"/>
                  </a:cubicBezTo>
                  <a:cubicBezTo>
                    <a:pt x="534" y="333"/>
                    <a:pt x="374" y="420"/>
                    <a:pt x="352" y="417"/>
                  </a:cubicBezTo>
                  <a:cubicBezTo>
                    <a:pt x="285" y="447"/>
                    <a:pt x="240" y="377"/>
                    <a:pt x="257" y="305"/>
                  </a:cubicBezTo>
                  <a:cubicBezTo>
                    <a:pt x="250" y="296"/>
                    <a:pt x="228" y="277"/>
                    <a:pt x="228" y="335"/>
                  </a:cubicBezTo>
                  <a:cubicBezTo>
                    <a:pt x="228" y="383"/>
                    <a:pt x="228" y="430"/>
                    <a:pt x="228" y="478"/>
                  </a:cubicBezTo>
                  <a:cubicBezTo>
                    <a:pt x="214" y="478"/>
                    <a:pt x="200" y="478"/>
                    <a:pt x="186" y="478"/>
                  </a:cubicBezTo>
                  <a:cubicBezTo>
                    <a:pt x="186" y="422"/>
                    <a:pt x="186" y="367"/>
                    <a:pt x="186" y="311"/>
                  </a:cubicBezTo>
                  <a:cubicBezTo>
                    <a:pt x="194" y="280"/>
                    <a:pt x="209" y="258"/>
                    <a:pt x="240" y="257"/>
                  </a:cubicBezTo>
                  <a:cubicBezTo>
                    <a:pt x="265" y="257"/>
                    <a:pt x="289" y="257"/>
                    <a:pt x="314" y="257"/>
                  </a:cubicBezTo>
                  <a:cubicBezTo>
                    <a:pt x="314" y="251"/>
                    <a:pt x="314" y="245"/>
                    <a:pt x="314" y="239"/>
                  </a:cubicBezTo>
                  <a:cubicBezTo>
                    <a:pt x="279" y="239"/>
                    <a:pt x="245" y="239"/>
                    <a:pt x="210" y="239"/>
                  </a:cubicBezTo>
                  <a:cubicBezTo>
                    <a:pt x="175" y="250"/>
                    <a:pt x="173" y="277"/>
                    <a:pt x="172" y="305"/>
                  </a:cubicBezTo>
                  <a:cubicBezTo>
                    <a:pt x="172" y="362"/>
                    <a:pt x="172" y="420"/>
                    <a:pt x="172" y="477"/>
                  </a:cubicBezTo>
                  <a:cubicBezTo>
                    <a:pt x="157" y="477"/>
                    <a:pt x="144" y="477"/>
                    <a:pt x="129" y="477"/>
                  </a:cubicBezTo>
                  <a:cubicBezTo>
                    <a:pt x="129" y="419"/>
                    <a:pt x="129" y="361"/>
                    <a:pt x="129" y="303"/>
                  </a:cubicBezTo>
                  <a:cubicBezTo>
                    <a:pt x="145" y="234"/>
                    <a:pt x="183" y="187"/>
                    <a:pt x="239" y="195"/>
                  </a:cubicBezTo>
                  <a:close/>
                  <a:moveTo>
                    <a:pt x="2" y="162"/>
                  </a:moveTo>
                  <a:cubicBezTo>
                    <a:pt x="0" y="166"/>
                    <a:pt x="0" y="166"/>
                    <a:pt x="0" y="166"/>
                  </a:cubicBezTo>
                  <a:cubicBezTo>
                    <a:pt x="10" y="170"/>
                    <a:pt x="12" y="171"/>
                    <a:pt x="24" y="168"/>
                  </a:cubicBezTo>
                  <a:cubicBezTo>
                    <a:pt x="32" y="168"/>
                    <a:pt x="40" y="168"/>
                    <a:pt x="47" y="172"/>
                  </a:cubicBezTo>
                  <a:cubicBezTo>
                    <a:pt x="50" y="174"/>
                    <a:pt x="50" y="174"/>
                    <a:pt x="50" y="174"/>
                  </a:cubicBezTo>
                  <a:cubicBezTo>
                    <a:pt x="50" y="170"/>
                    <a:pt x="50" y="170"/>
                    <a:pt x="50" y="170"/>
                  </a:cubicBezTo>
                  <a:cubicBezTo>
                    <a:pt x="50" y="162"/>
                    <a:pt x="50" y="153"/>
                    <a:pt x="52" y="146"/>
                  </a:cubicBezTo>
                  <a:cubicBezTo>
                    <a:pt x="53" y="155"/>
                    <a:pt x="53" y="165"/>
                    <a:pt x="52" y="175"/>
                  </a:cubicBezTo>
                  <a:cubicBezTo>
                    <a:pt x="52" y="180"/>
                    <a:pt x="50" y="211"/>
                    <a:pt x="55" y="212"/>
                  </a:cubicBezTo>
                  <a:cubicBezTo>
                    <a:pt x="58" y="212"/>
                    <a:pt x="60" y="208"/>
                    <a:pt x="61" y="202"/>
                  </a:cubicBezTo>
                  <a:cubicBezTo>
                    <a:pt x="62" y="196"/>
                    <a:pt x="63" y="187"/>
                    <a:pt x="64" y="179"/>
                  </a:cubicBezTo>
                  <a:cubicBezTo>
                    <a:pt x="64" y="179"/>
                    <a:pt x="64" y="179"/>
                    <a:pt x="64" y="179"/>
                  </a:cubicBezTo>
                  <a:cubicBezTo>
                    <a:pt x="64" y="175"/>
                    <a:pt x="65" y="172"/>
                    <a:pt x="67" y="170"/>
                  </a:cubicBezTo>
                  <a:cubicBezTo>
                    <a:pt x="69" y="169"/>
                    <a:pt x="73" y="168"/>
                    <a:pt x="78" y="168"/>
                  </a:cubicBezTo>
                  <a:cubicBezTo>
                    <a:pt x="85" y="166"/>
                    <a:pt x="95" y="155"/>
                    <a:pt x="102" y="160"/>
                  </a:cubicBezTo>
                  <a:cubicBezTo>
                    <a:pt x="104" y="158"/>
                    <a:pt x="117" y="156"/>
                    <a:pt x="121" y="160"/>
                  </a:cubicBezTo>
                  <a:cubicBezTo>
                    <a:pt x="128" y="162"/>
                    <a:pt x="135" y="166"/>
                    <a:pt x="142" y="171"/>
                  </a:cubicBezTo>
                  <a:cubicBezTo>
                    <a:pt x="142" y="171"/>
                    <a:pt x="142" y="171"/>
                    <a:pt x="142" y="171"/>
                  </a:cubicBezTo>
                  <a:cubicBezTo>
                    <a:pt x="159" y="183"/>
                    <a:pt x="176" y="187"/>
                    <a:pt x="195" y="184"/>
                  </a:cubicBezTo>
                  <a:cubicBezTo>
                    <a:pt x="196" y="184"/>
                    <a:pt x="196" y="184"/>
                    <a:pt x="196" y="184"/>
                  </a:cubicBezTo>
                  <a:cubicBezTo>
                    <a:pt x="197" y="183"/>
                    <a:pt x="197" y="183"/>
                    <a:pt x="197" y="183"/>
                  </a:cubicBezTo>
                  <a:cubicBezTo>
                    <a:pt x="199" y="180"/>
                    <a:pt x="199" y="173"/>
                    <a:pt x="199" y="166"/>
                  </a:cubicBezTo>
                  <a:cubicBezTo>
                    <a:pt x="199" y="160"/>
                    <a:pt x="200" y="153"/>
                    <a:pt x="201" y="150"/>
                  </a:cubicBezTo>
                  <a:cubicBezTo>
                    <a:pt x="203" y="156"/>
                    <a:pt x="203" y="165"/>
                    <a:pt x="203" y="175"/>
                  </a:cubicBezTo>
                  <a:cubicBezTo>
                    <a:pt x="204" y="181"/>
                    <a:pt x="196" y="234"/>
                    <a:pt x="204" y="233"/>
                  </a:cubicBezTo>
                  <a:cubicBezTo>
                    <a:pt x="204" y="233"/>
                    <a:pt x="204" y="233"/>
                    <a:pt x="204" y="233"/>
                  </a:cubicBezTo>
                  <a:cubicBezTo>
                    <a:pt x="205" y="233"/>
                    <a:pt x="206" y="232"/>
                    <a:pt x="207" y="230"/>
                  </a:cubicBezTo>
                  <a:cubicBezTo>
                    <a:pt x="208" y="228"/>
                    <a:pt x="210" y="222"/>
                    <a:pt x="211" y="213"/>
                  </a:cubicBezTo>
                  <a:cubicBezTo>
                    <a:pt x="213" y="208"/>
                    <a:pt x="213" y="201"/>
                    <a:pt x="213" y="195"/>
                  </a:cubicBezTo>
                  <a:cubicBezTo>
                    <a:pt x="213" y="189"/>
                    <a:pt x="213" y="184"/>
                    <a:pt x="214" y="182"/>
                  </a:cubicBezTo>
                  <a:cubicBezTo>
                    <a:pt x="214" y="181"/>
                    <a:pt x="214" y="181"/>
                    <a:pt x="215" y="181"/>
                  </a:cubicBezTo>
                  <a:cubicBezTo>
                    <a:pt x="216" y="181"/>
                    <a:pt x="216" y="181"/>
                    <a:pt x="216" y="181"/>
                  </a:cubicBezTo>
                  <a:cubicBezTo>
                    <a:pt x="217" y="181"/>
                    <a:pt x="218" y="181"/>
                    <a:pt x="220" y="181"/>
                  </a:cubicBezTo>
                  <a:cubicBezTo>
                    <a:pt x="224" y="182"/>
                    <a:pt x="228" y="182"/>
                    <a:pt x="234" y="178"/>
                  </a:cubicBezTo>
                  <a:cubicBezTo>
                    <a:pt x="235" y="177"/>
                    <a:pt x="235" y="177"/>
                    <a:pt x="235" y="177"/>
                  </a:cubicBezTo>
                  <a:cubicBezTo>
                    <a:pt x="239" y="172"/>
                    <a:pt x="249" y="172"/>
                    <a:pt x="261" y="172"/>
                  </a:cubicBezTo>
                  <a:cubicBezTo>
                    <a:pt x="263" y="173"/>
                    <a:pt x="282" y="172"/>
                    <a:pt x="282" y="170"/>
                  </a:cubicBezTo>
                  <a:cubicBezTo>
                    <a:pt x="304" y="169"/>
                    <a:pt x="320" y="170"/>
                    <a:pt x="341" y="170"/>
                  </a:cubicBezTo>
                  <a:cubicBezTo>
                    <a:pt x="341" y="170"/>
                    <a:pt x="341" y="170"/>
                    <a:pt x="341" y="170"/>
                  </a:cubicBezTo>
                  <a:cubicBezTo>
                    <a:pt x="344" y="171"/>
                    <a:pt x="348" y="171"/>
                    <a:pt x="351" y="171"/>
                  </a:cubicBezTo>
                  <a:cubicBezTo>
                    <a:pt x="356" y="168"/>
                    <a:pt x="357" y="156"/>
                    <a:pt x="358" y="143"/>
                  </a:cubicBezTo>
                  <a:cubicBezTo>
                    <a:pt x="358" y="150"/>
                    <a:pt x="358" y="160"/>
                    <a:pt x="358" y="175"/>
                  </a:cubicBezTo>
                  <a:cubicBezTo>
                    <a:pt x="358" y="175"/>
                    <a:pt x="358" y="175"/>
                    <a:pt x="358" y="175"/>
                  </a:cubicBezTo>
                  <a:cubicBezTo>
                    <a:pt x="358" y="179"/>
                    <a:pt x="354" y="217"/>
                    <a:pt x="362" y="213"/>
                  </a:cubicBezTo>
                  <a:cubicBezTo>
                    <a:pt x="365" y="210"/>
                    <a:pt x="366" y="202"/>
                    <a:pt x="367" y="198"/>
                  </a:cubicBezTo>
                  <a:cubicBezTo>
                    <a:pt x="367" y="193"/>
                    <a:pt x="368" y="188"/>
                    <a:pt x="369" y="178"/>
                  </a:cubicBezTo>
                  <a:cubicBezTo>
                    <a:pt x="369" y="172"/>
                    <a:pt x="371" y="170"/>
                    <a:pt x="374" y="171"/>
                  </a:cubicBezTo>
                  <a:cubicBezTo>
                    <a:pt x="377" y="171"/>
                    <a:pt x="380" y="173"/>
                    <a:pt x="383" y="175"/>
                  </a:cubicBezTo>
                  <a:cubicBezTo>
                    <a:pt x="389" y="179"/>
                    <a:pt x="401" y="178"/>
                    <a:pt x="408" y="178"/>
                  </a:cubicBezTo>
                  <a:cubicBezTo>
                    <a:pt x="415" y="178"/>
                    <a:pt x="422" y="178"/>
                    <a:pt x="429" y="177"/>
                  </a:cubicBezTo>
                  <a:cubicBezTo>
                    <a:pt x="429" y="177"/>
                    <a:pt x="465" y="179"/>
                    <a:pt x="468" y="179"/>
                  </a:cubicBezTo>
                  <a:cubicBezTo>
                    <a:pt x="479" y="181"/>
                    <a:pt x="490" y="183"/>
                    <a:pt x="500" y="188"/>
                  </a:cubicBezTo>
                  <a:cubicBezTo>
                    <a:pt x="501" y="181"/>
                    <a:pt x="502" y="174"/>
                    <a:pt x="503" y="166"/>
                  </a:cubicBezTo>
                  <a:cubicBezTo>
                    <a:pt x="503" y="171"/>
                    <a:pt x="503" y="175"/>
                    <a:pt x="503" y="179"/>
                  </a:cubicBezTo>
                  <a:cubicBezTo>
                    <a:pt x="503" y="191"/>
                    <a:pt x="502" y="203"/>
                    <a:pt x="502" y="213"/>
                  </a:cubicBezTo>
                  <a:cubicBezTo>
                    <a:pt x="502" y="213"/>
                    <a:pt x="502" y="213"/>
                    <a:pt x="502" y="213"/>
                  </a:cubicBezTo>
                  <a:cubicBezTo>
                    <a:pt x="502" y="221"/>
                    <a:pt x="501" y="229"/>
                    <a:pt x="504" y="236"/>
                  </a:cubicBezTo>
                  <a:cubicBezTo>
                    <a:pt x="508" y="235"/>
                    <a:pt x="508" y="235"/>
                    <a:pt x="508" y="235"/>
                  </a:cubicBezTo>
                  <a:cubicBezTo>
                    <a:pt x="505" y="228"/>
                    <a:pt x="506" y="220"/>
                    <a:pt x="506" y="213"/>
                  </a:cubicBezTo>
                  <a:cubicBezTo>
                    <a:pt x="506" y="213"/>
                    <a:pt x="506" y="213"/>
                    <a:pt x="506" y="213"/>
                  </a:cubicBezTo>
                  <a:cubicBezTo>
                    <a:pt x="506" y="213"/>
                    <a:pt x="506" y="213"/>
                    <a:pt x="506" y="213"/>
                  </a:cubicBezTo>
                  <a:cubicBezTo>
                    <a:pt x="506" y="213"/>
                    <a:pt x="506" y="213"/>
                    <a:pt x="506" y="213"/>
                  </a:cubicBezTo>
                  <a:cubicBezTo>
                    <a:pt x="507" y="203"/>
                    <a:pt x="507" y="191"/>
                    <a:pt x="507" y="179"/>
                  </a:cubicBezTo>
                  <a:cubicBezTo>
                    <a:pt x="507" y="169"/>
                    <a:pt x="507" y="159"/>
                    <a:pt x="506" y="150"/>
                  </a:cubicBezTo>
                  <a:cubicBezTo>
                    <a:pt x="499" y="156"/>
                    <a:pt x="498" y="174"/>
                    <a:pt x="496" y="182"/>
                  </a:cubicBezTo>
                  <a:cubicBezTo>
                    <a:pt x="488" y="179"/>
                    <a:pt x="479" y="177"/>
                    <a:pt x="469" y="175"/>
                  </a:cubicBezTo>
                  <a:cubicBezTo>
                    <a:pt x="457" y="173"/>
                    <a:pt x="443" y="173"/>
                    <a:pt x="429" y="173"/>
                  </a:cubicBezTo>
                  <a:cubicBezTo>
                    <a:pt x="422" y="174"/>
                    <a:pt x="415" y="174"/>
                    <a:pt x="408" y="174"/>
                  </a:cubicBezTo>
                  <a:cubicBezTo>
                    <a:pt x="403" y="174"/>
                    <a:pt x="389" y="175"/>
                    <a:pt x="385" y="172"/>
                  </a:cubicBezTo>
                  <a:cubicBezTo>
                    <a:pt x="382" y="170"/>
                    <a:pt x="378" y="167"/>
                    <a:pt x="375" y="167"/>
                  </a:cubicBezTo>
                  <a:cubicBezTo>
                    <a:pt x="370" y="166"/>
                    <a:pt x="366" y="168"/>
                    <a:pt x="364" y="177"/>
                  </a:cubicBezTo>
                  <a:cubicBezTo>
                    <a:pt x="364" y="177"/>
                    <a:pt x="364" y="177"/>
                    <a:pt x="364" y="177"/>
                  </a:cubicBezTo>
                  <a:cubicBezTo>
                    <a:pt x="364" y="187"/>
                    <a:pt x="363" y="193"/>
                    <a:pt x="362" y="197"/>
                  </a:cubicBezTo>
                  <a:cubicBezTo>
                    <a:pt x="362" y="200"/>
                    <a:pt x="362" y="202"/>
                    <a:pt x="361" y="204"/>
                  </a:cubicBezTo>
                  <a:cubicBezTo>
                    <a:pt x="361" y="202"/>
                    <a:pt x="361" y="198"/>
                    <a:pt x="361" y="195"/>
                  </a:cubicBezTo>
                  <a:cubicBezTo>
                    <a:pt x="362" y="189"/>
                    <a:pt x="362" y="182"/>
                    <a:pt x="362" y="175"/>
                  </a:cubicBezTo>
                  <a:cubicBezTo>
                    <a:pt x="362" y="175"/>
                    <a:pt x="362" y="175"/>
                    <a:pt x="362" y="175"/>
                  </a:cubicBezTo>
                  <a:cubicBezTo>
                    <a:pt x="362" y="134"/>
                    <a:pt x="361" y="125"/>
                    <a:pt x="359" y="125"/>
                  </a:cubicBezTo>
                  <a:cubicBezTo>
                    <a:pt x="352" y="125"/>
                    <a:pt x="355" y="161"/>
                    <a:pt x="349" y="167"/>
                  </a:cubicBezTo>
                  <a:cubicBezTo>
                    <a:pt x="347" y="167"/>
                    <a:pt x="344" y="167"/>
                    <a:pt x="342" y="166"/>
                  </a:cubicBezTo>
                  <a:cubicBezTo>
                    <a:pt x="342" y="166"/>
                    <a:pt x="342" y="166"/>
                    <a:pt x="342" y="166"/>
                  </a:cubicBezTo>
                  <a:cubicBezTo>
                    <a:pt x="342" y="166"/>
                    <a:pt x="342" y="166"/>
                    <a:pt x="342" y="166"/>
                  </a:cubicBezTo>
                  <a:cubicBezTo>
                    <a:pt x="342" y="166"/>
                    <a:pt x="342" y="166"/>
                    <a:pt x="342" y="166"/>
                  </a:cubicBezTo>
                  <a:cubicBezTo>
                    <a:pt x="316" y="165"/>
                    <a:pt x="313" y="163"/>
                    <a:pt x="282" y="166"/>
                  </a:cubicBezTo>
                  <a:cubicBezTo>
                    <a:pt x="281" y="168"/>
                    <a:pt x="262" y="169"/>
                    <a:pt x="261" y="168"/>
                  </a:cubicBezTo>
                  <a:cubicBezTo>
                    <a:pt x="249" y="168"/>
                    <a:pt x="237" y="168"/>
                    <a:pt x="232" y="174"/>
                  </a:cubicBezTo>
                  <a:cubicBezTo>
                    <a:pt x="227" y="178"/>
                    <a:pt x="224" y="178"/>
                    <a:pt x="220" y="177"/>
                  </a:cubicBezTo>
                  <a:cubicBezTo>
                    <a:pt x="219" y="177"/>
                    <a:pt x="217" y="177"/>
                    <a:pt x="216" y="177"/>
                  </a:cubicBezTo>
                  <a:cubicBezTo>
                    <a:pt x="213" y="176"/>
                    <a:pt x="211" y="178"/>
                    <a:pt x="210" y="181"/>
                  </a:cubicBezTo>
                  <a:cubicBezTo>
                    <a:pt x="209" y="184"/>
                    <a:pt x="209" y="189"/>
                    <a:pt x="209" y="195"/>
                  </a:cubicBezTo>
                  <a:cubicBezTo>
                    <a:pt x="209" y="201"/>
                    <a:pt x="209" y="208"/>
                    <a:pt x="208" y="212"/>
                  </a:cubicBezTo>
                  <a:cubicBezTo>
                    <a:pt x="207" y="212"/>
                    <a:pt x="207" y="212"/>
                    <a:pt x="207" y="212"/>
                  </a:cubicBezTo>
                  <a:cubicBezTo>
                    <a:pt x="206" y="219"/>
                    <a:pt x="205" y="223"/>
                    <a:pt x="204" y="226"/>
                  </a:cubicBezTo>
                  <a:cubicBezTo>
                    <a:pt x="203" y="210"/>
                    <a:pt x="207" y="192"/>
                    <a:pt x="207" y="175"/>
                  </a:cubicBezTo>
                  <a:cubicBezTo>
                    <a:pt x="207" y="165"/>
                    <a:pt x="207" y="153"/>
                    <a:pt x="202" y="142"/>
                  </a:cubicBezTo>
                  <a:cubicBezTo>
                    <a:pt x="196" y="146"/>
                    <a:pt x="196" y="158"/>
                    <a:pt x="195" y="166"/>
                  </a:cubicBezTo>
                  <a:cubicBezTo>
                    <a:pt x="195" y="171"/>
                    <a:pt x="195" y="177"/>
                    <a:pt x="194" y="180"/>
                  </a:cubicBezTo>
                  <a:cubicBezTo>
                    <a:pt x="176" y="183"/>
                    <a:pt x="160" y="179"/>
                    <a:pt x="144" y="168"/>
                  </a:cubicBezTo>
                  <a:cubicBezTo>
                    <a:pt x="137" y="163"/>
                    <a:pt x="130" y="158"/>
                    <a:pt x="122" y="156"/>
                  </a:cubicBezTo>
                  <a:cubicBezTo>
                    <a:pt x="114" y="152"/>
                    <a:pt x="108" y="153"/>
                    <a:pt x="103" y="156"/>
                  </a:cubicBezTo>
                  <a:cubicBezTo>
                    <a:pt x="95" y="152"/>
                    <a:pt x="84" y="159"/>
                    <a:pt x="78" y="164"/>
                  </a:cubicBezTo>
                  <a:cubicBezTo>
                    <a:pt x="72" y="164"/>
                    <a:pt x="67" y="165"/>
                    <a:pt x="64" y="167"/>
                  </a:cubicBezTo>
                  <a:cubicBezTo>
                    <a:pt x="61" y="170"/>
                    <a:pt x="60" y="173"/>
                    <a:pt x="60" y="179"/>
                  </a:cubicBezTo>
                  <a:cubicBezTo>
                    <a:pt x="59" y="187"/>
                    <a:pt x="58" y="195"/>
                    <a:pt x="57" y="201"/>
                  </a:cubicBezTo>
                  <a:cubicBezTo>
                    <a:pt x="57" y="202"/>
                    <a:pt x="57" y="203"/>
                    <a:pt x="56" y="203"/>
                  </a:cubicBezTo>
                  <a:cubicBezTo>
                    <a:pt x="56" y="194"/>
                    <a:pt x="56" y="185"/>
                    <a:pt x="56" y="175"/>
                  </a:cubicBezTo>
                  <a:cubicBezTo>
                    <a:pt x="57" y="161"/>
                    <a:pt x="57" y="148"/>
                    <a:pt x="54" y="137"/>
                  </a:cubicBezTo>
                  <a:cubicBezTo>
                    <a:pt x="50" y="138"/>
                    <a:pt x="51" y="140"/>
                    <a:pt x="48" y="146"/>
                  </a:cubicBezTo>
                  <a:cubicBezTo>
                    <a:pt x="47" y="151"/>
                    <a:pt x="46" y="158"/>
                    <a:pt x="46" y="167"/>
                  </a:cubicBezTo>
                  <a:cubicBezTo>
                    <a:pt x="39" y="164"/>
                    <a:pt x="32" y="164"/>
                    <a:pt x="24" y="164"/>
                  </a:cubicBezTo>
                  <a:cubicBezTo>
                    <a:pt x="13" y="165"/>
                    <a:pt x="12" y="166"/>
                    <a:pt x="2" y="162"/>
                  </a:cubicBezTo>
                  <a:close/>
                  <a:moveTo>
                    <a:pt x="25" y="80"/>
                  </a:moveTo>
                  <a:cubicBezTo>
                    <a:pt x="23" y="83"/>
                    <a:pt x="23" y="83"/>
                    <a:pt x="23" y="83"/>
                  </a:cubicBezTo>
                  <a:cubicBezTo>
                    <a:pt x="27" y="85"/>
                    <a:pt x="31" y="86"/>
                    <a:pt x="36" y="86"/>
                  </a:cubicBezTo>
                  <a:cubicBezTo>
                    <a:pt x="40" y="86"/>
                    <a:pt x="45" y="85"/>
                    <a:pt x="49" y="83"/>
                  </a:cubicBezTo>
                  <a:cubicBezTo>
                    <a:pt x="50" y="82"/>
                    <a:pt x="50" y="82"/>
                    <a:pt x="50" y="82"/>
                  </a:cubicBezTo>
                  <a:cubicBezTo>
                    <a:pt x="50" y="81"/>
                    <a:pt x="50" y="81"/>
                    <a:pt x="50" y="81"/>
                  </a:cubicBezTo>
                  <a:cubicBezTo>
                    <a:pt x="52" y="73"/>
                    <a:pt x="51" y="69"/>
                    <a:pt x="51" y="69"/>
                  </a:cubicBezTo>
                  <a:cubicBezTo>
                    <a:pt x="51" y="69"/>
                    <a:pt x="51" y="69"/>
                    <a:pt x="51" y="69"/>
                  </a:cubicBezTo>
                  <a:cubicBezTo>
                    <a:pt x="52" y="70"/>
                    <a:pt x="51" y="71"/>
                    <a:pt x="52" y="74"/>
                  </a:cubicBezTo>
                  <a:cubicBezTo>
                    <a:pt x="52" y="76"/>
                    <a:pt x="53" y="78"/>
                    <a:pt x="53" y="81"/>
                  </a:cubicBezTo>
                  <a:cubicBezTo>
                    <a:pt x="52" y="98"/>
                    <a:pt x="52" y="106"/>
                    <a:pt x="53" y="108"/>
                  </a:cubicBezTo>
                  <a:cubicBezTo>
                    <a:pt x="56" y="113"/>
                    <a:pt x="59" y="108"/>
                    <a:pt x="62" y="97"/>
                  </a:cubicBezTo>
                  <a:cubicBezTo>
                    <a:pt x="62" y="97"/>
                    <a:pt x="62" y="97"/>
                    <a:pt x="62" y="97"/>
                  </a:cubicBezTo>
                  <a:cubicBezTo>
                    <a:pt x="63" y="91"/>
                    <a:pt x="65" y="88"/>
                    <a:pt x="67" y="87"/>
                  </a:cubicBezTo>
                  <a:cubicBezTo>
                    <a:pt x="70" y="85"/>
                    <a:pt x="73" y="84"/>
                    <a:pt x="77" y="84"/>
                  </a:cubicBezTo>
                  <a:cubicBezTo>
                    <a:pt x="79" y="85"/>
                    <a:pt x="79" y="85"/>
                    <a:pt x="80" y="85"/>
                  </a:cubicBezTo>
                  <a:cubicBezTo>
                    <a:pt x="82" y="86"/>
                    <a:pt x="84" y="87"/>
                    <a:pt x="91" y="90"/>
                  </a:cubicBezTo>
                  <a:cubicBezTo>
                    <a:pt x="93" y="93"/>
                    <a:pt x="95" y="95"/>
                    <a:pt x="97" y="96"/>
                  </a:cubicBezTo>
                  <a:cubicBezTo>
                    <a:pt x="99" y="96"/>
                    <a:pt x="100" y="97"/>
                    <a:pt x="102" y="97"/>
                  </a:cubicBezTo>
                  <a:cubicBezTo>
                    <a:pt x="103" y="96"/>
                    <a:pt x="104" y="96"/>
                    <a:pt x="105" y="95"/>
                  </a:cubicBezTo>
                  <a:cubicBezTo>
                    <a:pt x="105" y="95"/>
                    <a:pt x="105" y="95"/>
                    <a:pt x="105" y="95"/>
                  </a:cubicBezTo>
                  <a:cubicBezTo>
                    <a:pt x="107" y="94"/>
                    <a:pt x="109" y="93"/>
                    <a:pt x="109" y="91"/>
                  </a:cubicBezTo>
                  <a:cubicBezTo>
                    <a:pt x="109" y="90"/>
                    <a:pt x="109" y="90"/>
                    <a:pt x="109" y="90"/>
                  </a:cubicBezTo>
                  <a:cubicBezTo>
                    <a:pt x="109" y="86"/>
                    <a:pt x="113" y="85"/>
                    <a:pt x="117" y="85"/>
                  </a:cubicBezTo>
                  <a:cubicBezTo>
                    <a:pt x="119" y="85"/>
                    <a:pt x="122" y="85"/>
                    <a:pt x="124" y="85"/>
                  </a:cubicBezTo>
                  <a:cubicBezTo>
                    <a:pt x="124" y="85"/>
                    <a:pt x="124" y="85"/>
                    <a:pt x="124" y="85"/>
                  </a:cubicBezTo>
                  <a:cubicBezTo>
                    <a:pt x="124" y="85"/>
                    <a:pt x="124" y="85"/>
                    <a:pt x="124" y="85"/>
                  </a:cubicBezTo>
                  <a:cubicBezTo>
                    <a:pt x="124" y="85"/>
                    <a:pt x="124" y="85"/>
                    <a:pt x="124" y="85"/>
                  </a:cubicBezTo>
                  <a:cubicBezTo>
                    <a:pt x="124" y="86"/>
                    <a:pt x="125" y="86"/>
                    <a:pt x="125" y="86"/>
                  </a:cubicBezTo>
                  <a:cubicBezTo>
                    <a:pt x="125" y="86"/>
                    <a:pt x="125" y="86"/>
                    <a:pt x="125" y="86"/>
                  </a:cubicBezTo>
                  <a:cubicBezTo>
                    <a:pt x="191" y="87"/>
                    <a:pt x="194" y="83"/>
                    <a:pt x="197" y="80"/>
                  </a:cubicBezTo>
                  <a:cubicBezTo>
                    <a:pt x="197" y="79"/>
                    <a:pt x="198" y="78"/>
                    <a:pt x="199" y="78"/>
                  </a:cubicBezTo>
                  <a:cubicBezTo>
                    <a:pt x="199" y="78"/>
                    <a:pt x="199" y="78"/>
                    <a:pt x="199" y="78"/>
                  </a:cubicBezTo>
                  <a:cubicBezTo>
                    <a:pt x="199" y="77"/>
                    <a:pt x="199" y="77"/>
                    <a:pt x="199" y="77"/>
                  </a:cubicBezTo>
                  <a:cubicBezTo>
                    <a:pt x="200" y="71"/>
                    <a:pt x="201" y="70"/>
                    <a:pt x="202" y="74"/>
                  </a:cubicBezTo>
                  <a:cubicBezTo>
                    <a:pt x="201" y="88"/>
                    <a:pt x="200" y="100"/>
                    <a:pt x="201" y="104"/>
                  </a:cubicBezTo>
                  <a:cubicBezTo>
                    <a:pt x="202" y="113"/>
                    <a:pt x="205" y="111"/>
                    <a:pt x="211" y="94"/>
                  </a:cubicBezTo>
                  <a:cubicBezTo>
                    <a:pt x="211" y="93"/>
                    <a:pt x="211" y="93"/>
                    <a:pt x="211" y="93"/>
                  </a:cubicBezTo>
                  <a:cubicBezTo>
                    <a:pt x="211" y="86"/>
                    <a:pt x="215" y="84"/>
                    <a:pt x="221" y="84"/>
                  </a:cubicBezTo>
                  <a:cubicBezTo>
                    <a:pt x="224" y="84"/>
                    <a:pt x="228" y="84"/>
                    <a:pt x="231" y="84"/>
                  </a:cubicBezTo>
                  <a:cubicBezTo>
                    <a:pt x="233" y="85"/>
                    <a:pt x="236" y="85"/>
                    <a:pt x="238" y="85"/>
                  </a:cubicBezTo>
                  <a:cubicBezTo>
                    <a:pt x="240" y="90"/>
                    <a:pt x="243" y="93"/>
                    <a:pt x="246" y="93"/>
                  </a:cubicBezTo>
                  <a:cubicBezTo>
                    <a:pt x="249" y="93"/>
                    <a:pt x="252" y="91"/>
                    <a:pt x="256" y="86"/>
                  </a:cubicBezTo>
                  <a:cubicBezTo>
                    <a:pt x="268" y="80"/>
                    <a:pt x="287" y="82"/>
                    <a:pt x="306" y="84"/>
                  </a:cubicBezTo>
                  <a:cubicBezTo>
                    <a:pt x="323" y="85"/>
                    <a:pt x="340" y="87"/>
                    <a:pt x="351" y="83"/>
                  </a:cubicBezTo>
                  <a:cubicBezTo>
                    <a:pt x="352" y="82"/>
                    <a:pt x="352" y="82"/>
                    <a:pt x="352" y="82"/>
                  </a:cubicBezTo>
                  <a:cubicBezTo>
                    <a:pt x="352" y="82"/>
                    <a:pt x="352" y="82"/>
                    <a:pt x="352" y="82"/>
                  </a:cubicBezTo>
                  <a:cubicBezTo>
                    <a:pt x="354" y="78"/>
                    <a:pt x="355" y="74"/>
                    <a:pt x="356" y="71"/>
                  </a:cubicBezTo>
                  <a:cubicBezTo>
                    <a:pt x="356" y="85"/>
                    <a:pt x="356" y="96"/>
                    <a:pt x="357" y="101"/>
                  </a:cubicBezTo>
                  <a:cubicBezTo>
                    <a:pt x="357" y="104"/>
                    <a:pt x="358" y="105"/>
                    <a:pt x="359" y="106"/>
                  </a:cubicBezTo>
                  <a:cubicBezTo>
                    <a:pt x="360" y="108"/>
                    <a:pt x="362" y="107"/>
                    <a:pt x="363" y="105"/>
                  </a:cubicBezTo>
                  <a:cubicBezTo>
                    <a:pt x="364" y="104"/>
                    <a:pt x="366" y="100"/>
                    <a:pt x="367" y="94"/>
                  </a:cubicBezTo>
                  <a:cubicBezTo>
                    <a:pt x="367" y="94"/>
                    <a:pt x="367" y="94"/>
                    <a:pt x="367" y="94"/>
                  </a:cubicBezTo>
                  <a:cubicBezTo>
                    <a:pt x="368" y="84"/>
                    <a:pt x="373" y="83"/>
                    <a:pt x="379" y="83"/>
                  </a:cubicBezTo>
                  <a:cubicBezTo>
                    <a:pt x="381" y="83"/>
                    <a:pt x="383" y="84"/>
                    <a:pt x="385" y="84"/>
                  </a:cubicBezTo>
                  <a:cubicBezTo>
                    <a:pt x="388" y="85"/>
                    <a:pt x="391" y="85"/>
                    <a:pt x="394" y="85"/>
                  </a:cubicBezTo>
                  <a:cubicBezTo>
                    <a:pt x="397" y="90"/>
                    <a:pt x="400" y="93"/>
                    <a:pt x="404" y="93"/>
                  </a:cubicBezTo>
                  <a:cubicBezTo>
                    <a:pt x="408" y="94"/>
                    <a:pt x="412" y="91"/>
                    <a:pt x="416" y="86"/>
                  </a:cubicBezTo>
                  <a:cubicBezTo>
                    <a:pt x="417" y="85"/>
                    <a:pt x="417" y="85"/>
                    <a:pt x="417" y="85"/>
                  </a:cubicBezTo>
                  <a:cubicBezTo>
                    <a:pt x="416" y="84"/>
                    <a:pt x="416" y="84"/>
                    <a:pt x="416" y="84"/>
                  </a:cubicBezTo>
                  <a:cubicBezTo>
                    <a:pt x="416" y="84"/>
                    <a:pt x="416" y="85"/>
                    <a:pt x="417" y="84"/>
                  </a:cubicBezTo>
                  <a:cubicBezTo>
                    <a:pt x="422" y="82"/>
                    <a:pt x="442" y="83"/>
                    <a:pt x="464" y="83"/>
                  </a:cubicBezTo>
                  <a:cubicBezTo>
                    <a:pt x="476" y="84"/>
                    <a:pt x="488" y="84"/>
                    <a:pt x="498" y="84"/>
                  </a:cubicBezTo>
                  <a:cubicBezTo>
                    <a:pt x="500" y="84"/>
                    <a:pt x="500" y="84"/>
                    <a:pt x="500" y="84"/>
                  </a:cubicBezTo>
                  <a:cubicBezTo>
                    <a:pt x="500" y="82"/>
                    <a:pt x="500" y="82"/>
                    <a:pt x="500" y="82"/>
                  </a:cubicBezTo>
                  <a:cubicBezTo>
                    <a:pt x="501" y="69"/>
                    <a:pt x="501" y="64"/>
                    <a:pt x="501" y="64"/>
                  </a:cubicBezTo>
                  <a:cubicBezTo>
                    <a:pt x="502" y="64"/>
                    <a:pt x="501" y="70"/>
                    <a:pt x="502" y="75"/>
                  </a:cubicBezTo>
                  <a:cubicBezTo>
                    <a:pt x="502" y="77"/>
                    <a:pt x="502" y="80"/>
                    <a:pt x="503" y="82"/>
                  </a:cubicBezTo>
                  <a:cubicBezTo>
                    <a:pt x="502" y="96"/>
                    <a:pt x="502" y="104"/>
                    <a:pt x="504" y="106"/>
                  </a:cubicBezTo>
                  <a:cubicBezTo>
                    <a:pt x="507" y="108"/>
                    <a:pt x="510" y="102"/>
                    <a:pt x="513" y="88"/>
                  </a:cubicBezTo>
                  <a:cubicBezTo>
                    <a:pt x="510" y="87"/>
                    <a:pt x="510" y="87"/>
                    <a:pt x="510" y="87"/>
                  </a:cubicBezTo>
                  <a:cubicBezTo>
                    <a:pt x="507" y="98"/>
                    <a:pt x="506" y="103"/>
                    <a:pt x="506" y="103"/>
                  </a:cubicBezTo>
                  <a:cubicBezTo>
                    <a:pt x="505" y="102"/>
                    <a:pt x="505" y="95"/>
                    <a:pt x="506" y="82"/>
                  </a:cubicBezTo>
                  <a:cubicBezTo>
                    <a:pt x="506" y="82"/>
                    <a:pt x="506" y="82"/>
                    <a:pt x="506" y="82"/>
                  </a:cubicBezTo>
                  <a:cubicBezTo>
                    <a:pt x="506" y="80"/>
                    <a:pt x="505" y="77"/>
                    <a:pt x="505" y="75"/>
                  </a:cubicBezTo>
                  <a:cubicBezTo>
                    <a:pt x="505" y="68"/>
                    <a:pt x="504" y="61"/>
                    <a:pt x="502" y="61"/>
                  </a:cubicBezTo>
                  <a:cubicBezTo>
                    <a:pt x="500" y="61"/>
                    <a:pt x="498" y="66"/>
                    <a:pt x="497" y="81"/>
                  </a:cubicBezTo>
                  <a:cubicBezTo>
                    <a:pt x="487" y="81"/>
                    <a:pt x="475" y="80"/>
                    <a:pt x="464" y="80"/>
                  </a:cubicBezTo>
                  <a:cubicBezTo>
                    <a:pt x="442" y="79"/>
                    <a:pt x="421" y="79"/>
                    <a:pt x="415" y="81"/>
                  </a:cubicBezTo>
                  <a:cubicBezTo>
                    <a:pt x="414" y="82"/>
                    <a:pt x="413" y="83"/>
                    <a:pt x="413" y="85"/>
                  </a:cubicBezTo>
                  <a:cubicBezTo>
                    <a:pt x="410" y="88"/>
                    <a:pt x="407" y="90"/>
                    <a:pt x="404" y="90"/>
                  </a:cubicBezTo>
                  <a:cubicBezTo>
                    <a:pt x="401" y="90"/>
                    <a:pt x="399" y="87"/>
                    <a:pt x="396" y="83"/>
                  </a:cubicBezTo>
                  <a:cubicBezTo>
                    <a:pt x="396" y="82"/>
                    <a:pt x="396" y="82"/>
                    <a:pt x="396" y="82"/>
                  </a:cubicBezTo>
                  <a:cubicBezTo>
                    <a:pt x="395" y="82"/>
                    <a:pt x="395" y="82"/>
                    <a:pt x="395" y="82"/>
                  </a:cubicBezTo>
                  <a:cubicBezTo>
                    <a:pt x="392" y="82"/>
                    <a:pt x="389" y="81"/>
                    <a:pt x="386" y="81"/>
                  </a:cubicBezTo>
                  <a:cubicBezTo>
                    <a:pt x="383" y="80"/>
                    <a:pt x="381" y="80"/>
                    <a:pt x="379" y="80"/>
                  </a:cubicBezTo>
                  <a:cubicBezTo>
                    <a:pt x="371" y="79"/>
                    <a:pt x="365" y="81"/>
                    <a:pt x="364" y="94"/>
                  </a:cubicBezTo>
                  <a:cubicBezTo>
                    <a:pt x="363" y="99"/>
                    <a:pt x="362" y="102"/>
                    <a:pt x="361" y="103"/>
                  </a:cubicBezTo>
                  <a:cubicBezTo>
                    <a:pt x="361" y="103"/>
                    <a:pt x="360" y="102"/>
                    <a:pt x="360" y="101"/>
                  </a:cubicBezTo>
                  <a:cubicBezTo>
                    <a:pt x="359" y="95"/>
                    <a:pt x="359" y="82"/>
                    <a:pt x="359" y="66"/>
                  </a:cubicBezTo>
                  <a:cubicBezTo>
                    <a:pt x="359" y="66"/>
                    <a:pt x="359" y="66"/>
                    <a:pt x="359" y="66"/>
                  </a:cubicBezTo>
                  <a:cubicBezTo>
                    <a:pt x="360" y="61"/>
                    <a:pt x="359" y="59"/>
                    <a:pt x="358" y="59"/>
                  </a:cubicBezTo>
                  <a:cubicBezTo>
                    <a:pt x="358" y="59"/>
                    <a:pt x="358" y="59"/>
                    <a:pt x="358" y="59"/>
                  </a:cubicBezTo>
                  <a:cubicBezTo>
                    <a:pt x="358" y="59"/>
                    <a:pt x="358" y="59"/>
                    <a:pt x="358" y="59"/>
                  </a:cubicBezTo>
                  <a:cubicBezTo>
                    <a:pt x="358" y="59"/>
                    <a:pt x="358" y="59"/>
                    <a:pt x="358" y="59"/>
                  </a:cubicBezTo>
                  <a:cubicBezTo>
                    <a:pt x="356" y="59"/>
                    <a:pt x="355" y="62"/>
                    <a:pt x="354" y="67"/>
                  </a:cubicBezTo>
                  <a:cubicBezTo>
                    <a:pt x="354" y="67"/>
                    <a:pt x="354" y="67"/>
                    <a:pt x="354" y="67"/>
                  </a:cubicBezTo>
                  <a:cubicBezTo>
                    <a:pt x="353" y="71"/>
                    <a:pt x="351" y="76"/>
                    <a:pt x="349" y="80"/>
                  </a:cubicBezTo>
                  <a:cubicBezTo>
                    <a:pt x="339" y="83"/>
                    <a:pt x="323" y="82"/>
                    <a:pt x="307" y="80"/>
                  </a:cubicBezTo>
                  <a:cubicBezTo>
                    <a:pt x="287" y="79"/>
                    <a:pt x="267" y="77"/>
                    <a:pt x="254" y="84"/>
                  </a:cubicBezTo>
                  <a:cubicBezTo>
                    <a:pt x="253" y="84"/>
                    <a:pt x="253" y="84"/>
                    <a:pt x="253" y="84"/>
                  </a:cubicBezTo>
                  <a:cubicBezTo>
                    <a:pt x="250" y="88"/>
                    <a:pt x="248" y="90"/>
                    <a:pt x="246" y="90"/>
                  </a:cubicBezTo>
                  <a:cubicBezTo>
                    <a:pt x="244" y="90"/>
                    <a:pt x="242" y="87"/>
                    <a:pt x="241" y="83"/>
                  </a:cubicBezTo>
                  <a:cubicBezTo>
                    <a:pt x="240" y="82"/>
                    <a:pt x="240" y="82"/>
                    <a:pt x="240" y="82"/>
                  </a:cubicBezTo>
                  <a:cubicBezTo>
                    <a:pt x="239" y="82"/>
                    <a:pt x="239" y="82"/>
                    <a:pt x="239" y="82"/>
                  </a:cubicBezTo>
                  <a:cubicBezTo>
                    <a:pt x="237" y="82"/>
                    <a:pt x="234" y="81"/>
                    <a:pt x="232" y="81"/>
                  </a:cubicBezTo>
                  <a:cubicBezTo>
                    <a:pt x="228" y="81"/>
                    <a:pt x="224" y="80"/>
                    <a:pt x="221" y="80"/>
                  </a:cubicBezTo>
                  <a:cubicBezTo>
                    <a:pt x="213" y="81"/>
                    <a:pt x="207" y="83"/>
                    <a:pt x="208" y="93"/>
                  </a:cubicBezTo>
                  <a:cubicBezTo>
                    <a:pt x="205" y="101"/>
                    <a:pt x="204" y="104"/>
                    <a:pt x="204" y="104"/>
                  </a:cubicBezTo>
                  <a:cubicBezTo>
                    <a:pt x="203" y="99"/>
                    <a:pt x="204" y="88"/>
                    <a:pt x="205" y="74"/>
                  </a:cubicBezTo>
                  <a:cubicBezTo>
                    <a:pt x="205" y="74"/>
                    <a:pt x="205" y="74"/>
                    <a:pt x="205" y="74"/>
                  </a:cubicBezTo>
                  <a:cubicBezTo>
                    <a:pt x="203" y="58"/>
                    <a:pt x="200" y="58"/>
                    <a:pt x="196" y="76"/>
                  </a:cubicBezTo>
                  <a:cubicBezTo>
                    <a:pt x="195" y="76"/>
                    <a:pt x="195" y="77"/>
                    <a:pt x="194" y="78"/>
                  </a:cubicBezTo>
                  <a:cubicBezTo>
                    <a:pt x="193" y="81"/>
                    <a:pt x="192" y="84"/>
                    <a:pt x="126" y="82"/>
                  </a:cubicBezTo>
                  <a:cubicBezTo>
                    <a:pt x="126" y="82"/>
                    <a:pt x="126" y="82"/>
                    <a:pt x="126" y="82"/>
                  </a:cubicBezTo>
                  <a:cubicBezTo>
                    <a:pt x="126" y="82"/>
                    <a:pt x="126" y="82"/>
                    <a:pt x="126" y="82"/>
                  </a:cubicBezTo>
                  <a:cubicBezTo>
                    <a:pt x="125" y="82"/>
                    <a:pt x="125" y="82"/>
                    <a:pt x="124" y="82"/>
                  </a:cubicBezTo>
                  <a:cubicBezTo>
                    <a:pt x="124" y="82"/>
                    <a:pt x="124" y="82"/>
                    <a:pt x="124" y="82"/>
                  </a:cubicBezTo>
                  <a:cubicBezTo>
                    <a:pt x="122" y="82"/>
                    <a:pt x="120" y="82"/>
                    <a:pt x="117" y="82"/>
                  </a:cubicBezTo>
                  <a:cubicBezTo>
                    <a:pt x="111" y="82"/>
                    <a:pt x="106" y="83"/>
                    <a:pt x="106" y="90"/>
                  </a:cubicBezTo>
                  <a:cubicBezTo>
                    <a:pt x="106" y="91"/>
                    <a:pt x="105" y="92"/>
                    <a:pt x="104" y="93"/>
                  </a:cubicBezTo>
                  <a:cubicBezTo>
                    <a:pt x="104" y="93"/>
                    <a:pt x="104" y="93"/>
                    <a:pt x="104" y="93"/>
                  </a:cubicBezTo>
                  <a:cubicBezTo>
                    <a:pt x="103" y="93"/>
                    <a:pt x="102" y="93"/>
                    <a:pt x="101" y="93"/>
                  </a:cubicBezTo>
                  <a:cubicBezTo>
                    <a:pt x="101" y="93"/>
                    <a:pt x="100" y="93"/>
                    <a:pt x="99" y="93"/>
                  </a:cubicBezTo>
                  <a:cubicBezTo>
                    <a:pt x="97" y="92"/>
                    <a:pt x="95" y="91"/>
                    <a:pt x="93" y="88"/>
                  </a:cubicBezTo>
                  <a:cubicBezTo>
                    <a:pt x="93" y="87"/>
                    <a:pt x="93" y="87"/>
                    <a:pt x="93" y="87"/>
                  </a:cubicBezTo>
                  <a:cubicBezTo>
                    <a:pt x="85" y="84"/>
                    <a:pt x="83" y="83"/>
                    <a:pt x="82" y="82"/>
                  </a:cubicBezTo>
                  <a:cubicBezTo>
                    <a:pt x="80" y="82"/>
                    <a:pt x="80" y="82"/>
                    <a:pt x="78" y="81"/>
                  </a:cubicBezTo>
                  <a:cubicBezTo>
                    <a:pt x="77" y="81"/>
                    <a:pt x="77" y="81"/>
                    <a:pt x="77" y="81"/>
                  </a:cubicBezTo>
                  <a:cubicBezTo>
                    <a:pt x="73" y="81"/>
                    <a:pt x="69" y="82"/>
                    <a:pt x="65" y="84"/>
                  </a:cubicBezTo>
                  <a:cubicBezTo>
                    <a:pt x="62" y="86"/>
                    <a:pt x="59" y="90"/>
                    <a:pt x="59" y="96"/>
                  </a:cubicBezTo>
                  <a:cubicBezTo>
                    <a:pt x="57" y="102"/>
                    <a:pt x="56" y="108"/>
                    <a:pt x="56" y="107"/>
                  </a:cubicBezTo>
                  <a:cubicBezTo>
                    <a:pt x="55" y="105"/>
                    <a:pt x="55" y="97"/>
                    <a:pt x="57" y="81"/>
                  </a:cubicBezTo>
                  <a:cubicBezTo>
                    <a:pt x="57" y="81"/>
                    <a:pt x="57" y="81"/>
                    <a:pt x="57" y="81"/>
                  </a:cubicBezTo>
                  <a:cubicBezTo>
                    <a:pt x="56" y="78"/>
                    <a:pt x="56" y="76"/>
                    <a:pt x="55" y="74"/>
                  </a:cubicBezTo>
                  <a:cubicBezTo>
                    <a:pt x="54" y="69"/>
                    <a:pt x="54" y="66"/>
                    <a:pt x="52" y="66"/>
                  </a:cubicBezTo>
                  <a:cubicBezTo>
                    <a:pt x="52" y="66"/>
                    <a:pt x="52" y="66"/>
                    <a:pt x="52" y="66"/>
                  </a:cubicBezTo>
                  <a:cubicBezTo>
                    <a:pt x="50" y="66"/>
                    <a:pt x="49" y="70"/>
                    <a:pt x="47" y="80"/>
                  </a:cubicBezTo>
                  <a:cubicBezTo>
                    <a:pt x="43" y="82"/>
                    <a:pt x="40" y="83"/>
                    <a:pt x="36" y="83"/>
                  </a:cubicBezTo>
                  <a:cubicBezTo>
                    <a:pt x="32" y="83"/>
                    <a:pt x="28" y="82"/>
                    <a:pt x="25" y="80"/>
                  </a:cubicBezTo>
                  <a:close/>
                  <a:moveTo>
                    <a:pt x="357" y="63"/>
                  </a:moveTo>
                  <a:cubicBezTo>
                    <a:pt x="358" y="63"/>
                    <a:pt x="358" y="62"/>
                    <a:pt x="358" y="62"/>
                  </a:cubicBezTo>
                  <a:cubicBezTo>
                    <a:pt x="358" y="62"/>
                    <a:pt x="358" y="62"/>
                    <a:pt x="358" y="62"/>
                  </a:cubicBezTo>
                  <a:cubicBezTo>
                    <a:pt x="357" y="62"/>
                    <a:pt x="357" y="63"/>
                    <a:pt x="35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5" name="图片 34" descr="11"/>
          <p:cNvPicPr>
            <a:picLocks noChangeAspect="1"/>
          </p:cNvPicPr>
          <p:nvPr/>
        </p:nvPicPr>
        <p:blipFill>
          <a:blip r:embed="rId1"/>
          <a:stretch>
            <a:fillRect/>
          </a:stretch>
        </p:blipFill>
        <p:spPr>
          <a:xfrm>
            <a:off x="4531424" y="-587871"/>
            <a:ext cx="6034726" cy="2640192"/>
          </a:xfrm>
          <a:prstGeom prst="rect">
            <a:avLst/>
          </a:prstGeom>
        </p:spPr>
      </p:pic>
      <p:pic>
        <p:nvPicPr>
          <p:cNvPr id="5" name="图片 4" descr="89"/>
          <p:cNvPicPr>
            <a:picLocks noChangeAspect="1"/>
          </p:cNvPicPr>
          <p:nvPr/>
        </p:nvPicPr>
        <p:blipFill>
          <a:blip r:embed="rId2"/>
          <a:stretch>
            <a:fillRect/>
          </a:stretch>
        </p:blipFill>
        <p:spPr>
          <a:xfrm>
            <a:off x="-609890" y="2846009"/>
            <a:ext cx="5404204" cy="2851636"/>
          </a:xfrm>
          <a:prstGeom prst="rect">
            <a:avLst/>
          </a:prstGeom>
        </p:spPr>
      </p:pic>
      <p:pic>
        <p:nvPicPr>
          <p:cNvPr id="6" name="图片 5" descr="852"/>
          <p:cNvPicPr>
            <a:picLocks noChangeAspect="1"/>
          </p:cNvPicPr>
          <p:nvPr/>
        </p:nvPicPr>
        <p:blipFill>
          <a:blip r:embed="rId3"/>
          <a:stretch>
            <a:fillRect/>
          </a:stretch>
        </p:blipFill>
        <p:spPr>
          <a:xfrm>
            <a:off x="1358265" y="716280"/>
            <a:ext cx="981075" cy="889635"/>
          </a:xfrm>
          <a:prstGeom prst="rect">
            <a:avLst/>
          </a:prstGeom>
        </p:spPr>
      </p:pic>
      <p:pic>
        <p:nvPicPr>
          <p:cNvPr id="7" name="Keith Kenniff - Receives">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609600" y="106750"/>
            <a:ext cx="609600" cy="609600"/>
          </a:xfrm>
          <a:prstGeom prst="rect">
            <a:avLst/>
          </a:prstGeom>
        </p:spPr>
      </p:pic>
      <p:pic>
        <p:nvPicPr>
          <p:cNvPr id="8" name="图片 7" descr="852"/>
          <p:cNvPicPr>
            <a:picLocks noChangeAspect="1"/>
          </p:cNvPicPr>
          <p:nvPr/>
        </p:nvPicPr>
        <p:blipFill>
          <a:blip r:embed="rId3"/>
          <a:stretch>
            <a:fillRect/>
          </a:stretch>
        </p:blipFill>
        <p:spPr>
          <a:xfrm rot="17520000">
            <a:off x="6824980" y="2845435"/>
            <a:ext cx="981075" cy="889635"/>
          </a:xfrm>
          <a:prstGeom prst="rect">
            <a:avLst/>
          </a:prstGeom>
        </p:spPr>
      </p:pic>
      <p:sp>
        <p:nvSpPr>
          <p:cNvPr id="10" name="圆角矩形 9"/>
          <p:cNvSpPr/>
          <p:nvPr/>
        </p:nvSpPr>
        <p:spPr>
          <a:xfrm>
            <a:off x="3943350" y="2997835"/>
            <a:ext cx="1229360" cy="325120"/>
          </a:xfrm>
          <a:prstGeom prst="roundRect">
            <a:avLst/>
          </a:prstGeom>
          <a:noFill/>
          <a:ln>
            <a:solidFill>
              <a:srgbClr val="FF7F7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3943350" y="2997835"/>
            <a:ext cx="1517015" cy="306705"/>
          </a:xfrm>
          <a:prstGeom prst="rect">
            <a:avLst/>
          </a:prstGeom>
          <a:noFill/>
        </p:spPr>
        <p:txBody>
          <a:bodyPr wrap="square" rtlCol="0">
            <a:spAutoFit/>
          </a:bodyPr>
          <a:p>
            <a:r>
              <a:rPr lang="zh-CN" altLang="en-US" sz="1400">
                <a:latin typeface="微软雅黑" panose="020B0503020204020204" charset="-122"/>
                <a:ea typeface="微软雅黑" panose="020B0503020204020204" charset="-122"/>
              </a:rPr>
              <a:t>汇报人：</a:t>
            </a:r>
            <a:r>
              <a:rPr lang="en-US" altLang="zh-CN" sz="1400">
                <a:latin typeface="微软雅黑" panose="020B0503020204020204" charset="-122"/>
                <a:ea typeface="微软雅黑" panose="020B0503020204020204" charset="-122"/>
              </a:rPr>
              <a:t>xxx</a:t>
            </a:r>
            <a:endParaRPr lang="en-US" altLang="zh-CN" sz="140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1000" fill="hold"/>
                                        <p:tgtEl>
                                          <p:spTgt spid="35"/>
                                        </p:tgtEl>
                                        <p:attrNameLst>
                                          <p:attrName>ppt_w</p:attrName>
                                        </p:attrNameLst>
                                      </p:cBhvr>
                                      <p:tavLst>
                                        <p:tav tm="0">
                                          <p:val>
                                            <p:strVal val="#ppt_w+.3"/>
                                          </p:val>
                                        </p:tav>
                                        <p:tav tm="100000">
                                          <p:val>
                                            <p:strVal val="#ppt_w"/>
                                          </p:val>
                                        </p:tav>
                                      </p:tavLst>
                                    </p:anim>
                                    <p:anim calcmode="lin" valueType="num">
                                      <p:cBhvr>
                                        <p:cTn id="17" dur="1000" fill="hold"/>
                                        <p:tgtEl>
                                          <p:spTgt spid="35"/>
                                        </p:tgtEl>
                                        <p:attrNameLst>
                                          <p:attrName>ppt_h</p:attrName>
                                        </p:attrNameLst>
                                      </p:cBhvr>
                                      <p:tavLst>
                                        <p:tav tm="0">
                                          <p:val>
                                            <p:strVal val="#ppt_h"/>
                                          </p:val>
                                        </p:tav>
                                        <p:tav tm="100000">
                                          <p:val>
                                            <p:strVal val="#ppt_h"/>
                                          </p:val>
                                        </p:tav>
                                      </p:tavLst>
                                    </p:anim>
                                    <p:animEffect transition="in" filter="fade">
                                      <p:cBhvr>
                                        <p:cTn id="18" dur="1000"/>
                                        <p:tgtEl>
                                          <p:spTgt spid="35"/>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childTnLst>
                          </p:cTn>
                        </p:par>
                        <p:par>
                          <p:cTn id="27" fill="hold">
                            <p:stCondLst>
                              <p:cond delay="2950"/>
                            </p:stCondLst>
                            <p:childTnLst>
                              <p:par>
                                <p:cTn id="28" presetID="4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3950"/>
                            </p:stCondLst>
                            <p:childTnLst>
                              <p:par>
                                <p:cTn id="34" presetID="53" presetClass="entr" presetSubtype="16"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par>
                                <p:cTn id="39" presetID="53" presetClass="entr" presetSubtype="1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53" presetClass="entr" presetSubtype="16"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Effect transition="in" filter="fade">
                                      <p:cBhvr>
                                        <p:cTn id="48" dur="500"/>
                                        <p:tgtEl>
                                          <p:spTgt spid="45"/>
                                        </p:tgtEl>
                                      </p:cBhvr>
                                    </p:animEffect>
                                  </p:childTnLst>
                                </p:cTn>
                              </p:par>
                              <p:par>
                                <p:cTn id="49" presetID="53" presetClass="entr" presetSubtype="16"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par>
                                <p:cTn id="54" presetID="53" presetClass="entr" presetSubtype="16"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childTnLst>
                          </p:cTn>
                        </p:par>
                        <p:par>
                          <p:cTn id="59" fill="hold">
                            <p:stCondLst>
                              <p:cond delay="4450"/>
                            </p:stCondLst>
                            <p:childTnLst>
                              <p:par>
                                <p:cTn id="60" presetID="17" presetClass="entr" presetSubtype="10"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strVal val="#ppt_h"/>
                                          </p:val>
                                        </p:tav>
                                        <p:tav tm="100000">
                                          <p:val>
                                            <p:strVal val="#ppt_h"/>
                                          </p:val>
                                        </p:tav>
                                      </p:tavLst>
                                    </p:anim>
                                  </p:childTnLst>
                                </p:cTn>
                              </p:par>
                            </p:childTnLst>
                          </p:cTn>
                        </p:par>
                        <p:par>
                          <p:cTn id="64" fill="hold">
                            <p:stCondLst>
                              <p:cond delay="4950"/>
                            </p:stCondLst>
                            <p:childTnLst>
                              <p:par>
                                <p:cTn id="65" presetID="17" presetClass="entr" presetSubtype="1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fill="hold"/>
                                        <p:tgtEl>
                                          <p:spTgt spid="8"/>
                                        </p:tgtEl>
                                        <p:attrNameLst>
                                          <p:attrName>ppt_w</p:attrName>
                                        </p:attrNameLst>
                                      </p:cBhvr>
                                      <p:tavLst>
                                        <p:tav tm="0">
                                          <p:val>
                                            <p:fltVal val="0"/>
                                          </p:val>
                                        </p:tav>
                                        <p:tav tm="100000">
                                          <p:val>
                                            <p:strVal val="#ppt_w"/>
                                          </p:val>
                                        </p:tav>
                                      </p:tavLst>
                                    </p:anim>
                                    <p:anim calcmode="lin" valueType="num">
                                      <p:cBhvr>
                                        <p:cTn id="6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linds(horizontal)">
                                      <p:cBhvr>
                                        <p:cTn id="73" dur="500"/>
                                        <p:tgtEl>
                                          <p:spTgt spid="1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linds(horizontal)">
                                      <p:cBhvr>
                                        <p:cTn id="7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7"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10" grpId="0" bldLvl="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24007" y="2207646"/>
            <a:ext cx="4297680" cy="922020"/>
          </a:xfrm>
          <a:prstGeom prst="rect">
            <a:avLst/>
          </a:prstGeom>
          <a:noFill/>
        </p:spPr>
        <p:txBody>
          <a:bodyPr wrap="none" rtlCol="0">
            <a:spAutoFit/>
          </a:bodyPr>
          <a:lstStyle/>
          <a:p>
            <a:pPr algn="l"/>
            <a:r>
              <a:rPr lang="zh-CN" altLang="en-US" sz="5400" b="1">
                <a:solidFill>
                  <a:srgbClr val="FF7F7F"/>
                </a:solidFill>
                <a:latin typeface="微软雅黑" panose="020B0503020204020204" charset="-122"/>
                <a:ea typeface="微软雅黑" panose="020B0503020204020204" charset="-122"/>
              </a:rPr>
              <a:t>个人基本信息</a:t>
            </a:r>
            <a:endParaRPr lang="zh-CN" altLang="en-US" sz="54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290561" y="3279203"/>
            <a:ext cx="6564572" cy="423545"/>
          </a:xfrm>
          <a:prstGeom prst="rect">
            <a:avLst/>
          </a:prstGeom>
          <a:noFill/>
        </p:spPr>
        <p:txBody>
          <a:bodyPr wrap="square" rtlCol="0">
            <a:spAutoFit/>
          </a:bodyPr>
          <a:lstStyle/>
          <a:p>
            <a:pPr lvl="0" algn="ctr"/>
            <a:r>
              <a:rPr sz="1080"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1080" dirty="0">
              <a:solidFill>
                <a:schemeClr val="tx1">
                  <a:lumMod val="50000"/>
                  <a:lumOff val="50000"/>
                </a:schemeClr>
              </a:solidFill>
              <a:latin typeface="微软雅黑" panose="020B0503020204020204" charset="-122"/>
              <a:ea typeface="微软雅黑" panose="020B0503020204020204" charset="-122"/>
              <a:cs typeface="+mn-ea"/>
            </a:endParaRPr>
          </a:p>
        </p:txBody>
      </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7" presetClass="entr" presetSubtype="1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个人基本信息</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2" name="矩形 21"/>
          <p:cNvSpPr/>
          <p:nvPr/>
        </p:nvSpPr>
        <p:spPr>
          <a:xfrm>
            <a:off x="3127215" y="1060770"/>
            <a:ext cx="2879570" cy="863871"/>
          </a:xfrm>
          <a:prstGeom prst="rect">
            <a:avLst/>
          </a:prstGeom>
          <a:solidFill>
            <a:srgbClr val="FF7F7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charset="-122"/>
                <a:ea typeface="微软雅黑" panose="020B0503020204020204" charset="-122"/>
              </a:rPr>
              <a:t>添加文本标题</a:t>
            </a:r>
            <a:endParaRPr lang="zh-CN" altLang="en-US" sz="2400" dirty="0">
              <a:latin typeface="微软雅黑" panose="020B0503020204020204" charset="-122"/>
              <a:ea typeface="微软雅黑" panose="020B0503020204020204" charset="-122"/>
            </a:endParaRPr>
          </a:p>
        </p:txBody>
      </p:sp>
      <p:sp>
        <p:nvSpPr>
          <p:cNvPr id="23" name="矩形 22"/>
          <p:cNvSpPr/>
          <p:nvPr/>
        </p:nvSpPr>
        <p:spPr>
          <a:xfrm>
            <a:off x="3127215" y="1924958"/>
            <a:ext cx="2879570" cy="863871"/>
          </a:xfrm>
          <a:prstGeom prst="rect">
            <a:avLst/>
          </a:prstGeom>
          <a:solidFill>
            <a:srgbClr val="BFBFB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charset="-122"/>
                <a:ea typeface="微软雅黑" panose="020B0503020204020204" charset="-122"/>
              </a:rPr>
              <a:t>添加文本标题</a:t>
            </a:r>
            <a:endParaRPr lang="zh-CN" altLang="en-US" sz="2400" dirty="0">
              <a:latin typeface="微软雅黑" panose="020B0503020204020204" charset="-122"/>
              <a:ea typeface="微软雅黑" panose="020B0503020204020204" charset="-122"/>
            </a:endParaRPr>
          </a:p>
        </p:txBody>
      </p:sp>
      <p:sp>
        <p:nvSpPr>
          <p:cNvPr id="24" name="矩形 23"/>
          <p:cNvSpPr/>
          <p:nvPr/>
        </p:nvSpPr>
        <p:spPr>
          <a:xfrm>
            <a:off x="3137219" y="2808196"/>
            <a:ext cx="2879570" cy="863871"/>
          </a:xfrm>
          <a:prstGeom prst="rect">
            <a:avLst/>
          </a:prstGeom>
          <a:solidFill>
            <a:srgbClr val="FF7F7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charset="-122"/>
                <a:ea typeface="微软雅黑" panose="020B0503020204020204" charset="-122"/>
              </a:rPr>
              <a:t>添加文本标题</a:t>
            </a:r>
            <a:endParaRPr lang="zh-CN" altLang="en-US" sz="2400" dirty="0">
              <a:latin typeface="微软雅黑" panose="020B0503020204020204" charset="-122"/>
              <a:ea typeface="微软雅黑" panose="020B0503020204020204" charset="-122"/>
            </a:endParaRPr>
          </a:p>
        </p:txBody>
      </p:sp>
      <p:sp>
        <p:nvSpPr>
          <p:cNvPr id="25" name="矩形 24"/>
          <p:cNvSpPr/>
          <p:nvPr/>
        </p:nvSpPr>
        <p:spPr>
          <a:xfrm>
            <a:off x="3137219" y="3681910"/>
            <a:ext cx="2879570" cy="863871"/>
          </a:xfrm>
          <a:prstGeom prst="rect">
            <a:avLst/>
          </a:prstGeom>
          <a:solidFill>
            <a:srgbClr val="BFBFB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charset="-122"/>
                <a:ea typeface="微软雅黑" panose="020B0503020204020204" charset="-122"/>
              </a:rPr>
              <a:t>添加文本标题</a:t>
            </a:r>
            <a:endParaRPr lang="zh-CN" altLang="en-US" sz="2400" dirty="0">
              <a:latin typeface="微软雅黑" panose="020B0503020204020204" charset="-122"/>
              <a:ea typeface="微软雅黑" panose="020B0503020204020204" charset="-122"/>
            </a:endParaRPr>
          </a:p>
        </p:txBody>
      </p:sp>
      <p:sp>
        <p:nvSpPr>
          <p:cNvPr id="31" name="等腰三角形 30"/>
          <p:cNvSpPr/>
          <p:nvPr/>
        </p:nvSpPr>
        <p:spPr>
          <a:xfrm rot="1800000">
            <a:off x="2753577" y="1348728"/>
            <a:ext cx="334030" cy="287957"/>
          </a:xfrm>
          <a:prstGeom prst="triangl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32" name="等腰三角形 31"/>
          <p:cNvSpPr/>
          <p:nvPr/>
        </p:nvSpPr>
        <p:spPr>
          <a:xfrm rot="1800000">
            <a:off x="2753577" y="3096155"/>
            <a:ext cx="334030" cy="287957"/>
          </a:xfrm>
          <a:prstGeom prst="triangl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33" name="等腰三角形 32"/>
          <p:cNvSpPr/>
          <p:nvPr/>
        </p:nvSpPr>
        <p:spPr>
          <a:xfrm rot="19800000" flipH="1">
            <a:off x="6060080" y="2222442"/>
            <a:ext cx="334030" cy="287957"/>
          </a:xfrm>
          <a:prstGeom prst="triangl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34" name="等腰三角形 33"/>
          <p:cNvSpPr/>
          <p:nvPr/>
        </p:nvSpPr>
        <p:spPr>
          <a:xfrm rot="19800000" flipH="1">
            <a:off x="6060080" y="3969868"/>
            <a:ext cx="334030" cy="287957"/>
          </a:xfrm>
          <a:prstGeom prst="triangl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50000"/>
                  <a:lumOff val="50000"/>
                </a:schemeClr>
              </a:solidFill>
            </a:endParaRPr>
          </a:p>
        </p:txBody>
      </p:sp>
      <p:sp>
        <p:nvSpPr>
          <p:cNvPr id="38" name="文本框 7"/>
          <p:cNvSpPr txBox="1">
            <a:spLocks noChangeArrowheads="1"/>
          </p:cNvSpPr>
          <p:nvPr/>
        </p:nvSpPr>
        <p:spPr bwMode="auto">
          <a:xfrm>
            <a:off x="180660" y="1383896"/>
            <a:ext cx="2402749" cy="109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r" eaLnBrk="1" hangingPunct="1"/>
            <a:r>
              <a:rPr lang="zh-CN" altLang="en-US" sz="1050" b="1" dirty="0">
                <a:solidFill>
                  <a:schemeClr val="tx1">
                    <a:lumMod val="50000"/>
                    <a:lumOff val="50000"/>
                  </a:schemeClr>
                </a:solidFill>
                <a:latin typeface="微软雅黑" panose="020B0503020204020204" charset="-122"/>
              </a:rPr>
              <a:t>添加文本信息</a:t>
            </a:r>
            <a:endParaRPr lang="en-US" altLang="zh-CN" sz="1050" b="1" dirty="0">
              <a:solidFill>
                <a:schemeClr val="tx1">
                  <a:lumMod val="50000"/>
                  <a:lumOff val="50000"/>
                </a:schemeClr>
              </a:solidFill>
              <a:latin typeface="微软雅黑" panose="020B0503020204020204" charset="-122"/>
            </a:endParaRPr>
          </a:p>
          <a:p>
            <a:pPr algn="r">
              <a:lnSpc>
                <a:spcPct val="150000"/>
              </a:lnSpc>
              <a:spcBef>
                <a:spcPts val="300"/>
              </a:spcBef>
            </a:pPr>
            <a:r>
              <a:rPr lang="zh-CN" altLang="en-US" sz="900"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endParaRPr lang="zh-CN" altLang="en-US" sz="900" dirty="0">
              <a:solidFill>
                <a:schemeClr val="tx1">
                  <a:lumMod val="50000"/>
                  <a:lumOff val="50000"/>
                </a:schemeClr>
              </a:solidFill>
              <a:latin typeface="微软雅黑" panose="020B0503020204020204" charset="-122"/>
            </a:endParaRPr>
          </a:p>
        </p:txBody>
      </p:sp>
      <p:sp>
        <p:nvSpPr>
          <p:cNvPr id="39" name="文本框 7"/>
          <p:cNvSpPr txBox="1">
            <a:spLocks noChangeArrowheads="1"/>
          </p:cNvSpPr>
          <p:nvPr/>
        </p:nvSpPr>
        <p:spPr bwMode="auto">
          <a:xfrm>
            <a:off x="180660" y="3111446"/>
            <a:ext cx="2402749" cy="109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r" eaLnBrk="1" hangingPunct="1"/>
            <a:r>
              <a:rPr lang="zh-CN" altLang="en-US" sz="1050" b="1" dirty="0">
                <a:solidFill>
                  <a:schemeClr val="tx1">
                    <a:lumMod val="50000"/>
                    <a:lumOff val="50000"/>
                  </a:schemeClr>
                </a:solidFill>
                <a:latin typeface="微软雅黑" panose="020B0503020204020204" charset="-122"/>
              </a:rPr>
              <a:t>添加文本信息</a:t>
            </a:r>
            <a:endParaRPr lang="en-US" altLang="zh-CN" sz="1050" b="1" dirty="0">
              <a:solidFill>
                <a:schemeClr val="tx1">
                  <a:lumMod val="50000"/>
                  <a:lumOff val="50000"/>
                </a:schemeClr>
              </a:solidFill>
              <a:latin typeface="微软雅黑" panose="020B0503020204020204" charset="-122"/>
            </a:endParaRPr>
          </a:p>
          <a:p>
            <a:pPr algn="r">
              <a:lnSpc>
                <a:spcPct val="150000"/>
              </a:lnSpc>
              <a:spcBef>
                <a:spcPts val="300"/>
              </a:spcBef>
            </a:pPr>
            <a:r>
              <a:rPr lang="zh-CN" altLang="en-US" sz="900"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endParaRPr lang="zh-CN" altLang="en-US" sz="900" dirty="0">
              <a:solidFill>
                <a:schemeClr val="tx1">
                  <a:lumMod val="50000"/>
                  <a:lumOff val="50000"/>
                </a:schemeClr>
              </a:solidFill>
              <a:latin typeface="微软雅黑" panose="020B0503020204020204" charset="-122"/>
            </a:endParaRPr>
          </a:p>
        </p:txBody>
      </p:sp>
      <p:sp>
        <p:nvSpPr>
          <p:cNvPr id="40" name="文本框 7"/>
          <p:cNvSpPr txBox="1">
            <a:spLocks noChangeArrowheads="1"/>
          </p:cNvSpPr>
          <p:nvPr/>
        </p:nvSpPr>
        <p:spPr bwMode="auto">
          <a:xfrm>
            <a:off x="6443724" y="2227362"/>
            <a:ext cx="2402749" cy="109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050" b="1" dirty="0">
                <a:solidFill>
                  <a:schemeClr val="tx1">
                    <a:lumMod val="50000"/>
                    <a:lumOff val="50000"/>
                  </a:schemeClr>
                </a:solidFill>
                <a:latin typeface="微软雅黑" panose="020B0503020204020204" charset="-122"/>
              </a:rPr>
              <a:t>添加文本信息</a:t>
            </a:r>
            <a:endParaRPr lang="en-US" altLang="zh-CN" sz="1050" b="1" dirty="0">
              <a:solidFill>
                <a:schemeClr val="tx1">
                  <a:lumMod val="50000"/>
                  <a:lumOff val="50000"/>
                </a:schemeClr>
              </a:solidFill>
              <a:latin typeface="微软雅黑" panose="020B0503020204020204" charset="-122"/>
            </a:endParaRPr>
          </a:p>
          <a:p>
            <a:pPr>
              <a:lnSpc>
                <a:spcPct val="150000"/>
              </a:lnSpc>
              <a:spcBef>
                <a:spcPts val="300"/>
              </a:spcBef>
            </a:pPr>
            <a:r>
              <a:rPr lang="zh-CN" altLang="en-US" sz="900" dirty="0">
                <a:solidFill>
                  <a:schemeClr val="tx1">
                    <a:lumMod val="50000"/>
                    <a:lumOff val="50000"/>
                  </a:schemeClr>
                </a:solidFill>
                <a:latin typeface="微软雅黑" panose="020B0503020204020204" charset="-122"/>
              </a:rPr>
              <a:t>此处添加说明文字添加说明文字添加说明文字此处添加说明文字。</a:t>
            </a:r>
            <a:endParaRPr lang="zh-CN" altLang="en-US" sz="900" dirty="0">
              <a:solidFill>
                <a:schemeClr val="tx1">
                  <a:lumMod val="50000"/>
                  <a:lumOff val="50000"/>
                </a:schemeClr>
              </a:solidFill>
              <a:latin typeface="微软雅黑" panose="020B0503020204020204" charset="-122"/>
            </a:endParaRPr>
          </a:p>
        </p:txBody>
      </p:sp>
      <p:sp>
        <p:nvSpPr>
          <p:cNvPr id="74" name="文本框 7"/>
          <p:cNvSpPr txBox="1">
            <a:spLocks noChangeArrowheads="1"/>
          </p:cNvSpPr>
          <p:nvPr/>
        </p:nvSpPr>
        <p:spPr bwMode="auto">
          <a:xfrm>
            <a:off x="6443724" y="3954912"/>
            <a:ext cx="2402749" cy="109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050" b="1" dirty="0">
                <a:solidFill>
                  <a:schemeClr val="tx1">
                    <a:lumMod val="50000"/>
                    <a:lumOff val="50000"/>
                  </a:schemeClr>
                </a:solidFill>
                <a:latin typeface="微软雅黑" panose="020B0503020204020204" charset="-122"/>
              </a:rPr>
              <a:t>添加文本信息</a:t>
            </a:r>
            <a:endParaRPr lang="en-US" altLang="zh-CN" sz="1050" b="1" dirty="0">
              <a:solidFill>
                <a:schemeClr val="tx1">
                  <a:lumMod val="50000"/>
                  <a:lumOff val="50000"/>
                </a:schemeClr>
              </a:solidFill>
              <a:latin typeface="微软雅黑" panose="020B0503020204020204" charset="-122"/>
            </a:endParaRPr>
          </a:p>
          <a:p>
            <a:pPr>
              <a:lnSpc>
                <a:spcPct val="150000"/>
              </a:lnSpc>
              <a:spcBef>
                <a:spcPts val="300"/>
              </a:spcBef>
            </a:pPr>
            <a:r>
              <a:rPr lang="zh-CN" altLang="en-US" sz="900" dirty="0">
                <a:solidFill>
                  <a:schemeClr val="tx1">
                    <a:lumMod val="50000"/>
                    <a:lumOff val="50000"/>
                  </a:schemeClr>
                </a:solidFill>
                <a:latin typeface="微软雅黑" panose="020B0503020204020204" charset="-122"/>
              </a:rPr>
              <a:t>此处添加说明文字添加说明文字添加说明文字此处添加说明文字。</a:t>
            </a:r>
            <a:endParaRPr lang="zh-CN" altLang="en-US" sz="900" dirty="0">
              <a:solidFill>
                <a:schemeClr val="tx1">
                  <a:lumMod val="50000"/>
                  <a:lumOff val="50000"/>
                </a:schemeClr>
              </a:solidFill>
              <a:latin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400" fill="hold"/>
                                        <p:tgtEl>
                                          <p:spTgt spid="22"/>
                                        </p:tgtEl>
                                        <p:attrNameLst>
                                          <p:attrName>ppt_x</p:attrName>
                                        </p:attrNameLst>
                                      </p:cBhvr>
                                      <p:tavLst>
                                        <p:tav tm="0">
                                          <p:val>
                                            <p:strVal val="#ppt_x"/>
                                          </p:val>
                                        </p:tav>
                                        <p:tav tm="100000">
                                          <p:val>
                                            <p:strVal val="#ppt_x"/>
                                          </p:val>
                                        </p:tav>
                                      </p:tavLst>
                                    </p:anim>
                                    <p:anim calcmode="lin" valueType="num">
                                      <p:cBhvr additive="base">
                                        <p:cTn id="14" dur="400" fill="hold"/>
                                        <p:tgtEl>
                                          <p:spTgt spid="2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right)">
                                      <p:cBhvr>
                                        <p:cTn id="18" dur="500"/>
                                        <p:tgtEl>
                                          <p:spTgt spid="31"/>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400" fill="hold"/>
                                        <p:tgtEl>
                                          <p:spTgt spid="23"/>
                                        </p:tgtEl>
                                        <p:attrNameLst>
                                          <p:attrName>ppt_x</p:attrName>
                                        </p:attrNameLst>
                                      </p:cBhvr>
                                      <p:tavLst>
                                        <p:tav tm="0">
                                          <p:val>
                                            <p:strVal val="#ppt_x"/>
                                          </p:val>
                                        </p:tav>
                                        <p:tav tm="100000">
                                          <p:val>
                                            <p:strVal val="#ppt_x"/>
                                          </p:val>
                                        </p:tav>
                                      </p:tavLst>
                                    </p:anim>
                                    <p:anim calcmode="lin" valueType="num">
                                      <p:cBhvr additive="base">
                                        <p:cTn id="27" dur="4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childTnLst>
                          </p:cTn>
                        </p:par>
                        <p:par>
                          <p:cTn id="36" fill="hold">
                            <p:stCondLst>
                              <p:cond delay="3500"/>
                            </p:stCondLst>
                            <p:childTnLst>
                              <p:par>
                                <p:cTn id="37" presetID="2" presetClass="entr" presetSubtype="4"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400" fill="hold"/>
                                        <p:tgtEl>
                                          <p:spTgt spid="24"/>
                                        </p:tgtEl>
                                        <p:attrNameLst>
                                          <p:attrName>ppt_x</p:attrName>
                                        </p:attrNameLst>
                                      </p:cBhvr>
                                      <p:tavLst>
                                        <p:tav tm="0">
                                          <p:val>
                                            <p:strVal val="#ppt_x"/>
                                          </p:val>
                                        </p:tav>
                                        <p:tav tm="100000">
                                          <p:val>
                                            <p:strVal val="#ppt_x"/>
                                          </p:val>
                                        </p:tav>
                                      </p:tavLst>
                                    </p:anim>
                                    <p:anim calcmode="lin" valueType="num">
                                      <p:cBhvr additive="base">
                                        <p:cTn id="40" dur="400" fill="hold"/>
                                        <p:tgtEl>
                                          <p:spTgt spid="24"/>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2" presetClass="entr" presetSubtype="2"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right)">
                                      <p:cBhvr>
                                        <p:cTn id="44" dur="500"/>
                                        <p:tgtEl>
                                          <p:spTgt spid="32"/>
                                        </p:tgtEl>
                                      </p:cBhvr>
                                    </p:animEffect>
                                  </p:childTnLst>
                                </p:cTn>
                              </p:par>
                            </p:childTnLst>
                          </p:cTn>
                        </p:par>
                        <p:par>
                          <p:cTn id="45" fill="hold">
                            <p:stCondLst>
                              <p:cond delay="4500"/>
                            </p:stCondLst>
                            <p:childTnLst>
                              <p:par>
                                <p:cTn id="46" presetID="22" presetClass="entr" presetSubtype="2"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right)">
                                      <p:cBhvr>
                                        <p:cTn id="48" dur="500"/>
                                        <p:tgtEl>
                                          <p:spTgt spid="39"/>
                                        </p:tgtEl>
                                      </p:cBhvr>
                                    </p:animEffect>
                                  </p:childTnLst>
                                </p:cTn>
                              </p:par>
                            </p:childTnLst>
                          </p:cTn>
                        </p:par>
                        <p:par>
                          <p:cTn id="49" fill="hold">
                            <p:stCondLst>
                              <p:cond delay="5000"/>
                            </p:stCondLst>
                            <p:childTnLst>
                              <p:par>
                                <p:cTn id="50" presetID="2" presetClass="entr" presetSubtype="4"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400" fill="hold"/>
                                        <p:tgtEl>
                                          <p:spTgt spid="25"/>
                                        </p:tgtEl>
                                        <p:attrNameLst>
                                          <p:attrName>ppt_x</p:attrName>
                                        </p:attrNameLst>
                                      </p:cBhvr>
                                      <p:tavLst>
                                        <p:tav tm="0">
                                          <p:val>
                                            <p:strVal val="#ppt_x"/>
                                          </p:val>
                                        </p:tav>
                                        <p:tav tm="100000">
                                          <p:val>
                                            <p:strVal val="#ppt_x"/>
                                          </p:val>
                                        </p:tav>
                                      </p:tavLst>
                                    </p:anim>
                                    <p:anim calcmode="lin" valueType="num">
                                      <p:cBhvr additive="base">
                                        <p:cTn id="53" dur="4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left)">
                                      <p:cBhvr>
                                        <p:cTn id="6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4" grpId="0" bldLvl="0" animBg="1"/>
      <p:bldP spid="25" grpId="0" bldLvl="0" animBg="1"/>
      <p:bldP spid="31" grpId="0" bldLvl="0" animBg="1"/>
      <p:bldP spid="32" grpId="0" bldLvl="0" animBg="1"/>
      <p:bldP spid="33" grpId="0" bldLvl="0" animBg="1"/>
      <p:bldP spid="34" grpId="0" bldLvl="0" animBg="1"/>
      <p:bldP spid="38" grpId="0"/>
      <p:bldP spid="39" grpId="0"/>
      <p:bldP spid="40" grpId="0"/>
      <p:bldP spid="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个人基本信息</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grpSp>
        <p:nvGrpSpPr>
          <p:cNvPr id="22" name="组合 2"/>
          <p:cNvGrpSpPr/>
          <p:nvPr/>
        </p:nvGrpSpPr>
        <p:grpSpPr>
          <a:xfrm>
            <a:off x="690595" y="1548649"/>
            <a:ext cx="2365223" cy="2751857"/>
            <a:chOff x="920793" y="2007077"/>
            <a:chExt cx="3153631" cy="3668010"/>
          </a:xfrm>
        </p:grpSpPr>
        <p:sp>
          <p:nvSpPr>
            <p:cNvPr id="23" name="任意多边形 22"/>
            <p:cNvSpPr/>
            <p:nvPr/>
          </p:nvSpPr>
          <p:spPr>
            <a:xfrm>
              <a:off x="920793" y="4340550"/>
              <a:ext cx="2904655" cy="1334537"/>
            </a:xfrm>
            <a:custGeom>
              <a:avLst/>
              <a:gdLst>
                <a:gd name="connsiteX0" fmla="*/ 941222 w 2073835"/>
                <a:gd name="connsiteY0" fmla="*/ 1295 h 1018179"/>
                <a:gd name="connsiteX1" fmla="*/ 1075324 w 2073835"/>
                <a:gd name="connsiteY1" fmla="*/ 33590 h 1018179"/>
                <a:gd name="connsiteX2" fmla="*/ 1184084 w 2073835"/>
                <a:gd name="connsiteY2" fmla="*/ 128259 h 1018179"/>
                <a:gd name="connsiteX3" fmla="*/ 1212920 w 2073835"/>
                <a:gd name="connsiteY3" fmla="*/ 166945 h 1018179"/>
                <a:gd name="connsiteX4" fmla="*/ 1242709 w 2073835"/>
                <a:gd name="connsiteY4" fmla="*/ 174112 h 1018179"/>
                <a:gd name="connsiteX5" fmla="*/ 1238958 w 2073835"/>
                <a:gd name="connsiteY5" fmla="*/ 157124 h 1018179"/>
                <a:gd name="connsiteX6" fmla="*/ 1183625 w 2073835"/>
                <a:gd name="connsiteY6" fmla="*/ 8652 h 1018179"/>
                <a:gd name="connsiteX7" fmla="*/ 1196051 w 2073835"/>
                <a:gd name="connsiteY7" fmla="*/ 6190 h 1018179"/>
                <a:gd name="connsiteX8" fmla="*/ 1381889 w 2073835"/>
                <a:gd name="connsiteY8" fmla="*/ 121834 h 1018179"/>
                <a:gd name="connsiteX9" fmla="*/ 1441247 w 2073835"/>
                <a:gd name="connsiteY9" fmla="*/ 253240 h 1018179"/>
                <a:gd name="connsiteX10" fmla="*/ 1442778 w 2073835"/>
                <a:gd name="connsiteY10" fmla="*/ 260415 h 1018179"/>
                <a:gd name="connsiteX11" fmla="*/ 1476284 w 2073835"/>
                <a:gd name="connsiteY11" fmla="*/ 277306 h 1018179"/>
                <a:gd name="connsiteX12" fmla="*/ 1496812 w 2073835"/>
                <a:gd name="connsiteY12" fmla="*/ 292846 h 1018179"/>
                <a:gd name="connsiteX13" fmla="*/ 1497407 w 2073835"/>
                <a:gd name="connsiteY13" fmla="*/ 262750 h 1018179"/>
                <a:gd name="connsiteX14" fmla="*/ 1478496 w 2073835"/>
                <a:gd name="connsiteY14" fmla="*/ 105434 h 1018179"/>
                <a:gd name="connsiteX15" fmla="*/ 1644628 w 2073835"/>
                <a:gd name="connsiteY15" fmla="*/ 262020 h 1018179"/>
                <a:gd name="connsiteX16" fmla="*/ 1671460 w 2073835"/>
                <a:gd name="connsiteY16" fmla="*/ 403691 h 1018179"/>
                <a:gd name="connsiteX17" fmla="*/ 1670350 w 2073835"/>
                <a:gd name="connsiteY17" fmla="*/ 445054 h 1018179"/>
                <a:gd name="connsiteX18" fmla="*/ 1694126 w 2073835"/>
                <a:gd name="connsiteY18" fmla="*/ 470904 h 1018179"/>
                <a:gd name="connsiteX19" fmla="*/ 1700545 w 2073835"/>
                <a:gd name="connsiteY19" fmla="*/ 456384 h 1018179"/>
                <a:gd name="connsiteX20" fmla="*/ 1743850 w 2073835"/>
                <a:gd name="connsiteY20" fmla="*/ 303968 h 1018179"/>
                <a:gd name="connsiteX21" fmla="*/ 1836628 w 2073835"/>
                <a:gd name="connsiteY21" fmla="*/ 512562 h 1018179"/>
                <a:gd name="connsiteX22" fmla="*/ 1818797 w 2073835"/>
                <a:gd name="connsiteY22" fmla="*/ 616449 h 1018179"/>
                <a:gd name="connsiteX23" fmla="*/ 1809330 w 2073835"/>
                <a:gd name="connsiteY23" fmla="*/ 643932 h 1018179"/>
                <a:gd name="connsiteX24" fmla="*/ 1828639 w 2073835"/>
                <a:gd name="connsiteY24" fmla="*/ 692088 h 1018179"/>
                <a:gd name="connsiteX25" fmla="*/ 1841046 w 2073835"/>
                <a:gd name="connsiteY25" fmla="*/ 678131 h 1018179"/>
                <a:gd name="connsiteX26" fmla="*/ 1928839 w 2073835"/>
                <a:gd name="connsiteY26" fmla="*/ 546229 h 1018179"/>
                <a:gd name="connsiteX27" fmla="*/ 1953464 w 2073835"/>
                <a:gd name="connsiteY27" fmla="*/ 773194 h 1018179"/>
                <a:gd name="connsiteX28" fmla="*/ 1925321 w 2073835"/>
                <a:gd name="connsiteY28" fmla="*/ 833887 h 1018179"/>
                <a:gd name="connsiteX29" fmla="*/ 1887788 w 2073835"/>
                <a:gd name="connsiteY29" fmla="*/ 889545 h 1018179"/>
                <a:gd name="connsiteX30" fmla="*/ 1901384 w 2073835"/>
                <a:gd name="connsiteY30" fmla="*/ 958383 h 1018179"/>
                <a:gd name="connsiteX31" fmla="*/ 1901664 w 2073835"/>
                <a:gd name="connsiteY31" fmla="*/ 963928 h 1018179"/>
                <a:gd name="connsiteX32" fmla="*/ 1911505 w 2073835"/>
                <a:gd name="connsiteY32" fmla="*/ 960749 h 1018179"/>
                <a:gd name="connsiteX33" fmla="*/ 2059875 w 2073835"/>
                <a:gd name="connsiteY33" fmla="*/ 818704 h 1018179"/>
                <a:gd name="connsiteX34" fmla="*/ 2053441 w 2073835"/>
                <a:gd name="connsiteY34" fmla="*/ 1018052 h 1018179"/>
                <a:gd name="connsiteX35" fmla="*/ 2053388 w 2073835"/>
                <a:gd name="connsiteY35" fmla="*/ 1018179 h 1018179"/>
                <a:gd name="connsiteX36" fmla="*/ 1827546 w 2073835"/>
                <a:gd name="connsiteY36" fmla="*/ 1018179 h 1018179"/>
                <a:gd name="connsiteX37" fmla="*/ 1826757 w 2073835"/>
                <a:gd name="connsiteY37" fmla="*/ 1011530 h 1018179"/>
                <a:gd name="connsiteX38" fmla="*/ 1286369 w 2073835"/>
                <a:gd name="connsiteY38" fmla="*/ 1011530 h 1018179"/>
                <a:gd name="connsiteX39" fmla="*/ 1284390 w 2073835"/>
                <a:gd name="connsiteY39" fmla="*/ 991895 h 1018179"/>
                <a:gd name="connsiteX40" fmla="*/ 993926 w 2073835"/>
                <a:gd name="connsiteY40" fmla="*/ 755160 h 1018179"/>
                <a:gd name="connsiteX41" fmla="*/ 703463 w 2073835"/>
                <a:gd name="connsiteY41" fmla="*/ 991895 h 1018179"/>
                <a:gd name="connsiteX42" fmla="*/ 701483 w 2073835"/>
                <a:gd name="connsiteY42" fmla="*/ 1011530 h 1018179"/>
                <a:gd name="connsiteX43" fmla="*/ 83785 w 2073835"/>
                <a:gd name="connsiteY43" fmla="*/ 1011530 h 1018179"/>
                <a:gd name="connsiteX44" fmla="*/ 84222 w 2073835"/>
                <a:gd name="connsiteY44" fmla="*/ 1002870 h 1018179"/>
                <a:gd name="connsiteX45" fmla="*/ 39947 w 2073835"/>
                <a:gd name="connsiteY45" fmla="*/ 1005608 h 1018179"/>
                <a:gd name="connsiteX46" fmla="*/ 1517 w 2073835"/>
                <a:gd name="connsiteY46" fmla="*/ 1014873 h 1018179"/>
                <a:gd name="connsiteX47" fmla="*/ 101434 w 2073835"/>
                <a:gd name="connsiteY47" fmla="*/ 882551 h 1018179"/>
                <a:gd name="connsiteX48" fmla="*/ 101449 w 2073835"/>
                <a:gd name="connsiteY48" fmla="*/ 882540 h 1018179"/>
                <a:gd name="connsiteX49" fmla="*/ 118438 w 2073835"/>
                <a:gd name="connsiteY49" fmla="*/ 796523 h 1018179"/>
                <a:gd name="connsiteX50" fmla="*/ 90983 w 2073835"/>
                <a:gd name="connsiteY50" fmla="*/ 806526 h 1018179"/>
                <a:gd name="connsiteX51" fmla="*/ 3409 w 2073835"/>
                <a:gd name="connsiteY51" fmla="*/ 852621 h 1018179"/>
                <a:gd name="connsiteX52" fmla="*/ 101028 w 2073835"/>
                <a:gd name="connsiteY52" fmla="*/ 646249 h 1018179"/>
                <a:gd name="connsiteX53" fmla="*/ 191411 w 2073835"/>
                <a:gd name="connsiteY53" fmla="*/ 592012 h 1018179"/>
                <a:gd name="connsiteX54" fmla="*/ 215724 w 2073835"/>
                <a:gd name="connsiteY54" fmla="*/ 582337 h 1018179"/>
                <a:gd name="connsiteX55" fmla="*/ 248732 w 2073835"/>
                <a:gd name="connsiteY55" fmla="*/ 530134 h 1018179"/>
                <a:gd name="connsiteX56" fmla="*/ 193673 w 2073835"/>
                <a:gd name="connsiteY56" fmla="*/ 531208 h 1018179"/>
                <a:gd name="connsiteX57" fmla="*/ 95890 w 2073835"/>
                <a:gd name="connsiteY57" fmla="*/ 546450 h 1018179"/>
                <a:gd name="connsiteX58" fmla="*/ 255095 w 2073835"/>
                <a:gd name="connsiteY58" fmla="*/ 382827 h 1018179"/>
                <a:gd name="connsiteX59" fmla="*/ 397175 w 2073835"/>
                <a:gd name="connsiteY59" fmla="*/ 358249 h 1018179"/>
                <a:gd name="connsiteX60" fmla="*/ 404243 w 2073835"/>
                <a:gd name="connsiteY60" fmla="*/ 358551 h 1018179"/>
                <a:gd name="connsiteX61" fmla="*/ 449181 w 2073835"/>
                <a:gd name="connsiteY61" fmla="*/ 324533 h 1018179"/>
                <a:gd name="connsiteX62" fmla="*/ 440910 w 2073835"/>
                <a:gd name="connsiteY62" fmla="*/ 321817 h 1018179"/>
                <a:gd name="connsiteX63" fmla="*/ 284963 w 2073835"/>
                <a:gd name="connsiteY63" fmla="*/ 293776 h 1018179"/>
                <a:gd name="connsiteX64" fmla="*/ 483374 w 2073835"/>
                <a:gd name="connsiteY64" fmla="*/ 180851 h 1018179"/>
                <a:gd name="connsiteX65" fmla="*/ 644966 w 2073835"/>
                <a:gd name="connsiteY65" fmla="*/ 201719 h 1018179"/>
                <a:gd name="connsiteX66" fmla="*/ 654610 w 2073835"/>
                <a:gd name="connsiteY66" fmla="*/ 205195 h 1018179"/>
                <a:gd name="connsiteX67" fmla="*/ 659458 w 2073835"/>
                <a:gd name="connsiteY67" fmla="*/ 202751 h 1018179"/>
                <a:gd name="connsiteX68" fmla="*/ 693065 w 2073835"/>
                <a:gd name="connsiteY68" fmla="*/ 191267 h 1018179"/>
                <a:gd name="connsiteX69" fmla="*/ 667080 w 2073835"/>
                <a:gd name="connsiteY69" fmla="*/ 172930 h 1018179"/>
                <a:gd name="connsiteX70" fmla="*/ 526180 w 2073835"/>
                <a:gd name="connsiteY70" fmla="*/ 100454 h 1018179"/>
                <a:gd name="connsiteX71" fmla="*/ 683757 w 2073835"/>
                <a:gd name="connsiteY71" fmla="*/ 48863 h 1018179"/>
                <a:gd name="connsiteX72" fmla="*/ 748960 w 2073835"/>
                <a:gd name="connsiteY72" fmla="*/ 50577 h 1018179"/>
                <a:gd name="connsiteX73" fmla="*/ 881341 w 2073835"/>
                <a:gd name="connsiteY73" fmla="*/ 107728 h 1018179"/>
                <a:gd name="connsiteX74" fmla="*/ 929904 w 2073835"/>
                <a:gd name="connsiteY74" fmla="*/ 142511 h 1018179"/>
                <a:gd name="connsiteX75" fmla="*/ 971678 w 2073835"/>
                <a:gd name="connsiteY75" fmla="*/ 140534 h 1018179"/>
                <a:gd name="connsiteX76" fmla="*/ 960141 w 2073835"/>
                <a:gd name="connsiteY76" fmla="*/ 125282 h 1018179"/>
                <a:gd name="connsiteX77" fmla="*/ 847922 w 2073835"/>
                <a:gd name="connsiteY77" fmla="*/ 13423 h 1018179"/>
                <a:gd name="connsiteX78" fmla="*/ 941222 w 2073835"/>
                <a:gd name="connsiteY78" fmla="*/ 1295 h 1018179"/>
                <a:gd name="connsiteX0-1" fmla="*/ 941222 w 2073835"/>
                <a:gd name="connsiteY0-2" fmla="*/ 1295 h 1018179"/>
                <a:gd name="connsiteX1-3" fmla="*/ 1075324 w 2073835"/>
                <a:gd name="connsiteY1-4" fmla="*/ 33590 h 1018179"/>
                <a:gd name="connsiteX2-5" fmla="*/ 1184084 w 2073835"/>
                <a:gd name="connsiteY2-6" fmla="*/ 128259 h 1018179"/>
                <a:gd name="connsiteX3-7" fmla="*/ 1212920 w 2073835"/>
                <a:gd name="connsiteY3-8" fmla="*/ 166945 h 1018179"/>
                <a:gd name="connsiteX4-9" fmla="*/ 1242709 w 2073835"/>
                <a:gd name="connsiteY4-10" fmla="*/ 174112 h 1018179"/>
                <a:gd name="connsiteX5-11" fmla="*/ 1238958 w 2073835"/>
                <a:gd name="connsiteY5-12" fmla="*/ 157124 h 1018179"/>
                <a:gd name="connsiteX6-13" fmla="*/ 1183625 w 2073835"/>
                <a:gd name="connsiteY6-14" fmla="*/ 8652 h 1018179"/>
                <a:gd name="connsiteX7-15" fmla="*/ 1196051 w 2073835"/>
                <a:gd name="connsiteY7-16" fmla="*/ 6190 h 1018179"/>
                <a:gd name="connsiteX8-17" fmla="*/ 1381889 w 2073835"/>
                <a:gd name="connsiteY8-18" fmla="*/ 121834 h 1018179"/>
                <a:gd name="connsiteX9-19" fmla="*/ 1441247 w 2073835"/>
                <a:gd name="connsiteY9-20" fmla="*/ 253240 h 1018179"/>
                <a:gd name="connsiteX10-21" fmla="*/ 1442778 w 2073835"/>
                <a:gd name="connsiteY10-22" fmla="*/ 260415 h 1018179"/>
                <a:gd name="connsiteX11-23" fmla="*/ 1476284 w 2073835"/>
                <a:gd name="connsiteY11-24" fmla="*/ 277306 h 1018179"/>
                <a:gd name="connsiteX12-25" fmla="*/ 1497407 w 2073835"/>
                <a:gd name="connsiteY12-26" fmla="*/ 262750 h 1018179"/>
                <a:gd name="connsiteX13-27" fmla="*/ 1478496 w 2073835"/>
                <a:gd name="connsiteY13-28" fmla="*/ 105434 h 1018179"/>
                <a:gd name="connsiteX14-29" fmla="*/ 1644628 w 2073835"/>
                <a:gd name="connsiteY14-30" fmla="*/ 262020 h 1018179"/>
                <a:gd name="connsiteX15-31" fmla="*/ 1671460 w 2073835"/>
                <a:gd name="connsiteY15-32" fmla="*/ 403691 h 1018179"/>
                <a:gd name="connsiteX16-33" fmla="*/ 1670350 w 2073835"/>
                <a:gd name="connsiteY16-34" fmla="*/ 445054 h 1018179"/>
                <a:gd name="connsiteX17-35" fmla="*/ 1694126 w 2073835"/>
                <a:gd name="connsiteY17-36" fmla="*/ 470904 h 1018179"/>
                <a:gd name="connsiteX18-37" fmla="*/ 1700545 w 2073835"/>
                <a:gd name="connsiteY18-38" fmla="*/ 456384 h 1018179"/>
                <a:gd name="connsiteX19-39" fmla="*/ 1743850 w 2073835"/>
                <a:gd name="connsiteY19-40" fmla="*/ 303968 h 1018179"/>
                <a:gd name="connsiteX20-41" fmla="*/ 1836628 w 2073835"/>
                <a:gd name="connsiteY20-42" fmla="*/ 512562 h 1018179"/>
                <a:gd name="connsiteX21-43" fmla="*/ 1818797 w 2073835"/>
                <a:gd name="connsiteY21-44" fmla="*/ 616449 h 1018179"/>
                <a:gd name="connsiteX22-45" fmla="*/ 1809330 w 2073835"/>
                <a:gd name="connsiteY22-46" fmla="*/ 643932 h 1018179"/>
                <a:gd name="connsiteX23-47" fmla="*/ 1828639 w 2073835"/>
                <a:gd name="connsiteY23-48" fmla="*/ 692088 h 1018179"/>
                <a:gd name="connsiteX24-49" fmla="*/ 1841046 w 2073835"/>
                <a:gd name="connsiteY24-50" fmla="*/ 678131 h 1018179"/>
                <a:gd name="connsiteX25-51" fmla="*/ 1928839 w 2073835"/>
                <a:gd name="connsiteY25-52" fmla="*/ 546229 h 1018179"/>
                <a:gd name="connsiteX26-53" fmla="*/ 1953464 w 2073835"/>
                <a:gd name="connsiteY26-54" fmla="*/ 773194 h 1018179"/>
                <a:gd name="connsiteX27-55" fmla="*/ 1925321 w 2073835"/>
                <a:gd name="connsiteY27-56" fmla="*/ 833887 h 1018179"/>
                <a:gd name="connsiteX28-57" fmla="*/ 1887788 w 2073835"/>
                <a:gd name="connsiteY28-58" fmla="*/ 889545 h 1018179"/>
                <a:gd name="connsiteX29-59" fmla="*/ 1901384 w 2073835"/>
                <a:gd name="connsiteY29-60" fmla="*/ 958383 h 1018179"/>
                <a:gd name="connsiteX30-61" fmla="*/ 1901664 w 2073835"/>
                <a:gd name="connsiteY30-62" fmla="*/ 963928 h 1018179"/>
                <a:gd name="connsiteX31-63" fmla="*/ 1911505 w 2073835"/>
                <a:gd name="connsiteY31-64" fmla="*/ 960749 h 1018179"/>
                <a:gd name="connsiteX32-65" fmla="*/ 2059875 w 2073835"/>
                <a:gd name="connsiteY32-66" fmla="*/ 818704 h 1018179"/>
                <a:gd name="connsiteX33-67" fmla="*/ 2053441 w 2073835"/>
                <a:gd name="connsiteY33-68" fmla="*/ 1018052 h 1018179"/>
                <a:gd name="connsiteX34-69" fmla="*/ 2053388 w 2073835"/>
                <a:gd name="connsiteY34-70" fmla="*/ 1018179 h 1018179"/>
                <a:gd name="connsiteX35-71" fmla="*/ 1827546 w 2073835"/>
                <a:gd name="connsiteY35-72" fmla="*/ 1018179 h 1018179"/>
                <a:gd name="connsiteX36-73" fmla="*/ 1826757 w 2073835"/>
                <a:gd name="connsiteY36-74" fmla="*/ 1011530 h 1018179"/>
                <a:gd name="connsiteX37-75" fmla="*/ 1286369 w 2073835"/>
                <a:gd name="connsiteY37-76" fmla="*/ 1011530 h 1018179"/>
                <a:gd name="connsiteX38-77" fmla="*/ 1284390 w 2073835"/>
                <a:gd name="connsiteY38-78" fmla="*/ 991895 h 1018179"/>
                <a:gd name="connsiteX39-79" fmla="*/ 993926 w 2073835"/>
                <a:gd name="connsiteY39-80" fmla="*/ 755160 h 1018179"/>
                <a:gd name="connsiteX40-81" fmla="*/ 703463 w 2073835"/>
                <a:gd name="connsiteY40-82" fmla="*/ 991895 h 1018179"/>
                <a:gd name="connsiteX41-83" fmla="*/ 701483 w 2073835"/>
                <a:gd name="connsiteY41-84" fmla="*/ 1011530 h 1018179"/>
                <a:gd name="connsiteX42-85" fmla="*/ 83785 w 2073835"/>
                <a:gd name="connsiteY42-86" fmla="*/ 1011530 h 1018179"/>
                <a:gd name="connsiteX43-87" fmla="*/ 84222 w 2073835"/>
                <a:gd name="connsiteY43-88" fmla="*/ 1002870 h 1018179"/>
                <a:gd name="connsiteX44-89" fmla="*/ 39947 w 2073835"/>
                <a:gd name="connsiteY44-90" fmla="*/ 1005608 h 1018179"/>
                <a:gd name="connsiteX45-91" fmla="*/ 1517 w 2073835"/>
                <a:gd name="connsiteY45-92" fmla="*/ 1014873 h 1018179"/>
                <a:gd name="connsiteX46-93" fmla="*/ 101434 w 2073835"/>
                <a:gd name="connsiteY46-94" fmla="*/ 882551 h 1018179"/>
                <a:gd name="connsiteX47-95" fmla="*/ 101449 w 2073835"/>
                <a:gd name="connsiteY47-96" fmla="*/ 882540 h 1018179"/>
                <a:gd name="connsiteX48-97" fmla="*/ 118438 w 2073835"/>
                <a:gd name="connsiteY48-98" fmla="*/ 796523 h 1018179"/>
                <a:gd name="connsiteX49-99" fmla="*/ 90983 w 2073835"/>
                <a:gd name="connsiteY49-100" fmla="*/ 806526 h 1018179"/>
                <a:gd name="connsiteX50-101" fmla="*/ 3409 w 2073835"/>
                <a:gd name="connsiteY50-102" fmla="*/ 852621 h 1018179"/>
                <a:gd name="connsiteX51-103" fmla="*/ 101028 w 2073835"/>
                <a:gd name="connsiteY51-104" fmla="*/ 646249 h 1018179"/>
                <a:gd name="connsiteX52-105" fmla="*/ 191411 w 2073835"/>
                <a:gd name="connsiteY52-106" fmla="*/ 592012 h 1018179"/>
                <a:gd name="connsiteX53-107" fmla="*/ 215724 w 2073835"/>
                <a:gd name="connsiteY53-108" fmla="*/ 582337 h 1018179"/>
                <a:gd name="connsiteX54-109" fmla="*/ 248732 w 2073835"/>
                <a:gd name="connsiteY54-110" fmla="*/ 530134 h 1018179"/>
                <a:gd name="connsiteX55-111" fmla="*/ 193673 w 2073835"/>
                <a:gd name="connsiteY55-112" fmla="*/ 531208 h 1018179"/>
                <a:gd name="connsiteX56-113" fmla="*/ 95890 w 2073835"/>
                <a:gd name="connsiteY56-114" fmla="*/ 546450 h 1018179"/>
                <a:gd name="connsiteX57-115" fmla="*/ 255095 w 2073835"/>
                <a:gd name="connsiteY57-116" fmla="*/ 382827 h 1018179"/>
                <a:gd name="connsiteX58-117" fmla="*/ 397175 w 2073835"/>
                <a:gd name="connsiteY58-118" fmla="*/ 358249 h 1018179"/>
                <a:gd name="connsiteX59-119" fmla="*/ 404243 w 2073835"/>
                <a:gd name="connsiteY59-120" fmla="*/ 358551 h 1018179"/>
                <a:gd name="connsiteX60-121" fmla="*/ 449181 w 2073835"/>
                <a:gd name="connsiteY60-122" fmla="*/ 324533 h 1018179"/>
                <a:gd name="connsiteX61-123" fmla="*/ 440910 w 2073835"/>
                <a:gd name="connsiteY61-124" fmla="*/ 321817 h 1018179"/>
                <a:gd name="connsiteX62-125" fmla="*/ 284963 w 2073835"/>
                <a:gd name="connsiteY62-126" fmla="*/ 293776 h 1018179"/>
                <a:gd name="connsiteX63-127" fmla="*/ 483374 w 2073835"/>
                <a:gd name="connsiteY63-128" fmla="*/ 180851 h 1018179"/>
                <a:gd name="connsiteX64-129" fmla="*/ 644966 w 2073835"/>
                <a:gd name="connsiteY64-130" fmla="*/ 201719 h 1018179"/>
                <a:gd name="connsiteX65-131" fmla="*/ 654610 w 2073835"/>
                <a:gd name="connsiteY65-132" fmla="*/ 205195 h 1018179"/>
                <a:gd name="connsiteX66-133" fmla="*/ 659458 w 2073835"/>
                <a:gd name="connsiteY66-134" fmla="*/ 202751 h 1018179"/>
                <a:gd name="connsiteX67-135" fmla="*/ 693065 w 2073835"/>
                <a:gd name="connsiteY67-136" fmla="*/ 191267 h 1018179"/>
                <a:gd name="connsiteX68-137" fmla="*/ 667080 w 2073835"/>
                <a:gd name="connsiteY68-138" fmla="*/ 172930 h 1018179"/>
                <a:gd name="connsiteX69-139" fmla="*/ 526180 w 2073835"/>
                <a:gd name="connsiteY69-140" fmla="*/ 100454 h 1018179"/>
                <a:gd name="connsiteX70-141" fmla="*/ 683757 w 2073835"/>
                <a:gd name="connsiteY70-142" fmla="*/ 48863 h 1018179"/>
                <a:gd name="connsiteX71-143" fmla="*/ 748960 w 2073835"/>
                <a:gd name="connsiteY71-144" fmla="*/ 50577 h 1018179"/>
                <a:gd name="connsiteX72-145" fmla="*/ 881341 w 2073835"/>
                <a:gd name="connsiteY72-146" fmla="*/ 107728 h 1018179"/>
                <a:gd name="connsiteX73-147" fmla="*/ 929904 w 2073835"/>
                <a:gd name="connsiteY73-148" fmla="*/ 142511 h 1018179"/>
                <a:gd name="connsiteX74-149" fmla="*/ 971678 w 2073835"/>
                <a:gd name="connsiteY74-150" fmla="*/ 140534 h 1018179"/>
                <a:gd name="connsiteX75-151" fmla="*/ 960141 w 2073835"/>
                <a:gd name="connsiteY75-152" fmla="*/ 125282 h 1018179"/>
                <a:gd name="connsiteX76-153" fmla="*/ 847922 w 2073835"/>
                <a:gd name="connsiteY76-154" fmla="*/ 13423 h 1018179"/>
                <a:gd name="connsiteX77-155" fmla="*/ 941222 w 2073835"/>
                <a:gd name="connsiteY77-156" fmla="*/ 1295 h 1018179"/>
                <a:gd name="connsiteX0-157" fmla="*/ 941222 w 2073835"/>
                <a:gd name="connsiteY0-158" fmla="*/ 1295 h 1018179"/>
                <a:gd name="connsiteX1-159" fmla="*/ 1075324 w 2073835"/>
                <a:gd name="connsiteY1-160" fmla="*/ 33590 h 1018179"/>
                <a:gd name="connsiteX2-161" fmla="*/ 1184084 w 2073835"/>
                <a:gd name="connsiteY2-162" fmla="*/ 128259 h 1018179"/>
                <a:gd name="connsiteX3-163" fmla="*/ 1212920 w 2073835"/>
                <a:gd name="connsiteY3-164" fmla="*/ 166945 h 1018179"/>
                <a:gd name="connsiteX4-165" fmla="*/ 1242709 w 2073835"/>
                <a:gd name="connsiteY4-166" fmla="*/ 174112 h 1018179"/>
                <a:gd name="connsiteX5-167" fmla="*/ 1238958 w 2073835"/>
                <a:gd name="connsiteY5-168" fmla="*/ 157124 h 1018179"/>
                <a:gd name="connsiteX6-169" fmla="*/ 1183625 w 2073835"/>
                <a:gd name="connsiteY6-170" fmla="*/ 8652 h 1018179"/>
                <a:gd name="connsiteX7-171" fmla="*/ 1196051 w 2073835"/>
                <a:gd name="connsiteY7-172" fmla="*/ 6190 h 1018179"/>
                <a:gd name="connsiteX8-173" fmla="*/ 1381889 w 2073835"/>
                <a:gd name="connsiteY8-174" fmla="*/ 121834 h 1018179"/>
                <a:gd name="connsiteX9-175" fmla="*/ 1441247 w 2073835"/>
                <a:gd name="connsiteY9-176" fmla="*/ 253240 h 1018179"/>
                <a:gd name="connsiteX10-177" fmla="*/ 1442778 w 2073835"/>
                <a:gd name="connsiteY10-178" fmla="*/ 260415 h 1018179"/>
                <a:gd name="connsiteX11-179" fmla="*/ 1476284 w 2073835"/>
                <a:gd name="connsiteY11-180" fmla="*/ 277306 h 1018179"/>
                <a:gd name="connsiteX12-181" fmla="*/ 1497407 w 2073835"/>
                <a:gd name="connsiteY12-182" fmla="*/ 262750 h 1018179"/>
                <a:gd name="connsiteX13-183" fmla="*/ 1478496 w 2073835"/>
                <a:gd name="connsiteY13-184" fmla="*/ 105434 h 1018179"/>
                <a:gd name="connsiteX14-185" fmla="*/ 1644628 w 2073835"/>
                <a:gd name="connsiteY14-186" fmla="*/ 262020 h 1018179"/>
                <a:gd name="connsiteX15-187" fmla="*/ 1671460 w 2073835"/>
                <a:gd name="connsiteY15-188" fmla="*/ 403691 h 1018179"/>
                <a:gd name="connsiteX16-189" fmla="*/ 1670350 w 2073835"/>
                <a:gd name="connsiteY16-190" fmla="*/ 445054 h 1018179"/>
                <a:gd name="connsiteX17-191" fmla="*/ 1694126 w 2073835"/>
                <a:gd name="connsiteY17-192" fmla="*/ 470904 h 1018179"/>
                <a:gd name="connsiteX18-193" fmla="*/ 1707195 w 2073835"/>
                <a:gd name="connsiteY18-194" fmla="*/ 443083 h 1018179"/>
                <a:gd name="connsiteX19-195" fmla="*/ 1743850 w 2073835"/>
                <a:gd name="connsiteY19-196" fmla="*/ 303968 h 1018179"/>
                <a:gd name="connsiteX20-197" fmla="*/ 1836628 w 2073835"/>
                <a:gd name="connsiteY20-198" fmla="*/ 512562 h 1018179"/>
                <a:gd name="connsiteX21-199" fmla="*/ 1818797 w 2073835"/>
                <a:gd name="connsiteY21-200" fmla="*/ 616449 h 1018179"/>
                <a:gd name="connsiteX22-201" fmla="*/ 1809330 w 2073835"/>
                <a:gd name="connsiteY22-202" fmla="*/ 643932 h 1018179"/>
                <a:gd name="connsiteX23-203" fmla="*/ 1828639 w 2073835"/>
                <a:gd name="connsiteY23-204" fmla="*/ 692088 h 1018179"/>
                <a:gd name="connsiteX24-205" fmla="*/ 1841046 w 2073835"/>
                <a:gd name="connsiteY24-206" fmla="*/ 678131 h 1018179"/>
                <a:gd name="connsiteX25-207" fmla="*/ 1928839 w 2073835"/>
                <a:gd name="connsiteY25-208" fmla="*/ 546229 h 1018179"/>
                <a:gd name="connsiteX26-209" fmla="*/ 1953464 w 2073835"/>
                <a:gd name="connsiteY26-210" fmla="*/ 773194 h 1018179"/>
                <a:gd name="connsiteX27-211" fmla="*/ 1925321 w 2073835"/>
                <a:gd name="connsiteY27-212" fmla="*/ 833887 h 1018179"/>
                <a:gd name="connsiteX28-213" fmla="*/ 1887788 w 2073835"/>
                <a:gd name="connsiteY28-214" fmla="*/ 889545 h 1018179"/>
                <a:gd name="connsiteX29-215" fmla="*/ 1901384 w 2073835"/>
                <a:gd name="connsiteY29-216" fmla="*/ 958383 h 1018179"/>
                <a:gd name="connsiteX30-217" fmla="*/ 1901664 w 2073835"/>
                <a:gd name="connsiteY30-218" fmla="*/ 963928 h 1018179"/>
                <a:gd name="connsiteX31-219" fmla="*/ 1911505 w 2073835"/>
                <a:gd name="connsiteY31-220" fmla="*/ 960749 h 1018179"/>
                <a:gd name="connsiteX32-221" fmla="*/ 2059875 w 2073835"/>
                <a:gd name="connsiteY32-222" fmla="*/ 818704 h 1018179"/>
                <a:gd name="connsiteX33-223" fmla="*/ 2053441 w 2073835"/>
                <a:gd name="connsiteY33-224" fmla="*/ 1018052 h 1018179"/>
                <a:gd name="connsiteX34-225" fmla="*/ 2053388 w 2073835"/>
                <a:gd name="connsiteY34-226" fmla="*/ 1018179 h 1018179"/>
                <a:gd name="connsiteX35-227" fmla="*/ 1827546 w 2073835"/>
                <a:gd name="connsiteY35-228" fmla="*/ 1018179 h 1018179"/>
                <a:gd name="connsiteX36-229" fmla="*/ 1826757 w 2073835"/>
                <a:gd name="connsiteY36-230" fmla="*/ 1011530 h 1018179"/>
                <a:gd name="connsiteX37-231" fmla="*/ 1286369 w 2073835"/>
                <a:gd name="connsiteY37-232" fmla="*/ 1011530 h 1018179"/>
                <a:gd name="connsiteX38-233" fmla="*/ 1284390 w 2073835"/>
                <a:gd name="connsiteY38-234" fmla="*/ 991895 h 1018179"/>
                <a:gd name="connsiteX39-235" fmla="*/ 993926 w 2073835"/>
                <a:gd name="connsiteY39-236" fmla="*/ 755160 h 1018179"/>
                <a:gd name="connsiteX40-237" fmla="*/ 703463 w 2073835"/>
                <a:gd name="connsiteY40-238" fmla="*/ 991895 h 1018179"/>
                <a:gd name="connsiteX41-239" fmla="*/ 701483 w 2073835"/>
                <a:gd name="connsiteY41-240" fmla="*/ 1011530 h 1018179"/>
                <a:gd name="connsiteX42-241" fmla="*/ 83785 w 2073835"/>
                <a:gd name="connsiteY42-242" fmla="*/ 1011530 h 1018179"/>
                <a:gd name="connsiteX43-243" fmla="*/ 84222 w 2073835"/>
                <a:gd name="connsiteY43-244" fmla="*/ 1002870 h 1018179"/>
                <a:gd name="connsiteX44-245" fmla="*/ 39947 w 2073835"/>
                <a:gd name="connsiteY44-246" fmla="*/ 1005608 h 1018179"/>
                <a:gd name="connsiteX45-247" fmla="*/ 1517 w 2073835"/>
                <a:gd name="connsiteY45-248" fmla="*/ 1014873 h 1018179"/>
                <a:gd name="connsiteX46-249" fmla="*/ 101434 w 2073835"/>
                <a:gd name="connsiteY46-250" fmla="*/ 882551 h 1018179"/>
                <a:gd name="connsiteX47-251" fmla="*/ 101449 w 2073835"/>
                <a:gd name="connsiteY47-252" fmla="*/ 882540 h 1018179"/>
                <a:gd name="connsiteX48-253" fmla="*/ 118438 w 2073835"/>
                <a:gd name="connsiteY48-254" fmla="*/ 796523 h 1018179"/>
                <a:gd name="connsiteX49-255" fmla="*/ 90983 w 2073835"/>
                <a:gd name="connsiteY49-256" fmla="*/ 806526 h 1018179"/>
                <a:gd name="connsiteX50-257" fmla="*/ 3409 w 2073835"/>
                <a:gd name="connsiteY50-258" fmla="*/ 852621 h 1018179"/>
                <a:gd name="connsiteX51-259" fmla="*/ 101028 w 2073835"/>
                <a:gd name="connsiteY51-260" fmla="*/ 646249 h 1018179"/>
                <a:gd name="connsiteX52-261" fmla="*/ 191411 w 2073835"/>
                <a:gd name="connsiteY52-262" fmla="*/ 592012 h 1018179"/>
                <a:gd name="connsiteX53-263" fmla="*/ 215724 w 2073835"/>
                <a:gd name="connsiteY53-264" fmla="*/ 582337 h 1018179"/>
                <a:gd name="connsiteX54-265" fmla="*/ 248732 w 2073835"/>
                <a:gd name="connsiteY54-266" fmla="*/ 530134 h 1018179"/>
                <a:gd name="connsiteX55-267" fmla="*/ 193673 w 2073835"/>
                <a:gd name="connsiteY55-268" fmla="*/ 531208 h 1018179"/>
                <a:gd name="connsiteX56-269" fmla="*/ 95890 w 2073835"/>
                <a:gd name="connsiteY56-270" fmla="*/ 546450 h 1018179"/>
                <a:gd name="connsiteX57-271" fmla="*/ 255095 w 2073835"/>
                <a:gd name="connsiteY57-272" fmla="*/ 382827 h 1018179"/>
                <a:gd name="connsiteX58-273" fmla="*/ 397175 w 2073835"/>
                <a:gd name="connsiteY58-274" fmla="*/ 358249 h 1018179"/>
                <a:gd name="connsiteX59-275" fmla="*/ 404243 w 2073835"/>
                <a:gd name="connsiteY59-276" fmla="*/ 358551 h 1018179"/>
                <a:gd name="connsiteX60-277" fmla="*/ 449181 w 2073835"/>
                <a:gd name="connsiteY60-278" fmla="*/ 324533 h 1018179"/>
                <a:gd name="connsiteX61-279" fmla="*/ 440910 w 2073835"/>
                <a:gd name="connsiteY61-280" fmla="*/ 321817 h 1018179"/>
                <a:gd name="connsiteX62-281" fmla="*/ 284963 w 2073835"/>
                <a:gd name="connsiteY62-282" fmla="*/ 293776 h 1018179"/>
                <a:gd name="connsiteX63-283" fmla="*/ 483374 w 2073835"/>
                <a:gd name="connsiteY63-284" fmla="*/ 180851 h 1018179"/>
                <a:gd name="connsiteX64-285" fmla="*/ 644966 w 2073835"/>
                <a:gd name="connsiteY64-286" fmla="*/ 201719 h 1018179"/>
                <a:gd name="connsiteX65-287" fmla="*/ 654610 w 2073835"/>
                <a:gd name="connsiteY65-288" fmla="*/ 205195 h 1018179"/>
                <a:gd name="connsiteX66-289" fmla="*/ 659458 w 2073835"/>
                <a:gd name="connsiteY66-290" fmla="*/ 202751 h 1018179"/>
                <a:gd name="connsiteX67-291" fmla="*/ 693065 w 2073835"/>
                <a:gd name="connsiteY67-292" fmla="*/ 191267 h 1018179"/>
                <a:gd name="connsiteX68-293" fmla="*/ 667080 w 2073835"/>
                <a:gd name="connsiteY68-294" fmla="*/ 172930 h 1018179"/>
                <a:gd name="connsiteX69-295" fmla="*/ 526180 w 2073835"/>
                <a:gd name="connsiteY69-296" fmla="*/ 100454 h 1018179"/>
                <a:gd name="connsiteX70-297" fmla="*/ 683757 w 2073835"/>
                <a:gd name="connsiteY70-298" fmla="*/ 48863 h 1018179"/>
                <a:gd name="connsiteX71-299" fmla="*/ 748960 w 2073835"/>
                <a:gd name="connsiteY71-300" fmla="*/ 50577 h 1018179"/>
                <a:gd name="connsiteX72-301" fmla="*/ 881341 w 2073835"/>
                <a:gd name="connsiteY72-302" fmla="*/ 107728 h 1018179"/>
                <a:gd name="connsiteX73-303" fmla="*/ 929904 w 2073835"/>
                <a:gd name="connsiteY73-304" fmla="*/ 142511 h 1018179"/>
                <a:gd name="connsiteX74-305" fmla="*/ 971678 w 2073835"/>
                <a:gd name="connsiteY74-306" fmla="*/ 140534 h 1018179"/>
                <a:gd name="connsiteX75-307" fmla="*/ 960141 w 2073835"/>
                <a:gd name="connsiteY75-308" fmla="*/ 125282 h 1018179"/>
                <a:gd name="connsiteX76-309" fmla="*/ 847922 w 2073835"/>
                <a:gd name="connsiteY76-310" fmla="*/ 13423 h 1018179"/>
                <a:gd name="connsiteX77-311" fmla="*/ 941222 w 2073835"/>
                <a:gd name="connsiteY77-312" fmla="*/ 1295 h 1018179"/>
                <a:gd name="connsiteX0-313" fmla="*/ 941222 w 2073835"/>
                <a:gd name="connsiteY0-314" fmla="*/ 1295 h 1018179"/>
                <a:gd name="connsiteX1-315" fmla="*/ 1075324 w 2073835"/>
                <a:gd name="connsiteY1-316" fmla="*/ 33590 h 1018179"/>
                <a:gd name="connsiteX2-317" fmla="*/ 1184084 w 2073835"/>
                <a:gd name="connsiteY2-318" fmla="*/ 128259 h 1018179"/>
                <a:gd name="connsiteX3-319" fmla="*/ 1212920 w 2073835"/>
                <a:gd name="connsiteY3-320" fmla="*/ 166945 h 1018179"/>
                <a:gd name="connsiteX4-321" fmla="*/ 1242709 w 2073835"/>
                <a:gd name="connsiteY4-322" fmla="*/ 174112 h 1018179"/>
                <a:gd name="connsiteX5-323" fmla="*/ 1238958 w 2073835"/>
                <a:gd name="connsiteY5-324" fmla="*/ 157124 h 1018179"/>
                <a:gd name="connsiteX6-325" fmla="*/ 1183625 w 2073835"/>
                <a:gd name="connsiteY6-326" fmla="*/ 8652 h 1018179"/>
                <a:gd name="connsiteX7-327" fmla="*/ 1196051 w 2073835"/>
                <a:gd name="connsiteY7-328" fmla="*/ 6190 h 1018179"/>
                <a:gd name="connsiteX8-329" fmla="*/ 1381889 w 2073835"/>
                <a:gd name="connsiteY8-330" fmla="*/ 121834 h 1018179"/>
                <a:gd name="connsiteX9-331" fmla="*/ 1441247 w 2073835"/>
                <a:gd name="connsiteY9-332" fmla="*/ 253240 h 1018179"/>
                <a:gd name="connsiteX10-333" fmla="*/ 1442778 w 2073835"/>
                <a:gd name="connsiteY10-334" fmla="*/ 260415 h 1018179"/>
                <a:gd name="connsiteX11-335" fmla="*/ 1476284 w 2073835"/>
                <a:gd name="connsiteY11-336" fmla="*/ 277306 h 1018179"/>
                <a:gd name="connsiteX12-337" fmla="*/ 1497407 w 2073835"/>
                <a:gd name="connsiteY12-338" fmla="*/ 262750 h 1018179"/>
                <a:gd name="connsiteX13-339" fmla="*/ 1478496 w 2073835"/>
                <a:gd name="connsiteY13-340" fmla="*/ 105434 h 1018179"/>
                <a:gd name="connsiteX14-341" fmla="*/ 1644628 w 2073835"/>
                <a:gd name="connsiteY14-342" fmla="*/ 262020 h 1018179"/>
                <a:gd name="connsiteX15-343" fmla="*/ 1671460 w 2073835"/>
                <a:gd name="connsiteY15-344" fmla="*/ 403691 h 1018179"/>
                <a:gd name="connsiteX16-345" fmla="*/ 1670350 w 2073835"/>
                <a:gd name="connsiteY16-346" fmla="*/ 445054 h 1018179"/>
                <a:gd name="connsiteX17-347" fmla="*/ 1694126 w 2073835"/>
                <a:gd name="connsiteY17-348" fmla="*/ 470904 h 1018179"/>
                <a:gd name="connsiteX18-349" fmla="*/ 1707195 w 2073835"/>
                <a:gd name="connsiteY18-350" fmla="*/ 443083 h 1018179"/>
                <a:gd name="connsiteX19-351" fmla="*/ 1743850 w 2073835"/>
                <a:gd name="connsiteY19-352" fmla="*/ 303968 h 1018179"/>
                <a:gd name="connsiteX20-353" fmla="*/ 1836628 w 2073835"/>
                <a:gd name="connsiteY20-354" fmla="*/ 512562 h 1018179"/>
                <a:gd name="connsiteX21-355" fmla="*/ 1818797 w 2073835"/>
                <a:gd name="connsiteY21-356" fmla="*/ 616449 h 1018179"/>
                <a:gd name="connsiteX22-357" fmla="*/ 1809330 w 2073835"/>
                <a:gd name="connsiteY22-358" fmla="*/ 643932 h 1018179"/>
                <a:gd name="connsiteX23-359" fmla="*/ 1835289 w 2073835"/>
                <a:gd name="connsiteY23-360" fmla="*/ 688763 h 1018179"/>
                <a:gd name="connsiteX24-361" fmla="*/ 1841046 w 2073835"/>
                <a:gd name="connsiteY24-362" fmla="*/ 678131 h 1018179"/>
                <a:gd name="connsiteX25-363" fmla="*/ 1928839 w 2073835"/>
                <a:gd name="connsiteY25-364" fmla="*/ 546229 h 1018179"/>
                <a:gd name="connsiteX26-365" fmla="*/ 1953464 w 2073835"/>
                <a:gd name="connsiteY26-366" fmla="*/ 773194 h 1018179"/>
                <a:gd name="connsiteX27-367" fmla="*/ 1925321 w 2073835"/>
                <a:gd name="connsiteY27-368" fmla="*/ 833887 h 1018179"/>
                <a:gd name="connsiteX28-369" fmla="*/ 1887788 w 2073835"/>
                <a:gd name="connsiteY28-370" fmla="*/ 889545 h 1018179"/>
                <a:gd name="connsiteX29-371" fmla="*/ 1901384 w 2073835"/>
                <a:gd name="connsiteY29-372" fmla="*/ 958383 h 1018179"/>
                <a:gd name="connsiteX30-373" fmla="*/ 1901664 w 2073835"/>
                <a:gd name="connsiteY30-374" fmla="*/ 963928 h 1018179"/>
                <a:gd name="connsiteX31-375" fmla="*/ 1911505 w 2073835"/>
                <a:gd name="connsiteY31-376" fmla="*/ 960749 h 1018179"/>
                <a:gd name="connsiteX32-377" fmla="*/ 2059875 w 2073835"/>
                <a:gd name="connsiteY32-378" fmla="*/ 818704 h 1018179"/>
                <a:gd name="connsiteX33-379" fmla="*/ 2053441 w 2073835"/>
                <a:gd name="connsiteY33-380" fmla="*/ 1018052 h 1018179"/>
                <a:gd name="connsiteX34-381" fmla="*/ 2053388 w 2073835"/>
                <a:gd name="connsiteY34-382" fmla="*/ 1018179 h 1018179"/>
                <a:gd name="connsiteX35-383" fmla="*/ 1827546 w 2073835"/>
                <a:gd name="connsiteY35-384" fmla="*/ 1018179 h 1018179"/>
                <a:gd name="connsiteX36-385" fmla="*/ 1826757 w 2073835"/>
                <a:gd name="connsiteY36-386" fmla="*/ 1011530 h 1018179"/>
                <a:gd name="connsiteX37-387" fmla="*/ 1286369 w 2073835"/>
                <a:gd name="connsiteY37-388" fmla="*/ 1011530 h 1018179"/>
                <a:gd name="connsiteX38-389" fmla="*/ 1284390 w 2073835"/>
                <a:gd name="connsiteY38-390" fmla="*/ 991895 h 1018179"/>
                <a:gd name="connsiteX39-391" fmla="*/ 993926 w 2073835"/>
                <a:gd name="connsiteY39-392" fmla="*/ 755160 h 1018179"/>
                <a:gd name="connsiteX40-393" fmla="*/ 703463 w 2073835"/>
                <a:gd name="connsiteY40-394" fmla="*/ 991895 h 1018179"/>
                <a:gd name="connsiteX41-395" fmla="*/ 701483 w 2073835"/>
                <a:gd name="connsiteY41-396" fmla="*/ 1011530 h 1018179"/>
                <a:gd name="connsiteX42-397" fmla="*/ 83785 w 2073835"/>
                <a:gd name="connsiteY42-398" fmla="*/ 1011530 h 1018179"/>
                <a:gd name="connsiteX43-399" fmla="*/ 84222 w 2073835"/>
                <a:gd name="connsiteY43-400" fmla="*/ 1002870 h 1018179"/>
                <a:gd name="connsiteX44-401" fmla="*/ 39947 w 2073835"/>
                <a:gd name="connsiteY44-402" fmla="*/ 1005608 h 1018179"/>
                <a:gd name="connsiteX45-403" fmla="*/ 1517 w 2073835"/>
                <a:gd name="connsiteY45-404" fmla="*/ 1014873 h 1018179"/>
                <a:gd name="connsiteX46-405" fmla="*/ 101434 w 2073835"/>
                <a:gd name="connsiteY46-406" fmla="*/ 882551 h 1018179"/>
                <a:gd name="connsiteX47-407" fmla="*/ 101449 w 2073835"/>
                <a:gd name="connsiteY47-408" fmla="*/ 882540 h 1018179"/>
                <a:gd name="connsiteX48-409" fmla="*/ 118438 w 2073835"/>
                <a:gd name="connsiteY48-410" fmla="*/ 796523 h 1018179"/>
                <a:gd name="connsiteX49-411" fmla="*/ 90983 w 2073835"/>
                <a:gd name="connsiteY49-412" fmla="*/ 806526 h 1018179"/>
                <a:gd name="connsiteX50-413" fmla="*/ 3409 w 2073835"/>
                <a:gd name="connsiteY50-414" fmla="*/ 852621 h 1018179"/>
                <a:gd name="connsiteX51-415" fmla="*/ 101028 w 2073835"/>
                <a:gd name="connsiteY51-416" fmla="*/ 646249 h 1018179"/>
                <a:gd name="connsiteX52-417" fmla="*/ 191411 w 2073835"/>
                <a:gd name="connsiteY52-418" fmla="*/ 592012 h 1018179"/>
                <a:gd name="connsiteX53-419" fmla="*/ 215724 w 2073835"/>
                <a:gd name="connsiteY53-420" fmla="*/ 582337 h 1018179"/>
                <a:gd name="connsiteX54-421" fmla="*/ 248732 w 2073835"/>
                <a:gd name="connsiteY54-422" fmla="*/ 530134 h 1018179"/>
                <a:gd name="connsiteX55-423" fmla="*/ 193673 w 2073835"/>
                <a:gd name="connsiteY55-424" fmla="*/ 531208 h 1018179"/>
                <a:gd name="connsiteX56-425" fmla="*/ 95890 w 2073835"/>
                <a:gd name="connsiteY56-426" fmla="*/ 546450 h 1018179"/>
                <a:gd name="connsiteX57-427" fmla="*/ 255095 w 2073835"/>
                <a:gd name="connsiteY57-428" fmla="*/ 382827 h 1018179"/>
                <a:gd name="connsiteX58-429" fmla="*/ 397175 w 2073835"/>
                <a:gd name="connsiteY58-430" fmla="*/ 358249 h 1018179"/>
                <a:gd name="connsiteX59-431" fmla="*/ 404243 w 2073835"/>
                <a:gd name="connsiteY59-432" fmla="*/ 358551 h 1018179"/>
                <a:gd name="connsiteX60-433" fmla="*/ 449181 w 2073835"/>
                <a:gd name="connsiteY60-434" fmla="*/ 324533 h 1018179"/>
                <a:gd name="connsiteX61-435" fmla="*/ 440910 w 2073835"/>
                <a:gd name="connsiteY61-436" fmla="*/ 321817 h 1018179"/>
                <a:gd name="connsiteX62-437" fmla="*/ 284963 w 2073835"/>
                <a:gd name="connsiteY62-438" fmla="*/ 293776 h 1018179"/>
                <a:gd name="connsiteX63-439" fmla="*/ 483374 w 2073835"/>
                <a:gd name="connsiteY63-440" fmla="*/ 180851 h 1018179"/>
                <a:gd name="connsiteX64-441" fmla="*/ 644966 w 2073835"/>
                <a:gd name="connsiteY64-442" fmla="*/ 201719 h 1018179"/>
                <a:gd name="connsiteX65-443" fmla="*/ 654610 w 2073835"/>
                <a:gd name="connsiteY65-444" fmla="*/ 205195 h 1018179"/>
                <a:gd name="connsiteX66-445" fmla="*/ 659458 w 2073835"/>
                <a:gd name="connsiteY66-446" fmla="*/ 202751 h 1018179"/>
                <a:gd name="connsiteX67-447" fmla="*/ 693065 w 2073835"/>
                <a:gd name="connsiteY67-448" fmla="*/ 191267 h 1018179"/>
                <a:gd name="connsiteX68-449" fmla="*/ 667080 w 2073835"/>
                <a:gd name="connsiteY68-450" fmla="*/ 172930 h 1018179"/>
                <a:gd name="connsiteX69-451" fmla="*/ 526180 w 2073835"/>
                <a:gd name="connsiteY69-452" fmla="*/ 100454 h 1018179"/>
                <a:gd name="connsiteX70-453" fmla="*/ 683757 w 2073835"/>
                <a:gd name="connsiteY70-454" fmla="*/ 48863 h 1018179"/>
                <a:gd name="connsiteX71-455" fmla="*/ 748960 w 2073835"/>
                <a:gd name="connsiteY71-456" fmla="*/ 50577 h 1018179"/>
                <a:gd name="connsiteX72-457" fmla="*/ 881341 w 2073835"/>
                <a:gd name="connsiteY72-458" fmla="*/ 107728 h 1018179"/>
                <a:gd name="connsiteX73-459" fmla="*/ 929904 w 2073835"/>
                <a:gd name="connsiteY73-460" fmla="*/ 142511 h 1018179"/>
                <a:gd name="connsiteX74-461" fmla="*/ 971678 w 2073835"/>
                <a:gd name="connsiteY74-462" fmla="*/ 140534 h 1018179"/>
                <a:gd name="connsiteX75-463" fmla="*/ 960141 w 2073835"/>
                <a:gd name="connsiteY75-464" fmla="*/ 125282 h 1018179"/>
                <a:gd name="connsiteX76-465" fmla="*/ 847922 w 2073835"/>
                <a:gd name="connsiteY76-466" fmla="*/ 13423 h 1018179"/>
                <a:gd name="connsiteX77-467" fmla="*/ 941222 w 2073835"/>
                <a:gd name="connsiteY77-468" fmla="*/ 1295 h 1018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Lst>
              <a:rect l="l" t="t" r="r" b="b"/>
              <a:pathLst>
                <a:path w="2073835" h="1018179">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a:solidFill>
                    <a:srgbClr val="FF7F7F"/>
                  </a:solidFill>
                  <a:latin typeface="微软雅黑" panose="020B0503020204020204" charset="-122"/>
                  <a:ea typeface="微软雅黑" panose="020B0503020204020204" charset="-122"/>
                </a:rPr>
                <a:t>                         </a:t>
              </a:r>
              <a:r>
                <a:rPr lang="en-US" altLang="zh-CN" sz="1600" dirty="0">
                  <a:solidFill>
                    <a:schemeClr val="tx1"/>
                  </a:solidFill>
                  <a:latin typeface="微软雅黑" panose="020B0503020204020204" charset="-122"/>
                  <a:ea typeface="微软雅黑" panose="020B0503020204020204" charset="-122"/>
                </a:rPr>
                <a:t>30%</a:t>
              </a:r>
              <a:endParaRPr lang="zh-CN" altLang="en-US" sz="1600" dirty="0">
                <a:solidFill>
                  <a:schemeClr val="tx1"/>
                </a:solidFill>
                <a:latin typeface="微软雅黑" panose="020B0503020204020204" charset="-122"/>
                <a:ea typeface="微软雅黑" panose="020B0503020204020204" charset="-122"/>
              </a:endParaRPr>
            </a:p>
          </p:txBody>
        </p:sp>
        <p:sp>
          <p:nvSpPr>
            <p:cNvPr id="24" name="矩形 23"/>
            <p:cNvSpPr/>
            <p:nvPr/>
          </p:nvSpPr>
          <p:spPr>
            <a:xfrm>
              <a:off x="963184" y="2007077"/>
              <a:ext cx="2817600" cy="1598163"/>
            </a:xfrm>
            <a:prstGeom prst="rect">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dirty="0">
                <a:solidFill>
                  <a:schemeClr val="tx1"/>
                </a:solidFill>
                <a:latin typeface="微软雅黑" panose="020B0503020204020204" charset="-122"/>
                <a:ea typeface="微软雅黑" panose="020B0503020204020204" charset="-122"/>
              </a:endParaRPr>
            </a:p>
          </p:txBody>
        </p:sp>
        <p:grpSp>
          <p:nvGrpSpPr>
            <p:cNvPr id="25" name="组合 15"/>
            <p:cNvGrpSpPr/>
            <p:nvPr/>
          </p:nvGrpSpPr>
          <p:grpSpPr>
            <a:xfrm>
              <a:off x="2267162" y="3455784"/>
              <a:ext cx="182960" cy="1278056"/>
              <a:chOff x="6038577" y="2302601"/>
              <a:chExt cx="130628" cy="975087"/>
            </a:xfrm>
          </p:grpSpPr>
          <p:cxnSp>
            <p:nvCxnSpPr>
              <p:cNvPr id="26" name="直接连接符 25"/>
              <p:cNvCxnSpPr>
                <a:endCxn id="27" idx="0"/>
              </p:cNvCxnSpPr>
              <p:nvPr/>
            </p:nvCxnSpPr>
            <p:spPr>
              <a:xfrm flipH="1">
                <a:off x="6103891" y="2302601"/>
                <a:ext cx="5988" cy="844459"/>
              </a:xfrm>
              <a:prstGeom prst="line">
                <a:avLst/>
              </a:pr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600000" scaled="0"/>
                <a:tileRect/>
              </a:gradFill>
              <a:ln w="3175">
                <a:solidFill>
                  <a:srgbClr val="F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27" name="椭圆 26"/>
              <p:cNvSpPr/>
              <p:nvPr/>
            </p:nvSpPr>
            <p:spPr>
              <a:xfrm>
                <a:off x="6038577" y="3147060"/>
                <a:ext cx="130628" cy="130628"/>
              </a:xfrm>
              <a:prstGeom prst="ellipse">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tx1"/>
                  </a:solidFill>
                  <a:latin typeface="微软雅黑" panose="020B0503020204020204" charset="-122"/>
                  <a:ea typeface="微软雅黑" panose="020B0503020204020204" charset="-122"/>
                </a:endParaRPr>
              </a:p>
            </p:txBody>
          </p:sp>
        </p:grpSp>
        <p:grpSp>
          <p:nvGrpSpPr>
            <p:cNvPr id="28" name="组合 40"/>
            <p:cNvGrpSpPr/>
            <p:nvPr/>
          </p:nvGrpSpPr>
          <p:grpSpPr>
            <a:xfrm>
              <a:off x="1088687" y="2182286"/>
              <a:ext cx="2985737" cy="952348"/>
              <a:chOff x="1637339" y="2110745"/>
              <a:chExt cx="3014277" cy="914662"/>
            </a:xfrm>
          </p:grpSpPr>
          <p:sp>
            <p:nvSpPr>
              <p:cNvPr id="42" name="文本框 41"/>
              <p:cNvSpPr txBox="1"/>
              <p:nvPr/>
            </p:nvSpPr>
            <p:spPr>
              <a:xfrm>
                <a:off x="1637339" y="2110745"/>
                <a:ext cx="3014277" cy="283686"/>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tx1">
                        <a:lumMod val="75000"/>
                        <a:lumOff val="25000"/>
                      </a:schemeClr>
                    </a:solidFill>
                    <a:latin typeface="微软雅黑" panose="020B0503020204020204" charset="-122"/>
                    <a:ea typeface="微软雅黑" panose="020B0503020204020204" charset="-122"/>
                    <a:cs typeface="Bebas Neue" charset="0"/>
                    <a:sym typeface="Bebas Neue" charset="0"/>
                  </a:rPr>
                  <a:t>单击此处添加标题</a:t>
                </a:r>
                <a:endParaRPr lang="en-US" altLang="zh-CN" sz="1200" dirty="0">
                  <a:solidFill>
                    <a:schemeClr val="tx1">
                      <a:lumMod val="75000"/>
                      <a:lumOff val="25000"/>
                    </a:schemeClr>
                  </a:solidFill>
                  <a:latin typeface="微软雅黑" panose="020B0503020204020204" charset="-122"/>
                  <a:ea typeface="微软雅黑" panose="020B0503020204020204" charset="-122"/>
                  <a:cs typeface="Bebas Neue" charset="0"/>
                  <a:sym typeface="Bebas Neue" charset="0"/>
                </a:endParaRPr>
              </a:p>
            </p:txBody>
          </p:sp>
          <p:sp>
            <p:nvSpPr>
              <p:cNvPr id="43" name="文本框 14"/>
              <p:cNvSpPr txBox="1"/>
              <p:nvPr/>
            </p:nvSpPr>
            <p:spPr>
              <a:xfrm>
                <a:off x="1637339" y="2463945"/>
                <a:ext cx="2753019" cy="56146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altLang="zh-CN" sz="9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grpSp>
      </p:grpSp>
      <p:grpSp>
        <p:nvGrpSpPr>
          <p:cNvPr id="30" name="组合 3"/>
          <p:cNvGrpSpPr/>
          <p:nvPr/>
        </p:nvGrpSpPr>
        <p:grpSpPr>
          <a:xfrm>
            <a:off x="3544890" y="1556779"/>
            <a:ext cx="2350433" cy="2743727"/>
            <a:chOff x="4726519" y="2017913"/>
            <a:chExt cx="3133911" cy="3657174"/>
          </a:xfrm>
        </p:grpSpPr>
        <p:sp>
          <p:nvSpPr>
            <p:cNvPr id="31" name="任意多边形 30"/>
            <p:cNvSpPr/>
            <p:nvPr/>
          </p:nvSpPr>
          <p:spPr>
            <a:xfrm>
              <a:off x="4726519" y="4340550"/>
              <a:ext cx="2904655" cy="1334537"/>
            </a:xfrm>
            <a:custGeom>
              <a:avLst/>
              <a:gdLst>
                <a:gd name="connsiteX0" fmla="*/ 941222 w 2073835"/>
                <a:gd name="connsiteY0" fmla="*/ 1295 h 1018179"/>
                <a:gd name="connsiteX1" fmla="*/ 1075324 w 2073835"/>
                <a:gd name="connsiteY1" fmla="*/ 33590 h 1018179"/>
                <a:gd name="connsiteX2" fmla="*/ 1184084 w 2073835"/>
                <a:gd name="connsiteY2" fmla="*/ 128259 h 1018179"/>
                <a:gd name="connsiteX3" fmla="*/ 1212920 w 2073835"/>
                <a:gd name="connsiteY3" fmla="*/ 166945 h 1018179"/>
                <a:gd name="connsiteX4" fmla="*/ 1242709 w 2073835"/>
                <a:gd name="connsiteY4" fmla="*/ 174112 h 1018179"/>
                <a:gd name="connsiteX5" fmla="*/ 1238958 w 2073835"/>
                <a:gd name="connsiteY5" fmla="*/ 157124 h 1018179"/>
                <a:gd name="connsiteX6" fmla="*/ 1183625 w 2073835"/>
                <a:gd name="connsiteY6" fmla="*/ 8652 h 1018179"/>
                <a:gd name="connsiteX7" fmla="*/ 1196051 w 2073835"/>
                <a:gd name="connsiteY7" fmla="*/ 6190 h 1018179"/>
                <a:gd name="connsiteX8" fmla="*/ 1381889 w 2073835"/>
                <a:gd name="connsiteY8" fmla="*/ 121834 h 1018179"/>
                <a:gd name="connsiteX9" fmla="*/ 1441247 w 2073835"/>
                <a:gd name="connsiteY9" fmla="*/ 253240 h 1018179"/>
                <a:gd name="connsiteX10" fmla="*/ 1442778 w 2073835"/>
                <a:gd name="connsiteY10" fmla="*/ 260415 h 1018179"/>
                <a:gd name="connsiteX11" fmla="*/ 1476284 w 2073835"/>
                <a:gd name="connsiteY11" fmla="*/ 277306 h 1018179"/>
                <a:gd name="connsiteX12" fmla="*/ 1496812 w 2073835"/>
                <a:gd name="connsiteY12" fmla="*/ 292846 h 1018179"/>
                <a:gd name="connsiteX13" fmla="*/ 1497407 w 2073835"/>
                <a:gd name="connsiteY13" fmla="*/ 262750 h 1018179"/>
                <a:gd name="connsiteX14" fmla="*/ 1478496 w 2073835"/>
                <a:gd name="connsiteY14" fmla="*/ 105434 h 1018179"/>
                <a:gd name="connsiteX15" fmla="*/ 1644628 w 2073835"/>
                <a:gd name="connsiteY15" fmla="*/ 262020 h 1018179"/>
                <a:gd name="connsiteX16" fmla="*/ 1671460 w 2073835"/>
                <a:gd name="connsiteY16" fmla="*/ 403691 h 1018179"/>
                <a:gd name="connsiteX17" fmla="*/ 1670350 w 2073835"/>
                <a:gd name="connsiteY17" fmla="*/ 445054 h 1018179"/>
                <a:gd name="connsiteX18" fmla="*/ 1694126 w 2073835"/>
                <a:gd name="connsiteY18" fmla="*/ 470904 h 1018179"/>
                <a:gd name="connsiteX19" fmla="*/ 1700545 w 2073835"/>
                <a:gd name="connsiteY19" fmla="*/ 456384 h 1018179"/>
                <a:gd name="connsiteX20" fmla="*/ 1743850 w 2073835"/>
                <a:gd name="connsiteY20" fmla="*/ 303968 h 1018179"/>
                <a:gd name="connsiteX21" fmla="*/ 1836628 w 2073835"/>
                <a:gd name="connsiteY21" fmla="*/ 512562 h 1018179"/>
                <a:gd name="connsiteX22" fmla="*/ 1818797 w 2073835"/>
                <a:gd name="connsiteY22" fmla="*/ 616449 h 1018179"/>
                <a:gd name="connsiteX23" fmla="*/ 1809330 w 2073835"/>
                <a:gd name="connsiteY23" fmla="*/ 643932 h 1018179"/>
                <a:gd name="connsiteX24" fmla="*/ 1828639 w 2073835"/>
                <a:gd name="connsiteY24" fmla="*/ 692088 h 1018179"/>
                <a:gd name="connsiteX25" fmla="*/ 1841046 w 2073835"/>
                <a:gd name="connsiteY25" fmla="*/ 678131 h 1018179"/>
                <a:gd name="connsiteX26" fmla="*/ 1928839 w 2073835"/>
                <a:gd name="connsiteY26" fmla="*/ 546229 h 1018179"/>
                <a:gd name="connsiteX27" fmla="*/ 1953464 w 2073835"/>
                <a:gd name="connsiteY27" fmla="*/ 773194 h 1018179"/>
                <a:gd name="connsiteX28" fmla="*/ 1925321 w 2073835"/>
                <a:gd name="connsiteY28" fmla="*/ 833887 h 1018179"/>
                <a:gd name="connsiteX29" fmla="*/ 1887788 w 2073835"/>
                <a:gd name="connsiteY29" fmla="*/ 889545 h 1018179"/>
                <a:gd name="connsiteX30" fmla="*/ 1901384 w 2073835"/>
                <a:gd name="connsiteY30" fmla="*/ 958383 h 1018179"/>
                <a:gd name="connsiteX31" fmla="*/ 1901664 w 2073835"/>
                <a:gd name="connsiteY31" fmla="*/ 963928 h 1018179"/>
                <a:gd name="connsiteX32" fmla="*/ 1911505 w 2073835"/>
                <a:gd name="connsiteY32" fmla="*/ 960749 h 1018179"/>
                <a:gd name="connsiteX33" fmla="*/ 2059875 w 2073835"/>
                <a:gd name="connsiteY33" fmla="*/ 818704 h 1018179"/>
                <a:gd name="connsiteX34" fmla="*/ 2053441 w 2073835"/>
                <a:gd name="connsiteY34" fmla="*/ 1018052 h 1018179"/>
                <a:gd name="connsiteX35" fmla="*/ 2053388 w 2073835"/>
                <a:gd name="connsiteY35" fmla="*/ 1018179 h 1018179"/>
                <a:gd name="connsiteX36" fmla="*/ 1827546 w 2073835"/>
                <a:gd name="connsiteY36" fmla="*/ 1018179 h 1018179"/>
                <a:gd name="connsiteX37" fmla="*/ 1826757 w 2073835"/>
                <a:gd name="connsiteY37" fmla="*/ 1011530 h 1018179"/>
                <a:gd name="connsiteX38" fmla="*/ 1286369 w 2073835"/>
                <a:gd name="connsiteY38" fmla="*/ 1011530 h 1018179"/>
                <a:gd name="connsiteX39" fmla="*/ 1284390 w 2073835"/>
                <a:gd name="connsiteY39" fmla="*/ 991895 h 1018179"/>
                <a:gd name="connsiteX40" fmla="*/ 993926 w 2073835"/>
                <a:gd name="connsiteY40" fmla="*/ 755160 h 1018179"/>
                <a:gd name="connsiteX41" fmla="*/ 703463 w 2073835"/>
                <a:gd name="connsiteY41" fmla="*/ 991895 h 1018179"/>
                <a:gd name="connsiteX42" fmla="*/ 701483 w 2073835"/>
                <a:gd name="connsiteY42" fmla="*/ 1011530 h 1018179"/>
                <a:gd name="connsiteX43" fmla="*/ 83785 w 2073835"/>
                <a:gd name="connsiteY43" fmla="*/ 1011530 h 1018179"/>
                <a:gd name="connsiteX44" fmla="*/ 84222 w 2073835"/>
                <a:gd name="connsiteY44" fmla="*/ 1002870 h 1018179"/>
                <a:gd name="connsiteX45" fmla="*/ 39947 w 2073835"/>
                <a:gd name="connsiteY45" fmla="*/ 1005608 h 1018179"/>
                <a:gd name="connsiteX46" fmla="*/ 1517 w 2073835"/>
                <a:gd name="connsiteY46" fmla="*/ 1014873 h 1018179"/>
                <a:gd name="connsiteX47" fmla="*/ 101434 w 2073835"/>
                <a:gd name="connsiteY47" fmla="*/ 882551 h 1018179"/>
                <a:gd name="connsiteX48" fmla="*/ 101449 w 2073835"/>
                <a:gd name="connsiteY48" fmla="*/ 882540 h 1018179"/>
                <a:gd name="connsiteX49" fmla="*/ 118438 w 2073835"/>
                <a:gd name="connsiteY49" fmla="*/ 796523 h 1018179"/>
                <a:gd name="connsiteX50" fmla="*/ 90983 w 2073835"/>
                <a:gd name="connsiteY50" fmla="*/ 806526 h 1018179"/>
                <a:gd name="connsiteX51" fmla="*/ 3409 w 2073835"/>
                <a:gd name="connsiteY51" fmla="*/ 852621 h 1018179"/>
                <a:gd name="connsiteX52" fmla="*/ 101028 w 2073835"/>
                <a:gd name="connsiteY52" fmla="*/ 646249 h 1018179"/>
                <a:gd name="connsiteX53" fmla="*/ 191411 w 2073835"/>
                <a:gd name="connsiteY53" fmla="*/ 592012 h 1018179"/>
                <a:gd name="connsiteX54" fmla="*/ 215724 w 2073835"/>
                <a:gd name="connsiteY54" fmla="*/ 582337 h 1018179"/>
                <a:gd name="connsiteX55" fmla="*/ 248732 w 2073835"/>
                <a:gd name="connsiteY55" fmla="*/ 530134 h 1018179"/>
                <a:gd name="connsiteX56" fmla="*/ 193673 w 2073835"/>
                <a:gd name="connsiteY56" fmla="*/ 531208 h 1018179"/>
                <a:gd name="connsiteX57" fmla="*/ 95890 w 2073835"/>
                <a:gd name="connsiteY57" fmla="*/ 546450 h 1018179"/>
                <a:gd name="connsiteX58" fmla="*/ 255095 w 2073835"/>
                <a:gd name="connsiteY58" fmla="*/ 382827 h 1018179"/>
                <a:gd name="connsiteX59" fmla="*/ 397175 w 2073835"/>
                <a:gd name="connsiteY59" fmla="*/ 358249 h 1018179"/>
                <a:gd name="connsiteX60" fmla="*/ 404243 w 2073835"/>
                <a:gd name="connsiteY60" fmla="*/ 358551 h 1018179"/>
                <a:gd name="connsiteX61" fmla="*/ 449181 w 2073835"/>
                <a:gd name="connsiteY61" fmla="*/ 324533 h 1018179"/>
                <a:gd name="connsiteX62" fmla="*/ 440910 w 2073835"/>
                <a:gd name="connsiteY62" fmla="*/ 321817 h 1018179"/>
                <a:gd name="connsiteX63" fmla="*/ 284963 w 2073835"/>
                <a:gd name="connsiteY63" fmla="*/ 293776 h 1018179"/>
                <a:gd name="connsiteX64" fmla="*/ 483374 w 2073835"/>
                <a:gd name="connsiteY64" fmla="*/ 180851 h 1018179"/>
                <a:gd name="connsiteX65" fmla="*/ 644966 w 2073835"/>
                <a:gd name="connsiteY65" fmla="*/ 201719 h 1018179"/>
                <a:gd name="connsiteX66" fmla="*/ 654610 w 2073835"/>
                <a:gd name="connsiteY66" fmla="*/ 205195 h 1018179"/>
                <a:gd name="connsiteX67" fmla="*/ 659458 w 2073835"/>
                <a:gd name="connsiteY67" fmla="*/ 202751 h 1018179"/>
                <a:gd name="connsiteX68" fmla="*/ 693065 w 2073835"/>
                <a:gd name="connsiteY68" fmla="*/ 191267 h 1018179"/>
                <a:gd name="connsiteX69" fmla="*/ 667080 w 2073835"/>
                <a:gd name="connsiteY69" fmla="*/ 172930 h 1018179"/>
                <a:gd name="connsiteX70" fmla="*/ 526180 w 2073835"/>
                <a:gd name="connsiteY70" fmla="*/ 100454 h 1018179"/>
                <a:gd name="connsiteX71" fmla="*/ 683757 w 2073835"/>
                <a:gd name="connsiteY71" fmla="*/ 48863 h 1018179"/>
                <a:gd name="connsiteX72" fmla="*/ 748960 w 2073835"/>
                <a:gd name="connsiteY72" fmla="*/ 50577 h 1018179"/>
                <a:gd name="connsiteX73" fmla="*/ 881341 w 2073835"/>
                <a:gd name="connsiteY73" fmla="*/ 107728 h 1018179"/>
                <a:gd name="connsiteX74" fmla="*/ 929904 w 2073835"/>
                <a:gd name="connsiteY74" fmla="*/ 142511 h 1018179"/>
                <a:gd name="connsiteX75" fmla="*/ 971678 w 2073835"/>
                <a:gd name="connsiteY75" fmla="*/ 140534 h 1018179"/>
                <a:gd name="connsiteX76" fmla="*/ 960141 w 2073835"/>
                <a:gd name="connsiteY76" fmla="*/ 125282 h 1018179"/>
                <a:gd name="connsiteX77" fmla="*/ 847922 w 2073835"/>
                <a:gd name="connsiteY77" fmla="*/ 13423 h 1018179"/>
                <a:gd name="connsiteX78" fmla="*/ 941222 w 2073835"/>
                <a:gd name="connsiteY78" fmla="*/ 1295 h 1018179"/>
                <a:gd name="connsiteX0-1" fmla="*/ 941222 w 2073835"/>
                <a:gd name="connsiteY0-2" fmla="*/ 1295 h 1018179"/>
                <a:gd name="connsiteX1-3" fmla="*/ 1075324 w 2073835"/>
                <a:gd name="connsiteY1-4" fmla="*/ 33590 h 1018179"/>
                <a:gd name="connsiteX2-5" fmla="*/ 1184084 w 2073835"/>
                <a:gd name="connsiteY2-6" fmla="*/ 128259 h 1018179"/>
                <a:gd name="connsiteX3-7" fmla="*/ 1212920 w 2073835"/>
                <a:gd name="connsiteY3-8" fmla="*/ 166945 h 1018179"/>
                <a:gd name="connsiteX4-9" fmla="*/ 1242709 w 2073835"/>
                <a:gd name="connsiteY4-10" fmla="*/ 174112 h 1018179"/>
                <a:gd name="connsiteX5-11" fmla="*/ 1238958 w 2073835"/>
                <a:gd name="connsiteY5-12" fmla="*/ 157124 h 1018179"/>
                <a:gd name="connsiteX6-13" fmla="*/ 1183625 w 2073835"/>
                <a:gd name="connsiteY6-14" fmla="*/ 8652 h 1018179"/>
                <a:gd name="connsiteX7-15" fmla="*/ 1196051 w 2073835"/>
                <a:gd name="connsiteY7-16" fmla="*/ 6190 h 1018179"/>
                <a:gd name="connsiteX8-17" fmla="*/ 1381889 w 2073835"/>
                <a:gd name="connsiteY8-18" fmla="*/ 121834 h 1018179"/>
                <a:gd name="connsiteX9-19" fmla="*/ 1441247 w 2073835"/>
                <a:gd name="connsiteY9-20" fmla="*/ 253240 h 1018179"/>
                <a:gd name="connsiteX10-21" fmla="*/ 1442778 w 2073835"/>
                <a:gd name="connsiteY10-22" fmla="*/ 260415 h 1018179"/>
                <a:gd name="connsiteX11-23" fmla="*/ 1476284 w 2073835"/>
                <a:gd name="connsiteY11-24" fmla="*/ 277306 h 1018179"/>
                <a:gd name="connsiteX12-25" fmla="*/ 1497407 w 2073835"/>
                <a:gd name="connsiteY12-26" fmla="*/ 262750 h 1018179"/>
                <a:gd name="connsiteX13-27" fmla="*/ 1478496 w 2073835"/>
                <a:gd name="connsiteY13-28" fmla="*/ 105434 h 1018179"/>
                <a:gd name="connsiteX14-29" fmla="*/ 1644628 w 2073835"/>
                <a:gd name="connsiteY14-30" fmla="*/ 262020 h 1018179"/>
                <a:gd name="connsiteX15-31" fmla="*/ 1671460 w 2073835"/>
                <a:gd name="connsiteY15-32" fmla="*/ 403691 h 1018179"/>
                <a:gd name="connsiteX16-33" fmla="*/ 1670350 w 2073835"/>
                <a:gd name="connsiteY16-34" fmla="*/ 445054 h 1018179"/>
                <a:gd name="connsiteX17-35" fmla="*/ 1694126 w 2073835"/>
                <a:gd name="connsiteY17-36" fmla="*/ 470904 h 1018179"/>
                <a:gd name="connsiteX18-37" fmla="*/ 1700545 w 2073835"/>
                <a:gd name="connsiteY18-38" fmla="*/ 456384 h 1018179"/>
                <a:gd name="connsiteX19-39" fmla="*/ 1743850 w 2073835"/>
                <a:gd name="connsiteY19-40" fmla="*/ 303968 h 1018179"/>
                <a:gd name="connsiteX20-41" fmla="*/ 1836628 w 2073835"/>
                <a:gd name="connsiteY20-42" fmla="*/ 512562 h 1018179"/>
                <a:gd name="connsiteX21-43" fmla="*/ 1818797 w 2073835"/>
                <a:gd name="connsiteY21-44" fmla="*/ 616449 h 1018179"/>
                <a:gd name="connsiteX22-45" fmla="*/ 1809330 w 2073835"/>
                <a:gd name="connsiteY22-46" fmla="*/ 643932 h 1018179"/>
                <a:gd name="connsiteX23-47" fmla="*/ 1828639 w 2073835"/>
                <a:gd name="connsiteY23-48" fmla="*/ 692088 h 1018179"/>
                <a:gd name="connsiteX24-49" fmla="*/ 1841046 w 2073835"/>
                <a:gd name="connsiteY24-50" fmla="*/ 678131 h 1018179"/>
                <a:gd name="connsiteX25-51" fmla="*/ 1928839 w 2073835"/>
                <a:gd name="connsiteY25-52" fmla="*/ 546229 h 1018179"/>
                <a:gd name="connsiteX26-53" fmla="*/ 1953464 w 2073835"/>
                <a:gd name="connsiteY26-54" fmla="*/ 773194 h 1018179"/>
                <a:gd name="connsiteX27-55" fmla="*/ 1925321 w 2073835"/>
                <a:gd name="connsiteY27-56" fmla="*/ 833887 h 1018179"/>
                <a:gd name="connsiteX28-57" fmla="*/ 1887788 w 2073835"/>
                <a:gd name="connsiteY28-58" fmla="*/ 889545 h 1018179"/>
                <a:gd name="connsiteX29-59" fmla="*/ 1901384 w 2073835"/>
                <a:gd name="connsiteY29-60" fmla="*/ 958383 h 1018179"/>
                <a:gd name="connsiteX30-61" fmla="*/ 1901664 w 2073835"/>
                <a:gd name="connsiteY30-62" fmla="*/ 963928 h 1018179"/>
                <a:gd name="connsiteX31-63" fmla="*/ 1911505 w 2073835"/>
                <a:gd name="connsiteY31-64" fmla="*/ 960749 h 1018179"/>
                <a:gd name="connsiteX32-65" fmla="*/ 2059875 w 2073835"/>
                <a:gd name="connsiteY32-66" fmla="*/ 818704 h 1018179"/>
                <a:gd name="connsiteX33-67" fmla="*/ 2053441 w 2073835"/>
                <a:gd name="connsiteY33-68" fmla="*/ 1018052 h 1018179"/>
                <a:gd name="connsiteX34-69" fmla="*/ 2053388 w 2073835"/>
                <a:gd name="connsiteY34-70" fmla="*/ 1018179 h 1018179"/>
                <a:gd name="connsiteX35-71" fmla="*/ 1827546 w 2073835"/>
                <a:gd name="connsiteY35-72" fmla="*/ 1018179 h 1018179"/>
                <a:gd name="connsiteX36-73" fmla="*/ 1826757 w 2073835"/>
                <a:gd name="connsiteY36-74" fmla="*/ 1011530 h 1018179"/>
                <a:gd name="connsiteX37-75" fmla="*/ 1286369 w 2073835"/>
                <a:gd name="connsiteY37-76" fmla="*/ 1011530 h 1018179"/>
                <a:gd name="connsiteX38-77" fmla="*/ 1284390 w 2073835"/>
                <a:gd name="connsiteY38-78" fmla="*/ 991895 h 1018179"/>
                <a:gd name="connsiteX39-79" fmla="*/ 993926 w 2073835"/>
                <a:gd name="connsiteY39-80" fmla="*/ 755160 h 1018179"/>
                <a:gd name="connsiteX40-81" fmla="*/ 703463 w 2073835"/>
                <a:gd name="connsiteY40-82" fmla="*/ 991895 h 1018179"/>
                <a:gd name="connsiteX41-83" fmla="*/ 701483 w 2073835"/>
                <a:gd name="connsiteY41-84" fmla="*/ 1011530 h 1018179"/>
                <a:gd name="connsiteX42-85" fmla="*/ 83785 w 2073835"/>
                <a:gd name="connsiteY42-86" fmla="*/ 1011530 h 1018179"/>
                <a:gd name="connsiteX43-87" fmla="*/ 84222 w 2073835"/>
                <a:gd name="connsiteY43-88" fmla="*/ 1002870 h 1018179"/>
                <a:gd name="connsiteX44-89" fmla="*/ 39947 w 2073835"/>
                <a:gd name="connsiteY44-90" fmla="*/ 1005608 h 1018179"/>
                <a:gd name="connsiteX45-91" fmla="*/ 1517 w 2073835"/>
                <a:gd name="connsiteY45-92" fmla="*/ 1014873 h 1018179"/>
                <a:gd name="connsiteX46-93" fmla="*/ 101434 w 2073835"/>
                <a:gd name="connsiteY46-94" fmla="*/ 882551 h 1018179"/>
                <a:gd name="connsiteX47-95" fmla="*/ 101449 w 2073835"/>
                <a:gd name="connsiteY47-96" fmla="*/ 882540 h 1018179"/>
                <a:gd name="connsiteX48-97" fmla="*/ 118438 w 2073835"/>
                <a:gd name="connsiteY48-98" fmla="*/ 796523 h 1018179"/>
                <a:gd name="connsiteX49-99" fmla="*/ 90983 w 2073835"/>
                <a:gd name="connsiteY49-100" fmla="*/ 806526 h 1018179"/>
                <a:gd name="connsiteX50-101" fmla="*/ 3409 w 2073835"/>
                <a:gd name="connsiteY50-102" fmla="*/ 852621 h 1018179"/>
                <a:gd name="connsiteX51-103" fmla="*/ 101028 w 2073835"/>
                <a:gd name="connsiteY51-104" fmla="*/ 646249 h 1018179"/>
                <a:gd name="connsiteX52-105" fmla="*/ 191411 w 2073835"/>
                <a:gd name="connsiteY52-106" fmla="*/ 592012 h 1018179"/>
                <a:gd name="connsiteX53-107" fmla="*/ 215724 w 2073835"/>
                <a:gd name="connsiteY53-108" fmla="*/ 582337 h 1018179"/>
                <a:gd name="connsiteX54-109" fmla="*/ 248732 w 2073835"/>
                <a:gd name="connsiteY54-110" fmla="*/ 530134 h 1018179"/>
                <a:gd name="connsiteX55-111" fmla="*/ 193673 w 2073835"/>
                <a:gd name="connsiteY55-112" fmla="*/ 531208 h 1018179"/>
                <a:gd name="connsiteX56-113" fmla="*/ 95890 w 2073835"/>
                <a:gd name="connsiteY56-114" fmla="*/ 546450 h 1018179"/>
                <a:gd name="connsiteX57-115" fmla="*/ 255095 w 2073835"/>
                <a:gd name="connsiteY57-116" fmla="*/ 382827 h 1018179"/>
                <a:gd name="connsiteX58-117" fmla="*/ 397175 w 2073835"/>
                <a:gd name="connsiteY58-118" fmla="*/ 358249 h 1018179"/>
                <a:gd name="connsiteX59-119" fmla="*/ 404243 w 2073835"/>
                <a:gd name="connsiteY59-120" fmla="*/ 358551 h 1018179"/>
                <a:gd name="connsiteX60-121" fmla="*/ 449181 w 2073835"/>
                <a:gd name="connsiteY60-122" fmla="*/ 324533 h 1018179"/>
                <a:gd name="connsiteX61-123" fmla="*/ 440910 w 2073835"/>
                <a:gd name="connsiteY61-124" fmla="*/ 321817 h 1018179"/>
                <a:gd name="connsiteX62-125" fmla="*/ 284963 w 2073835"/>
                <a:gd name="connsiteY62-126" fmla="*/ 293776 h 1018179"/>
                <a:gd name="connsiteX63-127" fmla="*/ 483374 w 2073835"/>
                <a:gd name="connsiteY63-128" fmla="*/ 180851 h 1018179"/>
                <a:gd name="connsiteX64-129" fmla="*/ 644966 w 2073835"/>
                <a:gd name="connsiteY64-130" fmla="*/ 201719 h 1018179"/>
                <a:gd name="connsiteX65-131" fmla="*/ 654610 w 2073835"/>
                <a:gd name="connsiteY65-132" fmla="*/ 205195 h 1018179"/>
                <a:gd name="connsiteX66-133" fmla="*/ 659458 w 2073835"/>
                <a:gd name="connsiteY66-134" fmla="*/ 202751 h 1018179"/>
                <a:gd name="connsiteX67-135" fmla="*/ 693065 w 2073835"/>
                <a:gd name="connsiteY67-136" fmla="*/ 191267 h 1018179"/>
                <a:gd name="connsiteX68-137" fmla="*/ 667080 w 2073835"/>
                <a:gd name="connsiteY68-138" fmla="*/ 172930 h 1018179"/>
                <a:gd name="connsiteX69-139" fmla="*/ 526180 w 2073835"/>
                <a:gd name="connsiteY69-140" fmla="*/ 100454 h 1018179"/>
                <a:gd name="connsiteX70-141" fmla="*/ 683757 w 2073835"/>
                <a:gd name="connsiteY70-142" fmla="*/ 48863 h 1018179"/>
                <a:gd name="connsiteX71-143" fmla="*/ 748960 w 2073835"/>
                <a:gd name="connsiteY71-144" fmla="*/ 50577 h 1018179"/>
                <a:gd name="connsiteX72-145" fmla="*/ 881341 w 2073835"/>
                <a:gd name="connsiteY72-146" fmla="*/ 107728 h 1018179"/>
                <a:gd name="connsiteX73-147" fmla="*/ 929904 w 2073835"/>
                <a:gd name="connsiteY73-148" fmla="*/ 142511 h 1018179"/>
                <a:gd name="connsiteX74-149" fmla="*/ 971678 w 2073835"/>
                <a:gd name="connsiteY74-150" fmla="*/ 140534 h 1018179"/>
                <a:gd name="connsiteX75-151" fmla="*/ 960141 w 2073835"/>
                <a:gd name="connsiteY75-152" fmla="*/ 125282 h 1018179"/>
                <a:gd name="connsiteX76-153" fmla="*/ 847922 w 2073835"/>
                <a:gd name="connsiteY76-154" fmla="*/ 13423 h 1018179"/>
                <a:gd name="connsiteX77-155" fmla="*/ 941222 w 2073835"/>
                <a:gd name="connsiteY77-156" fmla="*/ 1295 h 1018179"/>
                <a:gd name="connsiteX0-157" fmla="*/ 941222 w 2073835"/>
                <a:gd name="connsiteY0-158" fmla="*/ 1295 h 1018179"/>
                <a:gd name="connsiteX1-159" fmla="*/ 1075324 w 2073835"/>
                <a:gd name="connsiteY1-160" fmla="*/ 33590 h 1018179"/>
                <a:gd name="connsiteX2-161" fmla="*/ 1184084 w 2073835"/>
                <a:gd name="connsiteY2-162" fmla="*/ 128259 h 1018179"/>
                <a:gd name="connsiteX3-163" fmla="*/ 1212920 w 2073835"/>
                <a:gd name="connsiteY3-164" fmla="*/ 166945 h 1018179"/>
                <a:gd name="connsiteX4-165" fmla="*/ 1242709 w 2073835"/>
                <a:gd name="connsiteY4-166" fmla="*/ 174112 h 1018179"/>
                <a:gd name="connsiteX5-167" fmla="*/ 1238958 w 2073835"/>
                <a:gd name="connsiteY5-168" fmla="*/ 157124 h 1018179"/>
                <a:gd name="connsiteX6-169" fmla="*/ 1183625 w 2073835"/>
                <a:gd name="connsiteY6-170" fmla="*/ 8652 h 1018179"/>
                <a:gd name="connsiteX7-171" fmla="*/ 1196051 w 2073835"/>
                <a:gd name="connsiteY7-172" fmla="*/ 6190 h 1018179"/>
                <a:gd name="connsiteX8-173" fmla="*/ 1381889 w 2073835"/>
                <a:gd name="connsiteY8-174" fmla="*/ 121834 h 1018179"/>
                <a:gd name="connsiteX9-175" fmla="*/ 1441247 w 2073835"/>
                <a:gd name="connsiteY9-176" fmla="*/ 253240 h 1018179"/>
                <a:gd name="connsiteX10-177" fmla="*/ 1442778 w 2073835"/>
                <a:gd name="connsiteY10-178" fmla="*/ 260415 h 1018179"/>
                <a:gd name="connsiteX11-179" fmla="*/ 1476284 w 2073835"/>
                <a:gd name="connsiteY11-180" fmla="*/ 277306 h 1018179"/>
                <a:gd name="connsiteX12-181" fmla="*/ 1497407 w 2073835"/>
                <a:gd name="connsiteY12-182" fmla="*/ 262750 h 1018179"/>
                <a:gd name="connsiteX13-183" fmla="*/ 1478496 w 2073835"/>
                <a:gd name="connsiteY13-184" fmla="*/ 105434 h 1018179"/>
                <a:gd name="connsiteX14-185" fmla="*/ 1644628 w 2073835"/>
                <a:gd name="connsiteY14-186" fmla="*/ 262020 h 1018179"/>
                <a:gd name="connsiteX15-187" fmla="*/ 1671460 w 2073835"/>
                <a:gd name="connsiteY15-188" fmla="*/ 403691 h 1018179"/>
                <a:gd name="connsiteX16-189" fmla="*/ 1670350 w 2073835"/>
                <a:gd name="connsiteY16-190" fmla="*/ 445054 h 1018179"/>
                <a:gd name="connsiteX17-191" fmla="*/ 1694126 w 2073835"/>
                <a:gd name="connsiteY17-192" fmla="*/ 470904 h 1018179"/>
                <a:gd name="connsiteX18-193" fmla="*/ 1707195 w 2073835"/>
                <a:gd name="connsiteY18-194" fmla="*/ 443083 h 1018179"/>
                <a:gd name="connsiteX19-195" fmla="*/ 1743850 w 2073835"/>
                <a:gd name="connsiteY19-196" fmla="*/ 303968 h 1018179"/>
                <a:gd name="connsiteX20-197" fmla="*/ 1836628 w 2073835"/>
                <a:gd name="connsiteY20-198" fmla="*/ 512562 h 1018179"/>
                <a:gd name="connsiteX21-199" fmla="*/ 1818797 w 2073835"/>
                <a:gd name="connsiteY21-200" fmla="*/ 616449 h 1018179"/>
                <a:gd name="connsiteX22-201" fmla="*/ 1809330 w 2073835"/>
                <a:gd name="connsiteY22-202" fmla="*/ 643932 h 1018179"/>
                <a:gd name="connsiteX23-203" fmla="*/ 1828639 w 2073835"/>
                <a:gd name="connsiteY23-204" fmla="*/ 692088 h 1018179"/>
                <a:gd name="connsiteX24-205" fmla="*/ 1841046 w 2073835"/>
                <a:gd name="connsiteY24-206" fmla="*/ 678131 h 1018179"/>
                <a:gd name="connsiteX25-207" fmla="*/ 1928839 w 2073835"/>
                <a:gd name="connsiteY25-208" fmla="*/ 546229 h 1018179"/>
                <a:gd name="connsiteX26-209" fmla="*/ 1953464 w 2073835"/>
                <a:gd name="connsiteY26-210" fmla="*/ 773194 h 1018179"/>
                <a:gd name="connsiteX27-211" fmla="*/ 1925321 w 2073835"/>
                <a:gd name="connsiteY27-212" fmla="*/ 833887 h 1018179"/>
                <a:gd name="connsiteX28-213" fmla="*/ 1887788 w 2073835"/>
                <a:gd name="connsiteY28-214" fmla="*/ 889545 h 1018179"/>
                <a:gd name="connsiteX29-215" fmla="*/ 1901384 w 2073835"/>
                <a:gd name="connsiteY29-216" fmla="*/ 958383 h 1018179"/>
                <a:gd name="connsiteX30-217" fmla="*/ 1901664 w 2073835"/>
                <a:gd name="connsiteY30-218" fmla="*/ 963928 h 1018179"/>
                <a:gd name="connsiteX31-219" fmla="*/ 1911505 w 2073835"/>
                <a:gd name="connsiteY31-220" fmla="*/ 960749 h 1018179"/>
                <a:gd name="connsiteX32-221" fmla="*/ 2059875 w 2073835"/>
                <a:gd name="connsiteY32-222" fmla="*/ 818704 h 1018179"/>
                <a:gd name="connsiteX33-223" fmla="*/ 2053441 w 2073835"/>
                <a:gd name="connsiteY33-224" fmla="*/ 1018052 h 1018179"/>
                <a:gd name="connsiteX34-225" fmla="*/ 2053388 w 2073835"/>
                <a:gd name="connsiteY34-226" fmla="*/ 1018179 h 1018179"/>
                <a:gd name="connsiteX35-227" fmla="*/ 1827546 w 2073835"/>
                <a:gd name="connsiteY35-228" fmla="*/ 1018179 h 1018179"/>
                <a:gd name="connsiteX36-229" fmla="*/ 1826757 w 2073835"/>
                <a:gd name="connsiteY36-230" fmla="*/ 1011530 h 1018179"/>
                <a:gd name="connsiteX37-231" fmla="*/ 1286369 w 2073835"/>
                <a:gd name="connsiteY37-232" fmla="*/ 1011530 h 1018179"/>
                <a:gd name="connsiteX38-233" fmla="*/ 1284390 w 2073835"/>
                <a:gd name="connsiteY38-234" fmla="*/ 991895 h 1018179"/>
                <a:gd name="connsiteX39-235" fmla="*/ 993926 w 2073835"/>
                <a:gd name="connsiteY39-236" fmla="*/ 755160 h 1018179"/>
                <a:gd name="connsiteX40-237" fmla="*/ 703463 w 2073835"/>
                <a:gd name="connsiteY40-238" fmla="*/ 991895 h 1018179"/>
                <a:gd name="connsiteX41-239" fmla="*/ 701483 w 2073835"/>
                <a:gd name="connsiteY41-240" fmla="*/ 1011530 h 1018179"/>
                <a:gd name="connsiteX42-241" fmla="*/ 83785 w 2073835"/>
                <a:gd name="connsiteY42-242" fmla="*/ 1011530 h 1018179"/>
                <a:gd name="connsiteX43-243" fmla="*/ 84222 w 2073835"/>
                <a:gd name="connsiteY43-244" fmla="*/ 1002870 h 1018179"/>
                <a:gd name="connsiteX44-245" fmla="*/ 39947 w 2073835"/>
                <a:gd name="connsiteY44-246" fmla="*/ 1005608 h 1018179"/>
                <a:gd name="connsiteX45-247" fmla="*/ 1517 w 2073835"/>
                <a:gd name="connsiteY45-248" fmla="*/ 1014873 h 1018179"/>
                <a:gd name="connsiteX46-249" fmla="*/ 101434 w 2073835"/>
                <a:gd name="connsiteY46-250" fmla="*/ 882551 h 1018179"/>
                <a:gd name="connsiteX47-251" fmla="*/ 101449 w 2073835"/>
                <a:gd name="connsiteY47-252" fmla="*/ 882540 h 1018179"/>
                <a:gd name="connsiteX48-253" fmla="*/ 118438 w 2073835"/>
                <a:gd name="connsiteY48-254" fmla="*/ 796523 h 1018179"/>
                <a:gd name="connsiteX49-255" fmla="*/ 90983 w 2073835"/>
                <a:gd name="connsiteY49-256" fmla="*/ 806526 h 1018179"/>
                <a:gd name="connsiteX50-257" fmla="*/ 3409 w 2073835"/>
                <a:gd name="connsiteY50-258" fmla="*/ 852621 h 1018179"/>
                <a:gd name="connsiteX51-259" fmla="*/ 101028 w 2073835"/>
                <a:gd name="connsiteY51-260" fmla="*/ 646249 h 1018179"/>
                <a:gd name="connsiteX52-261" fmla="*/ 191411 w 2073835"/>
                <a:gd name="connsiteY52-262" fmla="*/ 592012 h 1018179"/>
                <a:gd name="connsiteX53-263" fmla="*/ 215724 w 2073835"/>
                <a:gd name="connsiteY53-264" fmla="*/ 582337 h 1018179"/>
                <a:gd name="connsiteX54-265" fmla="*/ 248732 w 2073835"/>
                <a:gd name="connsiteY54-266" fmla="*/ 530134 h 1018179"/>
                <a:gd name="connsiteX55-267" fmla="*/ 193673 w 2073835"/>
                <a:gd name="connsiteY55-268" fmla="*/ 531208 h 1018179"/>
                <a:gd name="connsiteX56-269" fmla="*/ 95890 w 2073835"/>
                <a:gd name="connsiteY56-270" fmla="*/ 546450 h 1018179"/>
                <a:gd name="connsiteX57-271" fmla="*/ 255095 w 2073835"/>
                <a:gd name="connsiteY57-272" fmla="*/ 382827 h 1018179"/>
                <a:gd name="connsiteX58-273" fmla="*/ 397175 w 2073835"/>
                <a:gd name="connsiteY58-274" fmla="*/ 358249 h 1018179"/>
                <a:gd name="connsiteX59-275" fmla="*/ 404243 w 2073835"/>
                <a:gd name="connsiteY59-276" fmla="*/ 358551 h 1018179"/>
                <a:gd name="connsiteX60-277" fmla="*/ 449181 w 2073835"/>
                <a:gd name="connsiteY60-278" fmla="*/ 324533 h 1018179"/>
                <a:gd name="connsiteX61-279" fmla="*/ 440910 w 2073835"/>
                <a:gd name="connsiteY61-280" fmla="*/ 321817 h 1018179"/>
                <a:gd name="connsiteX62-281" fmla="*/ 284963 w 2073835"/>
                <a:gd name="connsiteY62-282" fmla="*/ 293776 h 1018179"/>
                <a:gd name="connsiteX63-283" fmla="*/ 483374 w 2073835"/>
                <a:gd name="connsiteY63-284" fmla="*/ 180851 h 1018179"/>
                <a:gd name="connsiteX64-285" fmla="*/ 644966 w 2073835"/>
                <a:gd name="connsiteY64-286" fmla="*/ 201719 h 1018179"/>
                <a:gd name="connsiteX65-287" fmla="*/ 654610 w 2073835"/>
                <a:gd name="connsiteY65-288" fmla="*/ 205195 h 1018179"/>
                <a:gd name="connsiteX66-289" fmla="*/ 659458 w 2073835"/>
                <a:gd name="connsiteY66-290" fmla="*/ 202751 h 1018179"/>
                <a:gd name="connsiteX67-291" fmla="*/ 693065 w 2073835"/>
                <a:gd name="connsiteY67-292" fmla="*/ 191267 h 1018179"/>
                <a:gd name="connsiteX68-293" fmla="*/ 667080 w 2073835"/>
                <a:gd name="connsiteY68-294" fmla="*/ 172930 h 1018179"/>
                <a:gd name="connsiteX69-295" fmla="*/ 526180 w 2073835"/>
                <a:gd name="connsiteY69-296" fmla="*/ 100454 h 1018179"/>
                <a:gd name="connsiteX70-297" fmla="*/ 683757 w 2073835"/>
                <a:gd name="connsiteY70-298" fmla="*/ 48863 h 1018179"/>
                <a:gd name="connsiteX71-299" fmla="*/ 748960 w 2073835"/>
                <a:gd name="connsiteY71-300" fmla="*/ 50577 h 1018179"/>
                <a:gd name="connsiteX72-301" fmla="*/ 881341 w 2073835"/>
                <a:gd name="connsiteY72-302" fmla="*/ 107728 h 1018179"/>
                <a:gd name="connsiteX73-303" fmla="*/ 929904 w 2073835"/>
                <a:gd name="connsiteY73-304" fmla="*/ 142511 h 1018179"/>
                <a:gd name="connsiteX74-305" fmla="*/ 971678 w 2073835"/>
                <a:gd name="connsiteY74-306" fmla="*/ 140534 h 1018179"/>
                <a:gd name="connsiteX75-307" fmla="*/ 960141 w 2073835"/>
                <a:gd name="connsiteY75-308" fmla="*/ 125282 h 1018179"/>
                <a:gd name="connsiteX76-309" fmla="*/ 847922 w 2073835"/>
                <a:gd name="connsiteY76-310" fmla="*/ 13423 h 1018179"/>
                <a:gd name="connsiteX77-311" fmla="*/ 941222 w 2073835"/>
                <a:gd name="connsiteY77-312" fmla="*/ 1295 h 1018179"/>
                <a:gd name="connsiteX0-313" fmla="*/ 941222 w 2073835"/>
                <a:gd name="connsiteY0-314" fmla="*/ 1295 h 1018179"/>
                <a:gd name="connsiteX1-315" fmla="*/ 1075324 w 2073835"/>
                <a:gd name="connsiteY1-316" fmla="*/ 33590 h 1018179"/>
                <a:gd name="connsiteX2-317" fmla="*/ 1184084 w 2073835"/>
                <a:gd name="connsiteY2-318" fmla="*/ 128259 h 1018179"/>
                <a:gd name="connsiteX3-319" fmla="*/ 1212920 w 2073835"/>
                <a:gd name="connsiteY3-320" fmla="*/ 166945 h 1018179"/>
                <a:gd name="connsiteX4-321" fmla="*/ 1242709 w 2073835"/>
                <a:gd name="connsiteY4-322" fmla="*/ 174112 h 1018179"/>
                <a:gd name="connsiteX5-323" fmla="*/ 1238958 w 2073835"/>
                <a:gd name="connsiteY5-324" fmla="*/ 157124 h 1018179"/>
                <a:gd name="connsiteX6-325" fmla="*/ 1183625 w 2073835"/>
                <a:gd name="connsiteY6-326" fmla="*/ 8652 h 1018179"/>
                <a:gd name="connsiteX7-327" fmla="*/ 1196051 w 2073835"/>
                <a:gd name="connsiteY7-328" fmla="*/ 6190 h 1018179"/>
                <a:gd name="connsiteX8-329" fmla="*/ 1381889 w 2073835"/>
                <a:gd name="connsiteY8-330" fmla="*/ 121834 h 1018179"/>
                <a:gd name="connsiteX9-331" fmla="*/ 1441247 w 2073835"/>
                <a:gd name="connsiteY9-332" fmla="*/ 253240 h 1018179"/>
                <a:gd name="connsiteX10-333" fmla="*/ 1442778 w 2073835"/>
                <a:gd name="connsiteY10-334" fmla="*/ 260415 h 1018179"/>
                <a:gd name="connsiteX11-335" fmla="*/ 1476284 w 2073835"/>
                <a:gd name="connsiteY11-336" fmla="*/ 277306 h 1018179"/>
                <a:gd name="connsiteX12-337" fmla="*/ 1497407 w 2073835"/>
                <a:gd name="connsiteY12-338" fmla="*/ 262750 h 1018179"/>
                <a:gd name="connsiteX13-339" fmla="*/ 1478496 w 2073835"/>
                <a:gd name="connsiteY13-340" fmla="*/ 105434 h 1018179"/>
                <a:gd name="connsiteX14-341" fmla="*/ 1644628 w 2073835"/>
                <a:gd name="connsiteY14-342" fmla="*/ 262020 h 1018179"/>
                <a:gd name="connsiteX15-343" fmla="*/ 1671460 w 2073835"/>
                <a:gd name="connsiteY15-344" fmla="*/ 403691 h 1018179"/>
                <a:gd name="connsiteX16-345" fmla="*/ 1670350 w 2073835"/>
                <a:gd name="connsiteY16-346" fmla="*/ 445054 h 1018179"/>
                <a:gd name="connsiteX17-347" fmla="*/ 1694126 w 2073835"/>
                <a:gd name="connsiteY17-348" fmla="*/ 470904 h 1018179"/>
                <a:gd name="connsiteX18-349" fmla="*/ 1707195 w 2073835"/>
                <a:gd name="connsiteY18-350" fmla="*/ 443083 h 1018179"/>
                <a:gd name="connsiteX19-351" fmla="*/ 1743850 w 2073835"/>
                <a:gd name="connsiteY19-352" fmla="*/ 303968 h 1018179"/>
                <a:gd name="connsiteX20-353" fmla="*/ 1836628 w 2073835"/>
                <a:gd name="connsiteY20-354" fmla="*/ 512562 h 1018179"/>
                <a:gd name="connsiteX21-355" fmla="*/ 1818797 w 2073835"/>
                <a:gd name="connsiteY21-356" fmla="*/ 616449 h 1018179"/>
                <a:gd name="connsiteX22-357" fmla="*/ 1809330 w 2073835"/>
                <a:gd name="connsiteY22-358" fmla="*/ 643932 h 1018179"/>
                <a:gd name="connsiteX23-359" fmla="*/ 1835289 w 2073835"/>
                <a:gd name="connsiteY23-360" fmla="*/ 688763 h 1018179"/>
                <a:gd name="connsiteX24-361" fmla="*/ 1841046 w 2073835"/>
                <a:gd name="connsiteY24-362" fmla="*/ 678131 h 1018179"/>
                <a:gd name="connsiteX25-363" fmla="*/ 1928839 w 2073835"/>
                <a:gd name="connsiteY25-364" fmla="*/ 546229 h 1018179"/>
                <a:gd name="connsiteX26-365" fmla="*/ 1953464 w 2073835"/>
                <a:gd name="connsiteY26-366" fmla="*/ 773194 h 1018179"/>
                <a:gd name="connsiteX27-367" fmla="*/ 1925321 w 2073835"/>
                <a:gd name="connsiteY27-368" fmla="*/ 833887 h 1018179"/>
                <a:gd name="connsiteX28-369" fmla="*/ 1887788 w 2073835"/>
                <a:gd name="connsiteY28-370" fmla="*/ 889545 h 1018179"/>
                <a:gd name="connsiteX29-371" fmla="*/ 1901384 w 2073835"/>
                <a:gd name="connsiteY29-372" fmla="*/ 958383 h 1018179"/>
                <a:gd name="connsiteX30-373" fmla="*/ 1901664 w 2073835"/>
                <a:gd name="connsiteY30-374" fmla="*/ 963928 h 1018179"/>
                <a:gd name="connsiteX31-375" fmla="*/ 1911505 w 2073835"/>
                <a:gd name="connsiteY31-376" fmla="*/ 960749 h 1018179"/>
                <a:gd name="connsiteX32-377" fmla="*/ 2059875 w 2073835"/>
                <a:gd name="connsiteY32-378" fmla="*/ 818704 h 1018179"/>
                <a:gd name="connsiteX33-379" fmla="*/ 2053441 w 2073835"/>
                <a:gd name="connsiteY33-380" fmla="*/ 1018052 h 1018179"/>
                <a:gd name="connsiteX34-381" fmla="*/ 2053388 w 2073835"/>
                <a:gd name="connsiteY34-382" fmla="*/ 1018179 h 1018179"/>
                <a:gd name="connsiteX35-383" fmla="*/ 1827546 w 2073835"/>
                <a:gd name="connsiteY35-384" fmla="*/ 1018179 h 1018179"/>
                <a:gd name="connsiteX36-385" fmla="*/ 1826757 w 2073835"/>
                <a:gd name="connsiteY36-386" fmla="*/ 1011530 h 1018179"/>
                <a:gd name="connsiteX37-387" fmla="*/ 1286369 w 2073835"/>
                <a:gd name="connsiteY37-388" fmla="*/ 1011530 h 1018179"/>
                <a:gd name="connsiteX38-389" fmla="*/ 1284390 w 2073835"/>
                <a:gd name="connsiteY38-390" fmla="*/ 991895 h 1018179"/>
                <a:gd name="connsiteX39-391" fmla="*/ 993926 w 2073835"/>
                <a:gd name="connsiteY39-392" fmla="*/ 755160 h 1018179"/>
                <a:gd name="connsiteX40-393" fmla="*/ 703463 w 2073835"/>
                <a:gd name="connsiteY40-394" fmla="*/ 991895 h 1018179"/>
                <a:gd name="connsiteX41-395" fmla="*/ 701483 w 2073835"/>
                <a:gd name="connsiteY41-396" fmla="*/ 1011530 h 1018179"/>
                <a:gd name="connsiteX42-397" fmla="*/ 83785 w 2073835"/>
                <a:gd name="connsiteY42-398" fmla="*/ 1011530 h 1018179"/>
                <a:gd name="connsiteX43-399" fmla="*/ 84222 w 2073835"/>
                <a:gd name="connsiteY43-400" fmla="*/ 1002870 h 1018179"/>
                <a:gd name="connsiteX44-401" fmla="*/ 39947 w 2073835"/>
                <a:gd name="connsiteY44-402" fmla="*/ 1005608 h 1018179"/>
                <a:gd name="connsiteX45-403" fmla="*/ 1517 w 2073835"/>
                <a:gd name="connsiteY45-404" fmla="*/ 1014873 h 1018179"/>
                <a:gd name="connsiteX46-405" fmla="*/ 101434 w 2073835"/>
                <a:gd name="connsiteY46-406" fmla="*/ 882551 h 1018179"/>
                <a:gd name="connsiteX47-407" fmla="*/ 101449 w 2073835"/>
                <a:gd name="connsiteY47-408" fmla="*/ 882540 h 1018179"/>
                <a:gd name="connsiteX48-409" fmla="*/ 118438 w 2073835"/>
                <a:gd name="connsiteY48-410" fmla="*/ 796523 h 1018179"/>
                <a:gd name="connsiteX49-411" fmla="*/ 90983 w 2073835"/>
                <a:gd name="connsiteY49-412" fmla="*/ 806526 h 1018179"/>
                <a:gd name="connsiteX50-413" fmla="*/ 3409 w 2073835"/>
                <a:gd name="connsiteY50-414" fmla="*/ 852621 h 1018179"/>
                <a:gd name="connsiteX51-415" fmla="*/ 101028 w 2073835"/>
                <a:gd name="connsiteY51-416" fmla="*/ 646249 h 1018179"/>
                <a:gd name="connsiteX52-417" fmla="*/ 191411 w 2073835"/>
                <a:gd name="connsiteY52-418" fmla="*/ 592012 h 1018179"/>
                <a:gd name="connsiteX53-419" fmla="*/ 215724 w 2073835"/>
                <a:gd name="connsiteY53-420" fmla="*/ 582337 h 1018179"/>
                <a:gd name="connsiteX54-421" fmla="*/ 248732 w 2073835"/>
                <a:gd name="connsiteY54-422" fmla="*/ 530134 h 1018179"/>
                <a:gd name="connsiteX55-423" fmla="*/ 193673 w 2073835"/>
                <a:gd name="connsiteY55-424" fmla="*/ 531208 h 1018179"/>
                <a:gd name="connsiteX56-425" fmla="*/ 95890 w 2073835"/>
                <a:gd name="connsiteY56-426" fmla="*/ 546450 h 1018179"/>
                <a:gd name="connsiteX57-427" fmla="*/ 255095 w 2073835"/>
                <a:gd name="connsiteY57-428" fmla="*/ 382827 h 1018179"/>
                <a:gd name="connsiteX58-429" fmla="*/ 397175 w 2073835"/>
                <a:gd name="connsiteY58-430" fmla="*/ 358249 h 1018179"/>
                <a:gd name="connsiteX59-431" fmla="*/ 404243 w 2073835"/>
                <a:gd name="connsiteY59-432" fmla="*/ 358551 h 1018179"/>
                <a:gd name="connsiteX60-433" fmla="*/ 449181 w 2073835"/>
                <a:gd name="connsiteY60-434" fmla="*/ 324533 h 1018179"/>
                <a:gd name="connsiteX61-435" fmla="*/ 440910 w 2073835"/>
                <a:gd name="connsiteY61-436" fmla="*/ 321817 h 1018179"/>
                <a:gd name="connsiteX62-437" fmla="*/ 284963 w 2073835"/>
                <a:gd name="connsiteY62-438" fmla="*/ 293776 h 1018179"/>
                <a:gd name="connsiteX63-439" fmla="*/ 483374 w 2073835"/>
                <a:gd name="connsiteY63-440" fmla="*/ 180851 h 1018179"/>
                <a:gd name="connsiteX64-441" fmla="*/ 644966 w 2073835"/>
                <a:gd name="connsiteY64-442" fmla="*/ 201719 h 1018179"/>
                <a:gd name="connsiteX65-443" fmla="*/ 654610 w 2073835"/>
                <a:gd name="connsiteY65-444" fmla="*/ 205195 h 1018179"/>
                <a:gd name="connsiteX66-445" fmla="*/ 659458 w 2073835"/>
                <a:gd name="connsiteY66-446" fmla="*/ 202751 h 1018179"/>
                <a:gd name="connsiteX67-447" fmla="*/ 693065 w 2073835"/>
                <a:gd name="connsiteY67-448" fmla="*/ 191267 h 1018179"/>
                <a:gd name="connsiteX68-449" fmla="*/ 667080 w 2073835"/>
                <a:gd name="connsiteY68-450" fmla="*/ 172930 h 1018179"/>
                <a:gd name="connsiteX69-451" fmla="*/ 526180 w 2073835"/>
                <a:gd name="connsiteY69-452" fmla="*/ 100454 h 1018179"/>
                <a:gd name="connsiteX70-453" fmla="*/ 683757 w 2073835"/>
                <a:gd name="connsiteY70-454" fmla="*/ 48863 h 1018179"/>
                <a:gd name="connsiteX71-455" fmla="*/ 748960 w 2073835"/>
                <a:gd name="connsiteY71-456" fmla="*/ 50577 h 1018179"/>
                <a:gd name="connsiteX72-457" fmla="*/ 881341 w 2073835"/>
                <a:gd name="connsiteY72-458" fmla="*/ 107728 h 1018179"/>
                <a:gd name="connsiteX73-459" fmla="*/ 929904 w 2073835"/>
                <a:gd name="connsiteY73-460" fmla="*/ 142511 h 1018179"/>
                <a:gd name="connsiteX74-461" fmla="*/ 971678 w 2073835"/>
                <a:gd name="connsiteY74-462" fmla="*/ 140534 h 1018179"/>
                <a:gd name="connsiteX75-463" fmla="*/ 960141 w 2073835"/>
                <a:gd name="connsiteY75-464" fmla="*/ 125282 h 1018179"/>
                <a:gd name="connsiteX76-465" fmla="*/ 847922 w 2073835"/>
                <a:gd name="connsiteY76-466" fmla="*/ 13423 h 1018179"/>
                <a:gd name="connsiteX77-467" fmla="*/ 941222 w 2073835"/>
                <a:gd name="connsiteY77-468" fmla="*/ 1295 h 1018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Lst>
              <a:rect l="l" t="t" r="r" b="b"/>
              <a:pathLst>
                <a:path w="2073835" h="1018179">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solidFill>
                  <a:latin typeface="微软雅黑" panose="020B0503020204020204" charset="-122"/>
                  <a:ea typeface="微软雅黑" panose="020B0503020204020204" charset="-122"/>
                </a:rPr>
                <a:t>             </a:t>
              </a:r>
              <a:r>
                <a:rPr lang="en-US" altLang="zh-CN" sz="1600" dirty="0">
                  <a:solidFill>
                    <a:schemeClr val="tx1"/>
                  </a:solidFill>
                  <a:latin typeface="微软雅黑" panose="020B0503020204020204" charset="-122"/>
                  <a:ea typeface="微软雅黑" panose="020B0503020204020204" charset="-122"/>
                </a:rPr>
                <a:t>30%</a:t>
              </a:r>
              <a:endParaRPr lang="zh-CN" altLang="en-US" sz="1600" dirty="0">
                <a:solidFill>
                  <a:schemeClr val="tx1"/>
                </a:solidFill>
                <a:latin typeface="微软雅黑" panose="020B0503020204020204" charset="-122"/>
                <a:ea typeface="微软雅黑" panose="020B0503020204020204" charset="-122"/>
              </a:endParaRPr>
            </a:p>
          </p:txBody>
        </p:sp>
        <p:sp>
          <p:nvSpPr>
            <p:cNvPr id="32" name="矩形 31"/>
            <p:cNvSpPr/>
            <p:nvPr/>
          </p:nvSpPr>
          <p:spPr>
            <a:xfrm>
              <a:off x="4768909" y="2017913"/>
              <a:ext cx="2817600" cy="1562359"/>
            </a:xfrm>
            <a:prstGeom prst="rect">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dirty="0">
                <a:solidFill>
                  <a:schemeClr val="tx1"/>
                </a:solidFill>
                <a:latin typeface="微软雅黑" panose="020B0503020204020204" charset="-122"/>
                <a:ea typeface="微软雅黑" panose="020B0503020204020204" charset="-122"/>
              </a:endParaRPr>
            </a:p>
          </p:txBody>
        </p:sp>
        <p:grpSp>
          <p:nvGrpSpPr>
            <p:cNvPr id="33" name="组合 24"/>
            <p:cNvGrpSpPr/>
            <p:nvPr/>
          </p:nvGrpSpPr>
          <p:grpSpPr>
            <a:xfrm>
              <a:off x="6072886" y="3430816"/>
              <a:ext cx="182960" cy="1278056"/>
              <a:chOff x="6038577" y="2302601"/>
              <a:chExt cx="130628" cy="975087"/>
            </a:xfrm>
          </p:grpSpPr>
          <p:cxnSp>
            <p:nvCxnSpPr>
              <p:cNvPr id="34" name="直接连接符 33"/>
              <p:cNvCxnSpPr>
                <a:endCxn id="35" idx="0"/>
              </p:cNvCxnSpPr>
              <p:nvPr/>
            </p:nvCxnSpPr>
            <p:spPr>
              <a:xfrm flipH="1">
                <a:off x="6103891" y="2302601"/>
                <a:ext cx="5988" cy="844459"/>
              </a:xfrm>
              <a:prstGeom prst="line">
                <a:avLst/>
              </a:prstGeom>
              <a:gradFill flip="none" rotWithShape="1">
                <a:gsLst>
                  <a:gs pos="27000">
                    <a:srgbClr val="FF7711"/>
                  </a:gs>
                  <a:gs pos="59000">
                    <a:srgbClr val="FFAA01"/>
                  </a:gs>
                  <a:gs pos="100000">
                    <a:srgbClr val="FECE02"/>
                  </a:gs>
                  <a:gs pos="0">
                    <a:srgbClr val="C73E01"/>
                  </a:gs>
                  <a:gs pos="80000">
                    <a:srgbClr val="FFC000"/>
                  </a:gs>
                </a:gsLst>
                <a:lin ang="1200000" scaled="0"/>
                <a:tileRect/>
              </a:gradFill>
              <a:ln w="3175">
                <a:solidFill>
                  <a:srgbClr val="BFBFB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5" name="椭圆 34"/>
              <p:cNvSpPr/>
              <p:nvPr/>
            </p:nvSpPr>
            <p:spPr>
              <a:xfrm>
                <a:off x="6038577" y="3147060"/>
                <a:ext cx="130628" cy="130628"/>
              </a:xfrm>
              <a:prstGeom prst="ellipse">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tx1"/>
                  </a:solidFill>
                  <a:latin typeface="微软雅黑" panose="020B0503020204020204" charset="-122"/>
                  <a:ea typeface="微软雅黑" panose="020B0503020204020204" charset="-122"/>
                </a:endParaRPr>
              </a:p>
            </p:txBody>
          </p:sp>
        </p:grpSp>
        <p:grpSp>
          <p:nvGrpSpPr>
            <p:cNvPr id="36" name="组合 43"/>
            <p:cNvGrpSpPr/>
            <p:nvPr/>
          </p:nvGrpSpPr>
          <p:grpSpPr>
            <a:xfrm>
              <a:off x="4874693" y="2182286"/>
              <a:ext cx="2985737" cy="952348"/>
              <a:chOff x="1637339" y="2110745"/>
              <a:chExt cx="3014277" cy="914662"/>
            </a:xfrm>
          </p:grpSpPr>
          <p:sp>
            <p:nvSpPr>
              <p:cNvPr id="45" name="文本框 44"/>
              <p:cNvSpPr txBox="1"/>
              <p:nvPr/>
            </p:nvSpPr>
            <p:spPr>
              <a:xfrm>
                <a:off x="1637339" y="2110745"/>
                <a:ext cx="3014277" cy="283686"/>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tx1">
                        <a:lumMod val="75000"/>
                        <a:lumOff val="25000"/>
                      </a:schemeClr>
                    </a:solidFill>
                    <a:latin typeface="微软雅黑" panose="020B0503020204020204" charset="-122"/>
                    <a:ea typeface="微软雅黑" panose="020B0503020204020204" charset="-122"/>
                    <a:cs typeface="Bebas Neue" charset="0"/>
                    <a:sym typeface="Bebas Neue" charset="0"/>
                  </a:rPr>
                  <a:t>单击此处添加标题</a:t>
                </a:r>
                <a:endParaRPr lang="en-US" altLang="zh-CN" sz="1200" dirty="0">
                  <a:solidFill>
                    <a:schemeClr val="tx1">
                      <a:lumMod val="75000"/>
                      <a:lumOff val="25000"/>
                    </a:schemeClr>
                  </a:solidFill>
                  <a:latin typeface="微软雅黑" panose="020B0503020204020204" charset="-122"/>
                  <a:ea typeface="微软雅黑" panose="020B0503020204020204" charset="-122"/>
                  <a:cs typeface="Bebas Neue" charset="0"/>
                  <a:sym typeface="Bebas Neue" charset="0"/>
                </a:endParaRPr>
              </a:p>
            </p:txBody>
          </p:sp>
          <p:sp>
            <p:nvSpPr>
              <p:cNvPr id="46" name="文本框 14"/>
              <p:cNvSpPr txBox="1"/>
              <p:nvPr/>
            </p:nvSpPr>
            <p:spPr>
              <a:xfrm>
                <a:off x="1637339" y="2463945"/>
                <a:ext cx="2753019" cy="56146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altLang="zh-CN" sz="9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grpSp>
      </p:grpSp>
      <p:grpSp>
        <p:nvGrpSpPr>
          <p:cNvPr id="37" name="组合 4"/>
          <p:cNvGrpSpPr/>
          <p:nvPr/>
        </p:nvGrpSpPr>
        <p:grpSpPr>
          <a:xfrm>
            <a:off x="6399184" y="1548649"/>
            <a:ext cx="2339126" cy="2751857"/>
            <a:chOff x="8532245" y="2007077"/>
            <a:chExt cx="3118834" cy="3668010"/>
          </a:xfrm>
        </p:grpSpPr>
        <p:sp>
          <p:nvSpPr>
            <p:cNvPr id="38" name="任意多边形 37"/>
            <p:cNvSpPr/>
            <p:nvPr/>
          </p:nvSpPr>
          <p:spPr>
            <a:xfrm>
              <a:off x="8532245" y="4340550"/>
              <a:ext cx="2904655" cy="1334537"/>
            </a:xfrm>
            <a:custGeom>
              <a:avLst/>
              <a:gdLst>
                <a:gd name="connsiteX0" fmla="*/ 941222 w 2073835"/>
                <a:gd name="connsiteY0" fmla="*/ 1295 h 1018179"/>
                <a:gd name="connsiteX1" fmla="*/ 1075324 w 2073835"/>
                <a:gd name="connsiteY1" fmla="*/ 33590 h 1018179"/>
                <a:gd name="connsiteX2" fmla="*/ 1184084 w 2073835"/>
                <a:gd name="connsiteY2" fmla="*/ 128259 h 1018179"/>
                <a:gd name="connsiteX3" fmla="*/ 1212920 w 2073835"/>
                <a:gd name="connsiteY3" fmla="*/ 166945 h 1018179"/>
                <a:gd name="connsiteX4" fmla="*/ 1242709 w 2073835"/>
                <a:gd name="connsiteY4" fmla="*/ 174112 h 1018179"/>
                <a:gd name="connsiteX5" fmla="*/ 1238958 w 2073835"/>
                <a:gd name="connsiteY5" fmla="*/ 157124 h 1018179"/>
                <a:gd name="connsiteX6" fmla="*/ 1183625 w 2073835"/>
                <a:gd name="connsiteY6" fmla="*/ 8652 h 1018179"/>
                <a:gd name="connsiteX7" fmla="*/ 1196051 w 2073835"/>
                <a:gd name="connsiteY7" fmla="*/ 6190 h 1018179"/>
                <a:gd name="connsiteX8" fmla="*/ 1381889 w 2073835"/>
                <a:gd name="connsiteY8" fmla="*/ 121834 h 1018179"/>
                <a:gd name="connsiteX9" fmla="*/ 1441247 w 2073835"/>
                <a:gd name="connsiteY9" fmla="*/ 253240 h 1018179"/>
                <a:gd name="connsiteX10" fmla="*/ 1442778 w 2073835"/>
                <a:gd name="connsiteY10" fmla="*/ 260415 h 1018179"/>
                <a:gd name="connsiteX11" fmla="*/ 1476284 w 2073835"/>
                <a:gd name="connsiteY11" fmla="*/ 277306 h 1018179"/>
                <a:gd name="connsiteX12" fmla="*/ 1496812 w 2073835"/>
                <a:gd name="connsiteY12" fmla="*/ 292846 h 1018179"/>
                <a:gd name="connsiteX13" fmla="*/ 1497407 w 2073835"/>
                <a:gd name="connsiteY13" fmla="*/ 262750 h 1018179"/>
                <a:gd name="connsiteX14" fmla="*/ 1478496 w 2073835"/>
                <a:gd name="connsiteY14" fmla="*/ 105434 h 1018179"/>
                <a:gd name="connsiteX15" fmla="*/ 1644628 w 2073835"/>
                <a:gd name="connsiteY15" fmla="*/ 262020 h 1018179"/>
                <a:gd name="connsiteX16" fmla="*/ 1671460 w 2073835"/>
                <a:gd name="connsiteY16" fmla="*/ 403691 h 1018179"/>
                <a:gd name="connsiteX17" fmla="*/ 1670350 w 2073835"/>
                <a:gd name="connsiteY17" fmla="*/ 445054 h 1018179"/>
                <a:gd name="connsiteX18" fmla="*/ 1694126 w 2073835"/>
                <a:gd name="connsiteY18" fmla="*/ 470904 h 1018179"/>
                <a:gd name="connsiteX19" fmla="*/ 1700545 w 2073835"/>
                <a:gd name="connsiteY19" fmla="*/ 456384 h 1018179"/>
                <a:gd name="connsiteX20" fmla="*/ 1743850 w 2073835"/>
                <a:gd name="connsiteY20" fmla="*/ 303968 h 1018179"/>
                <a:gd name="connsiteX21" fmla="*/ 1836628 w 2073835"/>
                <a:gd name="connsiteY21" fmla="*/ 512562 h 1018179"/>
                <a:gd name="connsiteX22" fmla="*/ 1818797 w 2073835"/>
                <a:gd name="connsiteY22" fmla="*/ 616449 h 1018179"/>
                <a:gd name="connsiteX23" fmla="*/ 1809330 w 2073835"/>
                <a:gd name="connsiteY23" fmla="*/ 643932 h 1018179"/>
                <a:gd name="connsiteX24" fmla="*/ 1828639 w 2073835"/>
                <a:gd name="connsiteY24" fmla="*/ 692088 h 1018179"/>
                <a:gd name="connsiteX25" fmla="*/ 1841046 w 2073835"/>
                <a:gd name="connsiteY25" fmla="*/ 678131 h 1018179"/>
                <a:gd name="connsiteX26" fmla="*/ 1928839 w 2073835"/>
                <a:gd name="connsiteY26" fmla="*/ 546229 h 1018179"/>
                <a:gd name="connsiteX27" fmla="*/ 1953464 w 2073835"/>
                <a:gd name="connsiteY27" fmla="*/ 773194 h 1018179"/>
                <a:gd name="connsiteX28" fmla="*/ 1925321 w 2073835"/>
                <a:gd name="connsiteY28" fmla="*/ 833887 h 1018179"/>
                <a:gd name="connsiteX29" fmla="*/ 1887788 w 2073835"/>
                <a:gd name="connsiteY29" fmla="*/ 889545 h 1018179"/>
                <a:gd name="connsiteX30" fmla="*/ 1901384 w 2073835"/>
                <a:gd name="connsiteY30" fmla="*/ 958383 h 1018179"/>
                <a:gd name="connsiteX31" fmla="*/ 1901664 w 2073835"/>
                <a:gd name="connsiteY31" fmla="*/ 963928 h 1018179"/>
                <a:gd name="connsiteX32" fmla="*/ 1911505 w 2073835"/>
                <a:gd name="connsiteY32" fmla="*/ 960749 h 1018179"/>
                <a:gd name="connsiteX33" fmla="*/ 2059875 w 2073835"/>
                <a:gd name="connsiteY33" fmla="*/ 818704 h 1018179"/>
                <a:gd name="connsiteX34" fmla="*/ 2053441 w 2073835"/>
                <a:gd name="connsiteY34" fmla="*/ 1018052 h 1018179"/>
                <a:gd name="connsiteX35" fmla="*/ 2053388 w 2073835"/>
                <a:gd name="connsiteY35" fmla="*/ 1018179 h 1018179"/>
                <a:gd name="connsiteX36" fmla="*/ 1827546 w 2073835"/>
                <a:gd name="connsiteY36" fmla="*/ 1018179 h 1018179"/>
                <a:gd name="connsiteX37" fmla="*/ 1826757 w 2073835"/>
                <a:gd name="connsiteY37" fmla="*/ 1011530 h 1018179"/>
                <a:gd name="connsiteX38" fmla="*/ 1286369 w 2073835"/>
                <a:gd name="connsiteY38" fmla="*/ 1011530 h 1018179"/>
                <a:gd name="connsiteX39" fmla="*/ 1284390 w 2073835"/>
                <a:gd name="connsiteY39" fmla="*/ 991895 h 1018179"/>
                <a:gd name="connsiteX40" fmla="*/ 993926 w 2073835"/>
                <a:gd name="connsiteY40" fmla="*/ 755160 h 1018179"/>
                <a:gd name="connsiteX41" fmla="*/ 703463 w 2073835"/>
                <a:gd name="connsiteY41" fmla="*/ 991895 h 1018179"/>
                <a:gd name="connsiteX42" fmla="*/ 701483 w 2073835"/>
                <a:gd name="connsiteY42" fmla="*/ 1011530 h 1018179"/>
                <a:gd name="connsiteX43" fmla="*/ 83785 w 2073835"/>
                <a:gd name="connsiteY43" fmla="*/ 1011530 h 1018179"/>
                <a:gd name="connsiteX44" fmla="*/ 84222 w 2073835"/>
                <a:gd name="connsiteY44" fmla="*/ 1002870 h 1018179"/>
                <a:gd name="connsiteX45" fmla="*/ 39947 w 2073835"/>
                <a:gd name="connsiteY45" fmla="*/ 1005608 h 1018179"/>
                <a:gd name="connsiteX46" fmla="*/ 1517 w 2073835"/>
                <a:gd name="connsiteY46" fmla="*/ 1014873 h 1018179"/>
                <a:gd name="connsiteX47" fmla="*/ 101434 w 2073835"/>
                <a:gd name="connsiteY47" fmla="*/ 882551 h 1018179"/>
                <a:gd name="connsiteX48" fmla="*/ 101449 w 2073835"/>
                <a:gd name="connsiteY48" fmla="*/ 882540 h 1018179"/>
                <a:gd name="connsiteX49" fmla="*/ 118438 w 2073835"/>
                <a:gd name="connsiteY49" fmla="*/ 796523 h 1018179"/>
                <a:gd name="connsiteX50" fmla="*/ 90983 w 2073835"/>
                <a:gd name="connsiteY50" fmla="*/ 806526 h 1018179"/>
                <a:gd name="connsiteX51" fmla="*/ 3409 w 2073835"/>
                <a:gd name="connsiteY51" fmla="*/ 852621 h 1018179"/>
                <a:gd name="connsiteX52" fmla="*/ 101028 w 2073835"/>
                <a:gd name="connsiteY52" fmla="*/ 646249 h 1018179"/>
                <a:gd name="connsiteX53" fmla="*/ 191411 w 2073835"/>
                <a:gd name="connsiteY53" fmla="*/ 592012 h 1018179"/>
                <a:gd name="connsiteX54" fmla="*/ 215724 w 2073835"/>
                <a:gd name="connsiteY54" fmla="*/ 582337 h 1018179"/>
                <a:gd name="connsiteX55" fmla="*/ 248732 w 2073835"/>
                <a:gd name="connsiteY55" fmla="*/ 530134 h 1018179"/>
                <a:gd name="connsiteX56" fmla="*/ 193673 w 2073835"/>
                <a:gd name="connsiteY56" fmla="*/ 531208 h 1018179"/>
                <a:gd name="connsiteX57" fmla="*/ 95890 w 2073835"/>
                <a:gd name="connsiteY57" fmla="*/ 546450 h 1018179"/>
                <a:gd name="connsiteX58" fmla="*/ 255095 w 2073835"/>
                <a:gd name="connsiteY58" fmla="*/ 382827 h 1018179"/>
                <a:gd name="connsiteX59" fmla="*/ 397175 w 2073835"/>
                <a:gd name="connsiteY59" fmla="*/ 358249 h 1018179"/>
                <a:gd name="connsiteX60" fmla="*/ 404243 w 2073835"/>
                <a:gd name="connsiteY60" fmla="*/ 358551 h 1018179"/>
                <a:gd name="connsiteX61" fmla="*/ 449181 w 2073835"/>
                <a:gd name="connsiteY61" fmla="*/ 324533 h 1018179"/>
                <a:gd name="connsiteX62" fmla="*/ 440910 w 2073835"/>
                <a:gd name="connsiteY62" fmla="*/ 321817 h 1018179"/>
                <a:gd name="connsiteX63" fmla="*/ 284963 w 2073835"/>
                <a:gd name="connsiteY63" fmla="*/ 293776 h 1018179"/>
                <a:gd name="connsiteX64" fmla="*/ 483374 w 2073835"/>
                <a:gd name="connsiteY64" fmla="*/ 180851 h 1018179"/>
                <a:gd name="connsiteX65" fmla="*/ 644966 w 2073835"/>
                <a:gd name="connsiteY65" fmla="*/ 201719 h 1018179"/>
                <a:gd name="connsiteX66" fmla="*/ 654610 w 2073835"/>
                <a:gd name="connsiteY66" fmla="*/ 205195 h 1018179"/>
                <a:gd name="connsiteX67" fmla="*/ 659458 w 2073835"/>
                <a:gd name="connsiteY67" fmla="*/ 202751 h 1018179"/>
                <a:gd name="connsiteX68" fmla="*/ 693065 w 2073835"/>
                <a:gd name="connsiteY68" fmla="*/ 191267 h 1018179"/>
                <a:gd name="connsiteX69" fmla="*/ 667080 w 2073835"/>
                <a:gd name="connsiteY69" fmla="*/ 172930 h 1018179"/>
                <a:gd name="connsiteX70" fmla="*/ 526180 w 2073835"/>
                <a:gd name="connsiteY70" fmla="*/ 100454 h 1018179"/>
                <a:gd name="connsiteX71" fmla="*/ 683757 w 2073835"/>
                <a:gd name="connsiteY71" fmla="*/ 48863 h 1018179"/>
                <a:gd name="connsiteX72" fmla="*/ 748960 w 2073835"/>
                <a:gd name="connsiteY72" fmla="*/ 50577 h 1018179"/>
                <a:gd name="connsiteX73" fmla="*/ 881341 w 2073835"/>
                <a:gd name="connsiteY73" fmla="*/ 107728 h 1018179"/>
                <a:gd name="connsiteX74" fmla="*/ 929904 w 2073835"/>
                <a:gd name="connsiteY74" fmla="*/ 142511 h 1018179"/>
                <a:gd name="connsiteX75" fmla="*/ 971678 w 2073835"/>
                <a:gd name="connsiteY75" fmla="*/ 140534 h 1018179"/>
                <a:gd name="connsiteX76" fmla="*/ 960141 w 2073835"/>
                <a:gd name="connsiteY76" fmla="*/ 125282 h 1018179"/>
                <a:gd name="connsiteX77" fmla="*/ 847922 w 2073835"/>
                <a:gd name="connsiteY77" fmla="*/ 13423 h 1018179"/>
                <a:gd name="connsiteX78" fmla="*/ 941222 w 2073835"/>
                <a:gd name="connsiteY78" fmla="*/ 1295 h 1018179"/>
                <a:gd name="connsiteX0-1" fmla="*/ 941222 w 2073835"/>
                <a:gd name="connsiteY0-2" fmla="*/ 1295 h 1018179"/>
                <a:gd name="connsiteX1-3" fmla="*/ 1075324 w 2073835"/>
                <a:gd name="connsiteY1-4" fmla="*/ 33590 h 1018179"/>
                <a:gd name="connsiteX2-5" fmla="*/ 1184084 w 2073835"/>
                <a:gd name="connsiteY2-6" fmla="*/ 128259 h 1018179"/>
                <a:gd name="connsiteX3-7" fmla="*/ 1212920 w 2073835"/>
                <a:gd name="connsiteY3-8" fmla="*/ 166945 h 1018179"/>
                <a:gd name="connsiteX4-9" fmla="*/ 1242709 w 2073835"/>
                <a:gd name="connsiteY4-10" fmla="*/ 174112 h 1018179"/>
                <a:gd name="connsiteX5-11" fmla="*/ 1238958 w 2073835"/>
                <a:gd name="connsiteY5-12" fmla="*/ 157124 h 1018179"/>
                <a:gd name="connsiteX6-13" fmla="*/ 1183625 w 2073835"/>
                <a:gd name="connsiteY6-14" fmla="*/ 8652 h 1018179"/>
                <a:gd name="connsiteX7-15" fmla="*/ 1196051 w 2073835"/>
                <a:gd name="connsiteY7-16" fmla="*/ 6190 h 1018179"/>
                <a:gd name="connsiteX8-17" fmla="*/ 1381889 w 2073835"/>
                <a:gd name="connsiteY8-18" fmla="*/ 121834 h 1018179"/>
                <a:gd name="connsiteX9-19" fmla="*/ 1441247 w 2073835"/>
                <a:gd name="connsiteY9-20" fmla="*/ 253240 h 1018179"/>
                <a:gd name="connsiteX10-21" fmla="*/ 1442778 w 2073835"/>
                <a:gd name="connsiteY10-22" fmla="*/ 260415 h 1018179"/>
                <a:gd name="connsiteX11-23" fmla="*/ 1476284 w 2073835"/>
                <a:gd name="connsiteY11-24" fmla="*/ 277306 h 1018179"/>
                <a:gd name="connsiteX12-25" fmla="*/ 1497407 w 2073835"/>
                <a:gd name="connsiteY12-26" fmla="*/ 262750 h 1018179"/>
                <a:gd name="connsiteX13-27" fmla="*/ 1478496 w 2073835"/>
                <a:gd name="connsiteY13-28" fmla="*/ 105434 h 1018179"/>
                <a:gd name="connsiteX14-29" fmla="*/ 1644628 w 2073835"/>
                <a:gd name="connsiteY14-30" fmla="*/ 262020 h 1018179"/>
                <a:gd name="connsiteX15-31" fmla="*/ 1671460 w 2073835"/>
                <a:gd name="connsiteY15-32" fmla="*/ 403691 h 1018179"/>
                <a:gd name="connsiteX16-33" fmla="*/ 1670350 w 2073835"/>
                <a:gd name="connsiteY16-34" fmla="*/ 445054 h 1018179"/>
                <a:gd name="connsiteX17-35" fmla="*/ 1694126 w 2073835"/>
                <a:gd name="connsiteY17-36" fmla="*/ 470904 h 1018179"/>
                <a:gd name="connsiteX18-37" fmla="*/ 1700545 w 2073835"/>
                <a:gd name="connsiteY18-38" fmla="*/ 456384 h 1018179"/>
                <a:gd name="connsiteX19-39" fmla="*/ 1743850 w 2073835"/>
                <a:gd name="connsiteY19-40" fmla="*/ 303968 h 1018179"/>
                <a:gd name="connsiteX20-41" fmla="*/ 1836628 w 2073835"/>
                <a:gd name="connsiteY20-42" fmla="*/ 512562 h 1018179"/>
                <a:gd name="connsiteX21-43" fmla="*/ 1818797 w 2073835"/>
                <a:gd name="connsiteY21-44" fmla="*/ 616449 h 1018179"/>
                <a:gd name="connsiteX22-45" fmla="*/ 1809330 w 2073835"/>
                <a:gd name="connsiteY22-46" fmla="*/ 643932 h 1018179"/>
                <a:gd name="connsiteX23-47" fmla="*/ 1828639 w 2073835"/>
                <a:gd name="connsiteY23-48" fmla="*/ 692088 h 1018179"/>
                <a:gd name="connsiteX24-49" fmla="*/ 1841046 w 2073835"/>
                <a:gd name="connsiteY24-50" fmla="*/ 678131 h 1018179"/>
                <a:gd name="connsiteX25-51" fmla="*/ 1928839 w 2073835"/>
                <a:gd name="connsiteY25-52" fmla="*/ 546229 h 1018179"/>
                <a:gd name="connsiteX26-53" fmla="*/ 1953464 w 2073835"/>
                <a:gd name="connsiteY26-54" fmla="*/ 773194 h 1018179"/>
                <a:gd name="connsiteX27-55" fmla="*/ 1925321 w 2073835"/>
                <a:gd name="connsiteY27-56" fmla="*/ 833887 h 1018179"/>
                <a:gd name="connsiteX28-57" fmla="*/ 1887788 w 2073835"/>
                <a:gd name="connsiteY28-58" fmla="*/ 889545 h 1018179"/>
                <a:gd name="connsiteX29-59" fmla="*/ 1901384 w 2073835"/>
                <a:gd name="connsiteY29-60" fmla="*/ 958383 h 1018179"/>
                <a:gd name="connsiteX30-61" fmla="*/ 1901664 w 2073835"/>
                <a:gd name="connsiteY30-62" fmla="*/ 963928 h 1018179"/>
                <a:gd name="connsiteX31-63" fmla="*/ 1911505 w 2073835"/>
                <a:gd name="connsiteY31-64" fmla="*/ 960749 h 1018179"/>
                <a:gd name="connsiteX32-65" fmla="*/ 2059875 w 2073835"/>
                <a:gd name="connsiteY32-66" fmla="*/ 818704 h 1018179"/>
                <a:gd name="connsiteX33-67" fmla="*/ 2053441 w 2073835"/>
                <a:gd name="connsiteY33-68" fmla="*/ 1018052 h 1018179"/>
                <a:gd name="connsiteX34-69" fmla="*/ 2053388 w 2073835"/>
                <a:gd name="connsiteY34-70" fmla="*/ 1018179 h 1018179"/>
                <a:gd name="connsiteX35-71" fmla="*/ 1827546 w 2073835"/>
                <a:gd name="connsiteY35-72" fmla="*/ 1018179 h 1018179"/>
                <a:gd name="connsiteX36-73" fmla="*/ 1826757 w 2073835"/>
                <a:gd name="connsiteY36-74" fmla="*/ 1011530 h 1018179"/>
                <a:gd name="connsiteX37-75" fmla="*/ 1286369 w 2073835"/>
                <a:gd name="connsiteY37-76" fmla="*/ 1011530 h 1018179"/>
                <a:gd name="connsiteX38-77" fmla="*/ 1284390 w 2073835"/>
                <a:gd name="connsiteY38-78" fmla="*/ 991895 h 1018179"/>
                <a:gd name="connsiteX39-79" fmla="*/ 993926 w 2073835"/>
                <a:gd name="connsiteY39-80" fmla="*/ 755160 h 1018179"/>
                <a:gd name="connsiteX40-81" fmla="*/ 703463 w 2073835"/>
                <a:gd name="connsiteY40-82" fmla="*/ 991895 h 1018179"/>
                <a:gd name="connsiteX41-83" fmla="*/ 701483 w 2073835"/>
                <a:gd name="connsiteY41-84" fmla="*/ 1011530 h 1018179"/>
                <a:gd name="connsiteX42-85" fmla="*/ 83785 w 2073835"/>
                <a:gd name="connsiteY42-86" fmla="*/ 1011530 h 1018179"/>
                <a:gd name="connsiteX43-87" fmla="*/ 84222 w 2073835"/>
                <a:gd name="connsiteY43-88" fmla="*/ 1002870 h 1018179"/>
                <a:gd name="connsiteX44-89" fmla="*/ 39947 w 2073835"/>
                <a:gd name="connsiteY44-90" fmla="*/ 1005608 h 1018179"/>
                <a:gd name="connsiteX45-91" fmla="*/ 1517 w 2073835"/>
                <a:gd name="connsiteY45-92" fmla="*/ 1014873 h 1018179"/>
                <a:gd name="connsiteX46-93" fmla="*/ 101434 w 2073835"/>
                <a:gd name="connsiteY46-94" fmla="*/ 882551 h 1018179"/>
                <a:gd name="connsiteX47-95" fmla="*/ 101449 w 2073835"/>
                <a:gd name="connsiteY47-96" fmla="*/ 882540 h 1018179"/>
                <a:gd name="connsiteX48-97" fmla="*/ 118438 w 2073835"/>
                <a:gd name="connsiteY48-98" fmla="*/ 796523 h 1018179"/>
                <a:gd name="connsiteX49-99" fmla="*/ 90983 w 2073835"/>
                <a:gd name="connsiteY49-100" fmla="*/ 806526 h 1018179"/>
                <a:gd name="connsiteX50-101" fmla="*/ 3409 w 2073835"/>
                <a:gd name="connsiteY50-102" fmla="*/ 852621 h 1018179"/>
                <a:gd name="connsiteX51-103" fmla="*/ 101028 w 2073835"/>
                <a:gd name="connsiteY51-104" fmla="*/ 646249 h 1018179"/>
                <a:gd name="connsiteX52-105" fmla="*/ 191411 w 2073835"/>
                <a:gd name="connsiteY52-106" fmla="*/ 592012 h 1018179"/>
                <a:gd name="connsiteX53-107" fmla="*/ 215724 w 2073835"/>
                <a:gd name="connsiteY53-108" fmla="*/ 582337 h 1018179"/>
                <a:gd name="connsiteX54-109" fmla="*/ 248732 w 2073835"/>
                <a:gd name="connsiteY54-110" fmla="*/ 530134 h 1018179"/>
                <a:gd name="connsiteX55-111" fmla="*/ 193673 w 2073835"/>
                <a:gd name="connsiteY55-112" fmla="*/ 531208 h 1018179"/>
                <a:gd name="connsiteX56-113" fmla="*/ 95890 w 2073835"/>
                <a:gd name="connsiteY56-114" fmla="*/ 546450 h 1018179"/>
                <a:gd name="connsiteX57-115" fmla="*/ 255095 w 2073835"/>
                <a:gd name="connsiteY57-116" fmla="*/ 382827 h 1018179"/>
                <a:gd name="connsiteX58-117" fmla="*/ 397175 w 2073835"/>
                <a:gd name="connsiteY58-118" fmla="*/ 358249 h 1018179"/>
                <a:gd name="connsiteX59-119" fmla="*/ 404243 w 2073835"/>
                <a:gd name="connsiteY59-120" fmla="*/ 358551 h 1018179"/>
                <a:gd name="connsiteX60-121" fmla="*/ 449181 w 2073835"/>
                <a:gd name="connsiteY60-122" fmla="*/ 324533 h 1018179"/>
                <a:gd name="connsiteX61-123" fmla="*/ 440910 w 2073835"/>
                <a:gd name="connsiteY61-124" fmla="*/ 321817 h 1018179"/>
                <a:gd name="connsiteX62-125" fmla="*/ 284963 w 2073835"/>
                <a:gd name="connsiteY62-126" fmla="*/ 293776 h 1018179"/>
                <a:gd name="connsiteX63-127" fmla="*/ 483374 w 2073835"/>
                <a:gd name="connsiteY63-128" fmla="*/ 180851 h 1018179"/>
                <a:gd name="connsiteX64-129" fmla="*/ 644966 w 2073835"/>
                <a:gd name="connsiteY64-130" fmla="*/ 201719 h 1018179"/>
                <a:gd name="connsiteX65-131" fmla="*/ 654610 w 2073835"/>
                <a:gd name="connsiteY65-132" fmla="*/ 205195 h 1018179"/>
                <a:gd name="connsiteX66-133" fmla="*/ 659458 w 2073835"/>
                <a:gd name="connsiteY66-134" fmla="*/ 202751 h 1018179"/>
                <a:gd name="connsiteX67-135" fmla="*/ 693065 w 2073835"/>
                <a:gd name="connsiteY67-136" fmla="*/ 191267 h 1018179"/>
                <a:gd name="connsiteX68-137" fmla="*/ 667080 w 2073835"/>
                <a:gd name="connsiteY68-138" fmla="*/ 172930 h 1018179"/>
                <a:gd name="connsiteX69-139" fmla="*/ 526180 w 2073835"/>
                <a:gd name="connsiteY69-140" fmla="*/ 100454 h 1018179"/>
                <a:gd name="connsiteX70-141" fmla="*/ 683757 w 2073835"/>
                <a:gd name="connsiteY70-142" fmla="*/ 48863 h 1018179"/>
                <a:gd name="connsiteX71-143" fmla="*/ 748960 w 2073835"/>
                <a:gd name="connsiteY71-144" fmla="*/ 50577 h 1018179"/>
                <a:gd name="connsiteX72-145" fmla="*/ 881341 w 2073835"/>
                <a:gd name="connsiteY72-146" fmla="*/ 107728 h 1018179"/>
                <a:gd name="connsiteX73-147" fmla="*/ 929904 w 2073835"/>
                <a:gd name="connsiteY73-148" fmla="*/ 142511 h 1018179"/>
                <a:gd name="connsiteX74-149" fmla="*/ 971678 w 2073835"/>
                <a:gd name="connsiteY74-150" fmla="*/ 140534 h 1018179"/>
                <a:gd name="connsiteX75-151" fmla="*/ 960141 w 2073835"/>
                <a:gd name="connsiteY75-152" fmla="*/ 125282 h 1018179"/>
                <a:gd name="connsiteX76-153" fmla="*/ 847922 w 2073835"/>
                <a:gd name="connsiteY76-154" fmla="*/ 13423 h 1018179"/>
                <a:gd name="connsiteX77-155" fmla="*/ 941222 w 2073835"/>
                <a:gd name="connsiteY77-156" fmla="*/ 1295 h 1018179"/>
                <a:gd name="connsiteX0-157" fmla="*/ 941222 w 2073835"/>
                <a:gd name="connsiteY0-158" fmla="*/ 1295 h 1018179"/>
                <a:gd name="connsiteX1-159" fmla="*/ 1075324 w 2073835"/>
                <a:gd name="connsiteY1-160" fmla="*/ 33590 h 1018179"/>
                <a:gd name="connsiteX2-161" fmla="*/ 1184084 w 2073835"/>
                <a:gd name="connsiteY2-162" fmla="*/ 128259 h 1018179"/>
                <a:gd name="connsiteX3-163" fmla="*/ 1212920 w 2073835"/>
                <a:gd name="connsiteY3-164" fmla="*/ 166945 h 1018179"/>
                <a:gd name="connsiteX4-165" fmla="*/ 1242709 w 2073835"/>
                <a:gd name="connsiteY4-166" fmla="*/ 174112 h 1018179"/>
                <a:gd name="connsiteX5-167" fmla="*/ 1238958 w 2073835"/>
                <a:gd name="connsiteY5-168" fmla="*/ 157124 h 1018179"/>
                <a:gd name="connsiteX6-169" fmla="*/ 1183625 w 2073835"/>
                <a:gd name="connsiteY6-170" fmla="*/ 8652 h 1018179"/>
                <a:gd name="connsiteX7-171" fmla="*/ 1196051 w 2073835"/>
                <a:gd name="connsiteY7-172" fmla="*/ 6190 h 1018179"/>
                <a:gd name="connsiteX8-173" fmla="*/ 1381889 w 2073835"/>
                <a:gd name="connsiteY8-174" fmla="*/ 121834 h 1018179"/>
                <a:gd name="connsiteX9-175" fmla="*/ 1441247 w 2073835"/>
                <a:gd name="connsiteY9-176" fmla="*/ 253240 h 1018179"/>
                <a:gd name="connsiteX10-177" fmla="*/ 1442778 w 2073835"/>
                <a:gd name="connsiteY10-178" fmla="*/ 260415 h 1018179"/>
                <a:gd name="connsiteX11-179" fmla="*/ 1476284 w 2073835"/>
                <a:gd name="connsiteY11-180" fmla="*/ 277306 h 1018179"/>
                <a:gd name="connsiteX12-181" fmla="*/ 1497407 w 2073835"/>
                <a:gd name="connsiteY12-182" fmla="*/ 262750 h 1018179"/>
                <a:gd name="connsiteX13-183" fmla="*/ 1478496 w 2073835"/>
                <a:gd name="connsiteY13-184" fmla="*/ 105434 h 1018179"/>
                <a:gd name="connsiteX14-185" fmla="*/ 1644628 w 2073835"/>
                <a:gd name="connsiteY14-186" fmla="*/ 262020 h 1018179"/>
                <a:gd name="connsiteX15-187" fmla="*/ 1671460 w 2073835"/>
                <a:gd name="connsiteY15-188" fmla="*/ 403691 h 1018179"/>
                <a:gd name="connsiteX16-189" fmla="*/ 1670350 w 2073835"/>
                <a:gd name="connsiteY16-190" fmla="*/ 445054 h 1018179"/>
                <a:gd name="connsiteX17-191" fmla="*/ 1694126 w 2073835"/>
                <a:gd name="connsiteY17-192" fmla="*/ 470904 h 1018179"/>
                <a:gd name="connsiteX18-193" fmla="*/ 1707195 w 2073835"/>
                <a:gd name="connsiteY18-194" fmla="*/ 443083 h 1018179"/>
                <a:gd name="connsiteX19-195" fmla="*/ 1743850 w 2073835"/>
                <a:gd name="connsiteY19-196" fmla="*/ 303968 h 1018179"/>
                <a:gd name="connsiteX20-197" fmla="*/ 1836628 w 2073835"/>
                <a:gd name="connsiteY20-198" fmla="*/ 512562 h 1018179"/>
                <a:gd name="connsiteX21-199" fmla="*/ 1818797 w 2073835"/>
                <a:gd name="connsiteY21-200" fmla="*/ 616449 h 1018179"/>
                <a:gd name="connsiteX22-201" fmla="*/ 1809330 w 2073835"/>
                <a:gd name="connsiteY22-202" fmla="*/ 643932 h 1018179"/>
                <a:gd name="connsiteX23-203" fmla="*/ 1828639 w 2073835"/>
                <a:gd name="connsiteY23-204" fmla="*/ 692088 h 1018179"/>
                <a:gd name="connsiteX24-205" fmla="*/ 1841046 w 2073835"/>
                <a:gd name="connsiteY24-206" fmla="*/ 678131 h 1018179"/>
                <a:gd name="connsiteX25-207" fmla="*/ 1928839 w 2073835"/>
                <a:gd name="connsiteY25-208" fmla="*/ 546229 h 1018179"/>
                <a:gd name="connsiteX26-209" fmla="*/ 1953464 w 2073835"/>
                <a:gd name="connsiteY26-210" fmla="*/ 773194 h 1018179"/>
                <a:gd name="connsiteX27-211" fmla="*/ 1925321 w 2073835"/>
                <a:gd name="connsiteY27-212" fmla="*/ 833887 h 1018179"/>
                <a:gd name="connsiteX28-213" fmla="*/ 1887788 w 2073835"/>
                <a:gd name="connsiteY28-214" fmla="*/ 889545 h 1018179"/>
                <a:gd name="connsiteX29-215" fmla="*/ 1901384 w 2073835"/>
                <a:gd name="connsiteY29-216" fmla="*/ 958383 h 1018179"/>
                <a:gd name="connsiteX30-217" fmla="*/ 1901664 w 2073835"/>
                <a:gd name="connsiteY30-218" fmla="*/ 963928 h 1018179"/>
                <a:gd name="connsiteX31-219" fmla="*/ 1911505 w 2073835"/>
                <a:gd name="connsiteY31-220" fmla="*/ 960749 h 1018179"/>
                <a:gd name="connsiteX32-221" fmla="*/ 2059875 w 2073835"/>
                <a:gd name="connsiteY32-222" fmla="*/ 818704 h 1018179"/>
                <a:gd name="connsiteX33-223" fmla="*/ 2053441 w 2073835"/>
                <a:gd name="connsiteY33-224" fmla="*/ 1018052 h 1018179"/>
                <a:gd name="connsiteX34-225" fmla="*/ 2053388 w 2073835"/>
                <a:gd name="connsiteY34-226" fmla="*/ 1018179 h 1018179"/>
                <a:gd name="connsiteX35-227" fmla="*/ 1827546 w 2073835"/>
                <a:gd name="connsiteY35-228" fmla="*/ 1018179 h 1018179"/>
                <a:gd name="connsiteX36-229" fmla="*/ 1826757 w 2073835"/>
                <a:gd name="connsiteY36-230" fmla="*/ 1011530 h 1018179"/>
                <a:gd name="connsiteX37-231" fmla="*/ 1286369 w 2073835"/>
                <a:gd name="connsiteY37-232" fmla="*/ 1011530 h 1018179"/>
                <a:gd name="connsiteX38-233" fmla="*/ 1284390 w 2073835"/>
                <a:gd name="connsiteY38-234" fmla="*/ 991895 h 1018179"/>
                <a:gd name="connsiteX39-235" fmla="*/ 993926 w 2073835"/>
                <a:gd name="connsiteY39-236" fmla="*/ 755160 h 1018179"/>
                <a:gd name="connsiteX40-237" fmla="*/ 703463 w 2073835"/>
                <a:gd name="connsiteY40-238" fmla="*/ 991895 h 1018179"/>
                <a:gd name="connsiteX41-239" fmla="*/ 701483 w 2073835"/>
                <a:gd name="connsiteY41-240" fmla="*/ 1011530 h 1018179"/>
                <a:gd name="connsiteX42-241" fmla="*/ 83785 w 2073835"/>
                <a:gd name="connsiteY42-242" fmla="*/ 1011530 h 1018179"/>
                <a:gd name="connsiteX43-243" fmla="*/ 84222 w 2073835"/>
                <a:gd name="connsiteY43-244" fmla="*/ 1002870 h 1018179"/>
                <a:gd name="connsiteX44-245" fmla="*/ 39947 w 2073835"/>
                <a:gd name="connsiteY44-246" fmla="*/ 1005608 h 1018179"/>
                <a:gd name="connsiteX45-247" fmla="*/ 1517 w 2073835"/>
                <a:gd name="connsiteY45-248" fmla="*/ 1014873 h 1018179"/>
                <a:gd name="connsiteX46-249" fmla="*/ 101434 w 2073835"/>
                <a:gd name="connsiteY46-250" fmla="*/ 882551 h 1018179"/>
                <a:gd name="connsiteX47-251" fmla="*/ 101449 w 2073835"/>
                <a:gd name="connsiteY47-252" fmla="*/ 882540 h 1018179"/>
                <a:gd name="connsiteX48-253" fmla="*/ 118438 w 2073835"/>
                <a:gd name="connsiteY48-254" fmla="*/ 796523 h 1018179"/>
                <a:gd name="connsiteX49-255" fmla="*/ 90983 w 2073835"/>
                <a:gd name="connsiteY49-256" fmla="*/ 806526 h 1018179"/>
                <a:gd name="connsiteX50-257" fmla="*/ 3409 w 2073835"/>
                <a:gd name="connsiteY50-258" fmla="*/ 852621 h 1018179"/>
                <a:gd name="connsiteX51-259" fmla="*/ 101028 w 2073835"/>
                <a:gd name="connsiteY51-260" fmla="*/ 646249 h 1018179"/>
                <a:gd name="connsiteX52-261" fmla="*/ 191411 w 2073835"/>
                <a:gd name="connsiteY52-262" fmla="*/ 592012 h 1018179"/>
                <a:gd name="connsiteX53-263" fmla="*/ 215724 w 2073835"/>
                <a:gd name="connsiteY53-264" fmla="*/ 582337 h 1018179"/>
                <a:gd name="connsiteX54-265" fmla="*/ 248732 w 2073835"/>
                <a:gd name="connsiteY54-266" fmla="*/ 530134 h 1018179"/>
                <a:gd name="connsiteX55-267" fmla="*/ 193673 w 2073835"/>
                <a:gd name="connsiteY55-268" fmla="*/ 531208 h 1018179"/>
                <a:gd name="connsiteX56-269" fmla="*/ 95890 w 2073835"/>
                <a:gd name="connsiteY56-270" fmla="*/ 546450 h 1018179"/>
                <a:gd name="connsiteX57-271" fmla="*/ 255095 w 2073835"/>
                <a:gd name="connsiteY57-272" fmla="*/ 382827 h 1018179"/>
                <a:gd name="connsiteX58-273" fmla="*/ 397175 w 2073835"/>
                <a:gd name="connsiteY58-274" fmla="*/ 358249 h 1018179"/>
                <a:gd name="connsiteX59-275" fmla="*/ 404243 w 2073835"/>
                <a:gd name="connsiteY59-276" fmla="*/ 358551 h 1018179"/>
                <a:gd name="connsiteX60-277" fmla="*/ 449181 w 2073835"/>
                <a:gd name="connsiteY60-278" fmla="*/ 324533 h 1018179"/>
                <a:gd name="connsiteX61-279" fmla="*/ 440910 w 2073835"/>
                <a:gd name="connsiteY61-280" fmla="*/ 321817 h 1018179"/>
                <a:gd name="connsiteX62-281" fmla="*/ 284963 w 2073835"/>
                <a:gd name="connsiteY62-282" fmla="*/ 293776 h 1018179"/>
                <a:gd name="connsiteX63-283" fmla="*/ 483374 w 2073835"/>
                <a:gd name="connsiteY63-284" fmla="*/ 180851 h 1018179"/>
                <a:gd name="connsiteX64-285" fmla="*/ 644966 w 2073835"/>
                <a:gd name="connsiteY64-286" fmla="*/ 201719 h 1018179"/>
                <a:gd name="connsiteX65-287" fmla="*/ 654610 w 2073835"/>
                <a:gd name="connsiteY65-288" fmla="*/ 205195 h 1018179"/>
                <a:gd name="connsiteX66-289" fmla="*/ 659458 w 2073835"/>
                <a:gd name="connsiteY66-290" fmla="*/ 202751 h 1018179"/>
                <a:gd name="connsiteX67-291" fmla="*/ 693065 w 2073835"/>
                <a:gd name="connsiteY67-292" fmla="*/ 191267 h 1018179"/>
                <a:gd name="connsiteX68-293" fmla="*/ 667080 w 2073835"/>
                <a:gd name="connsiteY68-294" fmla="*/ 172930 h 1018179"/>
                <a:gd name="connsiteX69-295" fmla="*/ 526180 w 2073835"/>
                <a:gd name="connsiteY69-296" fmla="*/ 100454 h 1018179"/>
                <a:gd name="connsiteX70-297" fmla="*/ 683757 w 2073835"/>
                <a:gd name="connsiteY70-298" fmla="*/ 48863 h 1018179"/>
                <a:gd name="connsiteX71-299" fmla="*/ 748960 w 2073835"/>
                <a:gd name="connsiteY71-300" fmla="*/ 50577 h 1018179"/>
                <a:gd name="connsiteX72-301" fmla="*/ 881341 w 2073835"/>
                <a:gd name="connsiteY72-302" fmla="*/ 107728 h 1018179"/>
                <a:gd name="connsiteX73-303" fmla="*/ 929904 w 2073835"/>
                <a:gd name="connsiteY73-304" fmla="*/ 142511 h 1018179"/>
                <a:gd name="connsiteX74-305" fmla="*/ 971678 w 2073835"/>
                <a:gd name="connsiteY74-306" fmla="*/ 140534 h 1018179"/>
                <a:gd name="connsiteX75-307" fmla="*/ 960141 w 2073835"/>
                <a:gd name="connsiteY75-308" fmla="*/ 125282 h 1018179"/>
                <a:gd name="connsiteX76-309" fmla="*/ 847922 w 2073835"/>
                <a:gd name="connsiteY76-310" fmla="*/ 13423 h 1018179"/>
                <a:gd name="connsiteX77-311" fmla="*/ 941222 w 2073835"/>
                <a:gd name="connsiteY77-312" fmla="*/ 1295 h 1018179"/>
                <a:gd name="connsiteX0-313" fmla="*/ 941222 w 2073835"/>
                <a:gd name="connsiteY0-314" fmla="*/ 1295 h 1018179"/>
                <a:gd name="connsiteX1-315" fmla="*/ 1075324 w 2073835"/>
                <a:gd name="connsiteY1-316" fmla="*/ 33590 h 1018179"/>
                <a:gd name="connsiteX2-317" fmla="*/ 1184084 w 2073835"/>
                <a:gd name="connsiteY2-318" fmla="*/ 128259 h 1018179"/>
                <a:gd name="connsiteX3-319" fmla="*/ 1212920 w 2073835"/>
                <a:gd name="connsiteY3-320" fmla="*/ 166945 h 1018179"/>
                <a:gd name="connsiteX4-321" fmla="*/ 1242709 w 2073835"/>
                <a:gd name="connsiteY4-322" fmla="*/ 174112 h 1018179"/>
                <a:gd name="connsiteX5-323" fmla="*/ 1238958 w 2073835"/>
                <a:gd name="connsiteY5-324" fmla="*/ 157124 h 1018179"/>
                <a:gd name="connsiteX6-325" fmla="*/ 1183625 w 2073835"/>
                <a:gd name="connsiteY6-326" fmla="*/ 8652 h 1018179"/>
                <a:gd name="connsiteX7-327" fmla="*/ 1196051 w 2073835"/>
                <a:gd name="connsiteY7-328" fmla="*/ 6190 h 1018179"/>
                <a:gd name="connsiteX8-329" fmla="*/ 1381889 w 2073835"/>
                <a:gd name="connsiteY8-330" fmla="*/ 121834 h 1018179"/>
                <a:gd name="connsiteX9-331" fmla="*/ 1441247 w 2073835"/>
                <a:gd name="connsiteY9-332" fmla="*/ 253240 h 1018179"/>
                <a:gd name="connsiteX10-333" fmla="*/ 1442778 w 2073835"/>
                <a:gd name="connsiteY10-334" fmla="*/ 260415 h 1018179"/>
                <a:gd name="connsiteX11-335" fmla="*/ 1476284 w 2073835"/>
                <a:gd name="connsiteY11-336" fmla="*/ 277306 h 1018179"/>
                <a:gd name="connsiteX12-337" fmla="*/ 1497407 w 2073835"/>
                <a:gd name="connsiteY12-338" fmla="*/ 262750 h 1018179"/>
                <a:gd name="connsiteX13-339" fmla="*/ 1478496 w 2073835"/>
                <a:gd name="connsiteY13-340" fmla="*/ 105434 h 1018179"/>
                <a:gd name="connsiteX14-341" fmla="*/ 1644628 w 2073835"/>
                <a:gd name="connsiteY14-342" fmla="*/ 262020 h 1018179"/>
                <a:gd name="connsiteX15-343" fmla="*/ 1671460 w 2073835"/>
                <a:gd name="connsiteY15-344" fmla="*/ 403691 h 1018179"/>
                <a:gd name="connsiteX16-345" fmla="*/ 1670350 w 2073835"/>
                <a:gd name="connsiteY16-346" fmla="*/ 445054 h 1018179"/>
                <a:gd name="connsiteX17-347" fmla="*/ 1694126 w 2073835"/>
                <a:gd name="connsiteY17-348" fmla="*/ 470904 h 1018179"/>
                <a:gd name="connsiteX18-349" fmla="*/ 1707195 w 2073835"/>
                <a:gd name="connsiteY18-350" fmla="*/ 443083 h 1018179"/>
                <a:gd name="connsiteX19-351" fmla="*/ 1743850 w 2073835"/>
                <a:gd name="connsiteY19-352" fmla="*/ 303968 h 1018179"/>
                <a:gd name="connsiteX20-353" fmla="*/ 1836628 w 2073835"/>
                <a:gd name="connsiteY20-354" fmla="*/ 512562 h 1018179"/>
                <a:gd name="connsiteX21-355" fmla="*/ 1818797 w 2073835"/>
                <a:gd name="connsiteY21-356" fmla="*/ 616449 h 1018179"/>
                <a:gd name="connsiteX22-357" fmla="*/ 1809330 w 2073835"/>
                <a:gd name="connsiteY22-358" fmla="*/ 643932 h 1018179"/>
                <a:gd name="connsiteX23-359" fmla="*/ 1835289 w 2073835"/>
                <a:gd name="connsiteY23-360" fmla="*/ 688763 h 1018179"/>
                <a:gd name="connsiteX24-361" fmla="*/ 1841046 w 2073835"/>
                <a:gd name="connsiteY24-362" fmla="*/ 678131 h 1018179"/>
                <a:gd name="connsiteX25-363" fmla="*/ 1928839 w 2073835"/>
                <a:gd name="connsiteY25-364" fmla="*/ 546229 h 1018179"/>
                <a:gd name="connsiteX26-365" fmla="*/ 1953464 w 2073835"/>
                <a:gd name="connsiteY26-366" fmla="*/ 773194 h 1018179"/>
                <a:gd name="connsiteX27-367" fmla="*/ 1925321 w 2073835"/>
                <a:gd name="connsiteY27-368" fmla="*/ 833887 h 1018179"/>
                <a:gd name="connsiteX28-369" fmla="*/ 1887788 w 2073835"/>
                <a:gd name="connsiteY28-370" fmla="*/ 889545 h 1018179"/>
                <a:gd name="connsiteX29-371" fmla="*/ 1901384 w 2073835"/>
                <a:gd name="connsiteY29-372" fmla="*/ 958383 h 1018179"/>
                <a:gd name="connsiteX30-373" fmla="*/ 1901664 w 2073835"/>
                <a:gd name="connsiteY30-374" fmla="*/ 963928 h 1018179"/>
                <a:gd name="connsiteX31-375" fmla="*/ 1911505 w 2073835"/>
                <a:gd name="connsiteY31-376" fmla="*/ 960749 h 1018179"/>
                <a:gd name="connsiteX32-377" fmla="*/ 2059875 w 2073835"/>
                <a:gd name="connsiteY32-378" fmla="*/ 818704 h 1018179"/>
                <a:gd name="connsiteX33-379" fmla="*/ 2053441 w 2073835"/>
                <a:gd name="connsiteY33-380" fmla="*/ 1018052 h 1018179"/>
                <a:gd name="connsiteX34-381" fmla="*/ 2053388 w 2073835"/>
                <a:gd name="connsiteY34-382" fmla="*/ 1018179 h 1018179"/>
                <a:gd name="connsiteX35-383" fmla="*/ 1827546 w 2073835"/>
                <a:gd name="connsiteY35-384" fmla="*/ 1018179 h 1018179"/>
                <a:gd name="connsiteX36-385" fmla="*/ 1826757 w 2073835"/>
                <a:gd name="connsiteY36-386" fmla="*/ 1011530 h 1018179"/>
                <a:gd name="connsiteX37-387" fmla="*/ 1286369 w 2073835"/>
                <a:gd name="connsiteY37-388" fmla="*/ 1011530 h 1018179"/>
                <a:gd name="connsiteX38-389" fmla="*/ 1284390 w 2073835"/>
                <a:gd name="connsiteY38-390" fmla="*/ 991895 h 1018179"/>
                <a:gd name="connsiteX39-391" fmla="*/ 993926 w 2073835"/>
                <a:gd name="connsiteY39-392" fmla="*/ 755160 h 1018179"/>
                <a:gd name="connsiteX40-393" fmla="*/ 703463 w 2073835"/>
                <a:gd name="connsiteY40-394" fmla="*/ 991895 h 1018179"/>
                <a:gd name="connsiteX41-395" fmla="*/ 701483 w 2073835"/>
                <a:gd name="connsiteY41-396" fmla="*/ 1011530 h 1018179"/>
                <a:gd name="connsiteX42-397" fmla="*/ 83785 w 2073835"/>
                <a:gd name="connsiteY42-398" fmla="*/ 1011530 h 1018179"/>
                <a:gd name="connsiteX43-399" fmla="*/ 84222 w 2073835"/>
                <a:gd name="connsiteY43-400" fmla="*/ 1002870 h 1018179"/>
                <a:gd name="connsiteX44-401" fmla="*/ 39947 w 2073835"/>
                <a:gd name="connsiteY44-402" fmla="*/ 1005608 h 1018179"/>
                <a:gd name="connsiteX45-403" fmla="*/ 1517 w 2073835"/>
                <a:gd name="connsiteY45-404" fmla="*/ 1014873 h 1018179"/>
                <a:gd name="connsiteX46-405" fmla="*/ 101434 w 2073835"/>
                <a:gd name="connsiteY46-406" fmla="*/ 882551 h 1018179"/>
                <a:gd name="connsiteX47-407" fmla="*/ 101449 w 2073835"/>
                <a:gd name="connsiteY47-408" fmla="*/ 882540 h 1018179"/>
                <a:gd name="connsiteX48-409" fmla="*/ 118438 w 2073835"/>
                <a:gd name="connsiteY48-410" fmla="*/ 796523 h 1018179"/>
                <a:gd name="connsiteX49-411" fmla="*/ 90983 w 2073835"/>
                <a:gd name="connsiteY49-412" fmla="*/ 806526 h 1018179"/>
                <a:gd name="connsiteX50-413" fmla="*/ 3409 w 2073835"/>
                <a:gd name="connsiteY50-414" fmla="*/ 852621 h 1018179"/>
                <a:gd name="connsiteX51-415" fmla="*/ 101028 w 2073835"/>
                <a:gd name="connsiteY51-416" fmla="*/ 646249 h 1018179"/>
                <a:gd name="connsiteX52-417" fmla="*/ 191411 w 2073835"/>
                <a:gd name="connsiteY52-418" fmla="*/ 592012 h 1018179"/>
                <a:gd name="connsiteX53-419" fmla="*/ 215724 w 2073835"/>
                <a:gd name="connsiteY53-420" fmla="*/ 582337 h 1018179"/>
                <a:gd name="connsiteX54-421" fmla="*/ 248732 w 2073835"/>
                <a:gd name="connsiteY54-422" fmla="*/ 530134 h 1018179"/>
                <a:gd name="connsiteX55-423" fmla="*/ 193673 w 2073835"/>
                <a:gd name="connsiteY55-424" fmla="*/ 531208 h 1018179"/>
                <a:gd name="connsiteX56-425" fmla="*/ 95890 w 2073835"/>
                <a:gd name="connsiteY56-426" fmla="*/ 546450 h 1018179"/>
                <a:gd name="connsiteX57-427" fmla="*/ 255095 w 2073835"/>
                <a:gd name="connsiteY57-428" fmla="*/ 382827 h 1018179"/>
                <a:gd name="connsiteX58-429" fmla="*/ 397175 w 2073835"/>
                <a:gd name="connsiteY58-430" fmla="*/ 358249 h 1018179"/>
                <a:gd name="connsiteX59-431" fmla="*/ 404243 w 2073835"/>
                <a:gd name="connsiteY59-432" fmla="*/ 358551 h 1018179"/>
                <a:gd name="connsiteX60-433" fmla="*/ 449181 w 2073835"/>
                <a:gd name="connsiteY60-434" fmla="*/ 324533 h 1018179"/>
                <a:gd name="connsiteX61-435" fmla="*/ 440910 w 2073835"/>
                <a:gd name="connsiteY61-436" fmla="*/ 321817 h 1018179"/>
                <a:gd name="connsiteX62-437" fmla="*/ 284963 w 2073835"/>
                <a:gd name="connsiteY62-438" fmla="*/ 293776 h 1018179"/>
                <a:gd name="connsiteX63-439" fmla="*/ 483374 w 2073835"/>
                <a:gd name="connsiteY63-440" fmla="*/ 180851 h 1018179"/>
                <a:gd name="connsiteX64-441" fmla="*/ 644966 w 2073835"/>
                <a:gd name="connsiteY64-442" fmla="*/ 201719 h 1018179"/>
                <a:gd name="connsiteX65-443" fmla="*/ 654610 w 2073835"/>
                <a:gd name="connsiteY65-444" fmla="*/ 205195 h 1018179"/>
                <a:gd name="connsiteX66-445" fmla="*/ 659458 w 2073835"/>
                <a:gd name="connsiteY66-446" fmla="*/ 202751 h 1018179"/>
                <a:gd name="connsiteX67-447" fmla="*/ 693065 w 2073835"/>
                <a:gd name="connsiteY67-448" fmla="*/ 191267 h 1018179"/>
                <a:gd name="connsiteX68-449" fmla="*/ 667080 w 2073835"/>
                <a:gd name="connsiteY68-450" fmla="*/ 172930 h 1018179"/>
                <a:gd name="connsiteX69-451" fmla="*/ 526180 w 2073835"/>
                <a:gd name="connsiteY69-452" fmla="*/ 100454 h 1018179"/>
                <a:gd name="connsiteX70-453" fmla="*/ 683757 w 2073835"/>
                <a:gd name="connsiteY70-454" fmla="*/ 48863 h 1018179"/>
                <a:gd name="connsiteX71-455" fmla="*/ 748960 w 2073835"/>
                <a:gd name="connsiteY71-456" fmla="*/ 50577 h 1018179"/>
                <a:gd name="connsiteX72-457" fmla="*/ 881341 w 2073835"/>
                <a:gd name="connsiteY72-458" fmla="*/ 107728 h 1018179"/>
                <a:gd name="connsiteX73-459" fmla="*/ 929904 w 2073835"/>
                <a:gd name="connsiteY73-460" fmla="*/ 142511 h 1018179"/>
                <a:gd name="connsiteX74-461" fmla="*/ 971678 w 2073835"/>
                <a:gd name="connsiteY74-462" fmla="*/ 140534 h 1018179"/>
                <a:gd name="connsiteX75-463" fmla="*/ 960141 w 2073835"/>
                <a:gd name="connsiteY75-464" fmla="*/ 125282 h 1018179"/>
                <a:gd name="connsiteX76-465" fmla="*/ 847922 w 2073835"/>
                <a:gd name="connsiteY76-466" fmla="*/ 13423 h 1018179"/>
                <a:gd name="connsiteX77-467" fmla="*/ 941222 w 2073835"/>
                <a:gd name="connsiteY77-468" fmla="*/ 1295 h 1018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Lst>
              <a:rect l="l" t="t" r="r" b="b"/>
              <a:pathLst>
                <a:path w="2073835" h="1018179">
                  <a:moveTo>
                    <a:pt x="941222" y="1295"/>
                  </a:moveTo>
                  <a:cubicBezTo>
                    <a:pt x="988502" y="4884"/>
                    <a:pt x="1042582" y="15877"/>
                    <a:pt x="1075324" y="33590"/>
                  </a:cubicBezTo>
                  <a:cubicBezTo>
                    <a:pt x="1108067" y="51303"/>
                    <a:pt x="1150410" y="89527"/>
                    <a:pt x="1184084" y="128259"/>
                  </a:cubicBezTo>
                  <a:lnTo>
                    <a:pt x="1212920" y="166945"/>
                  </a:lnTo>
                  <a:lnTo>
                    <a:pt x="1242709" y="174112"/>
                  </a:lnTo>
                  <a:lnTo>
                    <a:pt x="1238958" y="157124"/>
                  </a:lnTo>
                  <a:cubicBezTo>
                    <a:pt x="1225363" y="102775"/>
                    <a:pt x="1202918" y="31293"/>
                    <a:pt x="1183625" y="8652"/>
                  </a:cubicBezTo>
                  <a:cubicBezTo>
                    <a:pt x="1186124" y="6526"/>
                    <a:pt x="1190398" y="5769"/>
                    <a:pt x="1196051" y="6190"/>
                  </a:cubicBezTo>
                  <a:cubicBezTo>
                    <a:pt x="1235619" y="9136"/>
                    <a:pt x="1342742" y="69763"/>
                    <a:pt x="1381889" y="121834"/>
                  </a:cubicBezTo>
                  <a:cubicBezTo>
                    <a:pt x="1404259" y="151591"/>
                    <a:pt x="1426798" y="203993"/>
                    <a:pt x="1441247" y="253240"/>
                  </a:cubicBezTo>
                  <a:lnTo>
                    <a:pt x="1442778" y="260415"/>
                  </a:lnTo>
                  <a:lnTo>
                    <a:pt x="1476284" y="277306"/>
                  </a:lnTo>
                  <a:lnTo>
                    <a:pt x="1497407" y="262750"/>
                  </a:lnTo>
                  <a:cubicBezTo>
                    <a:pt x="1496959" y="206727"/>
                    <a:pt x="1491931" y="131974"/>
                    <a:pt x="1478496" y="105434"/>
                  </a:cubicBezTo>
                  <a:cubicBezTo>
                    <a:pt x="1501933" y="93596"/>
                    <a:pt x="1615120" y="193665"/>
                    <a:pt x="1644628" y="262020"/>
                  </a:cubicBezTo>
                  <a:cubicBezTo>
                    <a:pt x="1659383" y="296197"/>
                    <a:pt x="1668983" y="352427"/>
                    <a:pt x="1671460" y="403691"/>
                  </a:cubicBezTo>
                  <a:lnTo>
                    <a:pt x="1670350" y="445054"/>
                  </a:lnTo>
                  <a:lnTo>
                    <a:pt x="1694126" y="470904"/>
                  </a:lnTo>
                  <a:lnTo>
                    <a:pt x="1707195" y="443083"/>
                  </a:lnTo>
                  <a:cubicBezTo>
                    <a:pt x="1728416" y="391232"/>
                    <a:pt x="1745995" y="333637"/>
                    <a:pt x="1743850" y="303968"/>
                  </a:cubicBezTo>
                  <a:cubicBezTo>
                    <a:pt x="1770041" y="302098"/>
                    <a:pt x="1835805" y="438115"/>
                    <a:pt x="1836628" y="512562"/>
                  </a:cubicBezTo>
                  <a:cubicBezTo>
                    <a:pt x="1836937" y="540480"/>
                    <a:pt x="1829781" y="578721"/>
                    <a:pt x="1818797" y="616449"/>
                  </a:cubicBezTo>
                  <a:lnTo>
                    <a:pt x="1809330" y="643932"/>
                  </a:lnTo>
                  <a:lnTo>
                    <a:pt x="1835289" y="688763"/>
                  </a:lnTo>
                  <a:lnTo>
                    <a:pt x="1841046" y="678131"/>
                  </a:lnTo>
                  <a:cubicBezTo>
                    <a:pt x="1877090" y="635241"/>
                    <a:pt x="1921818" y="575135"/>
                    <a:pt x="1928839" y="546229"/>
                  </a:cubicBezTo>
                  <a:cubicBezTo>
                    <a:pt x="1954349" y="552449"/>
                    <a:pt x="1975421" y="702052"/>
                    <a:pt x="1953464" y="773194"/>
                  </a:cubicBezTo>
                  <a:cubicBezTo>
                    <a:pt x="1947975" y="790979"/>
                    <a:pt x="1937925" y="812119"/>
                    <a:pt x="1925321" y="833887"/>
                  </a:cubicBezTo>
                  <a:lnTo>
                    <a:pt x="1887788" y="889545"/>
                  </a:lnTo>
                  <a:lnTo>
                    <a:pt x="1901384" y="958383"/>
                  </a:lnTo>
                  <a:cubicBezTo>
                    <a:pt x="1901477" y="960231"/>
                    <a:pt x="1901571" y="962080"/>
                    <a:pt x="1901664" y="963928"/>
                  </a:cubicBezTo>
                  <a:lnTo>
                    <a:pt x="1911505" y="960749"/>
                  </a:lnTo>
                  <a:cubicBezTo>
                    <a:pt x="1950867" y="932901"/>
                    <a:pt x="2043479" y="854818"/>
                    <a:pt x="2059875" y="818704"/>
                  </a:cubicBezTo>
                  <a:cubicBezTo>
                    <a:pt x="2080786" y="828219"/>
                    <a:pt x="2077854" y="944947"/>
                    <a:pt x="2053441" y="1018052"/>
                  </a:cubicBezTo>
                  <a:cubicBezTo>
                    <a:pt x="2053423" y="1018094"/>
                    <a:pt x="2053406" y="1018137"/>
                    <a:pt x="2053388" y="1018179"/>
                  </a:cubicBezTo>
                  <a:lnTo>
                    <a:pt x="1827546" y="1018179"/>
                  </a:lnTo>
                  <a:lnTo>
                    <a:pt x="1826757" y="1011530"/>
                  </a:lnTo>
                  <a:lnTo>
                    <a:pt x="1286369" y="1011530"/>
                  </a:lnTo>
                  <a:lnTo>
                    <a:pt x="1284390" y="991895"/>
                  </a:lnTo>
                  <a:cubicBezTo>
                    <a:pt x="1256743" y="856791"/>
                    <a:pt x="1137203" y="755160"/>
                    <a:pt x="993926" y="755160"/>
                  </a:cubicBezTo>
                  <a:cubicBezTo>
                    <a:pt x="850649" y="755160"/>
                    <a:pt x="731109" y="856791"/>
                    <a:pt x="703463" y="991895"/>
                  </a:cubicBezTo>
                  <a:lnTo>
                    <a:pt x="701483" y="1011530"/>
                  </a:lnTo>
                  <a:lnTo>
                    <a:pt x="83785" y="1011530"/>
                  </a:lnTo>
                  <a:cubicBezTo>
                    <a:pt x="83931" y="1008643"/>
                    <a:pt x="84076" y="1005757"/>
                    <a:pt x="84222" y="1002870"/>
                  </a:cubicBezTo>
                  <a:lnTo>
                    <a:pt x="39947" y="1005608"/>
                  </a:lnTo>
                  <a:cubicBezTo>
                    <a:pt x="23769" y="1007454"/>
                    <a:pt x="10305" y="1010281"/>
                    <a:pt x="1517" y="1014873"/>
                  </a:cubicBezTo>
                  <a:cubicBezTo>
                    <a:pt x="-7588" y="997412"/>
                    <a:pt x="45598" y="928657"/>
                    <a:pt x="101434" y="882551"/>
                  </a:cubicBezTo>
                  <a:cubicBezTo>
                    <a:pt x="101439" y="882547"/>
                    <a:pt x="101444" y="882544"/>
                    <a:pt x="101449" y="882540"/>
                  </a:cubicBezTo>
                  <a:lnTo>
                    <a:pt x="118438" y="796523"/>
                  </a:lnTo>
                  <a:lnTo>
                    <a:pt x="90983" y="806526"/>
                  </a:lnTo>
                  <a:cubicBezTo>
                    <a:pt x="53068" y="821590"/>
                    <a:pt x="17471" y="838638"/>
                    <a:pt x="3409" y="852621"/>
                  </a:cubicBezTo>
                  <a:cubicBezTo>
                    <a:pt x="-15089" y="833988"/>
                    <a:pt x="45130" y="695427"/>
                    <a:pt x="101028" y="646249"/>
                  </a:cubicBezTo>
                  <a:cubicBezTo>
                    <a:pt x="121991" y="627807"/>
                    <a:pt x="155646" y="608291"/>
                    <a:pt x="191411" y="592012"/>
                  </a:cubicBezTo>
                  <a:lnTo>
                    <a:pt x="215724" y="582337"/>
                  </a:lnTo>
                  <a:lnTo>
                    <a:pt x="248732" y="530134"/>
                  </a:lnTo>
                  <a:lnTo>
                    <a:pt x="193673" y="531208"/>
                  </a:lnTo>
                  <a:cubicBezTo>
                    <a:pt x="152922" y="533178"/>
                    <a:pt x="113723" y="537776"/>
                    <a:pt x="95890" y="546450"/>
                  </a:cubicBezTo>
                  <a:cubicBezTo>
                    <a:pt x="84425" y="522829"/>
                    <a:pt x="186280" y="411246"/>
                    <a:pt x="255095" y="382827"/>
                  </a:cubicBezTo>
                  <a:cubicBezTo>
                    <a:pt x="289503" y="368617"/>
                    <a:pt x="345879" y="359912"/>
                    <a:pt x="397175" y="358249"/>
                  </a:cubicBezTo>
                  <a:lnTo>
                    <a:pt x="404243" y="358551"/>
                  </a:lnTo>
                  <a:lnTo>
                    <a:pt x="449181" y="324533"/>
                  </a:lnTo>
                  <a:lnTo>
                    <a:pt x="440910" y="321817"/>
                  </a:lnTo>
                  <a:cubicBezTo>
                    <a:pt x="387218" y="305821"/>
                    <a:pt x="314275" y="288712"/>
                    <a:pt x="284963" y="293776"/>
                  </a:cubicBezTo>
                  <a:cubicBezTo>
                    <a:pt x="280515" y="267898"/>
                    <a:pt x="409371" y="189023"/>
                    <a:pt x="483374" y="180851"/>
                  </a:cubicBezTo>
                  <a:cubicBezTo>
                    <a:pt x="525001" y="176254"/>
                    <a:pt x="591399" y="186076"/>
                    <a:pt x="644966" y="201719"/>
                  </a:cubicBezTo>
                  <a:lnTo>
                    <a:pt x="654610" y="205195"/>
                  </a:lnTo>
                  <a:lnTo>
                    <a:pt x="659458" y="202751"/>
                  </a:lnTo>
                  <a:lnTo>
                    <a:pt x="693065" y="191267"/>
                  </a:lnTo>
                  <a:lnTo>
                    <a:pt x="667080" y="172930"/>
                  </a:lnTo>
                  <a:cubicBezTo>
                    <a:pt x="620425" y="141914"/>
                    <a:pt x="555690" y="104196"/>
                    <a:pt x="526180" y="100454"/>
                  </a:cubicBezTo>
                  <a:cubicBezTo>
                    <a:pt x="528673" y="80919"/>
                    <a:pt x="611592" y="54837"/>
                    <a:pt x="683757" y="48863"/>
                  </a:cubicBezTo>
                  <a:cubicBezTo>
                    <a:pt x="707812" y="46871"/>
                    <a:pt x="730673" y="47114"/>
                    <a:pt x="748960" y="50577"/>
                  </a:cubicBezTo>
                  <a:cubicBezTo>
                    <a:pt x="785536" y="57505"/>
                    <a:pt x="837491" y="81058"/>
                    <a:pt x="881341" y="107728"/>
                  </a:cubicBezTo>
                  <a:lnTo>
                    <a:pt x="929904" y="142511"/>
                  </a:lnTo>
                  <a:lnTo>
                    <a:pt x="971678" y="140534"/>
                  </a:lnTo>
                  <a:lnTo>
                    <a:pt x="960141" y="125282"/>
                  </a:lnTo>
                  <a:cubicBezTo>
                    <a:pt x="925115" y="81557"/>
                    <a:pt x="874900" y="25954"/>
                    <a:pt x="847922" y="13423"/>
                  </a:cubicBezTo>
                  <a:cubicBezTo>
                    <a:pt x="853462" y="1521"/>
                    <a:pt x="893941" y="-2294"/>
                    <a:pt x="941222" y="1295"/>
                  </a:cubicBezTo>
                  <a:close/>
                </a:path>
              </a:pathLst>
            </a:cu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900" dirty="0">
                  <a:solidFill>
                    <a:schemeClr val="tx1"/>
                  </a:solidFill>
                  <a:latin typeface="微软雅黑" panose="020B0503020204020204" charset="-122"/>
                  <a:ea typeface="微软雅黑" panose="020B0503020204020204" charset="-122"/>
                </a:rPr>
                <a:t>                        </a:t>
              </a:r>
              <a:r>
                <a:rPr lang="en-US" altLang="zh-CN" sz="1600" dirty="0">
                  <a:solidFill>
                    <a:schemeClr val="tx1"/>
                  </a:solidFill>
                  <a:latin typeface="微软雅黑" panose="020B0503020204020204" charset="-122"/>
                  <a:ea typeface="微软雅黑" panose="020B0503020204020204" charset="-122"/>
                </a:rPr>
                <a:t>30%</a:t>
              </a:r>
              <a:endParaRPr lang="zh-CN" altLang="en-US" sz="1600" dirty="0">
                <a:solidFill>
                  <a:schemeClr val="tx1"/>
                </a:solidFill>
                <a:latin typeface="微软雅黑" panose="020B0503020204020204" charset="-122"/>
                <a:ea typeface="微软雅黑" panose="020B0503020204020204" charset="-122"/>
              </a:endParaRPr>
            </a:p>
          </p:txBody>
        </p:sp>
        <p:sp>
          <p:nvSpPr>
            <p:cNvPr id="39" name="矩形 38"/>
            <p:cNvSpPr/>
            <p:nvPr/>
          </p:nvSpPr>
          <p:spPr>
            <a:xfrm>
              <a:off x="8574645" y="2007077"/>
              <a:ext cx="2817609" cy="1598163"/>
            </a:xfrm>
            <a:prstGeom prst="rect">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dirty="0">
                <a:solidFill>
                  <a:schemeClr val="tx1"/>
                </a:solidFill>
                <a:latin typeface="微软雅黑" panose="020B0503020204020204" charset="-122"/>
                <a:ea typeface="微软雅黑" panose="020B0503020204020204" charset="-122"/>
              </a:endParaRPr>
            </a:p>
          </p:txBody>
        </p:sp>
        <p:grpSp>
          <p:nvGrpSpPr>
            <p:cNvPr id="40" name="组合 37"/>
            <p:cNvGrpSpPr/>
            <p:nvPr/>
          </p:nvGrpSpPr>
          <p:grpSpPr>
            <a:xfrm>
              <a:off x="9878627" y="3455784"/>
              <a:ext cx="182961" cy="1278056"/>
              <a:chOff x="6038577" y="2302601"/>
              <a:chExt cx="130628" cy="975087"/>
            </a:xfrm>
          </p:grpSpPr>
          <p:cxnSp>
            <p:nvCxnSpPr>
              <p:cNvPr id="41" name="直接连接符 40"/>
              <p:cNvCxnSpPr>
                <a:endCxn id="44" idx="0"/>
              </p:cNvCxnSpPr>
              <p:nvPr/>
            </p:nvCxnSpPr>
            <p:spPr>
              <a:xfrm flipH="1">
                <a:off x="6103891" y="2302601"/>
                <a:ext cx="5988" cy="844459"/>
              </a:xfrm>
              <a:prstGeom prst="line">
                <a:avLst/>
              </a:prstGeom>
              <a:gradFill flip="none" rotWithShape="1">
                <a:gsLst>
                  <a:gs pos="0">
                    <a:srgbClr val="BE1247"/>
                  </a:gs>
                  <a:gs pos="33000">
                    <a:srgbClr val="D2144F"/>
                  </a:gs>
                  <a:gs pos="96000">
                    <a:srgbClr val="F87477"/>
                  </a:gs>
                  <a:gs pos="100000">
                    <a:srgbClr val="FA9496"/>
                  </a:gs>
                </a:gsLst>
                <a:lin ang="0" scaled="1"/>
                <a:tileRect/>
              </a:gradFill>
              <a:ln w="3175">
                <a:solidFill>
                  <a:srgbClr val="FF7F7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44" name="椭圆 43"/>
              <p:cNvSpPr/>
              <p:nvPr/>
            </p:nvSpPr>
            <p:spPr>
              <a:xfrm>
                <a:off x="6038577" y="3147060"/>
                <a:ext cx="130628" cy="130628"/>
              </a:xfrm>
              <a:prstGeom prst="ellipse">
                <a:avLst/>
              </a:prstGeom>
              <a:solidFill>
                <a:schemeClr val="bg1">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tx1"/>
                  </a:solidFill>
                  <a:latin typeface="微软雅黑" panose="020B0503020204020204" charset="-122"/>
                  <a:ea typeface="微软雅黑" panose="020B0503020204020204" charset="-122"/>
                </a:endParaRPr>
              </a:p>
            </p:txBody>
          </p:sp>
        </p:grpSp>
        <p:grpSp>
          <p:nvGrpSpPr>
            <p:cNvPr id="47" name="组合 46"/>
            <p:cNvGrpSpPr/>
            <p:nvPr/>
          </p:nvGrpSpPr>
          <p:grpSpPr>
            <a:xfrm>
              <a:off x="8665342" y="2182286"/>
              <a:ext cx="2985737" cy="952348"/>
              <a:chOff x="1637339" y="2110745"/>
              <a:chExt cx="3014277" cy="914662"/>
            </a:xfrm>
          </p:grpSpPr>
          <p:sp>
            <p:nvSpPr>
              <p:cNvPr id="48" name="文本框 47"/>
              <p:cNvSpPr txBox="1"/>
              <p:nvPr/>
            </p:nvSpPr>
            <p:spPr>
              <a:xfrm>
                <a:off x="1637339" y="2110745"/>
                <a:ext cx="3014277" cy="283686"/>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dirty="0">
                    <a:solidFill>
                      <a:schemeClr val="tx1">
                        <a:lumMod val="75000"/>
                        <a:lumOff val="25000"/>
                      </a:schemeClr>
                    </a:solidFill>
                    <a:latin typeface="微软雅黑" panose="020B0503020204020204" charset="-122"/>
                    <a:ea typeface="微软雅黑" panose="020B0503020204020204" charset="-122"/>
                    <a:cs typeface="Bebas Neue" charset="0"/>
                    <a:sym typeface="Bebas Neue" charset="0"/>
                  </a:rPr>
                  <a:t>单击此处添加标题</a:t>
                </a:r>
                <a:endParaRPr lang="en-US" altLang="zh-CN" sz="1200" dirty="0">
                  <a:solidFill>
                    <a:schemeClr val="tx1">
                      <a:lumMod val="75000"/>
                      <a:lumOff val="25000"/>
                    </a:schemeClr>
                  </a:solidFill>
                  <a:latin typeface="微软雅黑" panose="020B0503020204020204" charset="-122"/>
                  <a:ea typeface="微软雅黑" panose="020B0503020204020204" charset="-122"/>
                  <a:cs typeface="Bebas Neue" charset="0"/>
                  <a:sym typeface="Bebas Neue" charset="0"/>
                </a:endParaRPr>
              </a:p>
            </p:txBody>
          </p:sp>
          <p:sp>
            <p:nvSpPr>
              <p:cNvPr id="49" name="文本框 14"/>
              <p:cNvSpPr txBox="1"/>
              <p:nvPr/>
            </p:nvSpPr>
            <p:spPr>
              <a:xfrm>
                <a:off x="1637339" y="2463945"/>
                <a:ext cx="2753019" cy="56146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dirty="0">
                    <a:solidFill>
                      <a:schemeClr val="tx1">
                        <a:lumMod val="50000"/>
                        <a:lumOff val="50000"/>
                      </a:schemeClr>
                    </a:solidFill>
                    <a:latin typeface="微软雅黑" panose="020B0503020204020204" charset="-122"/>
                    <a:ea typeface="微软雅黑" panose="020B0503020204020204" charset="-122"/>
                    <a:sym typeface="Gill Sans" charset="0"/>
                  </a:rPr>
                  <a:t>此处添加详细文本描述，建议与标题相关并符合整体语言风格</a:t>
                </a:r>
                <a:endParaRPr lang="en-US" altLang="zh-CN" sz="900" dirty="0">
                  <a:solidFill>
                    <a:schemeClr val="tx1">
                      <a:lumMod val="50000"/>
                      <a:lumOff val="50000"/>
                    </a:schemeClr>
                  </a:solidFill>
                  <a:latin typeface="微软雅黑" panose="020B0503020204020204" charset="-122"/>
                  <a:ea typeface="微软雅黑" panose="020B0503020204020204" charset="-122"/>
                  <a:cs typeface="Lato Light" charset="0"/>
                  <a:sym typeface="Lato Light" charset="0"/>
                </a:endParaRPr>
              </a:p>
            </p:txBody>
          </p:sp>
        </p:gr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37"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900" decel="100000" fill="hold"/>
                                        <p:tgtEl>
                                          <p:spTgt spid="2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10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900" decel="100000" fill="hold"/>
                                        <p:tgtEl>
                                          <p:spTgt spid="30"/>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20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1000"/>
                                        <p:tgtEl>
                                          <p:spTgt spid="37"/>
                                        </p:tgtEl>
                                      </p:cBhvr>
                                    </p:animEffect>
                                    <p:anim calcmode="lin" valueType="num">
                                      <p:cBhvr>
                                        <p:cTn id="25" dur="1000" fill="hold"/>
                                        <p:tgtEl>
                                          <p:spTgt spid="37"/>
                                        </p:tgtEl>
                                        <p:attrNameLst>
                                          <p:attrName>ppt_x</p:attrName>
                                        </p:attrNameLst>
                                      </p:cBhvr>
                                      <p:tavLst>
                                        <p:tav tm="0">
                                          <p:val>
                                            <p:strVal val="#ppt_x"/>
                                          </p:val>
                                        </p:tav>
                                        <p:tav tm="100000">
                                          <p:val>
                                            <p:strVal val="#ppt_x"/>
                                          </p:val>
                                        </p:tav>
                                      </p:tavLst>
                                    </p:anim>
                                    <p:anim calcmode="lin" valueType="num">
                                      <p:cBhvr>
                                        <p:cTn id="26" dur="900" decel="100000" fill="hold"/>
                                        <p:tgtEl>
                                          <p:spTgt spid="37"/>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个人基本信息</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2" name="矩形 1"/>
          <p:cNvSpPr/>
          <p:nvPr/>
        </p:nvSpPr>
        <p:spPr>
          <a:xfrm>
            <a:off x="1156746" y="2017711"/>
            <a:ext cx="2368224" cy="2249805"/>
          </a:xfrm>
          <a:prstGeom prst="rect">
            <a:avLst/>
          </a:prstGeom>
        </p:spPr>
        <p:txBody>
          <a:bodyPr wrap="square">
            <a:spAutoFit/>
          </a:bodyPr>
          <a:lstStyle/>
          <a:p>
            <a:r>
              <a:rPr sz="1080"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108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5" name="任意多边形 4"/>
          <p:cNvSpPr/>
          <p:nvPr/>
        </p:nvSpPr>
        <p:spPr>
          <a:xfrm>
            <a:off x="4368933" y="1757860"/>
            <a:ext cx="3272076" cy="1636038"/>
          </a:xfrm>
          <a:custGeom>
            <a:avLst/>
            <a:gdLst>
              <a:gd name="connsiteX0" fmla="*/ 1885950 w 3771900"/>
              <a:gd name="connsiteY0" fmla="*/ 0 h 2114550"/>
              <a:gd name="connsiteX1" fmla="*/ 3771900 w 3771900"/>
              <a:gd name="connsiteY1" fmla="*/ 1885950 h 2114550"/>
              <a:gd name="connsiteX2" fmla="*/ 3762163 w 3771900"/>
              <a:gd name="connsiteY2" fmla="*/ 2078778 h 2114550"/>
              <a:gd name="connsiteX3" fmla="*/ 3756704 w 3771900"/>
              <a:gd name="connsiteY3" fmla="*/ 2114550 h 2114550"/>
              <a:gd name="connsiteX4" fmla="*/ 15197 w 3771900"/>
              <a:gd name="connsiteY4" fmla="*/ 2114550 h 2114550"/>
              <a:gd name="connsiteX5" fmla="*/ 9737 w 3771900"/>
              <a:gd name="connsiteY5" fmla="*/ 2078778 h 2114550"/>
              <a:gd name="connsiteX6" fmla="*/ 0 w 3771900"/>
              <a:gd name="connsiteY6" fmla="*/ 1885950 h 2114550"/>
              <a:gd name="connsiteX7" fmla="*/ 1885950 w 3771900"/>
              <a:gd name="connsiteY7" fmla="*/ 0 h 2114550"/>
              <a:gd name="connsiteX0-1" fmla="*/ 3756704 w 3848144"/>
              <a:gd name="connsiteY0-2" fmla="*/ 2114550 h 2205990"/>
              <a:gd name="connsiteX1-3" fmla="*/ 15197 w 3848144"/>
              <a:gd name="connsiteY1-4" fmla="*/ 2114550 h 2205990"/>
              <a:gd name="connsiteX2-5" fmla="*/ 9737 w 3848144"/>
              <a:gd name="connsiteY2-6" fmla="*/ 2078778 h 2205990"/>
              <a:gd name="connsiteX3-7" fmla="*/ 0 w 3848144"/>
              <a:gd name="connsiteY3-8" fmla="*/ 1885950 h 2205990"/>
              <a:gd name="connsiteX4-9" fmla="*/ 1885950 w 3848144"/>
              <a:gd name="connsiteY4-10" fmla="*/ 0 h 2205990"/>
              <a:gd name="connsiteX5-11" fmla="*/ 3771900 w 3848144"/>
              <a:gd name="connsiteY5-12" fmla="*/ 1885950 h 2205990"/>
              <a:gd name="connsiteX6-13" fmla="*/ 3762163 w 3848144"/>
              <a:gd name="connsiteY6-14" fmla="*/ 2078778 h 2205990"/>
              <a:gd name="connsiteX7-15" fmla="*/ 3848144 w 3848144"/>
              <a:gd name="connsiteY7-16" fmla="*/ 2205990 h 2205990"/>
              <a:gd name="connsiteX0-17" fmla="*/ 3756704 w 3771900"/>
              <a:gd name="connsiteY0-18" fmla="*/ 2114550 h 2114550"/>
              <a:gd name="connsiteX1-19" fmla="*/ 15197 w 3771900"/>
              <a:gd name="connsiteY1-20" fmla="*/ 2114550 h 2114550"/>
              <a:gd name="connsiteX2-21" fmla="*/ 9737 w 3771900"/>
              <a:gd name="connsiteY2-22" fmla="*/ 2078778 h 2114550"/>
              <a:gd name="connsiteX3-23" fmla="*/ 0 w 3771900"/>
              <a:gd name="connsiteY3-24" fmla="*/ 1885950 h 2114550"/>
              <a:gd name="connsiteX4-25" fmla="*/ 1885950 w 3771900"/>
              <a:gd name="connsiteY4-26" fmla="*/ 0 h 2114550"/>
              <a:gd name="connsiteX5-27" fmla="*/ 3771900 w 3771900"/>
              <a:gd name="connsiteY5-28" fmla="*/ 1885950 h 2114550"/>
              <a:gd name="connsiteX6-29" fmla="*/ 3762163 w 3771900"/>
              <a:gd name="connsiteY6-30" fmla="*/ 2078778 h 2114550"/>
              <a:gd name="connsiteX0-31" fmla="*/ 3756704 w 3771900"/>
              <a:gd name="connsiteY0-32" fmla="*/ 2114550 h 2114550"/>
              <a:gd name="connsiteX1-33" fmla="*/ 15197 w 3771900"/>
              <a:gd name="connsiteY1-34" fmla="*/ 2114550 h 2114550"/>
              <a:gd name="connsiteX2-35" fmla="*/ 9737 w 3771900"/>
              <a:gd name="connsiteY2-36" fmla="*/ 2078778 h 2114550"/>
              <a:gd name="connsiteX3-37" fmla="*/ 0 w 3771900"/>
              <a:gd name="connsiteY3-38" fmla="*/ 1885950 h 2114550"/>
              <a:gd name="connsiteX4-39" fmla="*/ 1885950 w 3771900"/>
              <a:gd name="connsiteY4-40" fmla="*/ 0 h 2114550"/>
              <a:gd name="connsiteX5-41" fmla="*/ 3771900 w 3771900"/>
              <a:gd name="connsiteY5-42" fmla="*/ 1885950 h 2114550"/>
              <a:gd name="connsiteX0-43" fmla="*/ 15197 w 3771900"/>
              <a:gd name="connsiteY0-44" fmla="*/ 2114550 h 2114550"/>
              <a:gd name="connsiteX1-45" fmla="*/ 9737 w 3771900"/>
              <a:gd name="connsiteY1-46" fmla="*/ 2078778 h 2114550"/>
              <a:gd name="connsiteX2-47" fmla="*/ 0 w 3771900"/>
              <a:gd name="connsiteY2-48" fmla="*/ 1885950 h 2114550"/>
              <a:gd name="connsiteX3-49" fmla="*/ 1885950 w 3771900"/>
              <a:gd name="connsiteY3-50" fmla="*/ 0 h 2114550"/>
              <a:gd name="connsiteX4-51" fmla="*/ 3771900 w 3771900"/>
              <a:gd name="connsiteY4-52" fmla="*/ 1885950 h 2114550"/>
              <a:gd name="connsiteX0-53" fmla="*/ 15197 w 3771900"/>
              <a:gd name="connsiteY0-54" fmla="*/ 2114550 h 2114550"/>
              <a:gd name="connsiteX1-55" fmla="*/ 0 w 3771900"/>
              <a:gd name="connsiteY1-56" fmla="*/ 1885950 h 2114550"/>
              <a:gd name="connsiteX2-57" fmla="*/ 1885950 w 3771900"/>
              <a:gd name="connsiteY2-58" fmla="*/ 0 h 2114550"/>
              <a:gd name="connsiteX3-59" fmla="*/ 3771900 w 3771900"/>
              <a:gd name="connsiteY3-60" fmla="*/ 1885950 h 2114550"/>
              <a:gd name="connsiteX0-61" fmla="*/ 0 w 3771900"/>
              <a:gd name="connsiteY0-62" fmla="*/ 1885950 h 1885950"/>
              <a:gd name="connsiteX1-63" fmla="*/ 1885950 w 3771900"/>
              <a:gd name="connsiteY1-64" fmla="*/ 0 h 1885950"/>
              <a:gd name="connsiteX2-65" fmla="*/ 3771900 w 3771900"/>
              <a:gd name="connsiteY2-66" fmla="*/ 1885950 h 1885950"/>
            </a:gdLst>
            <a:ahLst/>
            <a:cxnLst>
              <a:cxn ang="0">
                <a:pos x="connsiteX0-1" y="connsiteY0-2"/>
              </a:cxn>
              <a:cxn ang="0">
                <a:pos x="connsiteX1-3" y="connsiteY1-4"/>
              </a:cxn>
              <a:cxn ang="0">
                <a:pos x="connsiteX2-5" y="connsiteY2-6"/>
              </a:cxn>
            </a:cxnLst>
            <a:rect l="l" t="t" r="r" b="b"/>
            <a:pathLst>
              <a:path w="3771900" h="1885950">
                <a:moveTo>
                  <a:pt x="0" y="1885950"/>
                </a:moveTo>
                <a:cubicBezTo>
                  <a:pt x="0" y="844369"/>
                  <a:pt x="844369" y="0"/>
                  <a:pt x="1885950" y="0"/>
                </a:cubicBezTo>
                <a:cubicBezTo>
                  <a:pt x="2927531" y="0"/>
                  <a:pt x="3771900" y="844369"/>
                  <a:pt x="3771900" y="1885950"/>
                </a:cubicBezTo>
              </a:path>
            </a:pathLst>
          </a:custGeom>
          <a:noFill/>
          <a:ln w="38100">
            <a:solidFill>
              <a:srgbClr val="FF7F7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20">
                <a:latin typeface="微软雅黑" panose="020B0503020204020204" charset="-122"/>
                <a:ea typeface="微软雅黑" panose="020B0503020204020204" charset="-122"/>
              </a:rPr>
              <a:t> </a:t>
            </a:r>
            <a:endParaRPr lang="en-US" altLang="zh-CN" sz="1620">
              <a:latin typeface="微软雅黑" panose="020B0503020204020204" charset="-122"/>
              <a:ea typeface="微软雅黑" panose="020B0503020204020204" charset="-122"/>
            </a:endParaRPr>
          </a:p>
        </p:txBody>
      </p:sp>
      <p:grpSp>
        <p:nvGrpSpPr>
          <p:cNvPr id="21" name="组合 20"/>
          <p:cNvGrpSpPr/>
          <p:nvPr/>
        </p:nvGrpSpPr>
        <p:grpSpPr>
          <a:xfrm>
            <a:off x="3887271" y="3123877"/>
            <a:ext cx="1005840" cy="884927"/>
            <a:chOff x="5081220" y="4627342"/>
            <a:chExt cx="1490211" cy="1311071"/>
          </a:xfrm>
        </p:grpSpPr>
        <p:sp>
          <p:nvSpPr>
            <p:cNvPr id="6" name="椭圆 5"/>
            <p:cNvSpPr/>
            <p:nvPr/>
          </p:nvSpPr>
          <p:spPr>
            <a:xfrm>
              <a:off x="5439230" y="4627342"/>
              <a:ext cx="736600" cy="73660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latin typeface="微软雅黑" panose="020B0503020204020204" charset="-122"/>
                  <a:ea typeface="微软雅黑" panose="020B0503020204020204" charset="-122"/>
                </a:rPr>
                <a:t>1</a:t>
              </a:r>
              <a:endParaRPr lang="en-US" altLang="zh-CN" sz="2025">
                <a:latin typeface="微软雅黑" panose="020B0503020204020204" charset="-122"/>
                <a:ea typeface="微软雅黑" panose="020B0503020204020204" charset="-122"/>
              </a:endParaRPr>
            </a:p>
          </p:txBody>
        </p:sp>
        <p:sp>
          <p:nvSpPr>
            <p:cNvPr id="14" name="矩形 13"/>
            <p:cNvSpPr/>
            <p:nvPr/>
          </p:nvSpPr>
          <p:spPr>
            <a:xfrm>
              <a:off x="5081220" y="5435090"/>
              <a:ext cx="1490211" cy="503323"/>
            </a:xfrm>
            <a:prstGeom prst="rect">
              <a:avLst/>
            </a:prstGeom>
          </p:spPr>
          <p:txBody>
            <a:bodyPr wrap="none">
              <a:spAutoFit/>
            </a:bodyPr>
            <a:lstStyle/>
            <a:p>
              <a:pPr algn="ctr"/>
              <a:r>
                <a:rPr lang="zh-CN" altLang="en-US" sz="1620">
                  <a:solidFill>
                    <a:schemeClr val="tx1">
                      <a:lumMod val="50000"/>
                      <a:lumOff val="50000"/>
                    </a:schemeClr>
                  </a:solidFill>
                  <a:effectLst/>
                  <a:latin typeface="微软雅黑" panose="020B0503020204020204" charset="-122"/>
                  <a:ea typeface="微软雅黑" panose="020B0503020204020204" charset="-122"/>
                </a:rPr>
                <a:t>输入标题</a:t>
              </a:r>
              <a:endParaRPr lang="zh-CN" altLang="en-US" sz="1620">
                <a:solidFill>
                  <a:schemeClr val="tx1">
                    <a:lumMod val="50000"/>
                    <a:lumOff val="50000"/>
                  </a:schemeClr>
                </a:solidFill>
                <a:effectLst/>
                <a:latin typeface="微软雅黑" panose="020B0503020204020204" charset="-122"/>
                <a:ea typeface="微软雅黑" panose="020B0503020204020204" charset="-122"/>
              </a:endParaRPr>
            </a:p>
          </p:txBody>
        </p:sp>
      </p:grpSp>
      <p:grpSp>
        <p:nvGrpSpPr>
          <p:cNvPr id="22" name="组合 21"/>
          <p:cNvGrpSpPr/>
          <p:nvPr/>
        </p:nvGrpSpPr>
        <p:grpSpPr>
          <a:xfrm>
            <a:off x="4529580" y="1401771"/>
            <a:ext cx="1005840" cy="899190"/>
            <a:chOff x="6032839" y="2075941"/>
            <a:chExt cx="1490211" cy="1332202"/>
          </a:xfrm>
        </p:grpSpPr>
        <p:sp>
          <p:nvSpPr>
            <p:cNvPr id="7" name="椭圆 6"/>
            <p:cNvSpPr/>
            <p:nvPr/>
          </p:nvSpPr>
          <p:spPr>
            <a:xfrm>
              <a:off x="6506030" y="2671543"/>
              <a:ext cx="736600" cy="736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latin typeface="微软雅黑" panose="020B0503020204020204" charset="-122"/>
                  <a:ea typeface="微软雅黑" panose="020B0503020204020204" charset="-122"/>
                </a:rPr>
                <a:t>2</a:t>
              </a:r>
              <a:endParaRPr lang="en-US" altLang="zh-CN" sz="2025">
                <a:latin typeface="微软雅黑" panose="020B0503020204020204" charset="-122"/>
                <a:ea typeface="微软雅黑" panose="020B0503020204020204" charset="-122"/>
              </a:endParaRPr>
            </a:p>
          </p:txBody>
        </p:sp>
        <p:sp>
          <p:nvSpPr>
            <p:cNvPr id="15" name="矩形 14"/>
            <p:cNvSpPr/>
            <p:nvPr/>
          </p:nvSpPr>
          <p:spPr>
            <a:xfrm>
              <a:off x="6032839" y="2075941"/>
              <a:ext cx="1490211" cy="503322"/>
            </a:xfrm>
            <a:prstGeom prst="rect">
              <a:avLst/>
            </a:prstGeom>
          </p:spPr>
          <p:txBody>
            <a:bodyPr wrap="none">
              <a:spAutoFit/>
            </a:bodyPr>
            <a:lstStyle/>
            <a:p>
              <a:r>
                <a:rPr lang="zh-CN" altLang="en-US" sz="1620">
                  <a:solidFill>
                    <a:schemeClr val="tx1">
                      <a:lumMod val="50000"/>
                      <a:lumOff val="50000"/>
                    </a:schemeClr>
                  </a:solidFill>
                  <a:latin typeface="微软雅黑" panose="020B0503020204020204" charset="-122"/>
                  <a:ea typeface="微软雅黑" panose="020B0503020204020204" charset="-122"/>
                </a:rPr>
                <a:t>输入标题</a:t>
              </a:r>
              <a:endParaRPr lang="zh-CN" altLang="en-US" sz="1620">
                <a:solidFill>
                  <a:schemeClr val="tx1">
                    <a:lumMod val="50000"/>
                    <a:lumOff val="50000"/>
                  </a:schemeClr>
                </a:solidFill>
                <a:latin typeface="微软雅黑" panose="020B0503020204020204" charset="-122"/>
                <a:ea typeface="微软雅黑" panose="020B0503020204020204" charset="-122"/>
              </a:endParaRPr>
            </a:p>
          </p:txBody>
        </p:sp>
      </p:grpSp>
      <p:grpSp>
        <p:nvGrpSpPr>
          <p:cNvPr id="23" name="组合 22"/>
          <p:cNvGrpSpPr/>
          <p:nvPr/>
        </p:nvGrpSpPr>
        <p:grpSpPr>
          <a:xfrm>
            <a:off x="6769108" y="1401771"/>
            <a:ext cx="1046479" cy="899190"/>
            <a:chOff x="9350830" y="2075941"/>
            <a:chExt cx="1550420" cy="1332202"/>
          </a:xfrm>
        </p:grpSpPr>
        <p:sp>
          <p:nvSpPr>
            <p:cNvPr id="8" name="椭圆 7"/>
            <p:cNvSpPr/>
            <p:nvPr/>
          </p:nvSpPr>
          <p:spPr>
            <a:xfrm>
              <a:off x="9350830" y="2671543"/>
              <a:ext cx="736600" cy="736600"/>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latin typeface="微软雅黑" panose="020B0503020204020204" charset="-122"/>
                  <a:ea typeface="微软雅黑" panose="020B0503020204020204" charset="-122"/>
                </a:rPr>
                <a:t>3</a:t>
              </a:r>
              <a:endParaRPr lang="en-US" altLang="zh-CN" sz="2025">
                <a:latin typeface="微软雅黑" panose="020B0503020204020204" charset="-122"/>
                <a:ea typeface="微软雅黑" panose="020B0503020204020204" charset="-122"/>
              </a:endParaRPr>
            </a:p>
          </p:txBody>
        </p:sp>
        <p:sp>
          <p:nvSpPr>
            <p:cNvPr id="16" name="矩形 15"/>
            <p:cNvSpPr/>
            <p:nvPr/>
          </p:nvSpPr>
          <p:spPr>
            <a:xfrm>
              <a:off x="9411039" y="2075941"/>
              <a:ext cx="1490211" cy="503322"/>
            </a:xfrm>
            <a:prstGeom prst="rect">
              <a:avLst/>
            </a:prstGeom>
          </p:spPr>
          <p:txBody>
            <a:bodyPr wrap="none">
              <a:spAutoFit/>
            </a:bodyPr>
            <a:lstStyle/>
            <a:p>
              <a:r>
                <a:rPr lang="zh-CN" altLang="en-US" sz="1620">
                  <a:solidFill>
                    <a:schemeClr val="tx1">
                      <a:lumMod val="50000"/>
                      <a:lumOff val="50000"/>
                    </a:schemeClr>
                  </a:solidFill>
                  <a:latin typeface="微软雅黑" panose="020B0503020204020204" charset="-122"/>
                  <a:ea typeface="微软雅黑" panose="020B0503020204020204" charset="-122"/>
                </a:rPr>
                <a:t>输入标题</a:t>
              </a:r>
              <a:endParaRPr lang="zh-CN" altLang="en-US" sz="1620">
                <a:solidFill>
                  <a:schemeClr val="tx1">
                    <a:lumMod val="50000"/>
                    <a:lumOff val="50000"/>
                  </a:schemeClr>
                </a:solidFill>
                <a:latin typeface="微软雅黑" panose="020B0503020204020204" charset="-122"/>
                <a:ea typeface="微软雅黑" panose="020B0503020204020204" charset="-122"/>
              </a:endParaRPr>
            </a:p>
          </p:txBody>
        </p:sp>
      </p:grpSp>
      <p:grpSp>
        <p:nvGrpSpPr>
          <p:cNvPr id="24" name="组合 23"/>
          <p:cNvGrpSpPr/>
          <p:nvPr/>
        </p:nvGrpSpPr>
        <p:grpSpPr>
          <a:xfrm>
            <a:off x="7187511" y="3123877"/>
            <a:ext cx="1005840" cy="884927"/>
            <a:chOff x="9970719" y="4627342"/>
            <a:chExt cx="1490211" cy="1311071"/>
          </a:xfrm>
        </p:grpSpPr>
        <p:sp>
          <p:nvSpPr>
            <p:cNvPr id="3" name="椭圆 2"/>
            <p:cNvSpPr/>
            <p:nvPr/>
          </p:nvSpPr>
          <p:spPr>
            <a:xfrm>
              <a:off x="10277930" y="4627342"/>
              <a:ext cx="736600" cy="736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25">
                  <a:latin typeface="微软雅黑" panose="020B0503020204020204" charset="-122"/>
                  <a:ea typeface="微软雅黑" panose="020B0503020204020204" charset="-122"/>
                </a:rPr>
                <a:t>4</a:t>
              </a:r>
              <a:endParaRPr lang="en-US" altLang="zh-CN" sz="2025">
                <a:latin typeface="微软雅黑" panose="020B0503020204020204" charset="-122"/>
                <a:ea typeface="微软雅黑" panose="020B0503020204020204" charset="-122"/>
              </a:endParaRPr>
            </a:p>
          </p:txBody>
        </p:sp>
        <p:sp>
          <p:nvSpPr>
            <p:cNvPr id="17" name="矩形 16"/>
            <p:cNvSpPr/>
            <p:nvPr/>
          </p:nvSpPr>
          <p:spPr>
            <a:xfrm>
              <a:off x="9970719" y="5435090"/>
              <a:ext cx="1490211" cy="503323"/>
            </a:xfrm>
            <a:prstGeom prst="rect">
              <a:avLst/>
            </a:prstGeom>
          </p:spPr>
          <p:txBody>
            <a:bodyPr wrap="none">
              <a:spAutoFit/>
            </a:bodyPr>
            <a:lstStyle/>
            <a:p>
              <a:pPr algn="ctr"/>
              <a:r>
                <a:rPr lang="zh-CN" altLang="en-US" sz="1620">
                  <a:solidFill>
                    <a:schemeClr val="tx1">
                      <a:lumMod val="50000"/>
                      <a:lumOff val="50000"/>
                    </a:schemeClr>
                  </a:solidFill>
                  <a:latin typeface="微软雅黑" panose="020B0503020204020204" charset="-122"/>
                  <a:ea typeface="微软雅黑" panose="020B0503020204020204" charset="-122"/>
                </a:rPr>
                <a:t>输入标题</a:t>
              </a:r>
              <a:endParaRPr lang="zh-CN" altLang="en-US" sz="1620">
                <a:solidFill>
                  <a:schemeClr val="tx1">
                    <a:lumMod val="50000"/>
                    <a:lumOff val="50000"/>
                  </a:schemeClr>
                </a:solidFill>
                <a:latin typeface="微软雅黑" panose="020B0503020204020204" charset="-122"/>
                <a:ea typeface="微软雅黑" panose="020B0503020204020204" charset="-122"/>
              </a:endParaRPr>
            </a:p>
          </p:txBody>
        </p:sp>
      </p:grpSp>
      <p:sp>
        <p:nvSpPr>
          <p:cNvPr id="18" name="矩形 17"/>
          <p:cNvSpPr/>
          <p:nvPr/>
        </p:nvSpPr>
        <p:spPr>
          <a:xfrm>
            <a:off x="1156746" y="1418911"/>
            <a:ext cx="2240280" cy="506730"/>
          </a:xfrm>
          <a:prstGeom prst="rect">
            <a:avLst/>
          </a:prstGeom>
        </p:spPr>
        <p:txBody>
          <a:bodyPr wrap="none">
            <a:spAutoFit/>
          </a:bodyPr>
          <a:lstStyle/>
          <a:p>
            <a:r>
              <a:rPr lang="zh-CN" altLang="en-US" sz="2700" b="1">
                <a:solidFill>
                  <a:srgbClr val="FF7F7F"/>
                </a:solidFill>
                <a:latin typeface="微软雅黑" panose="020B0503020204020204" charset="-122"/>
                <a:ea typeface="微软雅黑" panose="020B0503020204020204" charset="-122"/>
              </a:rPr>
              <a:t>此处输入标题</a:t>
            </a:r>
            <a:endParaRPr lang="zh-CN" altLang="en-US" sz="2700" b="1">
              <a:solidFill>
                <a:srgbClr val="FF7F7F"/>
              </a:solidFill>
              <a:latin typeface="微软雅黑" panose="020B0503020204020204" charset="-122"/>
              <a:ea typeface="微软雅黑" panose="020B0503020204020204" charset="-122"/>
            </a:endParaRPr>
          </a:p>
        </p:txBody>
      </p:sp>
      <p:grpSp>
        <p:nvGrpSpPr>
          <p:cNvPr id="20" name="组合 19"/>
          <p:cNvGrpSpPr/>
          <p:nvPr/>
        </p:nvGrpSpPr>
        <p:grpSpPr>
          <a:xfrm>
            <a:off x="5112869" y="2381783"/>
            <a:ext cx="1784213" cy="1784213"/>
            <a:chOff x="6897015" y="3527886"/>
            <a:chExt cx="2643415" cy="2643415"/>
          </a:xfrm>
        </p:grpSpPr>
        <p:sp>
          <p:nvSpPr>
            <p:cNvPr id="4" name="椭圆 3"/>
            <p:cNvSpPr/>
            <p:nvPr/>
          </p:nvSpPr>
          <p:spPr>
            <a:xfrm>
              <a:off x="6897015" y="3527886"/>
              <a:ext cx="2643415" cy="2643415"/>
            </a:xfrm>
            <a:prstGeom prst="ellipse">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1620">
                <a:gradFill>
                  <a:gsLst>
                    <a:gs pos="100000">
                      <a:schemeClr val="bg1"/>
                    </a:gs>
                    <a:gs pos="28000">
                      <a:schemeClr val="accent1">
                        <a:lumMod val="5000"/>
                        <a:lumOff val="95000"/>
                      </a:schemeClr>
                    </a:gs>
                    <a:gs pos="70000">
                      <a:srgbClr val="FFC000"/>
                    </a:gs>
                  </a:gsLst>
                  <a:lin ang="5400000" scaled="1"/>
                </a:gradFill>
                <a:latin typeface="微软雅黑" panose="020B0503020204020204" charset="-122"/>
                <a:ea typeface="微软雅黑" panose="020B0503020204020204" charset="-122"/>
              </a:endParaRPr>
            </a:p>
          </p:txBody>
        </p:sp>
        <p:pic>
          <p:nvPicPr>
            <p:cNvPr id="19" name="图片 1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7480653" y="4040088"/>
              <a:ext cx="1472847" cy="158563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700"/>
                                        <p:tgtEl>
                                          <p:spTgt spid="2"/>
                                        </p:tgtEl>
                                      </p:cBhvr>
                                    </p:animEffect>
                                  </p:childTnLst>
                                </p:cTn>
                              </p:par>
                              <p:par>
                                <p:cTn id="20" presetID="2" presetClass="entr" presetSubtype="2"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fill="hold"/>
                                        <p:tgtEl>
                                          <p:spTgt spid="20"/>
                                        </p:tgtEl>
                                        <p:attrNameLst>
                                          <p:attrName>ppt_x</p:attrName>
                                        </p:attrNameLst>
                                      </p:cBhvr>
                                      <p:tavLst>
                                        <p:tav tm="0">
                                          <p:val>
                                            <p:strVal val="1+#ppt_w/2"/>
                                          </p:val>
                                        </p:tav>
                                        <p:tav tm="100000">
                                          <p:val>
                                            <p:strVal val="#ppt_x"/>
                                          </p:val>
                                        </p:tav>
                                      </p:tavLst>
                                    </p:anim>
                                    <p:anim calcmode="lin" valueType="num">
                                      <p:cBhvr additive="base">
                                        <p:cTn id="23" dur="1000" fill="hold"/>
                                        <p:tgtEl>
                                          <p:spTgt spid="20"/>
                                        </p:tgtEl>
                                        <p:attrNameLst>
                                          <p:attrName>ppt_y</p:attrName>
                                        </p:attrNameLst>
                                      </p:cBhvr>
                                      <p:tavLst>
                                        <p:tav tm="0">
                                          <p:val>
                                            <p:strVal val="#ppt_y"/>
                                          </p:val>
                                        </p:tav>
                                        <p:tav tm="100000">
                                          <p:val>
                                            <p:strVal val="#ppt_y"/>
                                          </p:val>
                                        </p:tav>
                                      </p:tavLst>
                                    </p:anim>
                                  </p:childTnLst>
                                </p:cTn>
                              </p:par>
                              <p:par>
                                <p:cTn id="24" presetID="8" presetClass="emph" presetSubtype="0" fill="hold" nodeType="withEffect">
                                  <p:stCondLst>
                                    <p:cond delay="0"/>
                                  </p:stCondLst>
                                  <p:childTnLst>
                                    <p:animRot by="-21600000">
                                      <p:cBhvr>
                                        <p:cTn id="25" dur="1000" fill="hold"/>
                                        <p:tgtEl>
                                          <p:spTgt spid="20"/>
                                        </p:tgtEl>
                                        <p:attrNameLst>
                                          <p:attrName>r</p:attrName>
                                        </p:attrNameLst>
                                      </p:cBhvr>
                                    </p:animRo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par>
                          <p:cTn id="30" fill="hold">
                            <p:stCondLst>
                              <p:cond delay="2500"/>
                            </p:stCondLst>
                            <p:childTnLst>
                              <p:par>
                                <p:cTn id="31" presetID="9"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dissolve">
                                      <p:cBhvr>
                                        <p:cTn id="33" dur="500"/>
                                        <p:tgtEl>
                                          <p:spTgt spid="21"/>
                                        </p:tgtEl>
                                      </p:cBhvr>
                                    </p:animEffect>
                                  </p:childTnLst>
                                </p:cTn>
                              </p:par>
                            </p:childTnLst>
                          </p:cTn>
                        </p:par>
                        <p:par>
                          <p:cTn id="34" fill="hold">
                            <p:stCondLst>
                              <p:cond delay="3000"/>
                            </p:stCondLst>
                            <p:childTnLst>
                              <p:par>
                                <p:cTn id="35" presetID="9" presetClass="entr" presetSubtype="0"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dissolve">
                                      <p:cBhvr>
                                        <p:cTn id="37" dur="500"/>
                                        <p:tgtEl>
                                          <p:spTgt spid="22"/>
                                        </p:tgtEl>
                                      </p:cBhvr>
                                    </p:animEffect>
                                  </p:childTnLst>
                                </p:cTn>
                              </p:par>
                            </p:childTnLst>
                          </p:cTn>
                        </p:par>
                        <p:par>
                          <p:cTn id="38" fill="hold">
                            <p:stCondLst>
                              <p:cond delay="3500"/>
                            </p:stCondLst>
                            <p:childTnLst>
                              <p:par>
                                <p:cTn id="39" presetID="9"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ssolve">
                                      <p:cBhvr>
                                        <p:cTn id="41" dur="500"/>
                                        <p:tgtEl>
                                          <p:spTgt spid="23"/>
                                        </p:tgtEl>
                                      </p:cBhvr>
                                    </p:animEffect>
                                  </p:childTnLst>
                                </p:cTn>
                              </p:par>
                            </p:childTnLst>
                          </p:cTn>
                        </p:par>
                        <p:par>
                          <p:cTn id="42" fill="hold">
                            <p:stCondLst>
                              <p:cond delay="4000"/>
                            </p:stCondLst>
                            <p:childTnLst>
                              <p:par>
                                <p:cTn id="43" presetID="9"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dissolve">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个人基本信息</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grpSp>
        <p:nvGrpSpPr>
          <p:cNvPr id="7" name="组合 6"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813825" y="3126593"/>
            <a:ext cx="3325614" cy="924306"/>
            <a:chOff x="1069013" y="4697354"/>
            <a:chExt cx="4434152" cy="1232027"/>
          </a:xfrm>
          <a:solidFill>
            <a:srgbClr val="BFBFBF"/>
          </a:solidFill>
        </p:grpSpPr>
        <p:sp>
          <p:nvSpPr>
            <p:cNvPr id="32" name="Freeform 261"/>
            <p:cNvSpPr/>
            <p:nvPr/>
          </p:nvSpPr>
          <p:spPr bwMode="auto">
            <a:xfrm>
              <a:off x="1069013" y="4697354"/>
              <a:ext cx="4434152" cy="1232027"/>
            </a:xfrm>
            <a:custGeom>
              <a:avLst/>
              <a:gdLst>
                <a:gd name="T0" fmla="*/ 48 w 500"/>
                <a:gd name="T1" fmla="*/ 0 h 137"/>
                <a:gd name="T2" fmla="*/ 17 w 500"/>
                <a:gd name="T3" fmla="*/ 10 h 137"/>
                <a:gd name="T4" fmla="*/ 5 w 500"/>
                <a:gd name="T5" fmla="*/ 33 h 137"/>
                <a:gd name="T6" fmla="*/ 11 w 500"/>
                <a:gd name="T7" fmla="*/ 41 h 137"/>
                <a:gd name="T8" fmla="*/ 20 w 500"/>
                <a:gd name="T9" fmla="*/ 42 h 137"/>
                <a:gd name="T10" fmla="*/ 30 w 500"/>
                <a:gd name="T11" fmla="*/ 35 h 137"/>
                <a:gd name="T12" fmla="*/ 34 w 500"/>
                <a:gd name="T13" fmla="*/ 27 h 137"/>
                <a:gd name="T14" fmla="*/ 47 w 500"/>
                <a:gd name="T15" fmla="*/ 22 h 137"/>
                <a:gd name="T16" fmla="*/ 60 w 500"/>
                <a:gd name="T17" fmla="*/ 27 h 137"/>
                <a:gd name="T18" fmla="*/ 65 w 500"/>
                <a:gd name="T19" fmla="*/ 40 h 137"/>
                <a:gd name="T20" fmla="*/ 59 w 500"/>
                <a:gd name="T21" fmla="*/ 56 h 137"/>
                <a:gd name="T22" fmla="*/ 38 w 500"/>
                <a:gd name="T23" fmla="*/ 78 h 137"/>
                <a:gd name="T24" fmla="*/ 9 w 500"/>
                <a:gd name="T25" fmla="*/ 111 h 137"/>
                <a:gd name="T26" fmla="*/ 1 w 500"/>
                <a:gd name="T27" fmla="*/ 129 h 137"/>
                <a:gd name="T28" fmla="*/ 8 w 500"/>
                <a:gd name="T29" fmla="*/ 137 h 137"/>
                <a:gd name="T30" fmla="*/ 492 w 500"/>
                <a:gd name="T31" fmla="*/ 137 h 137"/>
                <a:gd name="T32" fmla="*/ 500 w 500"/>
                <a:gd name="T33" fmla="*/ 129 h 137"/>
                <a:gd name="T34" fmla="*/ 500 w 500"/>
                <a:gd name="T35" fmla="*/ 9 h 137"/>
                <a:gd name="T36" fmla="*/ 492 w 500"/>
                <a:gd name="T37" fmla="*/ 0 h 137"/>
                <a:gd name="T38" fmla="*/ 48 w 500"/>
                <a:gd name="T3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0" h="137">
                  <a:moveTo>
                    <a:pt x="48" y="0"/>
                  </a:moveTo>
                  <a:cubicBezTo>
                    <a:pt x="36" y="0"/>
                    <a:pt x="25" y="3"/>
                    <a:pt x="17" y="10"/>
                  </a:cubicBezTo>
                  <a:cubicBezTo>
                    <a:pt x="9" y="16"/>
                    <a:pt x="5" y="33"/>
                    <a:pt x="5" y="33"/>
                  </a:cubicBezTo>
                  <a:cubicBezTo>
                    <a:pt x="4" y="37"/>
                    <a:pt x="6" y="41"/>
                    <a:pt x="11" y="41"/>
                  </a:cubicBezTo>
                  <a:cubicBezTo>
                    <a:pt x="20" y="42"/>
                    <a:pt x="20" y="42"/>
                    <a:pt x="20" y="42"/>
                  </a:cubicBezTo>
                  <a:cubicBezTo>
                    <a:pt x="25" y="43"/>
                    <a:pt x="29" y="39"/>
                    <a:pt x="30" y="35"/>
                  </a:cubicBezTo>
                  <a:cubicBezTo>
                    <a:pt x="30" y="35"/>
                    <a:pt x="31" y="30"/>
                    <a:pt x="34" y="27"/>
                  </a:cubicBezTo>
                  <a:cubicBezTo>
                    <a:pt x="37" y="24"/>
                    <a:pt x="42" y="22"/>
                    <a:pt x="47" y="22"/>
                  </a:cubicBezTo>
                  <a:cubicBezTo>
                    <a:pt x="53" y="22"/>
                    <a:pt x="57" y="23"/>
                    <a:pt x="60" y="27"/>
                  </a:cubicBezTo>
                  <a:cubicBezTo>
                    <a:pt x="63" y="30"/>
                    <a:pt x="65" y="34"/>
                    <a:pt x="65" y="40"/>
                  </a:cubicBezTo>
                  <a:cubicBezTo>
                    <a:pt x="65" y="45"/>
                    <a:pt x="63" y="51"/>
                    <a:pt x="59" y="56"/>
                  </a:cubicBezTo>
                  <a:cubicBezTo>
                    <a:pt x="57" y="60"/>
                    <a:pt x="50" y="67"/>
                    <a:pt x="38" y="78"/>
                  </a:cubicBezTo>
                  <a:cubicBezTo>
                    <a:pt x="23" y="92"/>
                    <a:pt x="14" y="103"/>
                    <a:pt x="9" y="111"/>
                  </a:cubicBezTo>
                  <a:cubicBezTo>
                    <a:pt x="4" y="119"/>
                    <a:pt x="1" y="129"/>
                    <a:pt x="1" y="129"/>
                  </a:cubicBezTo>
                  <a:cubicBezTo>
                    <a:pt x="0" y="133"/>
                    <a:pt x="3" y="137"/>
                    <a:pt x="8" y="137"/>
                  </a:cubicBezTo>
                  <a:cubicBezTo>
                    <a:pt x="492" y="137"/>
                    <a:pt x="492" y="137"/>
                    <a:pt x="492" y="137"/>
                  </a:cubicBezTo>
                  <a:cubicBezTo>
                    <a:pt x="497" y="137"/>
                    <a:pt x="500" y="133"/>
                    <a:pt x="500" y="129"/>
                  </a:cubicBezTo>
                  <a:cubicBezTo>
                    <a:pt x="500" y="9"/>
                    <a:pt x="500" y="9"/>
                    <a:pt x="500" y="9"/>
                  </a:cubicBezTo>
                  <a:cubicBezTo>
                    <a:pt x="500" y="4"/>
                    <a:pt x="497" y="0"/>
                    <a:pt x="492" y="0"/>
                  </a:cubicBezTo>
                  <a:cubicBezTo>
                    <a:pt x="492" y="0"/>
                    <a:pt x="49" y="0"/>
                    <a:pt x="48" y="0"/>
                  </a:cubicBezTo>
                  <a:close/>
                </a:path>
              </a:pathLst>
            </a:custGeom>
            <a:grpFill/>
            <a:ln>
              <a:noFill/>
            </a:ln>
            <a:effectLst/>
          </p:spPr>
          <p:txBody>
            <a:bodyPr vert="horz" wrap="square" lIns="91440" tIns="45720" rIns="91440" bIns="45720" numCol="1" anchor="t" anchorCtr="0" compatLnSpc="1"/>
            <a:p>
              <a:endParaRPr lang="zh-CN" altLang="en-US"/>
            </a:p>
          </p:txBody>
        </p:sp>
        <p:grpSp>
          <p:nvGrpSpPr>
            <p:cNvPr id="33" name="组合 32"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GrpSpPr/>
            <p:nvPr/>
          </p:nvGrpSpPr>
          <p:grpSpPr>
            <a:xfrm>
              <a:off x="2232682" y="4854350"/>
              <a:ext cx="2901474" cy="958504"/>
              <a:chOff x="2478121" y="2540829"/>
              <a:chExt cx="2901474" cy="958504"/>
            </a:xfrm>
            <a:grpFill/>
          </p:grpSpPr>
          <p:sp>
            <p:nvSpPr>
              <p:cNvPr id="34" name="Rectangle 42"/>
              <p:cNvSpPr/>
              <p:nvPr/>
            </p:nvSpPr>
            <p:spPr>
              <a:xfrm flipH="1">
                <a:off x="2478121" y="2909680"/>
                <a:ext cx="2901474" cy="589653"/>
              </a:xfrm>
              <a:prstGeom prst="rect">
                <a:avLst/>
              </a:prstGeom>
              <a:grpFill/>
              <a:ln w="12700" cap="flat" cmpd="sng" algn="ctr">
                <a:noFill/>
                <a:prstDash val="solid"/>
              </a:ln>
              <a:effectLst/>
            </p:spPr>
            <p:txBody>
              <a:bodyPr lIns="91440" tIns="0" rIns="91440" bIns="0" rtlCol="0" anchor="t"/>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endParaRPr lang="en-US" altLang="zh-CN" dirty="0">
                  <a:solidFill>
                    <a:srgbClr val="FFFFFF"/>
                  </a:solidFill>
                  <a:latin typeface="微软雅黑" panose="020B0503020204020204" charset="-122"/>
                  <a:ea typeface="微软雅黑" panose="020B0503020204020204" charset="-122"/>
                </a:endParaRPr>
              </a:p>
            </p:txBody>
          </p:sp>
          <p:sp>
            <p:nvSpPr>
              <p:cNvPr id="35" name="Rectangle 42"/>
              <p:cNvSpPr/>
              <p:nvPr/>
            </p:nvSpPr>
            <p:spPr>
              <a:xfrm flipH="1">
                <a:off x="2644491" y="2540829"/>
                <a:ext cx="2568733" cy="322237"/>
              </a:xfrm>
              <a:prstGeom prst="rect">
                <a:avLst/>
              </a:prstGeom>
              <a:grpFill/>
              <a:ln w="12700" cap="flat" cmpd="sng" algn="ctr">
                <a:noFill/>
                <a:prstDash val="solid"/>
              </a:ln>
              <a:effectLst/>
            </p:spPr>
            <p:txBody>
              <a:bodyPr lIns="91440" tIns="0" rIns="91440" bIns="0" rtlCol="0" anchor="t"/>
              <a:p>
                <a:r>
                  <a:rPr lang="zh-CN" altLang="en-US" sz="1200" dirty="0">
                    <a:solidFill>
                      <a:srgbClr val="FFFFFF"/>
                    </a:solidFill>
                    <a:latin typeface="微软雅黑" panose="020B0503020204020204" charset="-122"/>
                    <a:ea typeface="微软雅黑" panose="020B0503020204020204" charset="-122"/>
                  </a:rPr>
                  <a:t>单击此处输入标题</a:t>
                </a:r>
                <a:endParaRPr lang="en-US" altLang="zh-CN" sz="1200" dirty="0">
                  <a:solidFill>
                    <a:srgbClr val="FFFFFF"/>
                  </a:solidFill>
                  <a:latin typeface="微软雅黑" panose="020B0503020204020204" charset="-122"/>
                  <a:ea typeface="微软雅黑" panose="020B0503020204020204" charset="-122"/>
                </a:endParaRPr>
              </a:p>
            </p:txBody>
          </p:sp>
        </p:grpSp>
      </p:grpSp>
      <p:grpSp>
        <p:nvGrpSpPr>
          <p:cNvPr id="36" name="组合 35"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5067126" y="1366032"/>
            <a:ext cx="3294282" cy="924306"/>
            <a:chOff x="6740081" y="2350664"/>
            <a:chExt cx="4392376" cy="1232027"/>
          </a:xfrm>
          <a:solidFill>
            <a:srgbClr val="BFBFBF"/>
          </a:solidFill>
        </p:grpSpPr>
        <p:sp>
          <p:nvSpPr>
            <p:cNvPr id="37" name="Freeform 394"/>
            <p:cNvSpPr/>
            <p:nvPr/>
          </p:nvSpPr>
          <p:spPr bwMode="auto">
            <a:xfrm>
              <a:off x="6740081" y="2350664"/>
              <a:ext cx="4392376" cy="1232027"/>
            </a:xfrm>
            <a:custGeom>
              <a:avLst/>
              <a:gdLst>
                <a:gd name="T0" fmla="*/ 499 w 499"/>
                <a:gd name="T1" fmla="*/ 9 h 138"/>
                <a:gd name="T2" fmla="*/ 491 w 499"/>
                <a:gd name="T3" fmla="*/ 1 h 138"/>
                <a:gd name="T4" fmla="*/ 43 w 499"/>
                <a:gd name="T5" fmla="*/ 0 h 138"/>
                <a:gd name="T6" fmla="*/ 23 w 499"/>
                <a:gd name="T7" fmla="*/ 4 h 138"/>
                <a:gd name="T8" fmla="*/ 9 w 499"/>
                <a:gd name="T9" fmla="*/ 16 h 138"/>
                <a:gd name="T10" fmla="*/ 3 w 499"/>
                <a:gd name="T11" fmla="*/ 27 h 138"/>
                <a:gd name="T12" fmla="*/ 9 w 499"/>
                <a:gd name="T13" fmla="*/ 37 h 138"/>
                <a:gd name="T14" fmla="*/ 17 w 499"/>
                <a:gd name="T15" fmla="*/ 38 h 138"/>
                <a:gd name="T16" fmla="*/ 27 w 499"/>
                <a:gd name="T17" fmla="*/ 31 h 138"/>
                <a:gd name="T18" fmla="*/ 31 w 499"/>
                <a:gd name="T19" fmla="*/ 26 h 138"/>
                <a:gd name="T20" fmla="*/ 42 w 499"/>
                <a:gd name="T21" fmla="*/ 21 h 138"/>
                <a:gd name="T22" fmla="*/ 53 w 499"/>
                <a:gd name="T23" fmla="*/ 25 h 138"/>
                <a:gd name="T24" fmla="*/ 57 w 499"/>
                <a:gd name="T25" fmla="*/ 36 h 138"/>
                <a:gd name="T26" fmla="*/ 52 w 499"/>
                <a:gd name="T27" fmla="*/ 49 h 138"/>
                <a:gd name="T28" fmla="*/ 44 w 499"/>
                <a:gd name="T29" fmla="*/ 53 h 138"/>
                <a:gd name="T30" fmla="*/ 34 w 499"/>
                <a:gd name="T31" fmla="*/ 62 h 138"/>
                <a:gd name="T32" fmla="*/ 34 w 499"/>
                <a:gd name="T33" fmla="*/ 67 h 138"/>
                <a:gd name="T34" fmla="*/ 41 w 499"/>
                <a:gd name="T35" fmla="*/ 73 h 138"/>
                <a:gd name="T36" fmla="*/ 45 w 499"/>
                <a:gd name="T37" fmla="*/ 73 h 138"/>
                <a:gd name="T38" fmla="*/ 57 w 499"/>
                <a:gd name="T39" fmla="*/ 79 h 138"/>
                <a:gd name="T40" fmla="*/ 63 w 499"/>
                <a:gd name="T41" fmla="*/ 94 h 138"/>
                <a:gd name="T42" fmla="*/ 57 w 499"/>
                <a:gd name="T43" fmla="*/ 111 h 138"/>
                <a:gd name="T44" fmla="*/ 44 w 499"/>
                <a:gd name="T45" fmla="*/ 117 h 138"/>
                <a:gd name="T46" fmla="*/ 31 w 499"/>
                <a:gd name="T47" fmla="*/ 112 h 138"/>
                <a:gd name="T48" fmla="*/ 26 w 499"/>
                <a:gd name="T49" fmla="*/ 105 h 138"/>
                <a:gd name="T50" fmla="*/ 16 w 499"/>
                <a:gd name="T51" fmla="*/ 98 h 138"/>
                <a:gd name="T52" fmla="*/ 7 w 499"/>
                <a:gd name="T53" fmla="*/ 99 h 138"/>
                <a:gd name="T54" fmla="*/ 1 w 499"/>
                <a:gd name="T55" fmla="*/ 108 h 138"/>
                <a:gd name="T56" fmla="*/ 13 w 499"/>
                <a:gd name="T57" fmla="*/ 128 h 138"/>
                <a:gd name="T58" fmla="*/ 44 w 499"/>
                <a:gd name="T59" fmla="*/ 138 h 138"/>
                <a:gd name="T60" fmla="*/ 491 w 499"/>
                <a:gd name="T61" fmla="*/ 137 h 138"/>
                <a:gd name="T62" fmla="*/ 499 w 499"/>
                <a:gd name="T63" fmla="*/ 129 h 138"/>
                <a:gd name="T64" fmla="*/ 499 w 499"/>
                <a:gd name="T65" fmla="*/ 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9" h="138">
                  <a:moveTo>
                    <a:pt x="499" y="9"/>
                  </a:moveTo>
                  <a:cubicBezTo>
                    <a:pt x="499" y="5"/>
                    <a:pt x="496" y="1"/>
                    <a:pt x="491" y="1"/>
                  </a:cubicBezTo>
                  <a:cubicBezTo>
                    <a:pt x="491" y="1"/>
                    <a:pt x="47" y="0"/>
                    <a:pt x="43" y="0"/>
                  </a:cubicBezTo>
                  <a:cubicBezTo>
                    <a:pt x="36" y="0"/>
                    <a:pt x="29" y="1"/>
                    <a:pt x="23" y="4"/>
                  </a:cubicBezTo>
                  <a:cubicBezTo>
                    <a:pt x="17" y="7"/>
                    <a:pt x="12" y="11"/>
                    <a:pt x="9" y="16"/>
                  </a:cubicBezTo>
                  <a:cubicBezTo>
                    <a:pt x="5" y="20"/>
                    <a:pt x="3" y="27"/>
                    <a:pt x="3" y="27"/>
                  </a:cubicBezTo>
                  <a:cubicBezTo>
                    <a:pt x="2" y="32"/>
                    <a:pt x="5" y="36"/>
                    <a:pt x="9" y="37"/>
                  </a:cubicBezTo>
                  <a:cubicBezTo>
                    <a:pt x="17" y="38"/>
                    <a:pt x="17" y="38"/>
                    <a:pt x="17" y="38"/>
                  </a:cubicBezTo>
                  <a:cubicBezTo>
                    <a:pt x="21" y="39"/>
                    <a:pt x="26" y="36"/>
                    <a:pt x="27" y="31"/>
                  </a:cubicBezTo>
                  <a:cubicBezTo>
                    <a:pt x="27" y="31"/>
                    <a:pt x="28" y="29"/>
                    <a:pt x="31" y="26"/>
                  </a:cubicBezTo>
                  <a:cubicBezTo>
                    <a:pt x="34" y="23"/>
                    <a:pt x="38" y="21"/>
                    <a:pt x="42" y="21"/>
                  </a:cubicBezTo>
                  <a:cubicBezTo>
                    <a:pt x="47" y="21"/>
                    <a:pt x="50" y="22"/>
                    <a:pt x="53" y="25"/>
                  </a:cubicBezTo>
                  <a:cubicBezTo>
                    <a:pt x="56" y="28"/>
                    <a:pt x="57" y="32"/>
                    <a:pt x="57" y="36"/>
                  </a:cubicBezTo>
                  <a:cubicBezTo>
                    <a:pt x="57" y="42"/>
                    <a:pt x="55" y="46"/>
                    <a:pt x="52" y="49"/>
                  </a:cubicBezTo>
                  <a:cubicBezTo>
                    <a:pt x="48" y="52"/>
                    <a:pt x="44" y="53"/>
                    <a:pt x="44" y="53"/>
                  </a:cubicBezTo>
                  <a:cubicBezTo>
                    <a:pt x="39" y="53"/>
                    <a:pt x="35" y="57"/>
                    <a:pt x="34" y="62"/>
                  </a:cubicBezTo>
                  <a:cubicBezTo>
                    <a:pt x="34" y="67"/>
                    <a:pt x="34" y="67"/>
                    <a:pt x="34" y="67"/>
                  </a:cubicBezTo>
                  <a:cubicBezTo>
                    <a:pt x="33" y="71"/>
                    <a:pt x="36" y="74"/>
                    <a:pt x="41" y="73"/>
                  </a:cubicBezTo>
                  <a:cubicBezTo>
                    <a:pt x="41" y="73"/>
                    <a:pt x="41" y="73"/>
                    <a:pt x="45" y="73"/>
                  </a:cubicBezTo>
                  <a:cubicBezTo>
                    <a:pt x="50" y="73"/>
                    <a:pt x="54" y="75"/>
                    <a:pt x="57" y="79"/>
                  </a:cubicBezTo>
                  <a:cubicBezTo>
                    <a:pt x="61" y="83"/>
                    <a:pt x="63" y="88"/>
                    <a:pt x="63" y="94"/>
                  </a:cubicBezTo>
                  <a:cubicBezTo>
                    <a:pt x="63" y="101"/>
                    <a:pt x="61" y="107"/>
                    <a:pt x="57" y="111"/>
                  </a:cubicBezTo>
                  <a:cubicBezTo>
                    <a:pt x="54" y="115"/>
                    <a:pt x="49" y="117"/>
                    <a:pt x="44" y="117"/>
                  </a:cubicBezTo>
                  <a:cubicBezTo>
                    <a:pt x="39" y="117"/>
                    <a:pt x="34" y="115"/>
                    <a:pt x="31" y="112"/>
                  </a:cubicBezTo>
                  <a:cubicBezTo>
                    <a:pt x="27" y="108"/>
                    <a:pt x="26" y="105"/>
                    <a:pt x="26" y="105"/>
                  </a:cubicBezTo>
                  <a:cubicBezTo>
                    <a:pt x="25" y="101"/>
                    <a:pt x="21" y="97"/>
                    <a:pt x="16" y="98"/>
                  </a:cubicBezTo>
                  <a:cubicBezTo>
                    <a:pt x="7" y="99"/>
                    <a:pt x="7" y="99"/>
                    <a:pt x="7" y="99"/>
                  </a:cubicBezTo>
                  <a:cubicBezTo>
                    <a:pt x="3" y="100"/>
                    <a:pt x="0" y="104"/>
                    <a:pt x="1" y="108"/>
                  </a:cubicBezTo>
                  <a:cubicBezTo>
                    <a:pt x="1" y="108"/>
                    <a:pt x="5" y="121"/>
                    <a:pt x="13" y="128"/>
                  </a:cubicBezTo>
                  <a:cubicBezTo>
                    <a:pt x="21" y="135"/>
                    <a:pt x="32" y="138"/>
                    <a:pt x="44" y="138"/>
                  </a:cubicBezTo>
                  <a:cubicBezTo>
                    <a:pt x="48" y="138"/>
                    <a:pt x="491" y="137"/>
                    <a:pt x="491" y="137"/>
                  </a:cubicBezTo>
                  <a:cubicBezTo>
                    <a:pt x="496" y="137"/>
                    <a:pt x="499" y="134"/>
                    <a:pt x="499" y="129"/>
                  </a:cubicBezTo>
                  <a:lnTo>
                    <a:pt x="499" y="9"/>
                  </a:lnTo>
                  <a:close/>
                </a:path>
              </a:pathLst>
            </a:custGeom>
            <a:grpFill/>
            <a:ln>
              <a:noFill/>
            </a:ln>
            <a:effectLst/>
          </p:spPr>
          <p:txBody>
            <a:bodyPr vert="horz" wrap="square" lIns="91440" tIns="45720" rIns="91440" bIns="45720" numCol="1" anchor="t" anchorCtr="0" compatLnSpc="1"/>
            <a:p>
              <a:endParaRPr lang="zh-CN" altLang="en-US"/>
            </a:p>
          </p:txBody>
        </p:sp>
        <p:grpSp>
          <p:nvGrpSpPr>
            <p:cNvPr id="38" name="组合 37"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GrpSpPr/>
            <p:nvPr/>
          </p:nvGrpSpPr>
          <p:grpSpPr>
            <a:xfrm>
              <a:off x="7958568" y="2499822"/>
              <a:ext cx="2901474" cy="995509"/>
              <a:chOff x="2478121" y="2556861"/>
              <a:chExt cx="2901474" cy="995509"/>
            </a:xfrm>
            <a:grpFill/>
          </p:grpSpPr>
          <p:sp>
            <p:nvSpPr>
              <p:cNvPr id="39" name="Rectangle 42"/>
              <p:cNvSpPr/>
              <p:nvPr/>
            </p:nvSpPr>
            <p:spPr>
              <a:xfrm flipH="1">
                <a:off x="2478121" y="2962717"/>
                <a:ext cx="2901474" cy="589653"/>
              </a:xfrm>
              <a:prstGeom prst="rect">
                <a:avLst/>
              </a:prstGeom>
              <a:grpFill/>
              <a:ln w="12700" cap="flat" cmpd="sng" algn="ctr">
                <a:noFill/>
                <a:prstDash val="solid"/>
              </a:ln>
              <a:effectLst/>
            </p:spPr>
            <p:txBody>
              <a:bodyPr lIns="91440" tIns="0" rIns="91440" bIns="0" rtlCol="0" anchor="t"/>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endParaRPr lang="en-US" altLang="zh-CN" dirty="0">
                  <a:solidFill>
                    <a:srgbClr val="FFFFFF"/>
                  </a:solidFill>
                  <a:latin typeface="微软雅黑" panose="020B0503020204020204" charset="-122"/>
                  <a:ea typeface="微软雅黑" panose="020B0503020204020204" charset="-122"/>
                </a:endParaRPr>
              </a:p>
            </p:txBody>
          </p:sp>
          <p:sp>
            <p:nvSpPr>
              <p:cNvPr id="40" name="Rectangle 42"/>
              <p:cNvSpPr/>
              <p:nvPr/>
            </p:nvSpPr>
            <p:spPr>
              <a:xfrm flipH="1">
                <a:off x="2707775" y="2556861"/>
                <a:ext cx="2229261" cy="265459"/>
              </a:xfrm>
              <a:prstGeom prst="rect">
                <a:avLst/>
              </a:prstGeom>
              <a:grpFill/>
              <a:ln w="12700" cap="flat" cmpd="sng" algn="ctr">
                <a:noFill/>
                <a:prstDash val="solid"/>
              </a:ln>
              <a:effectLst/>
            </p:spPr>
            <p:txBody>
              <a:bodyPr lIns="91440" tIns="0" rIns="91440" bIns="0" rtlCol="0" anchor="t"/>
              <a:p>
                <a:r>
                  <a:rPr lang="zh-CN" altLang="en-US" sz="1200" dirty="0">
                    <a:solidFill>
                      <a:srgbClr val="FFFFFF"/>
                    </a:solidFill>
                    <a:latin typeface="微软雅黑" panose="020B0503020204020204" charset="-122"/>
                    <a:ea typeface="微软雅黑" panose="020B0503020204020204" charset="-122"/>
                  </a:rPr>
                  <a:t>单击此处输入标题</a:t>
                </a:r>
                <a:endParaRPr lang="en-US" altLang="zh-CN" sz="1200" dirty="0">
                  <a:solidFill>
                    <a:srgbClr val="FFFFFF"/>
                  </a:solidFill>
                  <a:latin typeface="微软雅黑" panose="020B0503020204020204" charset="-122"/>
                  <a:ea typeface="微软雅黑" panose="020B0503020204020204" charset="-122"/>
                </a:endParaRPr>
              </a:p>
            </p:txBody>
          </p:sp>
        </p:grpSp>
      </p:grpSp>
      <p:grpSp>
        <p:nvGrpSpPr>
          <p:cNvPr id="41" name="组合 40"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90225" y="1366033"/>
            <a:ext cx="3349214" cy="953823"/>
            <a:chOff x="1037547" y="2350664"/>
            <a:chExt cx="4465618" cy="1271371"/>
          </a:xfrm>
        </p:grpSpPr>
        <p:sp>
          <p:nvSpPr>
            <p:cNvPr id="42" name="Freeform 128"/>
            <p:cNvSpPr/>
            <p:nvPr/>
          </p:nvSpPr>
          <p:spPr bwMode="auto">
            <a:xfrm>
              <a:off x="1037547" y="2350664"/>
              <a:ext cx="4465618" cy="1271371"/>
            </a:xfrm>
            <a:custGeom>
              <a:avLst/>
              <a:gdLst>
                <a:gd name="T0" fmla="*/ 47 w 485"/>
                <a:gd name="T1" fmla="*/ 0 h 136"/>
                <a:gd name="T2" fmla="*/ 35 w 485"/>
                <a:gd name="T3" fmla="*/ 7 h 136"/>
                <a:gd name="T4" fmla="*/ 23 w 485"/>
                <a:gd name="T5" fmla="*/ 22 h 136"/>
                <a:gd name="T6" fmla="*/ 8 w 485"/>
                <a:gd name="T7" fmla="*/ 31 h 136"/>
                <a:gd name="T8" fmla="*/ 0 w 485"/>
                <a:gd name="T9" fmla="*/ 43 h 136"/>
                <a:gd name="T10" fmla="*/ 0 w 485"/>
                <a:gd name="T11" fmla="*/ 50 h 136"/>
                <a:gd name="T12" fmla="*/ 8 w 485"/>
                <a:gd name="T13" fmla="*/ 55 h 136"/>
                <a:gd name="T14" fmla="*/ 27 w 485"/>
                <a:gd name="T15" fmla="*/ 43 h 136"/>
                <a:gd name="T16" fmla="*/ 34 w 485"/>
                <a:gd name="T17" fmla="*/ 47 h 136"/>
                <a:gd name="T18" fmla="*/ 34 w 485"/>
                <a:gd name="T19" fmla="*/ 128 h 136"/>
                <a:gd name="T20" fmla="*/ 42 w 485"/>
                <a:gd name="T21" fmla="*/ 136 h 136"/>
                <a:gd name="T22" fmla="*/ 477 w 485"/>
                <a:gd name="T23" fmla="*/ 136 h 136"/>
                <a:gd name="T24" fmla="*/ 485 w 485"/>
                <a:gd name="T25" fmla="*/ 128 h 136"/>
                <a:gd name="T26" fmla="*/ 485 w 485"/>
                <a:gd name="T27" fmla="*/ 8 h 136"/>
                <a:gd name="T28" fmla="*/ 477 w 485"/>
                <a:gd name="T29" fmla="*/ 0 h 136"/>
                <a:gd name="T30" fmla="*/ 47 w 485"/>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5" h="136">
                  <a:moveTo>
                    <a:pt x="47" y="0"/>
                  </a:moveTo>
                  <a:cubicBezTo>
                    <a:pt x="43" y="0"/>
                    <a:pt x="37" y="3"/>
                    <a:pt x="35" y="7"/>
                  </a:cubicBezTo>
                  <a:cubicBezTo>
                    <a:pt x="35" y="7"/>
                    <a:pt x="31" y="15"/>
                    <a:pt x="23" y="22"/>
                  </a:cubicBezTo>
                  <a:cubicBezTo>
                    <a:pt x="15" y="28"/>
                    <a:pt x="8" y="31"/>
                    <a:pt x="8" y="31"/>
                  </a:cubicBezTo>
                  <a:cubicBezTo>
                    <a:pt x="4" y="33"/>
                    <a:pt x="0" y="38"/>
                    <a:pt x="0" y="43"/>
                  </a:cubicBezTo>
                  <a:cubicBezTo>
                    <a:pt x="0" y="50"/>
                    <a:pt x="0" y="50"/>
                    <a:pt x="0" y="50"/>
                  </a:cubicBezTo>
                  <a:cubicBezTo>
                    <a:pt x="0" y="54"/>
                    <a:pt x="4" y="56"/>
                    <a:pt x="8" y="55"/>
                  </a:cubicBezTo>
                  <a:cubicBezTo>
                    <a:pt x="27" y="43"/>
                    <a:pt x="27" y="43"/>
                    <a:pt x="27" y="43"/>
                  </a:cubicBezTo>
                  <a:cubicBezTo>
                    <a:pt x="31" y="40"/>
                    <a:pt x="34" y="42"/>
                    <a:pt x="34" y="47"/>
                  </a:cubicBezTo>
                  <a:cubicBezTo>
                    <a:pt x="34" y="128"/>
                    <a:pt x="34" y="128"/>
                    <a:pt x="34" y="128"/>
                  </a:cubicBezTo>
                  <a:cubicBezTo>
                    <a:pt x="34" y="133"/>
                    <a:pt x="38" y="136"/>
                    <a:pt x="42" y="136"/>
                  </a:cubicBezTo>
                  <a:cubicBezTo>
                    <a:pt x="477" y="136"/>
                    <a:pt x="477" y="136"/>
                    <a:pt x="477" y="136"/>
                  </a:cubicBezTo>
                  <a:cubicBezTo>
                    <a:pt x="482" y="136"/>
                    <a:pt x="485" y="133"/>
                    <a:pt x="485" y="128"/>
                  </a:cubicBezTo>
                  <a:cubicBezTo>
                    <a:pt x="485" y="8"/>
                    <a:pt x="485" y="8"/>
                    <a:pt x="485" y="8"/>
                  </a:cubicBezTo>
                  <a:cubicBezTo>
                    <a:pt x="485" y="4"/>
                    <a:pt x="482" y="0"/>
                    <a:pt x="477" y="0"/>
                  </a:cubicBezTo>
                  <a:lnTo>
                    <a:pt x="47" y="0"/>
                  </a:lnTo>
                  <a:close/>
                </a:path>
              </a:pathLst>
            </a:custGeom>
            <a:solidFill>
              <a:srgbClr val="FF7F7F"/>
            </a:solidFill>
            <a:ln>
              <a:noFill/>
            </a:ln>
            <a:effectLst/>
          </p:spPr>
          <p:txBody>
            <a:bodyPr vert="horz" wrap="square" lIns="91440" tIns="45720" rIns="91440" bIns="45720" numCol="1" anchor="t" anchorCtr="0" compatLnSpc="1"/>
            <a:p>
              <a:endParaRPr lang="zh-CN" altLang="en-US"/>
            </a:p>
          </p:txBody>
        </p:sp>
        <p:grpSp>
          <p:nvGrpSpPr>
            <p:cNvPr id="43" name="组合 42"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GrpSpPr/>
            <p:nvPr/>
          </p:nvGrpSpPr>
          <p:grpSpPr>
            <a:xfrm>
              <a:off x="2232682" y="2521144"/>
              <a:ext cx="2901474" cy="982028"/>
              <a:chOff x="2479169" y="2578183"/>
              <a:chExt cx="2901474" cy="982028"/>
            </a:xfrm>
          </p:grpSpPr>
          <p:sp>
            <p:nvSpPr>
              <p:cNvPr id="44" name="Rectangle 42"/>
              <p:cNvSpPr/>
              <p:nvPr/>
            </p:nvSpPr>
            <p:spPr>
              <a:xfrm flipH="1">
                <a:off x="2479169" y="2970558"/>
                <a:ext cx="2901474" cy="589653"/>
              </a:xfrm>
              <a:prstGeom prst="rect">
                <a:avLst/>
              </a:prstGeom>
              <a:noFill/>
              <a:ln w="12700" cap="flat" cmpd="sng" algn="ctr">
                <a:noFill/>
                <a:prstDash val="solid"/>
              </a:ln>
              <a:effectLst/>
            </p:spPr>
            <p:txBody>
              <a:bodyPr lIns="91440" tIns="0" rIns="91440" bIns="0" rtlCol="0" anchor="t"/>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endParaRPr lang="en-US" altLang="zh-CN" dirty="0">
                  <a:solidFill>
                    <a:srgbClr val="FFFFFF"/>
                  </a:solidFill>
                  <a:latin typeface="微软雅黑" panose="020B0503020204020204" charset="-122"/>
                  <a:ea typeface="微软雅黑" panose="020B0503020204020204" charset="-122"/>
                </a:endParaRPr>
              </a:p>
            </p:txBody>
          </p:sp>
          <p:sp>
            <p:nvSpPr>
              <p:cNvPr id="45" name="Rectangle 42"/>
              <p:cNvSpPr/>
              <p:nvPr/>
            </p:nvSpPr>
            <p:spPr>
              <a:xfrm flipH="1">
                <a:off x="2645539" y="2578183"/>
                <a:ext cx="2568733" cy="322237"/>
              </a:xfrm>
              <a:prstGeom prst="rect">
                <a:avLst/>
              </a:prstGeom>
              <a:noFill/>
              <a:ln w="12700" cap="flat" cmpd="sng" algn="ctr">
                <a:noFill/>
                <a:prstDash val="solid"/>
              </a:ln>
              <a:effectLst/>
            </p:spPr>
            <p:txBody>
              <a:bodyPr lIns="91440" tIns="0" rIns="91440" bIns="0" rtlCol="0" anchor="t"/>
              <a:p>
                <a:r>
                  <a:rPr lang="zh-CN" altLang="en-US" sz="1100" dirty="0">
                    <a:solidFill>
                      <a:srgbClr val="FFFFFF"/>
                    </a:solidFill>
                    <a:latin typeface="微软雅黑" panose="020B0503020204020204" charset="-122"/>
                    <a:ea typeface="微软雅黑" panose="020B0503020204020204" charset="-122"/>
                  </a:rPr>
                  <a:t>单击此处输入标题</a:t>
                </a:r>
                <a:endParaRPr lang="en-US" altLang="zh-CN" sz="1100" dirty="0">
                  <a:solidFill>
                    <a:srgbClr val="FFFFFF"/>
                  </a:solidFill>
                  <a:latin typeface="微软雅黑" panose="020B0503020204020204" charset="-122"/>
                  <a:ea typeface="微软雅黑" panose="020B0503020204020204" charset="-122"/>
                </a:endParaRPr>
              </a:p>
            </p:txBody>
          </p:sp>
        </p:grpSp>
      </p:grpSp>
      <p:grpSp>
        <p:nvGrpSpPr>
          <p:cNvPr id="46" name="组合 45"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5012194" y="3126593"/>
            <a:ext cx="3349214" cy="924306"/>
            <a:chOff x="6666839" y="4697354"/>
            <a:chExt cx="4465618" cy="1232027"/>
          </a:xfrm>
          <a:solidFill>
            <a:srgbClr val="FF7F7F"/>
          </a:solidFill>
        </p:grpSpPr>
        <p:sp>
          <p:nvSpPr>
            <p:cNvPr id="47" name="Freeform 526"/>
            <p:cNvSpPr>
              <a:spLocks noEditPoints="1"/>
            </p:cNvSpPr>
            <p:nvPr/>
          </p:nvSpPr>
          <p:spPr bwMode="auto">
            <a:xfrm>
              <a:off x="6666839" y="4697354"/>
              <a:ext cx="4465618" cy="1232027"/>
            </a:xfrm>
            <a:custGeom>
              <a:avLst/>
              <a:gdLst>
                <a:gd name="T0" fmla="*/ 505 w 505"/>
                <a:gd name="T1" fmla="*/ 8 h 137"/>
                <a:gd name="T2" fmla="*/ 496 w 505"/>
                <a:gd name="T3" fmla="*/ 0 h 137"/>
                <a:gd name="T4" fmla="*/ 68 w 505"/>
                <a:gd name="T5" fmla="*/ 0 h 137"/>
                <a:gd name="T6" fmla="*/ 55 w 505"/>
                <a:gd name="T7" fmla="*/ 7 h 137"/>
                <a:gd name="T8" fmla="*/ 5 w 505"/>
                <a:gd name="T9" fmla="*/ 80 h 137"/>
                <a:gd name="T10" fmla="*/ 0 w 505"/>
                <a:gd name="T11" fmla="*/ 95 h 137"/>
                <a:gd name="T12" fmla="*/ 0 w 505"/>
                <a:gd name="T13" fmla="*/ 101 h 137"/>
                <a:gd name="T14" fmla="*/ 9 w 505"/>
                <a:gd name="T15" fmla="*/ 109 h 137"/>
                <a:gd name="T16" fmla="*/ 48 w 505"/>
                <a:gd name="T17" fmla="*/ 109 h 137"/>
                <a:gd name="T18" fmla="*/ 56 w 505"/>
                <a:gd name="T19" fmla="*/ 117 h 137"/>
                <a:gd name="T20" fmla="*/ 56 w 505"/>
                <a:gd name="T21" fmla="*/ 128 h 137"/>
                <a:gd name="T22" fmla="*/ 64 w 505"/>
                <a:gd name="T23" fmla="*/ 137 h 137"/>
                <a:gd name="T24" fmla="*/ 496 w 505"/>
                <a:gd name="T25" fmla="*/ 136 h 137"/>
                <a:gd name="T26" fmla="*/ 505 w 505"/>
                <a:gd name="T27" fmla="*/ 128 h 137"/>
                <a:gd name="T28" fmla="*/ 505 w 505"/>
                <a:gd name="T29" fmla="*/ 8 h 137"/>
                <a:gd name="T30" fmla="*/ 56 w 505"/>
                <a:gd name="T31" fmla="*/ 78 h 137"/>
                <a:gd name="T32" fmla="*/ 48 w 505"/>
                <a:gd name="T33" fmla="*/ 86 h 137"/>
                <a:gd name="T34" fmla="*/ 33 w 505"/>
                <a:gd name="T35" fmla="*/ 86 h 137"/>
                <a:gd name="T36" fmla="*/ 29 w 505"/>
                <a:gd name="T37" fmla="*/ 79 h 137"/>
                <a:gd name="T38" fmla="*/ 51 w 505"/>
                <a:gd name="T39" fmla="*/ 47 h 137"/>
                <a:gd name="T40" fmla="*/ 56 w 505"/>
                <a:gd name="T41" fmla="*/ 48 h 137"/>
                <a:gd name="T42" fmla="*/ 56 w 505"/>
                <a:gd name="T43" fmla="*/ 7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5" h="137">
                  <a:moveTo>
                    <a:pt x="505" y="8"/>
                  </a:moveTo>
                  <a:cubicBezTo>
                    <a:pt x="505" y="4"/>
                    <a:pt x="501" y="0"/>
                    <a:pt x="496" y="0"/>
                  </a:cubicBezTo>
                  <a:cubicBezTo>
                    <a:pt x="68" y="0"/>
                    <a:pt x="68" y="0"/>
                    <a:pt x="68" y="0"/>
                  </a:cubicBezTo>
                  <a:cubicBezTo>
                    <a:pt x="63" y="0"/>
                    <a:pt x="57" y="3"/>
                    <a:pt x="55" y="7"/>
                  </a:cubicBezTo>
                  <a:cubicBezTo>
                    <a:pt x="5" y="80"/>
                    <a:pt x="5" y="80"/>
                    <a:pt x="5" y="80"/>
                  </a:cubicBezTo>
                  <a:cubicBezTo>
                    <a:pt x="3" y="83"/>
                    <a:pt x="0" y="90"/>
                    <a:pt x="0" y="95"/>
                  </a:cubicBezTo>
                  <a:cubicBezTo>
                    <a:pt x="0" y="101"/>
                    <a:pt x="0" y="101"/>
                    <a:pt x="0" y="101"/>
                  </a:cubicBezTo>
                  <a:cubicBezTo>
                    <a:pt x="0" y="105"/>
                    <a:pt x="4" y="109"/>
                    <a:pt x="9" y="109"/>
                  </a:cubicBezTo>
                  <a:cubicBezTo>
                    <a:pt x="48" y="109"/>
                    <a:pt x="48" y="109"/>
                    <a:pt x="48" y="109"/>
                  </a:cubicBezTo>
                  <a:cubicBezTo>
                    <a:pt x="52" y="109"/>
                    <a:pt x="56" y="113"/>
                    <a:pt x="56" y="117"/>
                  </a:cubicBezTo>
                  <a:cubicBezTo>
                    <a:pt x="56" y="128"/>
                    <a:pt x="56" y="128"/>
                    <a:pt x="56" y="128"/>
                  </a:cubicBezTo>
                  <a:cubicBezTo>
                    <a:pt x="56" y="133"/>
                    <a:pt x="60" y="137"/>
                    <a:pt x="64" y="137"/>
                  </a:cubicBezTo>
                  <a:cubicBezTo>
                    <a:pt x="496" y="136"/>
                    <a:pt x="496" y="136"/>
                    <a:pt x="496" y="136"/>
                  </a:cubicBezTo>
                  <a:cubicBezTo>
                    <a:pt x="501" y="136"/>
                    <a:pt x="505" y="133"/>
                    <a:pt x="505" y="128"/>
                  </a:cubicBezTo>
                  <a:lnTo>
                    <a:pt x="505" y="8"/>
                  </a:lnTo>
                  <a:close/>
                  <a:moveTo>
                    <a:pt x="56" y="78"/>
                  </a:moveTo>
                  <a:cubicBezTo>
                    <a:pt x="56" y="83"/>
                    <a:pt x="52" y="86"/>
                    <a:pt x="48" y="86"/>
                  </a:cubicBezTo>
                  <a:cubicBezTo>
                    <a:pt x="33" y="86"/>
                    <a:pt x="33" y="86"/>
                    <a:pt x="33" y="86"/>
                  </a:cubicBezTo>
                  <a:cubicBezTo>
                    <a:pt x="29" y="86"/>
                    <a:pt x="27" y="83"/>
                    <a:pt x="29" y="79"/>
                  </a:cubicBezTo>
                  <a:cubicBezTo>
                    <a:pt x="51" y="47"/>
                    <a:pt x="51" y="47"/>
                    <a:pt x="51" y="47"/>
                  </a:cubicBezTo>
                  <a:cubicBezTo>
                    <a:pt x="54" y="43"/>
                    <a:pt x="56" y="44"/>
                    <a:pt x="56" y="48"/>
                  </a:cubicBezTo>
                  <a:lnTo>
                    <a:pt x="56" y="78"/>
                  </a:lnTo>
                  <a:close/>
                </a:path>
              </a:pathLst>
            </a:custGeom>
            <a:grpFill/>
            <a:ln>
              <a:noFill/>
            </a:ln>
            <a:effectLst/>
          </p:spPr>
          <p:txBody>
            <a:bodyPr vert="horz" wrap="square" lIns="91440" tIns="45720" rIns="91440" bIns="45720" numCol="1" anchor="t" anchorCtr="0" compatLnSpc="1"/>
            <a:p>
              <a:endParaRPr lang="zh-CN" altLang="en-US"/>
            </a:p>
          </p:txBody>
        </p:sp>
        <p:grpSp>
          <p:nvGrpSpPr>
            <p:cNvPr id="48" name="组合 47" descr="e7d195523061f1c0deeec63e560781cfd59afb0ea006f2a87ABB68BF51EA6619813959095094C18C62A12F549504892A4AAA8C1554C6663626E05CA27F281A14E6983772AFC3FB97135759321DEA3D70CCCB10945EC5A0328596DD82A592BE62395600E7AE41709863136E5693E139E71C97B0505B6497F6EA0FFE905022212355C75CED024E8489CA1AE83B75F1FECE"/>
            <p:cNvGrpSpPr/>
            <p:nvPr/>
          </p:nvGrpSpPr>
          <p:grpSpPr>
            <a:xfrm>
              <a:off x="7958568" y="4833015"/>
              <a:ext cx="2901474" cy="979839"/>
              <a:chOff x="2478121" y="2519494"/>
              <a:chExt cx="2901474" cy="979839"/>
            </a:xfrm>
            <a:grpFill/>
          </p:grpSpPr>
          <p:sp>
            <p:nvSpPr>
              <p:cNvPr id="49" name="Rectangle 42"/>
              <p:cNvSpPr/>
              <p:nvPr/>
            </p:nvSpPr>
            <p:spPr>
              <a:xfrm flipH="1">
                <a:off x="2478121" y="2909680"/>
                <a:ext cx="2901474" cy="589653"/>
              </a:xfrm>
              <a:prstGeom prst="rect">
                <a:avLst/>
              </a:prstGeom>
              <a:grpFill/>
              <a:ln w="12700" cap="flat" cmpd="sng" algn="ctr">
                <a:noFill/>
                <a:prstDash val="solid"/>
              </a:ln>
              <a:effectLst/>
            </p:spPr>
            <p:txBody>
              <a:bodyPr lIns="91440" tIns="0" rIns="91440" bIns="0" rtlCol="0" anchor="t"/>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r>
                  <a:rPr lang="zh-CN" altLang="en-US" sz="900" dirty="0">
                    <a:solidFill>
                      <a:srgbClr val="FFFFFF"/>
                    </a:solidFill>
                    <a:latin typeface="微软雅黑" panose="020B0503020204020204" charset="-122"/>
                    <a:ea typeface="微软雅黑" panose="020B0503020204020204" charset="-122"/>
                  </a:rPr>
                  <a:t>请在这里输入您的主要叙述内容</a:t>
                </a:r>
                <a:endParaRPr lang="en-US" altLang="zh-CN" sz="900" dirty="0">
                  <a:solidFill>
                    <a:srgbClr val="FFFFFF"/>
                  </a:solidFill>
                  <a:latin typeface="微软雅黑" panose="020B0503020204020204" charset="-122"/>
                  <a:ea typeface="微软雅黑" panose="020B0503020204020204" charset="-122"/>
                </a:endParaRPr>
              </a:p>
              <a:p>
                <a:endParaRPr lang="en-US" altLang="zh-CN" dirty="0">
                  <a:solidFill>
                    <a:srgbClr val="FFFFFF"/>
                  </a:solidFill>
                  <a:latin typeface="微软雅黑" panose="020B0503020204020204" charset="-122"/>
                  <a:ea typeface="微软雅黑" panose="020B0503020204020204" charset="-122"/>
                </a:endParaRPr>
              </a:p>
            </p:txBody>
          </p:sp>
          <p:sp>
            <p:nvSpPr>
              <p:cNvPr id="50" name="Rectangle 42"/>
              <p:cNvSpPr/>
              <p:nvPr/>
            </p:nvSpPr>
            <p:spPr>
              <a:xfrm flipH="1">
                <a:off x="2644009" y="2519494"/>
                <a:ext cx="2292023" cy="275623"/>
              </a:xfrm>
              <a:prstGeom prst="rect">
                <a:avLst/>
              </a:prstGeom>
              <a:grpFill/>
              <a:ln w="12700" cap="flat" cmpd="sng" algn="ctr">
                <a:noFill/>
                <a:prstDash val="solid"/>
              </a:ln>
              <a:effectLst/>
            </p:spPr>
            <p:txBody>
              <a:bodyPr lIns="91440" tIns="0" rIns="91440" bIns="0" rtlCol="0" anchor="t"/>
              <a:p>
                <a:r>
                  <a:rPr lang="zh-CN" altLang="en-US" sz="1200" dirty="0">
                    <a:solidFill>
                      <a:srgbClr val="FFFFFF"/>
                    </a:solidFill>
                    <a:latin typeface="微软雅黑" panose="020B0503020204020204" charset="-122"/>
                    <a:ea typeface="微软雅黑" panose="020B0503020204020204" charset="-122"/>
                  </a:rPr>
                  <a:t>单击此处输入标题</a:t>
                </a:r>
                <a:endParaRPr lang="en-US" altLang="zh-CN" sz="1200" dirty="0">
                  <a:solidFill>
                    <a:srgbClr val="FFFFFF"/>
                  </a:solidFill>
                  <a:latin typeface="微软雅黑" panose="020B0503020204020204" charset="-122"/>
                  <a:ea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2" presetClass="entr" presetSubtype="8" decel="2800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750" fill="hold"/>
                                        <p:tgtEl>
                                          <p:spTgt spid="41"/>
                                        </p:tgtEl>
                                        <p:attrNameLst>
                                          <p:attrName>ppt_x</p:attrName>
                                        </p:attrNameLst>
                                      </p:cBhvr>
                                      <p:tavLst>
                                        <p:tav tm="0">
                                          <p:val>
                                            <p:strVal val="0-#ppt_w/2"/>
                                          </p:val>
                                        </p:tav>
                                        <p:tav tm="100000">
                                          <p:val>
                                            <p:strVal val="#ppt_x"/>
                                          </p:val>
                                        </p:tav>
                                      </p:tavLst>
                                    </p:anim>
                                    <p:anim calcmode="lin" valueType="num">
                                      <p:cBhvr additive="base">
                                        <p:cTn id="13" dur="750" fill="hold"/>
                                        <p:tgtEl>
                                          <p:spTgt spid="41"/>
                                        </p:tgtEl>
                                        <p:attrNameLst>
                                          <p:attrName>ppt_y</p:attrName>
                                        </p:attrNameLst>
                                      </p:cBhvr>
                                      <p:tavLst>
                                        <p:tav tm="0">
                                          <p:val>
                                            <p:strVal val="#ppt_y"/>
                                          </p:val>
                                        </p:tav>
                                        <p:tav tm="100000">
                                          <p:val>
                                            <p:strVal val="#ppt_y"/>
                                          </p:val>
                                        </p:tav>
                                      </p:tavLst>
                                    </p:anim>
                                  </p:childTnLst>
                                </p:cTn>
                              </p:par>
                              <p:par>
                                <p:cTn id="14" presetID="2" presetClass="entr" presetSubtype="8" decel="28000" fill="hold" nodeType="withEffect">
                                  <p:stCondLst>
                                    <p:cond delay="15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750" fill="hold"/>
                                        <p:tgtEl>
                                          <p:spTgt spid="7"/>
                                        </p:tgtEl>
                                        <p:attrNameLst>
                                          <p:attrName>ppt_x</p:attrName>
                                        </p:attrNameLst>
                                      </p:cBhvr>
                                      <p:tavLst>
                                        <p:tav tm="0">
                                          <p:val>
                                            <p:strVal val="0-#ppt_w/2"/>
                                          </p:val>
                                        </p:tav>
                                        <p:tav tm="100000">
                                          <p:val>
                                            <p:strVal val="#ppt_x"/>
                                          </p:val>
                                        </p:tav>
                                      </p:tavLst>
                                    </p:anim>
                                    <p:anim calcmode="lin" valueType="num">
                                      <p:cBhvr additive="base">
                                        <p:cTn id="17" dur="75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 presetClass="entr" presetSubtype="2" decel="28000"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750" fill="hold"/>
                                        <p:tgtEl>
                                          <p:spTgt spid="36"/>
                                        </p:tgtEl>
                                        <p:attrNameLst>
                                          <p:attrName>ppt_x</p:attrName>
                                        </p:attrNameLst>
                                      </p:cBhvr>
                                      <p:tavLst>
                                        <p:tav tm="0">
                                          <p:val>
                                            <p:strVal val="1+#ppt_w/2"/>
                                          </p:val>
                                        </p:tav>
                                        <p:tav tm="100000">
                                          <p:val>
                                            <p:strVal val="#ppt_x"/>
                                          </p:val>
                                        </p:tav>
                                      </p:tavLst>
                                    </p:anim>
                                    <p:anim calcmode="lin" valueType="num">
                                      <p:cBhvr additive="base">
                                        <p:cTn id="22" dur="75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2" decel="28000" fill="hold" nodeType="withEffect">
                                  <p:stCondLst>
                                    <p:cond delay="15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750" fill="hold"/>
                                        <p:tgtEl>
                                          <p:spTgt spid="46"/>
                                        </p:tgtEl>
                                        <p:attrNameLst>
                                          <p:attrName>ppt_x</p:attrName>
                                        </p:attrNameLst>
                                      </p:cBhvr>
                                      <p:tavLst>
                                        <p:tav tm="0">
                                          <p:val>
                                            <p:strVal val="1+#ppt_w/2"/>
                                          </p:val>
                                        </p:tav>
                                        <p:tav tm="100000">
                                          <p:val>
                                            <p:strVal val="#ppt_x"/>
                                          </p:val>
                                        </p:tav>
                                      </p:tavLst>
                                    </p:anim>
                                    <p:anim calcmode="lin" valueType="num">
                                      <p:cBhvr additive="base">
                                        <p:cTn id="26"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424007" y="2207646"/>
            <a:ext cx="4297680" cy="922020"/>
          </a:xfrm>
          <a:prstGeom prst="rect">
            <a:avLst/>
          </a:prstGeom>
          <a:noFill/>
        </p:spPr>
        <p:txBody>
          <a:bodyPr wrap="none" rtlCol="0">
            <a:spAutoFit/>
          </a:bodyPr>
          <a:lstStyle/>
          <a:p>
            <a:pPr algn="l"/>
            <a:r>
              <a:rPr lang="zh-CN" altLang="en-US" sz="5400" b="1">
                <a:solidFill>
                  <a:srgbClr val="FF7F7F"/>
                </a:solidFill>
                <a:latin typeface="微软雅黑" panose="020B0503020204020204" charset="-122"/>
                <a:ea typeface="微软雅黑" panose="020B0503020204020204" charset="-122"/>
              </a:rPr>
              <a:t>工作岗位认知</a:t>
            </a:r>
            <a:endParaRPr lang="zh-CN" altLang="en-US" sz="5400" b="1">
              <a:solidFill>
                <a:srgbClr val="FF7F7F"/>
              </a:solidFill>
              <a:latin typeface="微软雅黑" panose="020B0503020204020204" charset="-122"/>
              <a:ea typeface="微软雅黑" panose="020B0503020204020204" charset="-122"/>
            </a:endParaRPr>
          </a:p>
        </p:txBody>
      </p:sp>
      <p:grpSp>
        <p:nvGrpSpPr>
          <p:cNvPr id="4" name="组合 3"/>
          <p:cNvGrpSpPr/>
          <p:nvPr/>
        </p:nvGrpSpPr>
        <p:grpSpPr>
          <a:xfrm>
            <a:off x="3903281" y="1244963"/>
            <a:ext cx="1337863" cy="816800"/>
            <a:chOff x="7304087" y="2314113"/>
            <a:chExt cx="1001487" cy="611434"/>
          </a:xfrm>
        </p:grpSpPr>
        <p:sp>
          <p:nvSpPr>
            <p:cNvPr id="5" name="对角圆角矩形 4"/>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1">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sp>
        <p:nvSpPr>
          <p:cNvPr id="3" name="文本框 2"/>
          <p:cNvSpPr txBox="1"/>
          <p:nvPr/>
        </p:nvSpPr>
        <p:spPr>
          <a:xfrm>
            <a:off x="1290561" y="3279203"/>
            <a:ext cx="6564572" cy="423545"/>
          </a:xfrm>
          <a:prstGeom prst="rect">
            <a:avLst/>
          </a:prstGeom>
          <a:noFill/>
        </p:spPr>
        <p:txBody>
          <a:bodyPr wrap="square" rtlCol="0">
            <a:spAutoFit/>
          </a:bodyPr>
          <a:lstStyle/>
          <a:p>
            <a:pPr lvl="0" algn="ctr"/>
            <a:r>
              <a:rPr sz="1080" dirty="0">
                <a:solidFill>
                  <a:schemeClr val="tx1">
                    <a:lumMod val="50000"/>
                    <a:lumOff val="50000"/>
                  </a:schemeClr>
                </a:solidFill>
                <a:latin typeface="微软雅黑" panose="020B0503020204020204" charset="-122"/>
                <a:ea typeface="微软雅黑" panose="020B0503020204020204" charset="-122"/>
                <a:cs typeface="+mn-ea"/>
              </a:rPr>
              <a:t>您的内容打在这里，或者通过复制您的文本后，在此框中选择粘贴，并选择只保留文字。您的内容打在这里，或者通过复制您的文本后，在此框中</a:t>
            </a:r>
            <a:endParaRPr sz="1080" dirty="0">
              <a:solidFill>
                <a:schemeClr val="tx1">
                  <a:lumMod val="50000"/>
                  <a:lumOff val="50000"/>
                </a:schemeClr>
              </a:solidFill>
              <a:latin typeface="微软雅黑" panose="020B0503020204020204" charset="-122"/>
              <a:ea typeface="微软雅黑" panose="020B0503020204020204" charset="-122"/>
              <a:cs typeface="+mn-ea"/>
            </a:endParaRPr>
          </a:p>
        </p:txBody>
      </p:sp>
      <p:pic>
        <p:nvPicPr>
          <p:cNvPr id="8" name="图片 7" descr="852"/>
          <p:cNvPicPr>
            <a:picLocks noChangeAspect="1"/>
          </p:cNvPicPr>
          <p:nvPr/>
        </p:nvPicPr>
        <p:blipFill>
          <a:blip r:embed="rId2"/>
          <a:stretch>
            <a:fillRect/>
          </a:stretch>
        </p:blipFill>
        <p:spPr>
          <a:xfrm>
            <a:off x="2574925" y="810260"/>
            <a:ext cx="981075" cy="889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30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45300" fill="hold" grpId="0" nodeType="withEffect">
                                  <p:stCondLst>
                                    <p:cond delay="7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7" presetClass="entr" presetSubtype="1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userDrawn="1"/>
        </p:nvGrpSpPr>
        <p:grpSpPr>
          <a:xfrm>
            <a:off x="122107" y="72019"/>
            <a:ext cx="4535834" cy="361950"/>
            <a:chOff x="162802" y="106676"/>
            <a:chExt cx="6047498" cy="536128"/>
          </a:xfrm>
        </p:grpSpPr>
        <p:sp>
          <p:nvSpPr>
            <p:cNvPr id="9" name="文本框 8"/>
            <p:cNvSpPr txBox="1"/>
            <p:nvPr/>
          </p:nvSpPr>
          <p:spPr>
            <a:xfrm>
              <a:off x="924078" y="106676"/>
              <a:ext cx="5286222" cy="536128"/>
            </a:xfrm>
            <a:prstGeom prst="rect">
              <a:avLst/>
            </a:prstGeom>
            <a:noFill/>
          </p:spPr>
          <p:txBody>
            <a:bodyPr wrap="square" rtlCol="0">
              <a:spAutoFit/>
            </a:bodyPr>
            <a:lstStyle/>
            <a:p>
              <a:r>
                <a:rPr lang="zh-CN" altLang="en-US" sz="1755" b="0">
                  <a:solidFill>
                    <a:srgbClr val="FF7F7F"/>
                  </a:solidFill>
                  <a:latin typeface="微软雅黑" panose="020B0503020204020204" charset="-122"/>
                  <a:ea typeface="微软雅黑" panose="020B0503020204020204" charset="-122"/>
                </a:rPr>
                <a:t>工作岗位认知</a:t>
              </a:r>
              <a:endParaRPr lang="zh-CN" altLang="en-US" sz="1755" b="0">
                <a:solidFill>
                  <a:srgbClr val="FF7F7F"/>
                </a:solidFill>
                <a:latin typeface="微软雅黑" panose="020B0503020204020204" charset="-122"/>
                <a:ea typeface="微软雅黑" panose="020B0503020204020204" charset="-122"/>
              </a:endParaRPr>
            </a:p>
          </p:txBody>
        </p:sp>
        <p:grpSp>
          <p:nvGrpSpPr>
            <p:cNvPr id="10" name="组合 9"/>
            <p:cNvGrpSpPr/>
            <p:nvPr/>
          </p:nvGrpSpPr>
          <p:grpSpPr>
            <a:xfrm>
              <a:off x="162802" y="132600"/>
              <a:ext cx="729287" cy="445249"/>
              <a:chOff x="7304087" y="2314113"/>
              <a:chExt cx="1001487" cy="611434"/>
            </a:xfrm>
          </p:grpSpPr>
          <p:sp>
            <p:nvSpPr>
              <p:cNvPr id="11" name="对角圆角矩形 10"/>
              <p:cNvSpPr/>
              <p:nvPr/>
            </p:nvSpPr>
            <p:spPr>
              <a:xfrm>
                <a:off x="7304087" y="2314113"/>
                <a:ext cx="1001487" cy="611434"/>
              </a:xfrm>
              <a:prstGeom prst="round2DiagRect">
                <a:avLst>
                  <a:gd name="adj1" fmla="val 50000"/>
                  <a:gd name="adj2" fmla="val 0"/>
                </a:avLst>
              </a:prstGeom>
              <a:solidFill>
                <a:srgbClr val="F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18" tIns="30858" rIns="61718" bIns="30858" numCol="1" spcCol="0" rtlCol="0" fromWordArt="0" anchor="ctr" anchorCtr="0" forceAA="0" compatLnSpc="1">
                <a:noAutofit/>
              </a:bodyPr>
              <a:lstStyle/>
              <a:p>
                <a:pPr algn="ctr"/>
                <a:endParaRPr lang="zh-CN" altLang="en-US" sz="2025" b="0">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7570796" y="2436888"/>
                <a:ext cx="468069" cy="365885"/>
              </a:xfrm>
              <a:prstGeom prst="rect">
                <a:avLst/>
              </a:prstGeom>
            </p:spPr>
          </p:pic>
        </p:grpSp>
      </p:grpSp>
      <p:sp>
        <p:nvSpPr>
          <p:cNvPr id="4" name="矩形 2"/>
          <p:cNvSpPr/>
          <p:nvPr/>
        </p:nvSpPr>
        <p:spPr>
          <a:xfrm>
            <a:off x="251" y="1780038"/>
            <a:ext cx="9143498" cy="745242"/>
          </a:xfrm>
          <a:custGeom>
            <a:avLst/>
            <a:gdLst>
              <a:gd name="connsiteX0" fmla="*/ 0 w 7099546"/>
              <a:gd name="connsiteY0" fmla="*/ 0 h 504056"/>
              <a:gd name="connsiteX1" fmla="*/ 7099546 w 7099546"/>
              <a:gd name="connsiteY1" fmla="*/ 0 h 504056"/>
              <a:gd name="connsiteX2" fmla="*/ 7099546 w 7099546"/>
              <a:gd name="connsiteY2" fmla="*/ 504056 h 504056"/>
              <a:gd name="connsiteX3" fmla="*/ 0 w 7099546"/>
              <a:gd name="connsiteY3" fmla="*/ 504056 h 504056"/>
              <a:gd name="connsiteX4" fmla="*/ 0 w 7099546"/>
              <a:gd name="connsiteY4" fmla="*/ 0 h 504056"/>
              <a:gd name="connsiteX0-1" fmla="*/ 0 w 7099546"/>
              <a:gd name="connsiteY0-2" fmla="*/ 0 h 504056"/>
              <a:gd name="connsiteX1-3" fmla="*/ 7099546 w 7099546"/>
              <a:gd name="connsiteY1-4" fmla="*/ 0 h 504056"/>
              <a:gd name="connsiteX2-5" fmla="*/ 7091412 w 7099546"/>
              <a:gd name="connsiteY2-6" fmla="*/ 253938 h 504056"/>
              <a:gd name="connsiteX3-7" fmla="*/ 7099546 w 7099546"/>
              <a:gd name="connsiteY3-8" fmla="*/ 504056 h 504056"/>
              <a:gd name="connsiteX4-9" fmla="*/ 0 w 7099546"/>
              <a:gd name="connsiteY4-10" fmla="*/ 504056 h 504056"/>
              <a:gd name="connsiteX5" fmla="*/ 0 w 7099546"/>
              <a:gd name="connsiteY5" fmla="*/ 0 h 504056"/>
              <a:gd name="connsiteX0-11" fmla="*/ 0 w 7411452"/>
              <a:gd name="connsiteY0-12" fmla="*/ 0 h 504056"/>
              <a:gd name="connsiteX1-13" fmla="*/ 7099546 w 7411452"/>
              <a:gd name="connsiteY1-14" fmla="*/ 0 h 504056"/>
              <a:gd name="connsiteX2-15" fmla="*/ 7411452 w 7411452"/>
              <a:gd name="connsiteY2-16" fmla="*/ 246318 h 504056"/>
              <a:gd name="connsiteX3-17" fmla="*/ 7099546 w 7411452"/>
              <a:gd name="connsiteY3-18" fmla="*/ 504056 h 504056"/>
              <a:gd name="connsiteX4-19" fmla="*/ 0 w 7411452"/>
              <a:gd name="connsiteY4-20" fmla="*/ 504056 h 504056"/>
              <a:gd name="connsiteX5-21" fmla="*/ 0 w 7411452"/>
              <a:gd name="connsiteY5-22" fmla="*/ 0 h 504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411452" h="504056">
                <a:moveTo>
                  <a:pt x="0" y="0"/>
                </a:moveTo>
                <a:lnTo>
                  <a:pt x="7099546" y="0"/>
                </a:lnTo>
                <a:lnTo>
                  <a:pt x="7411452" y="246318"/>
                </a:lnTo>
                <a:lnTo>
                  <a:pt x="7099546" y="504056"/>
                </a:lnTo>
                <a:lnTo>
                  <a:pt x="0" y="504056"/>
                </a:lnTo>
                <a:lnTo>
                  <a:pt x="0" y="0"/>
                </a:lnTo>
                <a:close/>
              </a:path>
            </a:pathLst>
          </a:custGeom>
          <a:solidFill>
            <a:schemeClr val="bg1">
              <a:lumMod val="85000"/>
            </a:schemeClr>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endParaRPr>
          </a:p>
        </p:txBody>
      </p:sp>
      <p:grpSp>
        <p:nvGrpSpPr>
          <p:cNvPr id="72" name="组合 71"/>
          <p:cNvGrpSpPr/>
          <p:nvPr/>
        </p:nvGrpSpPr>
        <p:grpSpPr>
          <a:xfrm>
            <a:off x="1115842" y="1504693"/>
            <a:ext cx="1907896" cy="1295929"/>
            <a:chOff x="1450833" y="1741497"/>
            <a:chExt cx="760487" cy="834053"/>
          </a:xfrm>
        </p:grpSpPr>
        <p:sp>
          <p:nvSpPr>
            <p:cNvPr id="73" name="矩形 150"/>
            <p:cNvSpPr>
              <a:spLocks noChangeArrowheads="1"/>
            </p:cNvSpPr>
            <p:nvPr/>
          </p:nvSpPr>
          <p:spPr bwMode="auto">
            <a:xfrm>
              <a:off x="1450833" y="1741497"/>
              <a:ext cx="760487" cy="834053"/>
            </a:xfrm>
            <a:prstGeom prst="rect">
              <a:avLst/>
            </a:prstGeom>
            <a:solidFill>
              <a:srgbClr val="FF7F7F"/>
            </a:solidFill>
            <a:ln w="22225">
              <a:solidFill>
                <a:srgbClr val="FF7F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sp>
          <p:nvSpPr>
            <p:cNvPr id="74" name="矩形 2"/>
            <p:cNvSpPr>
              <a:spLocks noChangeArrowheads="1"/>
            </p:cNvSpPr>
            <p:nvPr/>
          </p:nvSpPr>
          <p:spPr bwMode="auto">
            <a:xfrm>
              <a:off x="1476014" y="1788908"/>
              <a:ext cx="710126" cy="739231"/>
            </a:xfrm>
            <a:prstGeom prst="rect">
              <a:avLst/>
            </a:prstGeom>
            <a:blipFill>
              <a:blip r:embed="rId2"/>
              <a:stretch>
                <a:fillRect/>
              </a:stretch>
            </a:blipFill>
            <a:ln>
              <a:solidFill>
                <a:srgbClr val="FF7F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grpSp>
      <p:grpSp>
        <p:nvGrpSpPr>
          <p:cNvPr id="76" name="组合 75"/>
          <p:cNvGrpSpPr/>
          <p:nvPr/>
        </p:nvGrpSpPr>
        <p:grpSpPr>
          <a:xfrm>
            <a:off x="3491964" y="1504693"/>
            <a:ext cx="1907896" cy="1295929"/>
            <a:chOff x="1450833" y="1741498"/>
            <a:chExt cx="760487" cy="834053"/>
          </a:xfrm>
        </p:grpSpPr>
        <p:sp>
          <p:nvSpPr>
            <p:cNvPr id="77" name="矩形 150"/>
            <p:cNvSpPr>
              <a:spLocks noChangeArrowheads="1"/>
            </p:cNvSpPr>
            <p:nvPr/>
          </p:nvSpPr>
          <p:spPr bwMode="auto">
            <a:xfrm>
              <a:off x="1450833" y="1741498"/>
              <a:ext cx="760487" cy="834053"/>
            </a:xfrm>
            <a:prstGeom prst="rect">
              <a:avLst/>
            </a:prstGeom>
            <a:solidFill>
              <a:srgbClr val="BFBFBF"/>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sp>
          <p:nvSpPr>
            <p:cNvPr id="78" name="矩形 2"/>
            <p:cNvSpPr>
              <a:spLocks noChangeArrowheads="1"/>
            </p:cNvSpPr>
            <p:nvPr/>
          </p:nvSpPr>
          <p:spPr bwMode="auto">
            <a:xfrm>
              <a:off x="1476014" y="1788909"/>
              <a:ext cx="710126" cy="739231"/>
            </a:xfrm>
            <a:prstGeom prst="rect">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grpSp>
      <p:grpSp>
        <p:nvGrpSpPr>
          <p:cNvPr id="79" name="组合 78"/>
          <p:cNvGrpSpPr/>
          <p:nvPr/>
        </p:nvGrpSpPr>
        <p:grpSpPr>
          <a:xfrm>
            <a:off x="5831893" y="1504058"/>
            <a:ext cx="1907896" cy="1295929"/>
            <a:chOff x="1450833" y="1741498"/>
            <a:chExt cx="760487" cy="834053"/>
          </a:xfrm>
        </p:grpSpPr>
        <p:sp>
          <p:nvSpPr>
            <p:cNvPr id="80" name="矩形 150"/>
            <p:cNvSpPr>
              <a:spLocks noChangeArrowheads="1"/>
            </p:cNvSpPr>
            <p:nvPr/>
          </p:nvSpPr>
          <p:spPr bwMode="auto">
            <a:xfrm>
              <a:off x="1450833" y="1741498"/>
              <a:ext cx="760487" cy="834053"/>
            </a:xfrm>
            <a:prstGeom prst="rect">
              <a:avLst/>
            </a:prstGeom>
            <a:solidFill>
              <a:srgbClr val="FF7F7F"/>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sp>
          <p:nvSpPr>
            <p:cNvPr id="81" name="矩形 2"/>
            <p:cNvSpPr>
              <a:spLocks noChangeArrowheads="1"/>
            </p:cNvSpPr>
            <p:nvPr/>
          </p:nvSpPr>
          <p:spPr bwMode="auto">
            <a:xfrm>
              <a:off x="1476014" y="1788909"/>
              <a:ext cx="710126" cy="739231"/>
            </a:xfrm>
            <a:prstGeom prst="rect">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400">
                <a:solidFill>
                  <a:schemeClr val="tx1">
                    <a:lumMod val="65000"/>
                    <a:lumOff val="35000"/>
                  </a:schemeClr>
                </a:solidFill>
                <a:cs typeface="+mn-ea"/>
                <a:sym typeface="宋体" panose="02010600030101010101" pitchFamily="2" charset="-122"/>
              </a:endParaRPr>
            </a:p>
          </p:txBody>
        </p:sp>
      </p:grpSp>
      <p:grpSp>
        <p:nvGrpSpPr>
          <p:cNvPr id="5" name="组合 4"/>
          <p:cNvGrpSpPr/>
          <p:nvPr/>
        </p:nvGrpSpPr>
        <p:grpSpPr>
          <a:xfrm>
            <a:off x="3231097" y="3459506"/>
            <a:ext cx="2327763" cy="444163"/>
            <a:chOff x="3230993" y="3458746"/>
            <a:chExt cx="2327891" cy="444187"/>
          </a:xfrm>
          <a:solidFill>
            <a:schemeClr val="bg1">
              <a:lumMod val="75000"/>
            </a:schemeClr>
          </a:solidFill>
        </p:grpSpPr>
        <p:sp>
          <p:nvSpPr>
            <p:cNvPr id="86" name="圆角矩形 85"/>
            <p:cNvSpPr/>
            <p:nvPr/>
          </p:nvSpPr>
          <p:spPr>
            <a:xfrm>
              <a:off x="3230993" y="3458746"/>
              <a:ext cx="2327891" cy="444187"/>
            </a:xfrm>
            <a:prstGeom prst="roundRect">
              <a:avLst/>
            </a:prstGeom>
            <a:solidFill>
              <a:srgbClr val="FF7F7F"/>
            </a:solidFill>
            <a:ln w="3175" cap="flat" cmpd="sng" algn="ctr">
              <a:solidFill>
                <a:srgbClr val="D7D7D7"/>
              </a:solidFill>
              <a:prstDash val="solid"/>
            </a:ln>
            <a:effectLst/>
          </p:spPr>
          <p:txBody>
            <a:bodyPr lIns="93291" tIns="46645" rIns="93291" bIns="46645" anchor="ctr" anchorCtr="1"/>
            <a:lstStyle/>
            <a:p>
              <a:pPr>
                <a:lnSpc>
                  <a:spcPct val="120000"/>
                </a:lnSpc>
              </a:pPr>
              <a:endParaRPr lang="zh-CN" altLang="en-US" sz="2800" kern="0">
                <a:solidFill>
                  <a:srgbClr val="4D4D4D"/>
                </a:solidFill>
                <a:latin typeface="Impact" panose="020B0806030902050204" pitchFamily="34" charset="0"/>
                <a:cs typeface="+mn-ea"/>
              </a:endParaRPr>
            </a:p>
          </p:txBody>
        </p:sp>
        <p:sp>
          <p:nvSpPr>
            <p:cNvPr id="88" name="TextBox 33"/>
            <p:cNvSpPr txBox="1"/>
            <p:nvPr/>
          </p:nvSpPr>
          <p:spPr>
            <a:xfrm>
              <a:off x="3334011" y="3542340"/>
              <a:ext cx="2121855" cy="276999"/>
            </a:xfrm>
            <a:prstGeom prst="rect">
              <a:avLst/>
            </a:prstGeom>
            <a:noFill/>
            <a:ln w="3175" cap="flat" cmpd="sng" algn="ctr">
              <a:noFill/>
              <a:prstDash val="solid"/>
            </a:ln>
            <a:effectLst/>
          </p:spPr>
          <p:txBody>
            <a:bodyPr lIns="93291" tIns="46645" rIns="93291" bIns="46645" anchor="ctr" anchorCtr="1"/>
            <a:lstStyle>
              <a:defPPr>
                <a:defRPr lang="zh-CN"/>
              </a:defPPr>
              <a:lvl1pPr>
                <a:lnSpc>
                  <a:spcPct val="120000"/>
                </a:lnSpc>
                <a:defRPr sz="2800" kern="0">
                  <a:solidFill>
                    <a:srgbClr val="4D4D4D"/>
                  </a:solidFill>
                  <a:latin typeface="Impact" panose="020B0806030902050204" pitchFamily="34" charset="0"/>
                  <a:cs typeface="+mn-ea"/>
                </a:defRPr>
              </a:lvl1pPr>
            </a:lstStyle>
            <a:p>
              <a:r>
                <a:rPr lang="zh-CN" altLang="en-US" sz="1600" b="1" dirty="0">
                  <a:solidFill>
                    <a:schemeClr val="bg1"/>
                  </a:solidFill>
                  <a:sym typeface="+mn-lt"/>
                </a:rPr>
                <a:t>点击输入标题文字</a:t>
              </a:r>
              <a:endParaRPr lang="zh-CN" altLang="en-US" sz="1600" b="1" dirty="0">
                <a:solidFill>
                  <a:schemeClr val="bg1"/>
                </a:solidFill>
                <a:sym typeface="+mn-lt"/>
              </a:endParaRPr>
            </a:p>
          </p:txBody>
        </p:sp>
      </p:grpSp>
      <p:sp>
        <p:nvSpPr>
          <p:cNvPr id="70" name="MH_Text_1"/>
          <p:cNvSpPr txBox="1">
            <a:spLocks noChangeArrowheads="1"/>
          </p:cNvSpPr>
          <p:nvPr>
            <p:custDataLst>
              <p:tags r:id="rId5"/>
            </p:custDataLst>
          </p:nvPr>
        </p:nvSpPr>
        <p:spPr bwMode="auto">
          <a:xfrm>
            <a:off x="1483898" y="4095943"/>
            <a:ext cx="6256292" cy="56611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102150" tIns="51073" rIns="102150" bIns="51073">
            <a:noAutofit/>
          </a:bodyPr>
          <a:lstStyle>
            <a:defPPr>
              <a:defRPr lang="en-US"/>
            </a:defPPr>
            <a:lvl1pPr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charset="0"/>
                <a:ea typeface="+mn-ea"/>
                <a:cs typeface="Arial" panose="020B0604020202020204" pitchFamily="34" charset="0"/>
              </a:defRPr>
            </a:lvl9pPr>
          </a:lstStyle>
          <a:p>
            <a:pPr algn="ctr" fontAlgn="auto">
              <a:lnSpc>
                <a:spcPct val="130000"/>
              </a:lnSpc>
              <a:spcBef>
                <a:spcPts val="0"/>
              </a:spcBef>
              <a:spcAft>
                <a:spcPts val="0"/>
              </a:spcAft>
            </a:pPr>
            <a:r>
              <a:rPr lang="zh-CN" altLang="en-US" sz="1200" dirty="0">
                <a:solidFill>
                  <a:prstClr val="white">
                    <a:lumMod val="50000"/>
                  </a:prstClr>
                </a:solidFill>
                <a:latin typeface="+mn-ea"/>
                <a:cs typeface="+mn-ea"/>
                <a:sym typeface="+mn-lt"/>
              </a:rPr>
              <a:t>您的内容打在这里，或者通过复制您的文本后，在此框中选择粘贴，并选择只保留文字。</a:t>
            </a:r>
            <a:endParaRPr lang="en-US" altLang="zh-CN" sz="1200" dirty="0">
              <a:solidFill>
                <a:prstClr val="white">
                  <a:lumMod val="50000"/>
                </a:prstClr>
              </a:solidFill>
              <a:latin typeface="+mn-ea"/>
              <a:cs typeface="+mn-ea"/>
              <a:sym typeface="+mn-lt"/>
            </a:endParaRPr>
          </a:p>
          <a:p>
            <a:pPr algn="ctr" fontAlgn="auto">
              <a:lnSpc>
                <a:spcPct val="130000"/>
              </a:lnSpc>
              <a:spcBef>
                <a:spcPts val="0"/>
              </a:spcBef>
              <a:spcAft>
                <a:spcPts val="0"/>
              </a:spcAft>
            </a:pPr>
            <a:r>
              <a:rPr lang="zh-CN" altLang="en-US" sz="1200" dirty="0">
                <a:solidFill>
                  <a:prstClr val="white">
                    <a:lumMod val="50000"/>
                  </a:prstClr>
                </a:solidFill>
                <a:latin typeface="+mn-ea"/>
                <a:cs typeface="+mn-ea"/>
                <a:sym typeface="+mn-lt"/>
              </a:rPr>
              <a:t>您的内容打在这里，或者通过复制您的文本后</a:t>
            </a:r>
            <a:endParaRPr lang="zh-CN" altLang="en-US" sz="1200" dirty="0">
              <a:solidFill>
                <a:prstClr val="white">
                  <a:lumMod val="50000"/>
                </a:prstClr>
              </a:solidFill>
              <a:latin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9" advClick="0" advTm="6645">
        <p:comb/>
      </p:transition>
    </mc:Choice>
    <mc:Fallback>
      <p:transition advClick="0" advTm="6645">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300"/>
                                        <p:tgtEl>
                                          <p:spTgt spid="72"/>
                                        </p:tgtEl>
                                        <p:attrNameLst>
                                          <p:attrName>ppt_y</p:attrName>
                                        </p:attrNameLst>
                                      </p:cBhvr>
                                      <p:tavLst>
                                        <p:tav tm="0">
                                          <p:val>
                                            <p:strVal val="#ppt_y+#ppt_h*1.125000"/>
                                          </p:val>
                                        </p:tav>
                                        <p:tav tm="100000">
                                          <p:val>
                                            <p:strVal val="#ppt_y"/>
                                          </p:val>
                                        </p:tav>
                                      </p:tavLst>
                                    </p:anim>
                                    <p:animEffect transition="in" filter="wipe(up)">
                                      <p:cBhvr>
                                        <p:cTn id="19" dur="300"/>
                                        <p:tgtEl>
                                          <p:spTgt spid="72"/>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300"/>
                                        <p:tgtEl>
                                          <p:spTgt spid="76"/>
                                        </p:tgtEl>
                                        <p:attrNameLst>
                                          <p:attrName>ppt_y</p:attrName>
                                        </p:attrNameLst>
                                      </p:cBhvr>
                                      <p:tavLst>
                                        <p:tav tm="0">
                                          <p:val>
                                            <p:strVal val="#ppt_y+#ppt_h*1.125000"/>
                                          </p:val>
                                        </p:tav>
                                        <p:tav tm="100000">
                                          <p:val>
                                            <p:strVal val="#ppt_y"/>
                                          </p:val>
                                        </p:tav>
                                      </p:tavLst>
                                    </p:anim>
                                    <p:animEffect transition="in" filter="wipe(up)">
                                      <p:cBhvr>
                                        <p:cTn id="24" dur="300"/>
                                        <p:tgtEl>
                                          <p:spTgt spid="76"/>
                                        </p:tgtEl>
                                      </p:cBhvr>
                                    </p:animEffect>
                                  </p:childTnLst>
                                </p:cTn>
                              </p:par>
                            </p:childTnLst>
                          </p:cTn>
                        </p:par>
                        <p:par>
                          <p:cTn id="25" fill="hold">
                            <p:stCondLst>
                              <p:cond delay="2500"/>
                            </p:stCondLst>
                            <p:childTnLst>
                              <p:par>
                                <p:cTn id="26" presetID="12" presetClass="entr" presetSubtype="4" fill="hold" nodeType="after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300"/>
                                        <p:tgtEl>
                                          <p:spTgt spid="79"/>
                                        </p:tgtEl>
                                        <p:attrNameLst>
                                          <p:attrName>ppt_y</p:attrName>
                                        </p:attrNameLst>
                                      </p:cBhvr>
                                      <p:tavLst>
                                        <p:tav tm="0">
                                          <p:val>
                                            <p:strVal val="#ppt_y+#ppt_h*1.125000"/>
                                          </p:val>
                                        </p:tav>
                                        <p:tav tm="100000">
                                          <p:val>
                                            <p:strVal val="#ppt_y"/>
                                          </p:val>
                                        </p:tav>
                                      </p:tavLst>
                                    </p:anim>
                                    <p:animEffect transition="in" filter="wipe(up)">
                                      <p:cBhvr>
                                        <p:cTn id="29" dur="300"/>
                                        <p:tgtEl>
                                          <p:spTgt spid="79"/>
                                        </p:tgtEl>
                                      </p:cBhvr>
                                    </p:animEffect>
                                  </p:childTnLst>
                                </p:cTn>
                              </p:par>
                            </p:childTnLst>
                          </p:cTn>
                        </p:par>
                        <p:par>
                          <p:cTn id="30" fill="hold">
                            <p:stCondLst>
                              <p:cond delay="3000"/>
                            </p:stCondLst>
                            <p:childTnLst>
                              <p:par>
                                <p:cTn id="31" presetID="23" presetClass="entr" presetSubtype="52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ppt_x</p:attrName>
                                        </p:attrNameLst>
                                      </p:cBhvr>
                                      <p:tavLst>
                                        <p:tav tm="0">
                                          <p:val>
                                            <p:fltVal val="0.5"/>
                                          </p:val>
                                        </p:tav>
                                        <p:tav tm="100000">
                                          <p:val>
                                            <p:strVal val="#ppt_x"/>
                                          </p:val>
                                        </p:tav>
                                      </p:tavLst>
                                    </p:anim>
                                    <p:anim calcmode="lin" valueType="num">
                                      <p:cBhvr>
                                        <p:cTn id="36" dur="500" fill="hold"/>
                                        <p:tgtEl>
                                          <p:spTgt spid="5"/>
                                        </p:tgtEl>
                                        <p:attrNameLst>
                                          <p:attrName>ppt_y</p:attrName>
                                        </p:attrNameLst>
                                      </p:cBhvr>
                                      <p:tavLst>
                                        <p:tav tm="0">
                                          <p:val>
                                            <p:fltVal val="0.5"/>
                                          </p:val>
                                        </p:tav>
                                        <p:tav tm="100000">
                                          <p:val>
                                            <p:strVal val="#ppt_y"/>
                                          </p:val>
                                        </p:tav>
                                      </p:tavLst>
                                    </p:anim>
                                  </p:childTnLst>
                                </p:cTn>
                              </p:par>
                            </p:childTnLst>
                          </p:cTn>
                        </p:par>
                        <p:par>
                          <p:cTn id="37" fill="hold">
                            <p:stCondLst>
                              <p:cond delay="3500"/>
                            </p:stCondLst>
                            <p:childTnLst>
                              <p:par>
                                <p:cTn id="38" presetID="2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 calcmode="lin" valueType="num">
                                      <p:cBhvr>
                                        <p:cTn id="42" dur="500" fill="hold"/>
                                        <p:tgtEl>
                                          <p:spTgt spid="70"/>
                                        </p:tgtEl>
                                        <p:attrNameLst>
                                          <p:attrName>ppt_x</p:attrName>
                                        </p:attrNameLst>
                                      </p:cBhvr>
                                      <p:tavLst>
                                        <p:tav tm="0">
                                          <p:val>
                                            <p:fltVal val="0.5"/>
                                          </p:val>
                                        </p:tav>
                                        <p:tav tm="100000">
                                          <p:val>
                                            <p:strVal val="#ppt_x"/>
                                          </p:val>
                                        </p:tav>
                                      </p:tavLst>
                                    </p:anim>
                                    <p:anim calcmode="lin" valueType="num">
                                      <p:cBhvr>
                                        <p:cTn id="43" dur="500" fill="hold"/>
                                        <p:tgtEl>
                                          <p:spTgt spid="7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0" grpId="0"/>
    </p:bldLst>
  </p:timing>
</p:sld>
</file>

<file path=ppt/tags/tag1.xml><?xml version="1.0" encoding="utf-8"?>
<p:tagLst xmlns:p="http://schemas.openxmlformats.org/presentationml/2006/main">
  <p:tag name="MH" val="20160202082519"/>
  <p:tag name="MH_LIBRARY" val="GRAPHIC"/>
  <p:tag name="MH_TYPE" val="Text"/>
  <p:tag name="MH_ORDER" val="1"/>
</p:tagLst>
</file>

<file path=ppt/theme/theme1.xml><?xml version="1.0" encoding="utf-8"?>
<a:theme xmlns:a="http://schemas.openxmlformats.org/drawingml/2006/main" name="Office 主题">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5120</Words>
  <Application>WPS 演示</Application>
  <PresentationFormat>全屏显示(16:9)</PresentationFormat>
  <Paragraphs>420</Paragraphs>
  <Slides>24</Slides>
  <Notes>25</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24</vt:i4>
      </vt:variant>
    </vt:vector>
  </HeadingPairs>
  <TitlesOfParts>
    <vt:vector size="52" baseType="lpstr">
      <vt:lpstr>Arial</vt:lpstr>
      <vt:lpstr>宋体</vt:lpstr>
      <vt:lpstr>Wingdings</vt:lpstr>
      <vt:lpstr>Lato Regular</vt:lpstr>
      <vt:lpstr>Lato Hairline</vt:lpstr>
      <vt:lpstr>Lato Light</vt:lpstr>
      <vt:lpstr>方正大标宋简体</vt:lpstr>
      <vt:lpstr>微软雅黑</vt:lpstr>
      <vt:lpstr>Calibri</vt:lpstr>
      <vt:lpstr>黑体-简</vt:lpstr>
      <vt:lpstr>方正兰亭中粗黑_GBK</vt:lpstr>
      <vt:lpstr>Arial Narrow</vt:lpstr>
      <vt:lpstr>Bebas Neue</vt:lpstr>
      <vt:lpstr>Gill Sans</vt:lpstr>
      <vt:lpstr>Lato Light</vt:lpstr>
      <vt:lpstr>Impact</vt:lpstr>
      <vt:lpstr>Arial Unicode MS</vt:lpstr>
      <vt:lpstr>Calibri Light</vt:lpstr>
      <vt:lpstr>Clear Sans</vt:lpstr>
      <vt:lpstr>Open Sans</vt:lpstr>
      <vt:lpstr>Open Sans</vt:lpstr>
      <vt:lpstr>Haettenschweiler</vt:lpstr>
      <vt:lpstr>Arial</vt:lpstr>
      <vt:lpstr>黑体</vt:lpstr>
      <vt:lpstr>Segoe Print</vt:lpstr>
      <vt:lpstr>Gill Sans MT</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李慧民</cp:lastModifiedBy>
  <cp:revision>11</cp:revision>
  <dcterms:created xsi:type="dcterms:W3CDTF">2017-07-25T02:42:00Z</dcterms:created>
  <dcterms:modified xsi:type="dcterms:W3CDTF">2018-04-06T11:18:19Z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