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handoutMasterIdLst>
    <p:handoutMasterId r:id="rId23"/>
  </p:handout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2524"/>
    <a:srgbClr val="262626"/>
    <a:srgbClr val="404040"/>
    <a:srgbClr val="595959"/>
    <a:srgbClr val="7F7F7F"/>
    <a:srgbClr val="A6A6A6"/>
    <a:srgbClr val="0D0D0D"/>
    <a:srgbClr val="7E7E7E"/>
    <a:srgbClr val="171717"/>
    <a:srgbClr val="2323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86" d="100"/>
          <a:sy n="86" d="100"/>
        </p:scale>
        <p:origin x="562" y="250"/>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194764872758003E-2"/>
          <c:y val="3.1496987325562699E-2"/>
          <c:w val="0.94385468331620304"/>
          <c:h val="0.86309309509155396"/>
        </c:manualLayout>
      </c:layout>
      <c:barChart>
        <c:barDir val="col"/>
        <c:grouping val="clustered"/>
        <c:varyColors val="0"/>
        <c:ser>
          <c:idx val="0"/>
          <c:order val="0"/>
          <c:tx>
            <c:strRef>
              <c:f>Sheet1!$B$1</c:f>
              <c:strCache>
                <c:ptCount val="1"/>
                <c:pt idx="0">
                  <c:v>Type A</c:v>
                </c:pt>
              </c:strCache>
            </c:strRef>
          </c:tx>
          <c:spPr>
            <a:solidFill>
              <a:schemeClr val="bg1">
                <a:lumMod val="50000"/>
              </a:schemeClr>
            </a:solidFill>
            <a:ln>
              <a:noFill/>
            </a:ln>
            <a:effectLst/>
          </c:spPr>
          <c:invertIfNegative val="0"/>
          <c:cat>
            <c:strRef>
              <c:f>Sheet1!$A$2</c:f>
              <c:strCache>
                <c:ptCount val="1"/>
                <c:pt idx="0">
                  <c:v>text</c:v>
                </c:pt>
              </c:strCache>
            </c:strRef>
          </c:cat>
          <c:val>
            <c:numRef>
              <c:f>Sheet1!$B$2</c:f>
              <c:numCache>
                <c:formatCode>General</c:formatCode>
                <c:ptCount val="1"/>
                <c:pt idx="0">
                  <c:v>1</c:v>
                </c:pt>
              </c:numCache>
            </c:numRef>
          </c:val>
          <c:extLst>
            <c:ext xmlns:c16="http://schemas.microsoft.com/office/drawing/2014/chart" uri="{C3380CC4-5D6E-409C-BE32-E72D297353CC}">
              <c16:uniqueId val="{00000000-681B-4691-A127-66BB7C8F1179}"/>
            </c:ext>
          </c:extLst>
        </c:ser>
        <c:ser>
          <c:idx val="1"/>
          <c:order val="1"/>
          <c:tx>
            <c:strRef>
              <c:f>Sheet1!$C$1</c:f>
              <c:strCache>
                <c:ptCount val="1"/>
                <c:pt idx="0">
                  <c:v>Type B</c:v>
                </c:pt>
              </c:strCache>
            </c:strRef>
          </c:tx>
          <c:spPr>
            <a:solidFill>
              <a:schemeClr val="tx1">
                <a:lumMod val="65000"/>
                <a:lumOff val="35000"/>
              </a:schemeClr>
            </a:solidFill>
            <a:ln>
              <a:noFill/>
            </a:ln>
            <a:effectLst/>
          </c:spPr>
          <c:invertIfNegative val="0"/>
          <c:cat>
            <c:strRef>
              <c:f>Sheet1!$A$2</c:f>
              <c:strCache>
                <c:ptCount val="1"/>
                <c:pt idx="0">
                  <c:v>text</c:v>
                </c:pt>
              </c:strCache>
            </c:strRef>
          </c:cat>
          <c:val>
            <c:numRef>
              <c:f>Sheet1!$C$2</c:f>
              <c:numCache>
                <c:formatCode>General</c:formatCode>
                <c:ptCount val="1"/>
                <c:pt idx="0">
                  <c:v>1.5</c:v>
                </c:pt>
              </c:numCache>
            </c:numRef>
          </c:val>
          <c:extLst>
            <c:ext xmlns:c16="http://schemas.microsoft.com/office/drawing/2014/chart" uri="{C3380CC4-5D6E-409C-BE32-E72D297353CC}">
              <c16:uniqueId val="{00000001-681B-4691-A127-66BB7C8F1179}"/>
            </c:ext>
          </c:extLst>
        </c:ser>
        <c:ser>
          <c:idx val="2"/>
          <c:order val="2"/>
          <c:tx>
            <c:strRef>
              <c:f>Sheet1!$D$1</c:f>
              <c:strCache>
                <c:ptCount val="1"/>
                <c:pt idx="0">
                  <c:v>Column1</c:v>
                </c:pt>
              </c:strCache>
            </c:strRef>
          </c:tx>
          <c:spPr>
            <a:solidFill>
              <a:schemeClr val="tx1">
                <a:lumMod val="75000"/>
                <a:lumOff val="25000"/>
              </a:schemeClr>
            </a:solidFill>
          </c:spPr>
          <c:invertIfNegative val="0"/>
          <c:cat>
            <c:strRef>
              <c:f>Sheet1!$A$2</c:f>
              <c:strCache>
                <c:ptCount val="1"/>
                <c:pt idx="0">
                  <c:v>text</c:v>
                </c:pt>
              </c:strCache>
            </c:strRef>
          </c:cat>
          <c:val>
            <c:numRef>
              <c:f>Sheet1!$D$2</c:f>
              <c:numCache>
                <c:formatCode>General</c:formatCode>
                <c:ptCount val="1"/>
                <c:pt idx="0">
                  <c:v>2</c:v>
                </c:pt>
              </c:numCache>
            </c:numRef>
          </c:val>
          <c:extLst>
            <c:ext xmlns:c16="http://schemas.microsoft.com/office/drawing/2014/chart" uri="{C3380CC4-5D6E-409C-BE32-E72D297353CC}">
              <c16:uniqueId val="{00000002-681B-4691-A127-66BB7C8F1179}"/>
            </c:ext>
          </c:extLst>
        </c:ser>
        <c:ser>
          <c:idx val="3"/>
          <c:order val="3"/>
          <c:tx>
            <c:strRef>
              <c:f>Sheet1!$E$1</c:f>
              <c:strCache>
                <c:ptCount val="1"/>
                <c:pt idx="0">
                  <c:v>Column2</c:v>
                </c:pt>
              </c:strCache>
            </c:strRef>
          </c:tx>
          <c:spPr>
            <a:solidFill>
              <a:schemeClr val="tx1">
                <a:lumMod val="85000"/>
                <a:lumOff val="15000"/>
              </a:schemeClr>
            </a:solidFill>
          </c:spPr>
          <c:invertIfNegative val="0"/>
          <c:cat>
            <c:strRef>
              <c:f>Sheet1!$A$2</c:f>
              <c:strCache>
                <c:ptCount val="1"/>
                <c:pt idx="0">
                  <c:v>text</c:v>
                </c:pt>
              </c:strCache>
            </c:strRef>
          </c:cat>
          <c:val>
            <c:numRef>
              <c:f>Sheet1!$E$2</c:f>
              <c:numCache>
                <c:formatCode>General</c:formatCode>
                <c:ptCount val="1"/>
                <c:pt idx="0">
                  <c:v>3</c:v>
                </c:pt>
              </c:numCache>
            </c:numRef>
          </c:val>
          <c:extLst>
            <c:ext xmlns:c16="http://schemas.microsoft.com/office/drawing/2014/chart" uri="{C3380CC4-5D6E-409C-BE32-E72D297353CC}">
              <c16:uniqueId val="{00000003-681B-4691-A127-66BB7C8F1179}"/>
            </c:ext>
          </c:extLst>
        </c:ser>
        <c:dLbls>
          <c:showLegendKey val="0"/>
          <c:showVal val="0"/>
          <c:showCatName val="0"/>
          <c:showSerName val="0"/>
          <c:showPercent val="0"/>
          <c:showBubbleSize val="0"/>
        </c:dLbls>
        <c:gapWidth val="50"/>
        <c:axId val="261844496"/>
        <c:axId val="260571216"/>
      </c:barChart>
      <c:catAx>
        <c:axId val="261844496"/>
        <c:scaling>
          <c:orientation val="minMax"/>
        </c:scaling>
        <c:delete val="0"/>
        <c:axPos val="b"/>
        <c:numFmt formatCode="General" sourceLinked="1"/>
        <c:majorTickMark val="out"/>
        <c:minorTickMark val="none"/>
        <c:tickLblPos val="nextTo"/>
        <c:spPr>
          <a:ln w="6350" cap="flat" cmpd="sng" algn="ctr">
            <a:solidFill>
              <a:schemeClr val="tx1">
                <a:lumMod val="75000"/>
                <a:lumOff val="25000"/>
              </a:schemeClr>
            </a:solidFill>
            <a:prstDash val="solid"/>
            <a:round/>
          </a:ln>
        </c:spPr>
        <c:txPr>
          <a:bodyPr rot="-60000000" spcFirstLastPara="0" vertOverflow="ellipsis" vert="horz" wrap="square" anchor="ctr" anchorCtr="1"/>
          <a:lstStyle/>
          <a:p>
            <a:pPr>
              <a:defRPr lang="zh-CN" sz="800" b="0" i="0" u="none" strike="noStrike" kern="1200" baseline="0">
                <a:solidFill>
                  <a:schemeClr val="tx1">
                    <a:lumMod val="75000"/>
                    <a:lumOff val="25000"/>
                  </a:schemeClr>
                </a:solidFill>
                <a:latin typeface="+mn-lt"/>
                <a:ea typeface="+mn-ea"/>
                <a:cs typeface="+mn-cs"/>
              </a:defRPr>
            </a:pPr>
            <a:endParaRPr lang="zh-CN"/>
          </a:p>
        </c:txPr>
        <c:crossAx val="260571216"/>
        <c:crossesAt val="0"/>
        <c:auto val="1"/>
        <c:lblAlgn val="ctr"/>
        <c:lblOffset val="100"/>
        <c:noMultiLvlLbl val="0"/>
      </c:catAx>
      <c:valAx>
        <c:axId val="260571216"/>
        <c:scaling>
          <c:orientation val="minMax"/>
          <c:max val="5"/>
        </c:scaling>
        <c:delete val="0"/>
        <c:axPos val="l"/>
        <c:numFmt formatCode="General" sourceLinked="1"/>
        <c:majorTickMark val="out"/>
        <c:minorTickMark val="none"/>
        <c:tickLblPos val="nextTo"/>
        <c:spPr>
          <a:ln w="6350" cap="flat" cmpd="sng" algn="ctr">
            <a:solidFill>
              <a:schemeClr val="tx1">
                <a:lumMod val="75000"/>
                <a:lumOff val="25000"/>
              </a:schemeClr>
            </a:solidFill>
            <a:prstDash val="solid"/>
            <a:round/>
          </a:ln>
        </c:spPr>
        <c:txPr>
          <a:bodyPr rot="-60000000" spcFirstLastPara="0" vertOverflow="ellipsis" vert="horz" wrap="square" anchor="ctr" anchorCtr="1"/>
          <a:lstStyle/>
          <a:p>
            <a:pPr>
              <a:defRPr lang="zh-CN" sz="800" b="0" i="0" u="none" strike="noStrike" kern="1200" baseline="0">
                <a:solidFill>
                  <a:schemeClr val="tx1">
                    <a:lumMod val="75000"/>
                    <a:lumOff val="25000"/>
                  </a:schemeClr>
                </a:solidFill>
                <a:latin typeface="+mn-lt"/>
                <a:ea typeface="+mn-ea"/>
                <a:cs typeface="+mn-cs"/>
              </a:defRPr>
            </a:pPr>
            <a:endParaRPr lang="zh-CN"/>
          </a:p>
        </c:txPr>
        <c:crossAx val="261844496"/>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lang="zh-CN">
          <a:latin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194764872758003E-2"/>
          <c:y val="3.1496987325562699E-2"/>
          <c:w val="0.94385468331620304"/>
          <c:h val="0.86309309509155396"/>
        </c:manualLayout>
      </c:layout>
      <c:barChart>
        <c:barDir val="col"/>
        <c:grouping val="clustered"/>
        <c:varyColors val="0"/>
        <c:ser>
          <c:idx val="0"/>
          <c:order val="0"/>
          <c:tx>
            <c:strRef>
              <c:f>Sheet1!$B$1</c:f>
              <c:strCache>
                <c:ptCount val="1"/>
                <c:pt idx="0">
                  <c:v>Type A</c:v>
                </c:pt>
              </c:strCache>
            </c:strRef>
          </c:tx>
          <c:spPr>
            <a:solidFill>
              <a:srgbClr val="7F7F7F"/>
            </a:solidFill>
            <a:ln>
              <a:noFill/>
            </a:ln>
            <a:effectLst/>
          </c:spPr>
          <c:invertIfNegative val="0"/>
          <c:cat>
            <c:strRef>
              <c:f>Sheet1!$A$2</c:f>
              <c:strCache>
                <c:ptCount val="1"/>
                <c:pt idx="0">
                  <c:v>text</c:v>
                </c:pt>
              </c:strCache>
            </c:strRef>
          </c:cat>
          <c:val>
            <c:numRef>
              <c:f>Sheet1!$B$2</c:f>
              <c:numCache>
                <c:formatCode>General</c:formatCode>
                <c:ptCount val="1"/>
                <c:pt idx="0">
                  <c:v>0.3</c:v>
                </c:pt>
              </c:numCache>
            </c:numRef>
          </c:val>
          <c:extLst>
            <c:ext xmlns:c16="http://schemas.microsoft.com/office/drawing/2014/chart" uri="{C3380CC4-5D6E-409C-BE32-E72D297353CC}">
              <c16:uniqueId val="{00000000-87FA-4975-8E65-25B35AFD98E6}"/>
            </c:ext>
          </c:extLst>
        </c:ser>
        <c:ser>
          <c:idx val="1"/>
          <c:order val="1"/>
          <c:tx>
            <c:strRef>
              <c:f>Sheet1!$C$1</c:f>
              <c:strCache>
                <c:ptCount val="1"/>
                <c:pt idx="0">
                  <c:v>Type B</c:v>
                </c:pt>
              </c:strCache>
            </c:strRef>
          </c:tx>
          <c:spPr>
            <a:solidFill>
              <a:srgbClr val="595959"/>
            </a:solidFill>
            <a:ln>
              <a:noFill/>
            </a:ln>
            <a:effectLst/>
          </c:spPr>
          <c:invertIfNegative val="0"/>
          <c:cat>
            <c:strRef>
              <c:f>Sheet1!$A$2</c:f>
              <c:strCache>
                <c:ptCount val="1"/>
                <c:pt idx="0">
                  <c:v>text</c:v>
                </c:pt>
              </c:strCache>
            </c:strRef>
          </c:cat>
          <c:val>
            <c:numRef>
              <c:f>Sheet1!$C$2</c:f>
              <c:numCache>
                <c:formatCode>General</c:formatCode>
                <c:ptCount val="1"/>
                <c:pt idx="0">
                  <c:v>1.2</c:v>
                </c:pt>
              </c:numCache>
            </c:numRef>
          </c:val>
          <c:extLst>
            <c:ext xmlns:c16="http://schemas.microsoft.com/office/drawing/2014/chart" uri="{C3380CC4-5D6E-409C-BE32-E72D297353CC}">
              <c16:uniqueId val="{00000001-87FA-4975-8E65-25B35AFD98E6}"/>
            </c:ext>
          </c:extLst>
        </c:ser>
        <c:ser>
          <c:idx val="2"/>
          <c:order val="2"/>
          <c:tx>
            <c:strRef>
              <c:f>Sheet1!$D$1</c:f>
              <c:strCache>
                <c:ptCount val="1"/>
                <c:pt idx="0">
                  <c:v>Column1</c:v>
                </c:pt>
              </c:strCache>
            </c:strRef>
          </c:tx>
          <c:spPr>
            <a:solidFill>
              <a:srgbClr val="404040"/>
            </a:solidFill>
          </c:spPr>
          <c:invertIfNegative val="0"/>
          <c:cat>
            <c:strRef>
              <c:f>Sheet1!$A$2</c:f>
              <c:strCache>
                <c:ptCount val="1"/>
                <c:pt idx="0">
                  <c:v>text</c:v>
                </c:pt>
              </c:strCache>
            </c:strRef>
          </c:cat>
          <c:val>
            <c:numRef>
              <c:f>Sheet1!$D$2</c:f>
              <c:numCache>
                <c:formatCode>General</c:formatCode>
                <c:ptCount val="1"/>
                <c:pt idx="0">
                  <c:v>1</c:v>
                </c:pt>
              </c:numCache>
            </c:numRef>
          </c:val>
          <c:extLst>
            <c:ext xmlns:c16="http://schemas.microsoft.com/office/drawing/2014/chart" uri="{C3380CC4-5D6E-409C-BE32-E72D297353CC}">
              <c16:uniqueId val="{00000002-87FA-4975-8E65-25B35AFD98E6}"/>
            </c:ext>
          </c:extLst>
        </c:ser>
        <c:ser>
          <c:idx val="3"/>
          <c:order val="3"/>
          <c:tx>
            <c:strRef>
              <c:f>Sheet1!$E$1</c:f>
              <c:strCache>
                <c:ptCount val="1"/>
                <c:pt idx="0">
                  <c:v>Column2</c:v>
                </c:pt>
              </c:strCache>
            </c:strRef>
          </c:tx>
          <c:spPr>
            <a:solidFill>
              <a:srgbClr val="262626"/>
            </a:solidFill>
          </c:spPr>
          <c:invertIfNegative val="0"/>
          <c:cat>
            <c:strRef>
              <c:f>Sheet1!$A$2</c:f>
              <c:strCache>
                <c:ptCount val="1"/>
                <c:pt idx="0">
                  <c:v>text</c:v>
                </c:pt>
              </c:strCache>
            </c:strRef>
          </c:cat>
          <c:val>
            <c:numRef>
              <c:f>Sheet1!$E$2</c:f>
              <c:numCache>
                <c:formatCode>General</c:formatCode>
                <c:ptCount val="1"/>
                <c:pt idx="0">
                  <c:v>1.6</c:v>
                </c:pt>
              </c:numCache>
            </c:numRef>
          </c:val>
          <c:extLst>
            <c:ext xmlns:c16="http://schemas.microsoft.com/office/drawing/2014/chart" uri="{C3380CC4-5D6E-409C-BE32-E72D297353CC}">
              <c16:uniqueId val="{00000003-87FA-4975-8E65-25B35AFD98E6}"/>
            </c:ext>
          </c:extLst>
        </c:ser>
        <c:dLbls>
          <c:showLegendKey val="0"/>
          <c:showVal val="0"/>
          <c:showCatName val="0"/>
          <c:showSerName val="0"/>
          <c:showPercent val="0"/>
          <c:showBubbleSize val="0"/>
        </c:dLbls>
        <c:gapWidth val="50"/>
        <c:axId val="260575136"/>
        <c:axId val="260575696"/>
      </c:barChart>
      <c:catAx>
        <c:axId val="260575136"/>
        <c:scaling>
          <c:orientation val="minMax"/>
        </c:scaling>
        <c:delete val="0"/>
        <c:axPos val="b"/>
        <c:numFmt formatCode="General" sourceLinked="1"/>
        <c:majorTickMark val="out"/>
        <c:minorTickMark val="none"/>
        <c:tickLblPos val="nextTo"/>
        <c:spPr>
          <a:ln w="6350" cap="flat" cmpd="sng" algn="ctr">
            <a:solidFill>
              <a:schemeClr val="tx1">
                <a:lumMod val="75000"/>
                <a:lumOff val="25000"/>
              </a:schemeClr>
            </a:solidFill>
            <a:prstDash val="solid"/>
            <a:round/>
          </a:ln>
        </c:spPr>
        <c:txPr>
          <a:bodyPr rot="-60000000" spcFirstLastPara="0" vertOverflow="ellipsis" vert="horz" wrap="square" anchor="ctr" anchorCtr="1"/>
          <a:lstStyle/>
          <a:p>
            <a:pPr>
              <a:defRPr lang="zh-CN" sz="1000" b="0" i="0" u="none" strike="noStrike" kern="1200" baseline="0">
                <a:solidFill>
                  <a:schemeClr val="tx1">
                    <a:lumMod val="75000"/>
                    <a:lumOff val="25000"/>
                  </a:schemeClr>
                </a:solidFill>
                <a:latin typeface="+mn-lt"/>
                <a:ea typeface="+mn-ea"/>
                <a:cs typeface="+mn-cs"/>
              </a:defRPr>
            </a:pPr>
            <a:endParaRPr lang="zh-CN"/>
          </a:p>
        </c:txPr>
        <c:crossAx val="260575696"/>
        <c:crossesAt val="0"/>
        <c:auto val="1"/>
        <c:lblAlgn val="ctr"/>
        <c:lblOffset val="100"/>
        <c:noMultiLvlLbl val="0"/>
      </c:catAx>
      <c:valAx>
        <c:axId val="260575696"/>
        <c:scaling>
          <c:orientation val="minMax"/>
          <c:max val="5"/>
        </c:scaling>
        <c:delete val="0"/>
        <c:axPos val="l"/>
        <c:numFmt formatCode="General" sourceLinked="1"/>
        <c:majorTickMark val="out"/>
        <c:minorTickMark val="none"/>
        <c:tickLblPos val="nextTo"/>
        <c:spPr>
          <a:ln w="6350" cap="flat" cmpd="sng" algn="ctr">
            <a:solidFill>
              <a:schemeClr val="tx1">
                <a:lumMod val="75000"/>
                <a:lumOff val="25000"/>
              </a:schemeClr>
            </a:solidFill>
            <a:prstDash val="solid"/>
            <a:round/>
          </a:ln>
        </c:spPr>
        <c:txPr>
          <a:bodyPr rot="-60000000" spcFirstLastPara="0" vertOverflow="ellipsis" vert="horz" wrap="square" anchor="ctr" anchorCtr="1"/>
          <a:lstStyle/>
          <a:p>
            <a:pPr>
              <a:defRPr lang="zh-CN" sz="1000" b="0" i="0" u="none" strike="noStrike" kern="1200" baseline="0">
                <a:solidFill>
                  <a:schemeClr val="tx1">
                    <a:lumMod val="75000"/>
                    <a:lumOff val="25000"/>
                  </a:schemeClr>
                </a:solidFill>
                <a:latin typeface="+mn-lt"/>
                <a:ea typeface="+mn-ea"/>
                <a:cs typeface="+mn-cs"/>
              </a:defRPr>
            </a:pPr>
            <a:endParaRPr lang="zh-CN"/>
          </a:p>
        </c:txPr>
        <c:crossAx val="260575136"/>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lang="zh-CN">
          <a:solidFill>
            <a:schemeClr val="tx1">
              <a:lumMod val="75000"/>
              <a:lumOff val="25000"/>
            </a:schemeClr>
          </a:solidFill>
          <a:latin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194913657031099E-2"/>
          <c:y val="0"/>
          <c:w val="0.94385468331620304"/>
          <c:h val="0.86309309509155396"/>
        </c:manualLayout>
      </c:layout>
      <c:barChart>
        <c:barDir val="col"/>
        <c:grouping val="clustered"/>
        <c:varyColors val="0"/>
        <c:ser>
          <c:idx val="0"/>
          <c:order val="0"/>
          <c:tx>
            <c:strRef>
              <c:f>Sheet1!$B$1</c:f>
              <c:strCache>
                <c:ptCount val="1"/>
                <c:pt idx="0">
                  <c:v>Type A</c:v>
                </c:pt>
              </c:strCache>
            </c:strRef>
          </c:tx>
          <c:spPr>
            <a:solidFill>
              <a:srgbClr val="7F7F7F"/>
            </a:solidFill>
            <a:ln>
              <a:noFill/>
            </a:ln>
            <a:effectLst/>
          </c:spPr>
          <c:invertIfNegative val="0"/>
          <c:dPt>
            <c:idx val="0"/>
            <c:invertIfNegative val="0"/>
            <c:bubble3D val="0"/>
            <c:extLst>
              <c:ext xmlns:c16="http://schemas.microsoft.com/office/drawing/2014/chart" uri="{C3380CC4-5D6E-409C-BE32-E72D297353CC}">
                <c16:uniqueId val="{00000000-2154-42DA-B4FB-646ECBF5E53E}"/>
              </c:ext>
            </c:extLst>
          </c:dPt>
          <c:cat>
            <c:strRef>
              <c:f>Sheet1!$A$2</c:f>
              <c:strCache>
                <c:ptCount val="1"/>
                <c:pt idx="0">
                  <c:v>text</c:v>
                </c:pt>
              </c:strCache>
            </c:strRef>
          </c:cat>
          <c:val>
            <c:numRef>
              <c:f>Sheet1!$B$2</c:f>
              <c:numCache>
                <c:formatCode>General</c:formatCode>
                <c:ptCount val="1"/>
                <c:pt idx="0">
                  <c:v>5</c:v>
                </c:pt>
              </c:numCache>
            </c:numRef>
          </c:val>
          <c:extLst>
            <c:ext xmlns:c16="http://schemas.microsoft.com/office/drawing/2014/chart" uri="{C3380CC4-5D6E-409C-BE32-E72D297353CC}">
              <c16:uniqueId val="{00000001-2154-42DA-B4FB-646ECBF5E53E}"/>
            </c:ext>
          </c:extLst>
        </c:ser>
        <c:ser>
          <c:idx val="1"/>
          <c:order val="1"/>
          <c:tx>
            <c:strRef>
              <c:f>Sheet1!$C$1</c:f>
              <c:strCache>
                <c:ptCount val="1"/>
                <c:pt idx="0">
                  <c:v>Type B</c:v>
                </c:pt>
              </c:strCache>
            </c:strRef>
          </c:tx>
          <c:spPr>
            <a:solidFill>
              <a:srgbClr val="595959"/>
            </a:solidFill>
            <a:ln>
              <a:noFill/>
            </a:ln>
            <a:effectLst/>
          </c:spPr>
          <c:invertIfNegative val="0"/>
          <c:cat>
            <c:strRef>
              <c:f>Sheet1!$A$2</c:f>
              <c:strCache>
                <c:ptCount val="1"/>
                <c:pt idx="0">
                  <c:v>text</c:v>
                </c:pt>
              </c:strCache>
            </c:strRef>
          </c:cat>
          <c:val>
            <c:numRef>
              <c:f>Sheet1!$C$2</c:f>
              <c:numCache>
                <c:formatCode>General</c:formatCode>
                <c:ptCount val="1"/>
                <c:pt idx="0">
                  <c:v>2.6</c:v>
                </c:pt>
              </c:numCache>
            </c:numRef>
          </c:val>
          <c:extLst>
            <c:ext xmlns:c16="http://schemas.microsoft.com/office/drawing/2014/chart" uri="{C3380CC4-5D6E-409C-BE32-E72D297353CC}">
              <c16:uniqueId val="{00000002-2154-42DA-B4FB-646ECBF5E53E}"/>
            </c:ext>
          </c:extLst>
        </c:ser>
        <c:ser>
          <c:idx val="2"/>
          <c:order val="2"/>
          <c:tx>
            <c:strRef>
              <c:f>Sheet1!$D$1</c:f>
              <c:strCache>
                <c:ptCount val="1"/>
                <c:pt idx="0">
                  <c:v>Column1</c:v>
                </c:pt>
              </c:strCache>
            </c:strRef>
          </c:tx>
          <c:spPr>
            <a:solidFill>
              <a:srgbClr val="404040"/>
            </a:solidFill>
          </c:spPr>
          <c:invertIfNegative val="0"/>
          <c:cat>
            <c:strRef>
              <c:f>Sheet1!$A$2</c:f>
              <c:strCache>
                <c:ptCount val="1"/>
                <c:pt idx="0">
                  <c:v>text</c:v>
                </c:pt>
              </c:strCache>
            </c:strRef>
          </c:cat>
          <c:val>
            <c:numRef>
              <c:f>Sheet1!$D$2</c:f>
              <c:numCache>
                <c:formatCode>General</c:formatCode>
                <c:ptCount val="1"/>
                <c:pt idx="0">
                  <c:v>3.5</c:v>
                </c:pt>
              </c:numCache>
            </c:numRef>
          </c:val>
          <c:extLst>
            <c:ext xmlns:c16="http://schemas.microsoft.com/office/drawing/2014/chart" uri="{C3380CC4-5D6E-409C-BE32-E72D297353CC}">
              <c16:uniqueId val="{00000003-2154-42DA-B4FB-646ECBF5E53E}"/>
            </c:ext>
          </c:extLst>
        </c:ser>
        <c:ser>
          <c:idx val="3"/>
          <c:order val="3"/>
          <c:tx>
            <c:strRef>
              <c:f>Sheet1!$E$1</c:f>
              <c:strCache>
                <c:ptCount val="1"/>
                <c:pt idx="0">
                  <c:v>Column2</c:v>
                </c:pt>
              </c:strCache>
            </c:strRef>
          </c:tx>
          <c:spPr>
            <a:solidFill>
              <a:srgbClr val="262626"/>
            </a:solidFill>
          </c:spPr>
          <c:invertIfNegative val="0"/>
          <c:cat>
            <c:strRef>
              <c:f>Sheet1!$A$2</c:f>
              <c:strCache>
                <c:ptCount val="1"/>
                <c:pt idx="0">
                  <c:v>text</c:v>
                </c:pt>
              </c:strCache>
            </c:strRef>
          </c:cat>
          <c:val>
            <c:numRef>
              <c:f>Sheet1!$E$2</c:f>
              <c:numCache>
                <c:formatCode>General</c:formatCode>
                <c:ptCount val="1"/>
                <c:pt idx="0">
                  <c:v>1.8</c:v>
                </c:pt>
              </c:numCache>
            </c:numRef>
          </c:val>
          <c:extLst>
            <c:ext xmlns:c16="http://schemas.microsoft.com/office/drawing/2014/chart" uri="{C3380CC4-5D6E-409C-BE32-E72D297353CC}">
              <c16:uniqueId val="{00000004-2154-42DA-B4FB-646ECBF5E53E}"/>
            </c:ext>
          </c:extLst>
        </c:ser>
        <c:dLbls>
          <c:showLegendKey val="0"/>
          <c:showVal val="0"/>
          <c:showCatName val="0"/>
          <c:showSerName val="0"/>
          <c:showPercent val="0"/>
          <c:showBubbleSize val="0"/>
        </c:dLbls>
        <c:gapWidth val="50"/>
        <c:axId val="262368432"/>
        <c:axId val="262368992"/>
      </c:barChart>
      <c:catAx>
        <c:axId val="262368432"/>
        <c:scaling>
          <c:orientation val="minMax"/>
        </c:scaling>
        <c:delete val="0"/>
        <c:axPos val="b"/>
        <c:numFmt formatCode="General" sourceLinked="1"/>
        <c:majorTickMark val="out"/>
        <c:minorTickMark val="none"/>
        <c:tickLblPos val="nextTo"/>
        <c:spPr>
          <a:ln w="6350" cap="flat" cmpd="sng" algn="ctr">
            <a:solidFill>
              <a:schemeClr val="tx1">
                <a:lumMod val="75000"/>
                <a:lumOff val="25000"/>
              </a:schemeClr>
            </a:solidFill>
            <a:prstDash val="solid"/>
            <a:round/>
          </a:ln>
        </c:spPr>
        <c:txPr>
          <a:bodyPr rot="-60000000" spcFirstLastPara="0" vertOverflow="ellipsis" vert="horz" wrap="square" anchor="ctr" anchorCtr="1"/>
          <a:lstStyle/>
          <a:p>
            <a:pPr>
              <a:defRPr lang="zh-CN" sz="800" b="0" i="0" u="none" strike="noStrike" kern="1200" baseline="0">
                <a:solidFill>
                  <a:schemeClr val="tx1">
                    <a:lumMod val="75000"/>
                    <a:lumOff val="25000"/>
                  </a:schemeClr>
                </a:solidFill>
                <a:latin typeface="+mn-lt"/>
                <a:ea typeface="+mn-ea"/>
                <a:cs typeface="+mn-cs"/>
              </a:defRPr>
            </a:pPr>
            <a:endParaRPr lang="zh-CN"/>
          </a:p>
        </c:txPr>
        <c:crossAx val="262368992"/>
        <c:crossesAt val="0"/>
        <c:auto val="1"/>
        <c:lblAlgn val="ctr"/>
        <c:lblOffset val="100"/>
        <c:noMultiLvlLbl val="0"/>
      </c:catAx>
      <c:valAx>
        <c:axId val="262368992"/>
        <c:scaling>
          <c:orientation val="minMax"/>
          <c:max val="5"/>
        </c:scaling>
        <c:delete val="0"/>
        <c:axPos val="l"/>
        <c:numFmt formatCode="General" sourceLinked="1"/>
        <c:majorTickMark val="out"/>
        <c:minorTickMark val="none"/>
        <c:tickLblPos val="nextTo"/>
        <c:spPr>
          <a:ln w="6350" cap="flat" cmpd="sng" algn="ctr">
            <a:solidFill>
              <a:schemeClr val="tx1">
                <a:lumMod val="75000"/>
                <a:lumOff val="25000"/>
              </a:schemeClr>
            </a:solidFill>
            <a:prstDash val="solid"/>
            <a:round/>
          </a:ln>
        </c:spPr>
        <c:txPr>
          <a:bodyPr rot="-60000000" spcFirstLastPara="0" vertOverflow="ellipsis" vert="horz" wrap="square" anchor="ctr" anchorCtr="1"/>
          <a:lstStyle/>
          <a:p>
            <a:pPr>
              <a:defRPr lang="zh-CN" sz="800" b="0" i="0" u="none" strike="noStrike" kern="1200" baseline="0">
                <a:solidFill>
                  <a:schemeClr val="tx1">
                    <a:lumMod val="75000"/>
                    <a:lumOff val="25000"/>
                  </a:schemeClr>
                </a:solidFill>
                <a:latin typeface="+mn-lt"/>
                <a:ea typeface="+mn-ea"/>
                <a:cs typeface="+mn-cs"/>
              </a:defRPr>
            </a:pPr>
            <a:endParaRPr lang="zh-CN"/>
          </a:p>
        </c:txPr>
        <c:crossAx val="262368432"/>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lang="zh-CN" sz="800">
          <a:latin typeface="+mn-lt"/>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194764872758003E-2"/>
          <c:y val="3.1496987325562699E-2"/>
          <c:w val="0.94385468331620304"/>
          <c:h val="0.86309309509155396"/>
        </c:manualLayout>
      </c:layout>
      <c:barChart>
        <c:barDir val="col"/>
        <c:grouping val="clustered"/>
        <c:varyColors val="0"/>
        <c:ser>
          <c:idx val="0"/>
          <c:order val="0"/>
          <c:tx>
            <c:strRef>
              <c:f>Sheet1!$B$1</c:f>
              <c:strCache>
                <c:ptCount val="1"/>
                <c:pt idx="0">
                  <c:v>Type A</c:v>
                </c:pt>
              </c:strCache>
            </c:strRef>
          </c:tx>
          <c:spPr>
            <a:solidFill>
              <a:srgbClr val="7F7F7F"/>
            </a:solidFill>
            <a:ln>
              <a:noFill/>
            </a:ln>
            <a:effectLst/>
          </c:spPr>
          <c:invertIfNegative val="0"/>
          <c:cat>
            <c:strRef>
              <c:f>Sheet1!$A$2</c:f>
              <c:strCache>
                <c:ptCount val="1"/>
                <c:pt idx="0">
                  <c:v>text</c:v>
                </c:pt>
              </c:strCache>
            </c:strRef>
          </c:cat>
          <c:val>
            <c:numRef>
              <c:f>Sheet1!$B$2</c:f>
              <c:numCache>
                <c:formatCode>General</c:formatCode>
                <c:ptCount val="1"/>
                <c:pt idx="0">
                  <c:v>1.2</c:v>
                </c:pt>
              </c:numCache>
            </c:numRef>
          </c:val>
          <c:extLst>
            <c:ext xmlns:c16="http://schemas.microsoft.com/office/drawing/2014/chart" uri="{C3380CC4-5D6E-409C-BE32-E72D297353CC}">
              <c16:uniqueId val="{00000000-45EC-4A57-AC79-F67F80C1182E}"/>
            </c:ext>
          </c:extLst>
        </c:ser>
        <c:ser>
          <c:idx val="1"/>
          <c:order val="1"/>
          <c:tx>
            <c:strRef>
              <c:f>Sheet1!$C$1</c:f>
              <c:strCache>
                <c:ptCount val="1"/>
                <c:pt idx="0">
                  <c:v>Type B</c:v>
                </c:pt>
              </c:strCache>
            </c:strRef>
          </c:tx>
          <c:spPr>
            <a:solidFill>
              <a:srgbClr val="595959"/>
            </a:solidFill>
            <a:ln>
              <a:noFill/>
            </a:ln>
            <a:effectLst/>
          </c:spPr>
          <c:invertIfNegative val="0"/>
          <c:cat>
            <c:strRef>
              <c:f>Sheet1!$A$2</c:f>
              <c:strCache>
                <c:ptCount val="1"/>
                <c:pt idx="0">
                  <c:v>text</c:v>
                </c:pt>
              </c:strCache>
            </c:strRef>
          </c:cat>
          <c:val>
            <c:numRef>
              <c:f>Sheet1!$C$2</c:f>
              <c:numCache>
                <c:formatCode>General</c:formatCode>
                <c:ptCount val="1"/>
                <c:pt idx="0">
                  <c:v>2.5</c:v>
                </c:pt>
              </c:numCache>
            </c:numRef>
          </c:val>
          <c:extLst>
            <c:ext xmlns:c16="http://schemas.microsoft.com/office/drawing/2014/chart" uri="{C3380CC4-5D6E-409C-BE32-E72D297353CC}">
              <c16:uniqueId val="{00000001-45EC-4A57-AC79-F67F80C1182E}"/>
            </c:ext>
          </c:extLst>
        </c:ser>
        <c:ser>
          <c:idx val="2"/>
          <c:order val="2"/>
          <c:tx>
            <c:strRef>
              <c:f>Sheet1!$D$1</c:f>
              <c:strCache>
                <c:ptCount val="1"/>
                <c:pt idx="0">
                  <c:v>Column1</c:v>
                </c:pt>
              </c:strCache>
            </c:strRef>
          </c:tx>
          <c:spPr>
            <a:solidFill>
              <a:srgbClr val="404040"/>
            </a:solidFill>
          </c:spPr>
          <c:invertIfNegative val="0"/>
          <c:cat>
            <c:strRef>
              <c:f>Sheet1!$A$2</c:f>
              <c:strCache>
                <c:ptCount val="1"/>
                <c:pt idx="0">
                  <c:v>text</c:v>
                </c:pt>
              </c:strCache>
            </c:strRef>
          </c:cat>
          <c:val>
            <c:numRef>
              <c:f>Sheet1!$D$2</c:f>
              <c:numCache>
                <c:formatCode>General</c:formatCode>
                <c:ptCount val="1"/>
                <c:pt idx="0">
                  <c:v>4</c:v>
                </c:pt>
              </c:numCache>
            </c:numRef>
          </c:val>
          <c:extLst>
            <c:ext xmlns:c16="http://schemas.microsoft.com/office/drawing/2014/chart" uri="{C3380CC4-5D6E-409C-BE32-E72D297353CC}">
              <c16:uniqueId val="{00000002-45EC-4A57-AC79-F67F80C1182E}"/>
            </c:ext>
          </c:extLst>
        </c:ser>
        <c:ser>
          <c:idx val="3"/>
          <c:order val="3"/>
          <c:tx>
            <c:strRef>
              <c:f>Sheet1!$E$1</c:f>
              <c:strCache>
                <c:ptCount val="1"/>
                <c:pt idx="0">
                  <c:v>Column2</c:v>
                </c:pt>
              </c:strCache>
            </c:strRef>
          </c:tx>
          <c:spPr>
            <a:solidFill>
              <a:srgbClr val="262626"/>
            </a:solidFill>
          </c:spPr>
          <c:invertIfNegative val="0"/>
          <c:cat>
            <c:strRef>
              <c:f>Sheet1!$A$2</c:f>
              <c:strCache>
                <c:ptCount val="1"/>
                <c:pt idx="0">
                  <c:v>text</c:v>
                </c:pt>
              </c:strCache>
            </c:strRef>
          </c:cat>
          <c:val>
            <c:numRef>
              <c:f>Sheet1!$E$2</c:f>
              <c:numCache>
                <c:formatCode>General</c:formatCode>
                <c:ptCount val="1"/>
                <c:pt idx="0">
                  <c:v>0.7</c:v>
                </c:pt>
              </c:numCache>
            </c:numRef>
          </c:val>
          <c:extLst>
            <c:ext xmlns:c16="http://schemas.microsoft.com/office/drawing/2014/chart" uri="{C3380CC4-5D6E-409C-BE32-E72D297353CC}">
              <c16:uniqueId val="{00000003-45EC-4A57-AC79-F67F80C1182E}"/>
            </c:ext>
          </c:extLst>
        </c:ser>
        <c:dLbls>
          <c:showLegendKey val="0"/>
          <c:showVal val="0"/>
          <c:showCatName val="0"/>
          <c:showSerName val="0"/>
          <c:showPercent val="0"/>
          <c:showBubbleSize val="0"/>
        </c:dLbls>
        <c:gapWidth val="50"/>
        <c:axId val="262372912"/>
        <c:axId val="262373472"/>
      </c:barChart>
      <c:catAx>
        <c:axId val="262372912"/>
        <c:scaling>
          <c:orientation val="minMax"/>
        </c:scaling>
        <c:delete val="0"/>
        <c:axPos val="b"/>
        <c:numFmt formatCode="General" sourceLinked="1"/>
        <c:majorTickMark val="out"/>
        <c:minorTickMark val="none"/>
        <c:tickLblPos val="nextTo"/>
        <c:spPr>
          <a:ln w="6350" cap="flat" cmpd="sng" algn="ctr">
            <a:solidFill>
              <a:schemeClr val="tx1">
                <a:lumMod val="75000"/>
                <a:lumOff val="25000"/>
              </a:schemeClr>
            </a:solidFill>
            <a:prstDash val="solid"/>
            <a:round/>
          </a:ln>
        </c:spPr>
        <c:txPr>
          <a:bodyPr rot="-60000000" spcFirstLastPara="0" vertOverflow="ellipsis" vert="horz" wrap="square" anchor="ctr" anchorCtr="1"/>
          <a:lstStyle/>
          <a:p>
            <a:pPr>
              <a:defRPr lang="zh-CN" sz="800" b="0" i="0" u="none" strike="noStrike" kern="1200" baseline="0">
                <a:solidFill>
                  <a:schemeClr val="tx1">
                    <a:lumMod val="75000"/>
                    <a:lumOff val="25000"/>
                  </a:schemeClr>
                </a:solidFill>
                <a:latin typeface="+mn-lt"/>
                <a:ea typeface="+mn-ea"/>
                <a:cs typeface="+mn-cs"/>
              </a:defRPr>
            </a:pPr>
            <a:endParaRPr lang="zh-CN"/>
          </a:p>
        </c:txPr>
        <c:crossAx val="262373472"/>
        <c:crossesAt val="0"/>
        <c:auto val="1"/>
        <c:lblAlgn val="ctr"/>
        <c:lblOffset val="100"/>
        <c:noMultiLvlLbl val="0"/>
      </c:catAx>
      <c:valAx>
        <c:axId val="262373472"/>
        <c:scaling>
          <c:orientation val="minMax"/>
          <c:max val="5"/>
        </c:scaling>
        <c:delete val="0"/>
        <c:axPos val="l"/>
        <c:numFmt formatCode="General" sourceLinked="1"/>
        <c:majorTickMark val="out"/>
        <c:minorTickMark val="none"/>
        <c:tickLblPos val="nextTo"/>
        <c:spPr>
          <a:ln w="6350" cap="flat" cmpd="sng" algn="ctr">
            <a:solidFill>
              <a:schemeClr val="tx1">
                <a:lumMod val="75000"/>
                <a:lumOff val="25000"/>
              </a:schemeClr>
            </a:solidFill>
            <a:prstDash val="solid"/>
            <a:round/>
          </a:ln>
        </c:spPr>
        <c:txPr>
          <a:bodyPr rot="-60000000" spcFirstLastPara="0" vertOverflow="ellipsis" vert="horz" wrap="square" anchor="ctr" anchorCtr="1"/>
          <a:lstStyle/>
          <a:p>
            <a:pPr>
              <a:defRPr lang="zh-CN" sz="800" b="0" i="0" u="none" strike="noStrike" kern="1200" baseline="0">
                <a:solidFill>
                  <a:schemeClr val="tx1">
                    <a:lumMod val="75000"/>
                    <a:lumOff val="25000"/>
                  </a:schemeClr>
                </a:solidFill>
                <a:latin typeface="+mn-lt"/>
                <a:ea typeface="+mn-ea"/>
                <a:cs typeface="+mn-cs"/>
              </a:defRPr>
            </a:pPr>
            <a:endParaRPr lang="zh-CN"/>
          </a:p>
        </c:txPr>
        <c:crossAx val="262372912"/>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lang="zh-CN">
          <a:latin typeface="+mn-lt"/>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194764872758003E-2"/>
          <c:y val="3.1496987325562699E-2"/>
          <c:w val="0.94385468331620304"/>
          <c:h val="0.86309309509155396"/>
        </c:manualLayout>
      </c:layout>
      <c:barChart>
        <c:barDir val="col"/>
        <c:grouping val="clustered"/>
        <c:varyColors val="0"/>
        <c:ser>
          <c:idx val="0"/>
          <c:order val="0"/>
          <c:tx>
            <c:strRef>
              <c:f>Sheet1!$B$1</c:f>
              <c:strCache>
                <c:ptCount val="1"/>
                <c:pt idx="0">
                  <c:v>Type A</c:v>
                </c:pt>
              </c:strCache>
            </c:strRef>
          </c:tx>
          <c:spPr>
            <a:solidFill>
              <a:srgbClr val="7F7F7F"/>
            </a:solidFill>
            <a:ln>
              <a:noFill/>
            </a:ln>
            <a:effectLst/>
          </c:spPr>
          <c:invertIfNegative val="0"/>
          <c:cat>
            <c:strRef>
              <c:f>Sheet1!$A$2</c:f>
              <c:strCache>
                <c:ptCount val="1"/>
                <c:pt idx="0">
                  <c:v>text</c:v>
                </c:pt>
              </c:strCache>
            </c:strRef>
          </c:cat>
          <c:val>
            <c:numRef>
              <c:f>Sheet1!$B$2</c:f>
              <c:numCache>
                <c:formatCode>General</c:formatCode>
                <c:ptCount val="1"/>
                <c:pt idx="0">
                  <c:v>2.8</c:v>
                </c:pt>
              </c:numCache>
            </c:numRef>
          </c:val>
          <c:extLst>
            <c:ext xmlns:c16="http://schemas.microsoft.com/office/drawing/2014/chart" uri="{C3380CC4-5D6E-409C-BE32-E72D297353CC}">
              <c16:uniqueId val="{00000000-071C-4819-A605-E671A04D9619}"/>
            </c:ext>
          </c:extLst>
        </c:ser>
        <c:ser>
          <c:idx val="1"/>
          <c:order val="1"/>
          <c:tx>
            <c:strRef>
              <c:f>Sheet1!$C$1</c:f>
              <c:strCache>
                <c:ptCount val="1"/>
                <c:pt idx="0">
                  <c:v>Type B</c:v>
                </c:pt>
              </c:strCache>
            </c:strRef>
          </c:tx>
          <c:spPr>
            <a:solidFill>
              <a:srgbClr val="595959"/>
            </a:solidFill>
            <a:ln>
              <a:noFill/>
            </a:ln>
            <a:effectLst/>
          </c:spPr>
          <c:invertIfNegative val="0"/>
          <c:cat>
            <c:strRef>
              <c:f>Sheet1!$A$2</c:f>
              <c:strCache>
                <c:ptCount val="1"/>
                <c:pt idx="0">
                  <c:v>text</c:v>
                </c:pt>
              </c:strCache>
            </c:strRef>
          </c:cat>
          <c:val>
            <c:numRef>
              <c:f>Sheet1!$C$2</c:f>
              <c:numCache>
                <c:formatCode>General</c:formatCode>
                <c:ptCount val="1"/>
                <c:pt idx="0">
                  <c:v>0.6</c:v>
                </c:pt>
              </c:numCache>
            </c:numRef>
          </c:val>
          <c:extLst>
            <c:ext xmlns:c16="http://schemas.microsoft.com/office/drawing/2014/chart" uri="{C3380CC4-5D6E-409C-BE32-E72D297353CC}">
              <c16:uniqueId val="{00000001-071C-4819-A605-E671A04D9619}"/>
            </c:ext>
          </c:extLst>
        </c:ser>
        <c:ser>
          <c:idx val="2"/>
          <c:order val="2"/>
          <c:tx>
            <c:strRef>
              <c:f>Sheet1!$D$1</c:f>
              <c:strCache>
                <c:ptCount val="1"/>
                <c:pt idx="0">
                  <c:v>Column1</c:v>
                </c:pt>
              </c:strCache>
            </c:strRef>
          </c:tx>
          <c:spPr>
            <a:solidFill>
              <a:srgbClr val="404040"/>
            </a:solidFill>
          </c:spPr>
          <c:invertIfNegative val="0"/>
          <c:cat>
            <c:strRef>
              <c:f>Sheet1!$A$2</c:f>
              <c:strCache>
                <c:ptCount val="1"/>
                <c:pt idx="0">
                  <c:v>text</c:v>
                </c:pt>
              </c:strCache>
            </c:strRef>
          </c:cat>
          <c:val>
            <c:numRef>
              <c:f>Sheet1!$D$2</c:f>
              <c:numCache>
                <c:formatCode>General</c:formatCode>
                <c:ptCount val="1"/>
                <c:pt idx="0">
                  <c:v>1</c:v>
                </c:pt>
              </c:numCache>
            </c:numRef>
          </c:val>
          <c:extLst>
            <c:ext xmlns:c16="http://schemas.microsoft.com/office/drawing/2014/chart" uri="{C3380CC4-5D6E-409C-BE32-E72D297353CC}">
              <c16:uniqueId val="{00000002-071C-4819-A605-E671A04D9619}"/>
            </c:ext>
          </c:extLst>
        </c:ser>
        <c:ser>
          <c:idx val="3"/>
          <c:order val="3"/>
          <c:tx>
            <c:strRef>
              <c:f>Sheet1!$E$1</c:f>
              <c:strCache>
                <c:ptCount val="1"/>
                <c:pt idx="0">
                  <c:v>Column2</c:v>
                </c:pt>
              </c:strCache>
            </c:strRef>
          </c:tx>
          <c:spPr>
            <a:solidFill>
              <a:srgbClr val="262626"/>
            </a:solidFill>
          </c:spPr>
          <c:invertIfNegative val="0"/>
          <c:cat>
            <c:strRef>
              <c:f>Sheet1!$A$2</c:f>
              <c:strCache>
                <c:ptCount val="1"/>
                <c:pt idx="0">
                  <c:v>text</c:v>
                </c:pt>
              </c:strCache>
            </c:strRef>
          </c:cat>
          <c:val>
            <c:numRef>
              <c:f>Sheet1!$E$2</c:f>
              <c:numCache>
                <c:formatCode>General</c:formatCode>
                <c:ptCount val="1"/>
                <c:pt idx="0">
                  <c:v>0.9</c:v>
                </c:pt>
              </c:numCache>
            </c:numRef>
          </c:val>
          <c:extLst>
            <c:ext xmlns:c16="http://schemas.microsoft.com/office/drawing/2014/chart" uri="{C3380CC4-5D6E-409C-BE32-E72D297353CC}">
              <c16:uniqueId val="{00000003-071C-4819-A605-E671A04D9619}"/>
            </c:ext>
          </c:extLst>
        </c:ser>
        <c:dLbls>
          <c:showLegendKey val="0"/>
          <c:showVal val="0"/>
          <c:showCatName val="0"/>
          <c:showSerName val="0"/>
          <c:showPercent val="0"/>
          <c:showBubbleSize val="0"/>
        </c:dLbls>
        <c:gapWidth val="50"/>
        <c:axId val="262634240"/>
        <c:axId val="262634800"/>
      </c:barChart>
      <c:catAx>
        <c:axId val="262634240"/>
        <c:scaling>
          <c:orientation val="minMax"/>
        </c:scaling>
        <c:delete val="0"/>
        <c:axPos val="b"/>
        <c:numFmt formatCode="General" sourceLinked="1"/>
        <c:majorTickMark val="out"/>
        <c:minorTickMark val="none"/>
        <c:tickLblPos val="nextTo"/>
        <c:spPr>
          <a:ln w="6350" cap="flat" cmpd="sng" algn="ctr">
            <a:solidFill>
              <a:schemeClr val="tx1">
                <a:lumMod val="75000"/>
                <a:lumOff val="25000"/>
              </a:schemeClr>
            </a:solidFill>
            <a:prstDash val="solid"/>
            <a:round/>
          </a:ln>
        </c:spPr>
        <c:txPr>
          <a:bodyPr rot="-60000000" spcFirstLastPara="0" vertOverflow="ellipsis" vert="horz" wrap="square" anchor="ctr" anchorCtr="1"/>
          <a:lstStyle/>
          <a:p>
            <a:pPr>
              <a:defRPr lang="zh-CN" sz="800" b="0" i="0" u="none" strike="noStrike" kern="1200" baseline="0">
                <a:solidFill>
                  <a:schemeClr val="tx1">
                    <a:lumMod val="75000"/>
                    <a:lumOff val="25000"/>
                  </a:schemeClr>
                </a:solidFill>
                <a:latin typeface="+mn-lt"/>
                <a:ea typeface="+mn-ea"/>
                <a:cs typeface="+mn-cs"/>
              </a:defRPr>
            </a:pPr>
            <a:endParaRPr lang="zh-CN"/>
          </a:p>
        </c:txPr>
        <c:crossAx val="262634800"/>
        <c:crossesAt val="0"/>
        <c:auto val="1"/>
        <c:lblAlgn val="ctr"/>
        <c:lblOffset val="100"/>
        <c:noMultiLvlLbl val="0"/>
      </c:catAx>
      <c:valAx>
        <c:axId val="262634800"/>
        <c:scaling>
          <c:orientation val="minMax"/>
          <c:max val="5"/>
        </c:scaling>
        <c:delete val="0"/>
        <c:axPos val="l"/>
        <c:numFmt formatCode="General" sourceLinked="1"/>
        <c:majorTickMark val="out"/>
        <c:minorTickMark val="none"/>
        <c:tickLblPos val="nextTo"/>
        <c:spPr>
          <a:ln w="6350" cap="flat" cmpd="sng" algn="ctr">
            <a:solidFill>
              <a:schemeClr val="tx1">
                <a:lumMod val="75000"/>
                <a:lumOff val="25000"/>
              </a:schemeClr>
            </a:solidFill>
            <a:prstDash val="solid"/>
            <a:round/>
          </a:ln>
        </c:spPr>
        <c:txPr>
          <a:bodyPr rot="-60000000" spcFirstLastPara="0" vertOverflow="ellipsis" vert="horz" wrap="square" anchor="ctr" anchorCtr="1"/>
          <a:lstStyle/>
          <a:p>
            <a:pPr>
              <a:defRPr lang="zh-CN" sz="900" b="0" i="0" u="none" strike="noStrike" kern="1200" baseline="0">
                <a:solidFill>
                  <a:schemeClr val="tx1">
                    <a:lumMod val="75000"/>
                    <a:lumOff val="25000"/>
                  </a:schemeClr>
                </a:solidFill>
                <a:latin typeface="+mn-lt"/>
                <a:ea typeface="+mn-ea"/>
                <a:cs typeface="+mn-cs"/>
              </a:defRPr>
            </a:pPr>
            <a:endParaRPr lang="zh-CN"/>
          </a:p>
        </c:txPr>
        <c:crossAx val="262634240"/>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lang="zh-CN">
          <a:latin typeface="+mn-lt"/>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2019/5/3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5699275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2019/5/3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736535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87B96C1-35C6-4E70-B020-898EA6A7013A}"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13E6F4-CC56-47BB-A409-BFE8A3D02CD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87B96C1-35C6-4E70-B020-898EA6A7013A}"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13E6F4-CC56-47BB-A409-BFE8A3D02CD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87B96C1-35C6-4E70-B020-898EA6A7013A}"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13E6F4-CC56-47BB-A409-BFE8A3D02CD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87B96C1-35C6-4E70-B020-898EA6A7013A}"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13E6F4-CC56-47BB-A409-BFE8A3D02CD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87B96C1-35C6-4E70-B020-898EA6A7013A}"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13E6F4-CC56-47BB-A409-BFE8A3D02CD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87B96C1-35C6-4E70-B020-898EA6A7013A}" type="datetimeFigureOut">
              <a:rPr lang="zh-CN" altLang="en-US" smtClean="0"/>
              <a:t>2019/5/3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913E6F4-CC56-47BB-A409-BFE8A3D02CD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87B96C1-35C6-4E70-B020-898EA6A7013A}" type="datetimeFigureOut">
              <a:rPr lang="zh-CN" altLang="en-US" smtClean="0"/>
              <a:t>2019/5/3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913E6F4-CC56-47BB-A409-BFE8A3D02CD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87B96C1-35C6-4E70-B020-898EA6A7013A}" type="datetimeFigureOut">
              <a:rPr lang="zh-CN" altLang="en-US" smtClean="0"/>
              <a:t>2019/5/3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913E6F4-CC56-47BB-A409-BFE8A3D02CD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87B96C1-35C6-4E70-B020-898EA6A7013A}" type="datetimeFigureOut">
              <a:rPr lang="zh-CN" altLang="en-US" smtClean="0"/>
              <a:t>2019/5/3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913E6F4-CC56-47BB-A409-BFE8A3D02CD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87B96C1-35C6-4E70-B020-898EA6A7013A}" type="datetimeFigureOut">
              <a:rPr lang="zh-CN" altLang="en-US" smtClean="0"/>
              <a:t>2019/5/3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913E6F4-CC56-47BB-A409-BFE8A3D02CD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87B96C1-35C6-4E70-B020-898EA6A7013A}" type="datetimeFigureOut">
              <a:rPr lang="zh-CN" altLang="en-US" smtClean="0"/>
              <a:t>2019/5/3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913E6F4-CC56-47BB-A409-BFE8A3D02CD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7B96C1-35C6-4E70-B020-898EA6A7013A}" type="datetimeFigureOut">
              <a:rPr lang="zh-CN" altLang="en-US" smtClean="0"/>
              <a:t>2019/5/3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13E6F4-CC56-47BB-A409-BFE8A3D02CD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ED20C"/>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14106" t="20915"/>
          <a:stretch>
            <a:fillRect/>
          </a:stretch>
        </p:blipFill>
        <p:spPr>
          <a:xfrm>
            <a:off x="0" y="-361950"/>
            <a:ext cx="12192000" cy="6667500"/>
          </a:xfrm>
          <a:prstGeom prst="rect">
            <a:avLst/>
          </a:prstGeom>
        </p:spPr>
      </p:pic>
      <p:sp>
        <p:nvSpPr>
          <p:cNvPr id="11" name="文本框 4"/>
          <p:cNvSpPr txBox="1"/>
          <p:nvPr/>
        </p:nvSpPr>
        <p:spPr>
          <a:xfrm>
            <a:off x="4528030" y="4064581"/>
            <a:ext cx="7206770"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5400" dirty="0">
                <a:solidFill>
                  <a:srgbClr val="222524"/>
                </a:solidFill>
                <a:latin typeface="微软雅黑" panose="020B0503020204020204" pitchFamily="34" charset="-122"/>
                <a:ea typeface="微软雅黑" panose="020B0503020204020204" pitchFamily="34" charset="-122"/>
              </a:rPr>
              <a:t>音乐系毕业答辩模板</a:t>
            </a:r>
          </a:p>
        </p:txBody>
      </p:sp>
      <p:sp>
        <p:nvSpPr>
          <p:cNvPr id="12" name="文本框 5"/>
          <p:cNvSpPr txBox="1"/>
          <p:nvPr/>
        </p:nvSpPr>
        <p:spPr>
          <a:xfrm>
            <a:off x="4896330" y="5120941"/>
            <a:ext cx="6838470" cy="307777"/>
          </a:xfrm>
          <a:prstGeom prst="rect">
            <a:avLst/>
          </a:prstGeom>
          <a:noFill/>
          <a:ln w="3175">
            <a:noFill/>
            <a:prstDash val="solid"/>
          </a:ln>
        </p:spPr>
        <p:txBody>
          <a:bodyPr wrap="square" rtlCol="0">
            <a:spAutoFit/>
          </a:bodyPr>
          <a:lstStyle>
            <a:defPPr>
              <a:defRPr lang="zh-CN"/>
            </a:defPPr>
            <a:lvl1pPr algn="ctr">
              <a:defRPr sz="6000" b="1">
                <a:blipFill dpi="0" rotWithShape="1">
                  <a:blip r:embed="rId3"/>
                  <a:srcRect/>
                  <a:stretch>
                    <a:fillRect/>
                  </a:stretch>
                </a:blipFill>
              </a:defRPr>
            </a:lvl1pPr>
          </a:lstStyle>
          <a:p>
            <a:r>
              <a:rPr lang="en-US" altLang="zh-CN" sz="1400" b="0" dirty="0">
                <a:solidFill>
                  <a:srgbClr val="222524"/>
                </a:solidFill>
                <a:latin typeface="微软雅黑" panose="020B0503020204020204" pitchFamily="34" charset="-122"/>
                <a:ea typeface="微软雅黑" panose="020B0503020204020204" pitchFamily="34" charset="-122"/>
              </a:rPr>
              <a:t>PROFESSIONAL GENERATION GRADUATION REPORT </a:t>
            </a:r>
            <a:r>
              <a:rPr lang="en-US" altLang="zh-CN" sz="1200" b="0" dirty="0">
                <a:solidFill>
                  <a:srgbClr val="222524"/>
                </a:solidFill>
                <a:latin typeface="微软雅黑" panose="020B0503020204020204" pitchFamily="34" charset="-122"/>
                <a:ea typeface="微软雅黑" panose="020B0503020204020204" pitchFamily="34" charset="-122"/>
              </a:rPr>
              <a:t>POWERPOINT</a:t>
            </a:r>
            <a:r>
              <a:rPr lang="en-US" altLang="zh-CN" sz="1400" b="0" dirty="0">
                <a:solidFill>
                  <a:srgbClr val="222524"/>
                </a:solidFill>
                <a:latin typeface="微软雅黑" panose="020B0503020204020204" pitchFamily="34" charset="-122"/>
                <a:ea typeface="微软雅黑" panose="020B0503020204020204" pitchFamily="34" charset="-122"/>
              </a:rPr>
              <a:t> TEMPLATE</a:t>
            </a:r>
            <a:endParaRPr lang="zh-CN" altLang="en-US" sz="1400" b="0" dirty="0">
              <a:solidFill>
                <a:srgbClr val="222524"/>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7545836" y="5584409"/>
            <a:ext cx="4112764" cy="373755"/>
            <a:chOff x="2517588" y="2779389"/>
            <a:chExt cx="4112764" cy="373755"/>
          </a:xfrm>
        </p:grpSpPr>
        <p:sp>
          <p:nvSpPr>
            <p:cNvPr id="13" name="文本框 6"/>
            <p:cNvSpPr txBox="1"/>
            <p:nvPr/>
          </p:nvSpPr>
          <p:spPr>
            <a:xfrm>
              <a:off x="2517588" y="2779389"/>
              <a:ext cx="1853764" cy="373755"/>
            </a:xfrm>
            <a:prstGeom prst="roundRect">
              <a:avLst/>
            </a:prstGeom>
            <a:solidFill>
              <a:schemeClr val="tx1">
                <a:lumMod val="95000"/>
                <a:lumOff val="5000"/>
              </a:schemeClr>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rgbClr val="FED20C"/>
                  </a:solidFill>
                  <a:latin typeface="微软雅黑" panose="020B0503020204020204" pitchFamily="34" charset="-122"/>
                  <a:ea typeface="微软雅黑" panose="020B0503020204020204" pitchFamily="34" charset="-122"/>
                </a:rPr>
                <a:t>答辩人：</a:t>
              </a:r>
              <a:r>
                <a:rPr lang="en-US" altLang="zh-CN" sz="1600" dirty="0">
                  <a:solidFill>
                    <a:srgbClr val="FED20C"/>
                  </a:solidFill>
                  <a:latin typeface="微软雅黑" panose="020B0503020204020204" pitchFamily="34" charset="-122"/>
                  <a:ea typeface="微软雅黑" panose="020B0503020204020204" pitchFamily="34" charset="-122"/>
                </a:rPr>
                <a:t>XX</a:t>
              </a:r>
              <a:endParaRPr lang="zh-CN" altLang="en-US" sz="1600" dirty="0">
                <a:solidFill>
                  <a:srgbClr val="FED20C"/>
                </a:solidFill>
                <a:latin typeface="微软雅黑" panose="020B0503020204020204" pitchFamily="34" charset="-122"/>
                <a:ea typeface="微软雅黑" panose="020B0503020204020204" pitchFamily="34" charset="-122"/>
              </a:endParaRPr>
            </a:p>
          </p:txBody>
        </p:sp>
        <p:sp>
          <p:nvSpPr>
            <p:cNvPr id="14" name="文本框 7"/>
            <p:cNvSpPr txBox="1"/>
            <p:nvPr/>
          </p:nvSpPr>
          <p:spPr>
            <a:xfrm>
              <a:off x="4733302" y="2779389"/>
              <a:ext cx="1897050" cy="373755"/>
            </a:xfrm>
            <a:prstGeom prst="roundRect">
              <a:avLst/>
            </a:prstGeom>
            <a:solidFill>
              <a:schemeClr val="tx1">
                <a:lumMod val="95000"/>
                <a:lumOff val="5000"/>
              </a:schemeClr>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rgbClr val="FED20C"/>
                  </a:solidFill>
                  <a:latin typeface="微软雅黑" panose="020B0503020204020204" pitchFamily="34" charset="-122"/>
                  <a:ea typeface="微软雅黑" panose="020B0503020204020204" pitchFamily="34" charset="-122"/>
                </a:rPr>
                <a:t>指导老师：</a:t>
              </a:r>
              <a:r>
                <a:rPr lang="en-US" altLang="zh-CN" sz="1600" dirty="0">
                  <a:solidFill>
                    <a:srgbClr val="FED20C"/>
                  </a:solidFill>
                  <a:latin typeface="微软雅黑" panose="020B0503020204020204" pitchFamily="34" charset="-122"/>
                  <a:ea typeface="微软雅黑" panose="020B0503020204020204" pitchFamily="34" charset="-122"/>
                </a:rPr>
                <a:t>XX</a:t>
              </a:r>
              <a:endParaRPr lang="zh-CN" altLang="en-US" sz="1600" dirty="0">
                <a:solidFill>
                  <a:srgbClr val="FED20C"/>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9761550" y="2407270"/>
            <a:ext cx="1855416" cy="1319560"/>
            <a:chOff x="1743075" y="720725"/>
            <a:chExt cx="5573713" cy="3963988"/>
          </a:xfrm>
          <a:solidFill>
            <a:srgbClr val="222524"/>
          </a:solidFill>
        </p:grpSpPr>
        <p:sp>
          <p:nvSpPr>
            <p:cNvPr id="17" name="Freeform 27"/>
            <p:cNvSpPr/>
            <p:nvPr/>
          </p:nvSpPr>
          <p:spPr bwMode="auto">
            <a:xfrm>
              <a:off x="1743075" y="720725"/>
              <a:ext cx="5573713" cy="2676525"/>
            </a:xfrm>
            <a:custGeom>
              <a:avLst/>
              <a:gdLst>
                <a:gd name="T0" fmla="*/ 944 w 2050"/>
                <a:gd name="T1" fmla="*/ 28 h 988"/>
                <a:gd name="T2" fmla="*/ 1101 w 2050"/>
                <a:gd name="T3" fmla="*/ 25 h 988"/>
                <a:gd name="T4" fmla="*/ 2021 w 2050"/>
                <a:gd name="T5" fmla="*/ 464 h 988"/>
                <a:gd name="T6" fmla="*/ 2049 w 2050"/>
                <a:gd name="T7" fmla="*/ 497 h 988"/>
                <a:gd name="T8" fmla="*/ 2022 w 2050"/>
                <a:gd name="T9" fmla="*/ 526 h 988"/>
                <a:gd name="T10" fmla="*/ 1090 w 2050"/>
                <a:gd name="T11" fmla="*/ 970 h 988"/>
                <a:gd name="T12" fmla="*/ 966 w 2050"/>
                <a:gd name="T13" fmla="*/ 973 h 988"/>
                <a:gd name="T14" fmla="*/ 637 w 2050"/>
                <a:gd name="T15" fmla="*/ 817 h 988"/>
                <a:gd name="T16" fmla="*/ 573 w 2050"/>
                <a:gd name="T17" fmla="*/ 784 h 988"/>
                <a:gd name="T18" fmla="*/ 579 w 2050"/>
                <a:gd name="T19" fmla="*/ 763 h 988"/>
                <a:gd name="T20" fmla="*/ 972 w 2050"/>
                <a:gd name="T21" fmla="*/ 559 h 988"/>
                <a:gd name="T22" fmla="*/ 1099 w 2050"/>
                <a:gd name="T23" fmla="*/ 550 h 988"/>
                <a:gd name="T24" fmla="*/ 1138 w 2050"/>
                <a:gd name="T25" fmla="*/ 500 h 988"/>
                <a:gd name="T26" fmla="*/ 1110 w 2050"/>
                <a:gd name="T27" fmla="*/ 448 h 988"/>
                <a:gd name="T28" fmla="*/ 996 w 2050"/>
                <a:gd name="T29" fmla="*/ 427 h 988"/>
                <a:gd name="T30" fmla="*/ 922 w 2050"/>
                <a:gd name="T31" fmla="*/ 466 h 988"/>
                <a:gd name="T32" fmla="*/ 916 w 2050"/>
                <a:gd name="T33" fmla="*/ 516 h 988"/>
                <a:gd name="T34" fmla="*/ 521 w 2050"/>
                <a:gd name="T35" fmla="*/ 721 h 988"/>
                <a:gd name="T36" fmla="*/ 500 w 2050"/>
                <a:gd name="T37" fmla="*/ 749 h 988"/>
                <a:gd name="T38" fmla="*/ 269 w 2050"/>
                <a:gd name="T39" fmla="*/ 641 h 988"/>
                <a:gd name="T40" fmla="*/ 28 w 2050"/>
                <a:gd name="T41" fmla="*/ 526 h 988"/>
                <a:gd name="T42" fmla="*/ 1 w 2050"/>
                <a:gd name="T43" fmla="*/ 493 h 988"/>
                <a:gd name="T44" fmla="*/ 31 w 2050"/>
                <a:gd name="T45" fmla="*/ 463 h 988"/>
                <a:gd name="T46" fmla="*/ 944 w 2050"/>
                <a:gd name="T47" fmla="*/ 2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0" h="988">
                  <a:moveTo>
                    <a:pt x="944" y="28"/>
                  </a:moveTo>
                  <a:cubicBezTo>
                    <a:pt x="992" y="1"/>
                    <a:pt x="1053" y="0"/>
                    <a:pt x="1101" y="25"/>
                  </a:cubicBezTo>
                  <a:cubicBezTo>
                    <a:pt x="1408" y="172"/>
                    <a:pt x="1715" y="318"/>
                    <a:pt x="2021" y="464"/>
                  </a:cubicBezTo>
                  <a:cubicBezTo>
                    <a:pt x="2035" y="470"/>
                    <a:pt x="2050" y="481"/>
                    <a:pt x="2049" y="497"/>
                  </a:cubicBezTo>
                  <a:cubicBezTo>
                    <a:pt x="2047" y="512"/>
                    <a:pt x="2034" y="521"/>
                    <a:pt x="2022" y="526"/>
                  </a:cubicBezTo>
                  <a:cubicBezTo>
                    <a:pt x="1711" y="674"/>
                    <a:pt x="1400" y="822"/>
                    <a:pt x="1090" y="970"/>
                  </a:cubicBezTo>
                  <a:cubicBezTo>
                    <a:pt x="1051" y="988"/>
                    <a:pt x="1005" y="988"/>
                    <a:pt x="966" y="973"/>
                  </a:cubicBezTo>
                  <a:cubicBezTo>
                    <a:pt x="856" y="921"/>
                    <a:pt x="747" y="869"/>
                    <a:pt x="637" y="817"/>
                  </a:cubicBezTo>
                  <a:cubicBezTo>
                    <a:pt x="616" y="806"/>
                    <a:pt x="594" y="797"/>
                    <a:pt x="573" y="784"/>
                  </a:cubicBezTo>
                  <a:cubicBezTo>
                    <a:pt x="567" y="777"/>
                    <a:pt x="570" y="766"/>
                    <a:pt x="579" y="763"/>
                  </a:cubicBezTo>
                  <a:cubicBezTo>
                    <a:pt x="710" y="695"/>
                    <a:pt x="841" y="627"/>
                    <a:pt x="972" y="559"/>
                  </a:cubicBezTo>
                  <a:cubicBezTo>
                    <a:pt x="1013" y="572"/>
                    <a:pt x="1060" y="570"/>
                    <a:pt x="1099" y="550"/>
                  </a:cubicBezTo>
                  <a:cubicBezTo>
                    <a:pt x="1118" y="540"/>
                    <a:pt x="1136" y="523"/>
                    <a:pt x="1138" y="500"/>
                  </a:cubicBezTo>
                  <a:cubicBezTo>
                    <a:pt x="1141" y="479"/>
                    <a:pt x="1126" y="460"/>
                    <a:pt x="1110" y="448"/>
                  </a:cubicBezTo>
                  <a:cubicBezTo>
                    <a:pt x="1077" y="426"/>
                    <a:pt x="1035" y="421"/>
                    <a:pt x="996" y="427"/>
                  </a:cubicBezTo>
                  <a:cubicBezTo>
                    <a:pt x="968" y="432"/>
                    <a:pt x="940" y="443"/>
                    <a:pt x="922" y="466"/>
                  </a:cubicBezTo>
                  <a:cubicBezTo>
                    <a:pt x="911" y="480"/>
                    <a:pt x="908" y="499"/>
                    <a:pt x="916" y="516"/>
                  </a:cubicBezTo>
                  <a:cubicBezTo>
                    <a:pt x="784" y="584"/>
                    <a:pt x="652" y="652"/>
                    <a:pt x="521" y="721"/>
                  </a:cubicBezTo>
                  <a:cubicBezTo>
                    <a:pt x="509" y="725"/>
                    <a:pt x="500" y="736"/>
                    <a:pt x="500" y="749"/>
                  </a:cubicBezTo>
                  <a:cubicBezTo>
                    <a:pt x="422" y="715"/>
                    <a:pt x="346" y="677"/>
                    <a:pt x="269" y="641"/>
                  </a:cubicBezTo>
                  <a:cubicBezTo>
                    <a:pt x="189" y="602"/>
                    <a:pt x="108" y="564"/>
                    <a:pt x="28" y="526"/>
                  </a:cubicBezTo>
                  <a:cubicBezTo>
                    <a:pt x="15" y="520"/>
                    <a:pt x="0" y="509"/>
                    <a:pt x="1" y="493"/>
                  </a:cubicBezTo>
                  <a:cubicBezTo>
                    <a:pt x="3" y="478"/>
                    <a:pt x="18" y="469"/>
                    <a:pt x="31" y="463"/>
                  </a:cubicBezTo>
                  <a:cubicBezTo>
                    <a:pt x="335" y="318"/>
                    <a:pt x="640" y="173"/>
                    <a:pt x="944" y="2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8" name="Freeform 28"/>
            <p:cNvSpPr/>
            <p:nvPr/>
          </p:nvSpPr>
          <p:spPr bwMode="auto">
            <a:xfrm>
              <a:off x="2773363" y="2760663"/>
              <a:ext cx="236538" cy="971550"/>
            </a:xfrm>
            <a:custGeom>
              <a:avLst/>
              <a:gdLst>
                <a:gd name="T0" fmla="*/ 0 w 87"/>
                <a:gd name="T1" fmla="*/ 0 h 359"/>
                <a:gd name="T2" fmla="*/ 87 w 87"/>
                <a:gd name="T3" fmla="*/ 42 h 359"/>
                <a:gd name="T4" fmla="*/ 48 w 87"/>
                <a:gd name="T5" fmla="*/ 359 h 359"/>
                <a:gd name="T6" fmla="*/ 0 w 87"/>
                <a:gd name="T7" fmla="*/ 252 h 359"/>
                <a:gd name="T8" fmla="*/ 0 w 87"/>
                <a:gd name="T9" fmla="*/ 0 h 359"/>
              </a:gdLst>
              <a:ahLst/>
              <a:cxnLst>
                <a:cxn ang="0">
                  <a:pos x="T0" y="T1"/>
                </a:cxn>
                <a:cxn ang="0">
                  <a:pos x="T2" y="T3"/>
                </a:cxn>
                <a:cxn ang="0">
                  <a:pos x="T4" y="T5"/>
                </a:cxn>
                <a:cxn ang="0">
                  <a:pos x="T6" y="T7"/>
                </a:cxn>
                <a:cxn ang="0">
                  <a:pos x="T8" y="T9"/>
                </a:cxn>
              </a:cxnLst>
              <a:rect l="0" t="0" r="r" b="b"/>
              <a:pathLst>
                <a:path w="87" h="359">
                  <a:moveTo>
                    <a:pt x="0" y="0"/>
                  </a:moveTo>
                  <a:cubicBezTo>
                    <a:pt x="29" y="14"/>
                    <a:pt x="58" y="28"/>
                    <a:pt x="87" y="42"/>
                  </a:cubicBezTo>
                  <a:cubicBezTo>
                    <a:pt x="74" y="148"/>
                    <a:pt x="61" y="253"/>
                    <a:pt x="48" y="359"/>
                  </a:cubicBezTo>
                  <a:cubicBezTo>
                    <a:pt x="23" y="328"/>
                    <a:pt x="0" y="293"/>
                    <a:pt x="0" y="252"/>
                  </a:cubicBezTo>
                  <a:cubicBezTo>
                    <a:pt x="1" y="168"/>
                    <a:pt x="0" y="84"/>
                    <a:pt x="0" y="0"/>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9" name="Freeform 29"/>
            <p:cNvSpPr/>
            <p:nvPr/>
          </p:nvSpPr>
          <p:spPr bwMode="auto">
            <a:xfrm>
              <a:off x="3363913" y="2768600"/>
              <a:ext cx="2900363" cy="1693863"/>
            </a:xfrm>
            <a:custGeom>
              <a:avLst/>
              <a:gdLst>
                <a:gd name="T0" fmla="*/ 496 w 1067"/>
                <a:gd name="T1" fmla="*/ 275 h 625"/>
                <a:gd name="T2" fmla="*/ 1067 w 1067"/>
                <a:gd name="T3" fmla="*/ 0 h 625"/>
                <a:gd name="T4" fmla="*/ 1067 w 1067"/>
                <a:gd name="T5" fmla="*/ 253 h 625"/>
                <a:gd name="T6" fmla="*/ 1022 w 1067"/>
                <a:gd name="T7" fmla="*/ 353 h 625"/>
                <a:gd name="T8" fmla="*/ 871 w 1067"/>
                <a:gd name="T9" fmla="*/ 479 h 625"/>
                <a:gd name="T10" fmla="*/ 285 w 1067"/>
                <a:gd name="T11" fmla="*/ 591 h 625"/>
                <a:gd name="T12" fmla="*/ 52 w 1067"/>
                <a:gd name="T13" fmla="*/ 518 h 625"/>
                <a:gd name="T14" fmla="*/ 0 w 1067"/>
                <a:gd name="T15" fmla="*/ 101 h 625"/>
                <a:gd name="T16" fmla="*/ 356 w 1067"/>
                <a:gd name="T17" fmla="*/ 273 h 625"/>
                <a:gd name="T18" fmla="*/ 496 w 1067"/>
                <a:gd name="T19" fmla="*/ 27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7" h="625">
                  <a:moveTo>
                    <a:pt x="496" y="275"/>
                  </a:moveTo>
                  <a:cubicBezTo>
                    <a:pt x="686" y="184"/>
                    <a:pt x="876" y="92"/>
                    <a:pt x="1067" y="0"/>
                  </a:cubicBezTo>
                  <a:cubicBezTo>
                    <a:pt x="1066" y="85"/>
                    <a:pt x="1067" y="169"/>
                    <a:pt x="1067" y="253"/>
                  </a:cubicBezTo>
                  <a:cubicBezTo>
                    <a:pt x="1065" y="291"/>
                    <a:pt x="1044" y="324"/>
                    <a:pt x="1022" y="353"/>
                  </a:cubicBezTo>
                  <a:cubicBezTo>
                    <a:pt x="980" y="404"/>
                    <a:pt x="927" y="445"/>
                    <a:pt x="871" y="479"/>
                  </a:cubicBezTo>
                  <a:cubicBezTo>
                    <a:pt x="697" y="583"/>
                    <a:pt x="486" y="625"/>
                    <a:pt x="285" y="591"/>
                  </a:cubicBezTo>
                  <a:cubicBezTo>
                    <a:pt x="204" y="578"/>
                    <a:pt x="126" y="552"/>
                    <a:pt x="52" y="518"/>
                  </a:cubicBezTo>
                  <a:cubicBezTo>
                    <a:pt x="34" y="379"/>
                    <a:pt x="17" y="240"/>
                    <a:pt x="0" y="101"/>
                  </a:cubicBezTo>
                  <a:cubicBezTo>
                    <a:pt x="118" y="159"/>
                    <a:pt x="238" y="216"/>
                    <a:pt x="356" y="273"/>
                  </a:cubicBezTo>
                  <a:cubicBezTo>
                    <a:pt x="400" y="295"/>
                    <a:pt x="452" y="297"/>
                    <a:pt x="496" y="275"/>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20" name="Freeform 30"/>
            <p:cNvSpPr/>
            <p:nvPr/>
          </p:nvSpPr>
          <p:spPr bwMode="auto">
            <a:xfrm>
              <a:off x="2974975" y="2955925"/>
              <a:ext cx="404813" cy="1728788"/>
            </a:xfrm>
            <a:custGeom>
              <a:avLst/>
              <a:gdLst>
                <a:gd name="T0" fmla="*/ 0 w 149"/>
                <a:gd name="T1" fmla="*/ 568 h 638"/>
                <a:gd name="T2" fmla="*/ 74 w 149"/>
                <a:gd name="T3" fmla="*/ 0 h 638"/>
                <a:gd name="T4" fmla="*/ 145 w 149"/>
                <a:gd name="T5" fmla="*/ 538 h 638"/>
                <a:gd name="T6" fmla="*/ 149 w 149"/>
                <a:gd name="T7" fmla="*/ 572 h 638"/>
                <a:gd name="T8" fmla="*/ 101 w 149"/>
                <a:gd name="T9" fmla="*/ 629 h 638"/>
                <a:gd name="T10" fmla="*/ 27 w 149"/>
                <a:gd name="T11" fmla="*/ 617 h 638"/>
                <a:gd name="T12" fmla="*/ 0 w 149"/>
                <a:gd name="T13" fmla="*/ 568 h 638"/>
              </a:gdLst>
              <a:ahLst/>
              <a:cxnLst>
                <a:cxn ang="0">
                  <a:pos x="T0" y="T1"/>
                </a:cxn>
                <a:cxn ang="0">
                  <a:pos x="T2" y="T3"/>
                </a:cxn>
                <a:cxn ang="0">
                  <a:pos x="T4" y="T5"/>
                </a:cxn>
                <a:cxn ang="0">
                  <a:pos x="T6" y="T7"/>
                </a:cxn>
                <a:cxn ang="0">
                  <a:pos x="T8" y="T9"/>
                </a:cxn>
                <a:cxn ang="0">
                  <a:pos x="T10" y="T11"/>
                </a:cxn>
                <a:cxn ang="0">
                  <a:pos x="T12" y="T13"/>
                </a:cxn>
              </a:cxnLst>
              <a:rect l="0" t="0" r="r" b="b"/>
              <a:pathLst>
                <a:path w="149" h="638">
                  <a:moveTo>
                    <a:pt x="0" y="568"/>
                  </a:moveTo>
                  <a:cubicBezTo>
                    <a:pt x="24" y="379"/>
                    <a:pt x="49" y="190"/>
                    <a:pt x="74" y="0"/>
                  </a:cubicBezTo>
                  <a:cubicBezTo>
                    <a:pt x="98" y="180"/>
                    <a:pt x="121" y="359"/>
                    <a:pt x="145" y="538"/>
                  </a:cubicBezTo>
                  <a:cubicBezTo>
                    <a:pt x="146" y="549"/>
                    <a:pt x="148" y="560"/>
                    <a:pt x="149" y="572"/>
                  </a:cubicBezTo>
                  <a:cubicBezTo>
                    <a:pt x="142" y="596"/>
                    <a:pt x="126" y="620"/>
                    <a:pt x="101" y="629"/>
                  </a:cubicBezTo>
                  <a:cubicBezTo>
                    <a:pt x="77" y="638"/>
                    <a:pt x="47" y="635"/>
                    <a:pt x="27" y="617"/>
                  </a:cubicBezTo>
                  <a:cubicBezTo>
                    <a:pt x="13" y="605"/>
                    <a:pt x="2" y="587"/>
                    <a:pt x="0" y="56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ED20C"/>
        </a:solidFill>
        <a:effectLst/>
      </p:bgPr>
    </p:bg>
    <p:spTree>
      <p:nvGrpSpPr>
        <p:cNvPr id="1" name=""/>
        <p:cNvGrpSpPr/>
        <p:nvPr/>
      </p:nvGrpSpPr>
      <p:grpSpPr>
        <a:xfrm>
          <a:off x="0" y="0"/>
          <a:ext cx="0" cy="0"/>
          <a:chOff x="0" y="0"/>
          <a:chExt cx="0" cy="0"/>
        </a:xfrm>
      </p:grpSpPr>
      <p:sp>
        <p:nvSpPr>
          <p:cNvPr id="77" name="文本框 76"/>
          <p:cNvSpPr txBox="1"/>
          <p:nvPr/>
        </p:nvSpPr>
        <p:spPr>
          <a:xfrm>
            <a:off x="898304" y="302224"/>
            <a:ext cx="4959929"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课题研究的思路与方法</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8" name="文本框 77"/>
          <p:cNvSpPr txBox="1"/>
          <p:nvPr/>
        </p:nvSpPr>
        <p:spPr>
          <a:xfrm>
            <a:off x="867215" y="642542"/>
            <a:ext cx="5022106" cy="276999"/>
          </a:xfrm>
          <a:prstGeom prst="snip1Rect">
            <a:avLst>
              <a:gd name="adj" fmla="val 0"/>
            </a:avLst>
          </a:prstGeom>
          <a:noFill/>
          <a:ln w="28575">
            <a:noFill/>
          </a:ln>
        </p:spPr>
        <p:txBody>
          <a:bodyPr wrap="square" rtlCol="0">
            <a:spAutoFit/>
          </a:bodyPr>
          <a:lstStyle/>
          <a:p>
            <a:pPr algn="ctr"/>
            <a:r>
              <a:rPr lang="en-US" altLang="zh-CN" sz="12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Ideas And Methods</a:t>
            </a:r>
            <a:endParaRPr lang="zh-CN" altLang="en-US" sz="12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
        <p:nvSpPr>
          <p:cNvPr id="8" name="圆角矩形 7"/>
          <p:cNvSpPr/>
          <p:nvPr/>
        </p:nvSpPr>
        <p:spPr>
          <a:xfrm>
            <a:off x="1102614" y="268371"/>
            <a:ext cx="793242" cy="748342"/>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150930" y="410449"/>
            <a:ext cx="652689" cy="464187"/>
            <a:chOff x="1743075" y="720725"/>
            <a:chExt cx="5573713" cy="3963988"/>
          </a:xfrm>
          <a:solidFill>
            <a:schemeClr val="bg1"/>
          </a:solidFill>
        </p:grpSpPr>
        <p:sp>
          <p:nvSpPr>
            <p:cNvPr id="16" name="Freeform 27"/>
            <p:cNvSpPr/>
            <p:nvPr/>
          </p:nvSpPr>
          <p:spPr bwMode="auto">
            <a:xfrm>
              <a:off x="1743075" y="720725"/>
              <a:ext cx="5573713" cy="2676525"/>
            </a:xfrm>
            <a:custGeom>
              <a:avLst/>
              <a:gdLst>
                <a:gd name="T0" fmla="*/ 944 w 2050"/>
                <a:gd name="T1" fmla="*/ 28 h 988"/>
                <a:gd name="T2" fmla="*/ 1101 w 2050"/>
                <a:gd name="T3" fmla="*/ 25 h 988"/>
                <a:gd name="T4" fmla="*/ 2021 w 2050"/>
                <a:gd name="T5" fmla="*/ 464 h 988"/>
                <a:gd name="T6" fmla="*/ 2049 w 2050"/>
                <a:gd name="T7" fmla="*/ 497 h 988"/>
                <a:gd name="T8" fmla="*/ 2022 w 2050"/>
                <a:gd name="T9" fmla="*/ 526 h 988"/>
                <a:gd name="T10" fmla="*/ 1090 w 2050"/>
                <a:gd name="T11" fmla="*/ 970 h 988"/>
                <a:gd name="T12" fmla="*/ 966 w 2050"/>
                <a:gd name="T13" fmla="*/ 973 h 988"/>
                <a:gd name="T14" fmla="*/ 637 w 2050"/>
                <a:gd name="T15" fmla="*/ 817 h 988"/>
                <a:gd name="T16" fmla="*/ 573 w 2050"/>
                <a:gd name="T17" fmla="*/ 784 h 988"/>
                <a:gd name="T18" fmla="*/ 579 w 2050"/>
                <a:gd name="T19" fmla="*/ 763 h 988"/>
                <a:gd name="T20" fmla="*/ 972 w 2050"/>
                <a:gd name="T21" fmla="*/ 559 h 988"/>
                <a:gd name="T22" fmla="*/ 1099 w 2050"/>
                <a:gd name="T23" fmla="*/ 550 h 988"/>
                <a:gd name="T24" fmla="*/ 1138 w 2050"/>
                <a:gd name="T25" fmla="*/ 500 h 988"/>
                <a:gd name="T26" fmla="*/ 1110 w 2050"/>
                <a:gd name="T27" fmla="*/ 448 h 988"/>
                <a:gd name="T28" fmla="*/ 996 w 2050"/>
                <a:gd name="T29" fmla="*/ 427 h 988"/>
                <a:gd name="T30" fmla="*/ 922 w 2050"/>
                <a:gd name="T31" fmla="*/ 466 h 988"/>
                <a:gd name="T32" fmla="*/ 916 w 2050"/>
                <a:gd name="T33" fmla="*/ 516 h 988"/>
                <a:gd name="T34" fmla="*/ 521 w 2050"/>
                <a:gd name="T35" fmla="*/ 721 h 988"/>
                <a:gd name="T36" fmla="*/ 500 w 2050"/>
                <a:gd name="T37" fmla="*/ 749 h 988"/>
                <a:gd name="T38" fmla="*/ 269 w 2050"/>
                <a:gd name="T39" fmla="*/ 641 h 988"/>
                <a:gd name="T40" fmla="*/ 28 w 2050"/>
                <a:gd name="T41" fmla="*/ 526 h 988"/>
                <a:gd name="T42" fmla="*/ 1 w 2050"/>
                <a:gd name="T43" fmla="*/ 493 h 988"/>
                <a:gd name="T44" fmla="*/ 31 w 2050"/>
                <a:gd name="T45" fmla="*/ 463 h 988"/>
                <a:gd name="T46" fmla="*/ 944 w 2050"/>
                <a:gd name="T47" fmla="*/ 2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0" h="988">
                  <a:moveTo>
                    <a:pt x="944" y="28"/>
                  </a:moveTo>
                  <a:cubicBezTo>
                    <a:pt x="992" y="1"/>
                    <a:pt x="1053" y="0"/>
                    <a:pt x="1101" y="25"/>
                  </a:cubicBezTo>
                  <a:cubicBezTo>
                    <a:pt x="1408" y="172"/>
                    <a:pt x="1715" y="318"/>
                    <a:pt x="2021" y="464"/>
                  </a:cubicBezTo>
                  <a:cubicBezTo>
                    <a:pt x="2035" y="470"/>
                    <a:pt x="2050" y="481"/>
                    <a:pt x="2049" y="497"/>
                  </a:cubicBezTo>
                  <a:cubicBezTo>
                    <a:pt x="2047" y="512"/>
                    <a:pt x="2034" y="521"/>
                    <a:pt x="2022" y="526"/>
                  </a:cubicBezTo>
                  <a:cubicBezTo>
                    <a:pt x="1711" y="674"/>
                    <a:pt x="1400" y="822"/>
                    <a:pt x="1090" y="970"/>
                  </a:cubicBezTo>
                  <a:cubicBezTo>
                    <a:pt x="1051" y="988"/>
                    <a:pt x="1005" y="988"/>
                    <a:pt x="966" y="973"/>
                  </a:cubicBezTo>
                  <a:cubicBezTo>
                    <a:pt x="856" y="921"/>
                    <a:pt x="747" y="869"/>
                    <a:pt x="637" y="817"/>
                  </a:cubicBezTo>
                  <a:cubicBezTo>
                    <a:pt x="616" y="806"/>
                    <a:pt x="594" y="797"/>
                    <a:pt x="573" y="784"/>
                  </a:cubicBezTo>
                  <a:cubicBezTo>
                    <a:pt x="567" y="777"/>
                    <a:pt x="570" y="766"/>
                    <a:pt x="579" y="763"/>
                  </a:cubicBezTo>
                  <a:cubicBezTo>
                    <a:pt x="710" y="695"/>
                    <a:pt x="841" y="627"/>
                    <a:pt x="972" y="559"/>
                  </a:cubicBezTo>
                  <a:cubicBezTo>
                    <a:pt x="1013" y="572"/>
                    <a:pt x="1060" y="570"/>
                    <a:pt x="1099" y="550"/>
                  </a:cubicBezTo>
                  <a:cubicBezTo>
                    <a:pt x="1118" y="540"/>
                    <a:pt x="1136" y="523"/>
                    <a:pt x="1138" y="500"/>
                  </a:cubicBezTo>
                  <a:cubicBezTo>
                    <a:pt x="1141" y="479"/>
                    <a:pt x="1126" y="460"/>
                    <a:pt x="1110" y="448"/>
                  </a:cubicBezTo>
                  <a:cubicBezTo>
                    <a:pt x="1077" y="426"/>
                    <a:pt x="1035" y="421"/>
                    <a:pt x="996" y="427"/>
                  </a:cubicBezTo>
                  <a:cubicBezTo>
                    <a:pt x="968" y="432"/>
                    <a:pt x="940" y="443"/>
                    <a:pt x="922" y="466"/>
                  </a:cubicBezTo>
                  <a:cubicBezTo>
                    <a:pt x="911" y="480"/>
                    <a:pt x="908" y="499"/>
                    <a:pt x="916" y="516"/>
                  </a:cubicBezTo>
                  <a:cubicBezTo>
                    <a:pt x="784" y="584"/>
                    <a:pt x="652" y="652"/>
                    <a:pt x="521" y="721"/>
                  </a:cubicBezTo>
                  <a:cubicBezTo>
                    <a:pt x="509" y="725"/>
                    <a:pt x="500" y="736"/>
                    <a:pt x="500" y="749"/>
                  </a:cubicBezTo>
                  <a:cubicBezTo>
                    <a:pt x="422" y="715"/>
                    <a:pt x="346" y="677"/>
                    <a:pt x="269" y="641"/>
                  </a:cubicBezTo>
                  <a:cubicBezTo>
                    <a:pt x="189" y="602"/>
                    <a:pt x="108" y="564"/>
                    <a:pt x="28" y="526"/>
                  </a:cubicBezTo>
                  <a:cubicBezTo>
                    <a:pt x="15" y="520"/>
                    <a:pt x="0" y="509"/>
                    <a:pt x="1" y="493"/>
                  </a:cubicBezTo>
                  <a:cubicBezTo>
                    <a:pt x="3" y="478"/>
                    <a:pt x="18" y="469"/>
                    <a:pt x="31" y="463"/>
                  </a:cubicBezTo>
                  <a:cubicBezTo>
                    <a:pt x="335" y="318"/>
                    <a:pt x="640" y="173"/>
                    <a:pt x="944" y="2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7" name="Freeform 28"/>
            <p:cNvSpPr/>
            <p:nvPr/>
          </p:nvSpPr>
          <p:spPr bwMode="auto">
            <a:xfrm>
              <a:off x="2773363" y="2760663"/>
              <a:ext cx="236538" cy="971550"/>
            </a:xfrm>
            <a:custGeom>
              <a:avLst/>
              <a:gdLst>
                <a:gd name="T0" fmla="*/ 0 w 87"/>
                <a:gd name="T1" fmla="*/ 0 h 359"/>
                <a:gd name="T2" fmla="*/ 87 w 87"/>
                <a:gd name="T3" fmla="*/ 42 h 359"/>
                <a:gd name="T4" fmla="*/ 48 w 87"/>
                <a:gd name="T5" fmla="*/ 359 h 359"/>
                <a:gd name="T6" fmla="*/ 0 w 87"/>
                <a:gd name="T7" fmla="*/ 252 h 359"/>
                <a:gd name="T8" fmla="*/ 0 w 87"/>
                <a:gd name="T9" fmla="*/ 0 h 359"/>
              </a:gdLst>
              <a:ahLst/>
              <a:cxnLst>
                <a:cxn ang="0">
                  <a:pos x="T0" y="T1"/>
                </a:cxn>
                <a:cxn ang="0">
                  <a:pos x="T2" y="T3"/>
                </a:cxn>
                <a:cxn ang="0">
                  <a:pos x="T4" y="T5"/>
                </a:cxn>
                <a:cxn ang="0">
                  <a:pos x="T6" y="T7"/>
                </a:cxn>
                <a:cxn ang="0">
                  <a:pos x="T8" y="T9"/>
                </a:cxn>
              </a:cxnLst>
              <a:rect l="0" t="0" r="r" b="b"/>
              <a:pathLst>
                <a:path w="87" h="359">
                  <a:moveTo>
                    <a:pt x="0" y="0"/>
                  </a:moveTo>
                  <a:cubicBezTo>
                    <a:pt x="29" y="14"/>
                    <a:pt x="58" y="28"/>
                    <a:pt x="87" y="42"/>
                  </a:cubicBezTo>
                  <a:cubicBezTo>
                    <a:pt x="74" y="148"/>
                    <a:pt x="61" y="253"/>
                    <a:pt x="48" y="359"/>
                  </a:cubicBezTo>
                  <a:cubicBezTo>
                    <a:pt x="23" y="328"/>
                    <a:pt x="0" y="293"/>
                    <a:pt x="0" y="252"/>
                  </a:cubicBezTo>
                  <a:cubicBezTo>
                    <a:pt x="1" y="168"/>
                    <a:pt x="0" y="84"/>
                    <a:pt x="0" y="0"/>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9" name="Freeform 29"/>
            <p:cNvSpPr/>
            <p:nvPr/>
          </p:nvSpPr>
          <p:spPr bwMode="auto">
            <a:xfrm>
              <a:off x="3363913" y="2768600"/>
              <a:ext cx="2900363" cy="1693863"/>
            </a:xfrm>
            <a:custGeom>
              <a:avLst/>
              <a:gdLst>
                <a:gd name="T0" fmla="*/ 496 w 1067"/>
                <a:gd name="T1" fmla="*/ 275 h 625"/>
                <a:gd name="T2" fmla="*/ 1067 w 1067"/>
                <a:gd name="T3" fmla="*/ 0 h 625"/>
                <a:gd name="T4" fmla="*/ 1067 w 1067"/>
                <a:gd name="T5" fmla="*/ 253 h 625"/>
                <a:gd name="T6" fmla="*/ 1022 w 1067"/>
                <a:gd name="T7" fmla="*/ 353 h 625"/>
                <a:gd name="T8" fmla="*/ 871 w 1067"/>
                <a:gd name="T9" fmla="*/ 479 h 625"/>
                <a:gd name="T10" fmla="*/ 285 w 1067"/>
                <a:gd name="T11" fmla="*/ 591 h 625"/>
                <a:gd name="T12" fmla="*/ 52 w 1067"/>
                <a:gd name="T13" fmla="*/ 518 h 625"/>
                <a:gd name="T14" fmla="*/ 0 w 1067"/>
                <a:gd name="T15" fmla="*/ 101 h 625"/>
                <a:gd name="T16" fmla="*/ 356 w 1067"/>
                <a:gd name="T17" fmla="*/ 273 h 625"/>
                <a:gd name="T18" fmla="*/ 496 w 1067"/>
                <a:gd name="T19" fmla="*/ 27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7" h="625">
                  <a:moveTo>
                    <a:pt x="496" y="275"/>
                  </a:moveTo>
                  <a:cubicBezTo>
                    <a:pt x="686" y="184"/>
                    <a:pt x="876" y="92"/>
                    <a:pt x="1067" y="0"/>
                  </a:cubicBezTo>
                  <a:cubicBezTo>
                    <a:pt x="1066" y="85"/>
                    <a:pt x="1067" y="169"/>
                    <a:pt x="1067" y="253"/>
                  </a:cubicBezTo>
                  <a:cubicBezTo>
                    <a:pt x="1065" y="291"/>
                    <a:pt x="1044" y="324"/>
                    <a:pt x="1022" y="353"/>
                  </a:cubicBezTo>
                  <a:cubicBezTo>
                    <a:pt x="980" y="404"/>
                    <a:pt x="927" y="445"/>
                    <a:pt x="871" y="479"/>
                  </a:cubicBezTo>
                  <a:cubicBezTo>
                    <a:pt x="697" y="583"/>
                    <a:pt x="486" y="625"/>
                    <a:pt x="285" y="591"/>
                  </a:cubicBezTo>
                  <a:cubicBezTo>
                    <a:pt x="204" y="578"/>
                    <a:pt x="126" y="552"/>
                    <a:pt x="52" y="518"/>
                  </a:cubicBezTo>
                  <a:cubicBezTo>
                    <a:pt x="34" y="379"/>
                    <a:pt x="17" y="240"/>
                    <a:pt x="0" y="101"/>
                  </a:cubicBezTo>
                  <a:cubicBezTo>
                    <a:pt x="118" y="159"/>
                    <a:pt x="238" y="216"/>
                    <a:pt x="356" y="273"/>
                  </a:cubicBezTo>
                  <a:cubicBezTo>
                    <a:pt x="400" y="295"/>
                    <a:pt x="452" y="297"/>
                    <a:pt x="496" y="275"/>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23" name="Freeform 30"/>
            <p:cNvSpPr/>
            <p:nvPr/>
          </p:nvSpPr>
          <p:spPr bwMode="auto">
            <a:xfrm>
              <a:off x="2974975" y="2955925"/>
              <a:ext cx="404813" cy="1728788"/>
            </a:xfrm>
            <a:custGeom>
              <a:avLst/>
              <a:gdLst>
                <a:gd name="T0" fmla="*/ 0 w 149"/>
                <a:gd name="T1" fmla="*/ 568 h 638"/>
                <a:gd name="T2" fmla="*/ 74 w 149"/>
                <a:gd name="T3" fmla="*/ 0 h 638"/>
                <a:gd name="T4" fmla="*/ 145 w 149"/>
                <a:gd name="T5" fmla="*/ 538 h 638"/>
                <a:gd name="T6" fmla="*/ 149 w 149"/>
                <a:gd name="T7" fmla="*/ 572 h 638"/>
                <a:gd name="T8" fmla="*/ 101 w 149"/>
                <a:gd name="T9" fmla="*/ 629 h 638"/>
                <a:gd name="T10" fmla="*/ 27 w 149"/>
                <a:gd name="T11" fmla="*/ 617 h 638"/>
                <a:gd name="T12" fmla="*/ 0 w 149"/>
                <a:gd name="T13" fmla="*/ 568 h 638"/>
              </a:gdLst>
              <a:ahLst/>
              <a:cxnLst>
                <a:cxn ang="0">
                  <a:pos x="T0" y="T1"/>
                </a:cxn>
                <a:cxn ang="0">
                  <a:pos x="T2" y="T3"/>
                </a:cxn>
                <a:cxn ang="0">
                  <a:pos x="T4" y="T5"/>
                </a:cxn>
                <a:cxn ang="0">
                  <a:pos x="T6" y="T7"/>
                </a:cxn>
                <a:cxn ang="0">
                  <a:pos x="T8" y="T9"/>
                </a:cxn>
                <a:cxn ang="0">
                  <a:pos x="T10" y="T11"/>
                </a:cxn>
                <a:cxn ang="0">
                  <a:pos x="T12" y="T13"/>
                </a:cxn>
              </a:cxnLst>
              <a:rect l="0" t="0" r="r" b="b"/>
              <a:pathLst>
                <a:path w="149" h="638">
                  <a:moveTo>
                    <a:pt x="0" y="568"/>
                  </a:moveTo>
                  <a:cubicBezTo>
                    <a:pt x="24" y="379"/>
                    <a:pt x="49" y="190"/>
                    <a:pt x="74" y="0"/>
                  </a:cubicBezTo>
                  <a:cubicBezTo>
                    <a:pt x="98" y="180"/>
                    <a:pt x="121" y="359"/>
                    <a:pt x="145" y="538"/>
                  </a:cubicBezTo>
                  <a:cubicBezTo>
                    <a:pt x="146" y="549"/>
                    <a:pt x="148" y="560"/>
                    <a:pt x="149" y="572"/>
                  </a:cubicBezTo>
                  <a:cubicBezTo>
                    <a:pt x="142" y="596"/>
                    <a:pt x="126" y="620"/>
                    <a:pt x="101" y="629"/>
                  </a:cubicBezTo>
                  <a:cubicBezTo>
                    <a:pt x="77" y="638"/>
                    <a:pt x="47" y="635"/>
                    <a:pt x="27" y="617"/>
                  </a:cubicBezTo>
                  <a:cubicBezTo>
                    <a:pt x="13" y="605"/>
                    <a:pt x="2" y="587"/>
                    <a:pt x="0" y="56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grpSp>
      <p:sp>
        <p:nvSpPr>
          <p:cNvPr id="22" name="Donut 37"/>
          <p:cNvSpPr/>
          <p:nvPr/>
        </p:nvSpPr>
        <p:spPr>
          <a:xfrm>
            <a:off x="4575008" y="2357382"/>
            <a:ext cx="3041984" cy="3041984"/>
          </a:xfrm>
          <a:prstGeom prst="donut">
            <a:avLst>
              <a:gd name="adj" fmla="val 5220"/>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4" name="Donut 38"/>
          <p:cNvSpPr/>
          <p:nvPr/>
        </p:nvSpPr>
        <p:spPr>
          <a:xfrm>
            <a:off x="4814109" y="2602903"/>
            <a:ext cx="2557362" cy="2557362"/>
          </a:xfrm>
          <a:prstGeom prst="donut">
            <a:avLst>
              <a:gd name="adj" fmla="val 6418"/>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5" name="Donut 39"/>
          <p:cNvSpPr/>
          <p:nvPr/>
        </p:nvSpPr>
        <p:spPr>
          <a:xfrm>
            <a:off x="5086350" y="2862304"/>
            <a:ext cx="2025720" cy="2025720"/>
          </a:xfrm>
          <a:prstGeom prst="donut">
            <a:avLst>
              <a:gd name="adj" fmla="val 7219"/>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6" name="Donut 1"/>
          <p:cNvSpPr/>
          <p:nvPr/>
        </p:nvSpPr>
        <p:spPr>
          <a:xfrm>
            <a:off x="4328160" y="2110534"/>
            <a:ext cx="3535680" cy="3535680"/>
          </a:xfrm>
          <a:prstGeom prst="donut">
            <a:avLst>
              <a:gd name="adj" fmla="val 4317"/>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7" name="Block Arc 32"/>
          <p:cNvSpPr/>
          <p:nvPr/>
        </p:nvSpPr>
        <p:spPr>
          <a:xfrm flipH="1">
            <a:off x="4328160" y="2110534"/>
            <a:ext cx="3535680" cy="3535680"/>
          </a:xfrm>
          <a:prstGeom prst="blockArc">
            <a:avLst>
              <a:gd name="adj1" fmla="val 3787504"/>
              <a:gd name="adj2" fmla="val 16202892"/>
              <a:gd name="adj3" fmla="val 4205"/>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Block Arc 33"/>
          <p:cNvSpPr/>
          <p:nvPr/>
        </p:nvSpPr>
        <p:spPr>
          <a:xfrm flipH="1">
            <a:off x="4575008" y="2357382"/>
            <a:ext cx="3041984" cy="3041984"/>
          </a:xfrm>
          <a:prstGeom prst="blockArc">
            <a:avLst>
              <a:gd name="adj1" fmla="val 1427478"/>
              <a:gd name="adj2" fmla="val 16202949"/>
              <a:gd name="adj3" fmla="val 5085"/>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9" name="Block Arc 34"/>
          <p:cNvSpPr/>
          <p:nvPr/>
        </p:nvSpPr>
        <p:spPr>
          <a:xfrm flipH="1">
            <a:off x="4820529" y="2602903"/>
            <a:ext cx="2550942" cy="2550942"/>
          </a:xfrm>
          <a:prstGeom prst="blockArc">
            <a:avLst>
              <a:gd name="adj1" fmla="val 18246226"/>
              <a:gd name="adj2" fmla="val 16212231"/>
              <a:gd name="adj3" fmla="val 6142"/>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0" name="Block Arc 35"/>
          <p:cNvSpPr/>
          <p:nvPr/>
        </p:nvSpPr>
        <p:spPr>
          <a:xfrm flipH="1">
            <a:off x="5086350" y="2868724"/>
            <a:ext cx="2019300" cy="2019300"/>
          </a:xfrm>
          <a:prstGeom prst="blockArc">
            <a:avLst>
              <a:gd name="adj1" fmla="val 21030407"/>
              <a:gd name="adj2" fmla="val 16212547"/>
              <a:gd name="adj3" fmla="val 7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1" name="Oval 41"/>
          <p:cNvSpPr/>
          <p:nvPr/>
        </p:nvSpPr>
        <p:spPr>
          <a:xfrm>
            <a:off x="8555217" y="2560570"/>
            <a:ext cx="585787" cy="585787"/>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00" dirty="0"/>
          </a:p>
        </p:txBody>
      </p:sp>
      <p:sp>
        <p:nvSpPr>
          <p:cNvPr id="34" name="Oval 44"/>
          <p:cNvSpPr/>
          <p:nvPr/>
        </p:nvSpPr>
        <p:spPr>
          <a:xfrm>
            <a:off x="8557336" y="4278829"/>
            <a:ext cx="585787" cy="585787"/>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rgbClr val="FFFFFF"/>
              </a:solidFill>
              <a:latin typeface="FontAwesome" pitchFamily="2" charset="0"/>
            </a:endParaRPr>
          </a:p>
        </p:txBody>
      </p:sp>
      <p:cxnSp>
        <p:nvCxnSpPr>
          <p:cNvPr id="37" name="Straight Arrow Connector 5"/>
          <p:cNvCxnSpPr/>
          <p:nvPr/>
        </p:nvCxnSpPr>
        <p:spPr>
          <a:xfrm>
            <a:off x="7433920" y="2854553"/>
            <a:ext cx="863413" cy="0"/>
          </a:xfrm>
          <a:prstGeom prst="straightConnector1">
            <a:avLst/>
          </a:prstGeom>
          <a:ln w="25400">
            <a:solidFill>
              <a:schemeClr val="tx1">
                <a:lumMod val="95000"/>
                <a:lumOff val="5000"/>
                <a:alpha val="50000"/>
              </a:schemeClr>
            </a:solidFill>
            <a:tailEnd type="oval" w="lg" len="lg"/>
          </a:ln>
        </p:spPr>
        <p:style>
          <a:lnRef idx="2">
            <a:schemeClr val="accent1"/>
          </a:lnRef>
          <a:fillRef idx="0">
            <a:schemeClr val="accent1"/>
          </a:fillRef>
          <a:effectRef idx="1">
            <a:schemeClr val="accent1"/>
          </a:effectRef>
          <a:fontRef idx="minor">
            <a:schemeClr val="tx1"/>
          </a:fontRef>
        </p:style>
      </p:cxnSp>
      <p:cxnSp>
        <p:nvCxnSpPr>
          <p:cNvPr id="38" name="Straight Arrow Connector 75"/>
          <p:cNvCxnSpPr/>
          <p:nvPr/>
        </p:nvCxnSpPr>
        <p:spPr>
          <a:xfrm>
            <a:off x="7371471" y="4564809"/>
            <a:ext cx="925862" cy="0"/>
          </a:xfrm>
          <a:prstGeom prst="straightConnector1">
            <a:avLst/>
          </a:prstGeom>
          <a:ln w="25400">
            <a:solidFill>
              <a:schemeClr val="tx1">
                <a:lumMod val="95000"/>
                <a:lumOff val="5000"/>
                <a:alpha val="50000"/>
              </a:schemeClr>
            </a:solidFill>
            <a:tailEnd type="oval" w="lg" len="lg"/>
          </a:ln>
        </p:spPr>
        <p:style>
          <a:lnRef idx="2">
            <a:schemeClr val="accent1"/>
          </a:lnRef>
          <a:fillRef idx="0">
            <a:schemeClr val="accent1"/>
          </a:fillRef>
          <a:effectRef idx="1">
            <a:schemeClr val="accent1"/>
          </a:effectRef>
          <a:fontRef idx="minor">
            <a:schemeClr val="tx1"/>
          </a:fontRef>
        </p:style>
      </p:cxnSp>
      <p:sp>
        <p:nvSpPr>
          <p:cNvPr id="39" name="Oval 76"/>
          <p:cNvSpPr/>
          <p:nvPr/>
        </p:nvSpPr>
        <p:spPr>
          <a:xfrm flipH="1">
            <a:off x="3033975" y="2565530"/>
            <a:ext cx="585787" cy="585787"/>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FontAwesome" pitchFamily="2" charset="0"/>
            </a:endParaRPr>
          </a:p>
        </p:txBody>
      </p:sp>
      <p:sp>
        <p:nvSpPr>
          <p:cNvPr id="42" name="Oval 79"/>
          <p:cNvSpPr/>
          <p:nvPr/>
        </p:nvSpPr>
        <p:spPr>
          <a:xfrm flipH="1">
            <a:off x="3033975" y="4278829"/>
            <a:ext cx="585787" cy="585787"/>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sz="1600" dirty="0"/>
          </a:p>
        </p:txBody>
      </p:sp>
      <p:cxnSp>
        <p:nvCxnSpPr>
          <p:cNvPr id="49" name="Straight Arrow Connector 82"/>
          <p:cNvCxnSpPr/>
          <p:nvPr/>
        </p:nvCxnSpPr>
        <p:spPr>
          <a:xfrm flipH="1">
            <a:off x="3868449" y="4564809"/>
            <a:ext cx="1217901" cy="0"/>
          </a:xfrm>
          <a:prstGeom prst="straightConnector1">
            <a:avLst/>
          </a:prstGeom>
          <a:ln w="25400">
            <a:solidFill>
              <a:schemeClr val="tx1">
                <a:lumMod val="95000"/>
                <a:lumOff val="5000"/>
                <a:alpha val="50000"/>
              </a:schemeClr>
            </a:solidFill>
            <a:tailEnd type="oval" w="lg" len="lg"/>
          </a:ln>
        </p:spPr>
        <p:style>
          <a:lnRef idx="2">
            <a:schemeClr val="accent1"/>
          </a:lnRef>
          <a:fillRef idx="0">
            <a:schemeClr val="accent1"/>
          </a:fillRef>
          <a:effectRef idx="1">
            <a:schemeClr val="accent1"/>
          </a:effectRef>
          <a:fontRef idx="minor">
            <a:schemeClr val="tx1"/>
          </a:fontRef>
        </p:style>
      </p:cxnSp>
      <p:cxnSp>
        <p:nvCxnSpPr>
          <p:cNvPr id="50" name="Elbow Connector 84"/>
          <p:cNvCxnSpPr/>
          <p:nvPr/>
        </p:nvCxnSpPr>
        <p:spPr>
          <a:xfrm rot="10800000">
            <a:off x="3868449" y="2862305"/>
            <a:ext cx="1276764" cy="1190605"/>
          </a:xfrm>
          <a:prstGeom prst="bentConnector3">
            <a:avLst>
              <a:gd name="adj1" fmla="val 50000"/>
            </a:avLst>
          </a:prstGeom>
          <a:ln w="25400">
            <a:solidFill>
              <a:schemeClr val="tx1">
                <a:lumMod val="95000"/>
                <a:lumOff val="5000"/>
                <a:alpha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5604924" y="3466085"/>
            <a:ext cx="866603" cy="830997"/>
          </a:xfrm>
          <a:prstGeom prst="rect">
            <a:avLst/>
          </a:prstGeom>
          <a:noFill/>
        </p:spPr>
        <p:txBody>
          <a:bodyPr wrap="square" rtlCol="0">
            <a:spAutoFit/>
          </a:bodyPr>
          <a:lstStyle/>
          <a:p>
            <a:pPr algn="ctr"/>
            <a:r>
              <a:rPr lang="en-US" altLang="zh-CN" sz="2400" dirty="0">
                <a:solidFill>
                  <a:schemeClr val="tx1">
                    <a:lumMod val="75000"/>
                    <a:lumOff val="25000"/>
                  </a:schemeClr>
                </a:solidFill>
              </a:rPr>
              <a:t>Text here</a:t>
            </a:r>
            <a:endParaRPr lang="zh-CN" altLang="en-US" sz="2400" dirty="0">
              <a:solidFill>
                <a:schemeClr val="tx1">
                  <a:lumMod val="75000"/>
                  <a:lumOff val="25000"/>
                </a:schemeClr>
              </a:solidFill>
            </a:endParaRPr>
          </a:p>
        </p:txBody>
      </p:sp>
      <p:sp>
        <p:nvSpPr>
          <p:cNvPr id="52" name="文本框 51"/>
          <p:cNvSpPr txBox="1"/>
          <p:nvPr/>
        </p:nvSpPr>
        <p:spPr>
          <a:xfrm>
            <a:off x="2955091" y="2641135"/>
            <a:ext cx="743553" cy="400110"/>
          </a:xfrm>
          <a:prstGeom prst="rect">
            <a:avLst/>
          </a:prstGeom>
          <a:noFill/>
        </p:spPr>
        <p:txBody>
          <a:bodyPr wrap="square" rtlCol="0">
            <a:spAutoFit/>
          </a:bodyPr>
          <a:lstStyle/>
          <a:p>
            <a:pPr algn="ctr"/>
            <a:r>
              <a:rPr lang="en-US" altLang="zh-CN" sz="2000" dirty="0">
                <a:solidFill>
                  <a:schemeClr val="bg1"/>
                </a:solidFill>
              </a:rPr>
              <a:t>text</a:t>
            </a:r>
            <a:endParaRPr lang="zh-CN" altLang="en-US" sz="2000" dirty="0">
              <a:solidFill>
                <a:schemeClr val="bg1"/>
              </a:solidFill>
            </a:endParaRPr>
          </a:p>
        </p:txBody>
      </p:sp>
      <p:sp>
        <p:nvSpPr>
          <p:cNvPr id="53" name="文本框 52"/>
          <p:cNvSpPr txBox="1"/>
          <p:nvPr/>
        </p:nvSpPr>
        <p:spPr>
          <a:xfrm>
            <a:off x="8476333" y="2641135"/>
            <a:ext cx="743553" cy="400110"/>
          </a:xfrm>
          <a:prstGeom prst="rect">
            <a:avLst/>
          </a:prstGeom>
          <a:noFill/>
        </p:spPr>
        <p:txBody>
          <a:bodyPr wrap="square" rtlCol="0">
            <a:spAutoFit/>
          </a:bodyPr>
          <a:lstStyle/>
          <a:p>
            <a:pPr algn="ctr"/>
            <a:r>
              <a:rPr lang="en-US" altLang="zh-CN" sz="2000" dirty="0">
                <a:solidFill>
                  <a:schemeClr val="bg1"/>
                </a:solidFill>
              </a:rPr>
              <a:t>text</a:t>
            </a:r>
            <a:endParaRPr lang="zh-CN" altLang="en-US" sz="2000" dirty="0">
              <a:solidFill>
                <a:schemeClr val="bg1"/>
              </a:solidFill>
            </a:endParaRPr>
          </a:p>
        </p:txBody>
      </p:sp>
      <p:sp>
        <p:nvSpPr>
          <p:cNvPr id="54" name="文本框 53"/>
          <p:cNvSpPr txBox="1"/>
          <p:nvPr/>
        </p:nvSpPr>
        <p:spPr>
          <a:xfrm>
            <a:off x="2955091" y="4318484"/>
            <a:ext cx="743553" cy="400110"/>
          </a:xfrm>
          <a:prstGeom prst="rect">
            <a:avLst/>
          </a:prstGeom>
          <a:noFill/>
        </p:spPr>
        <p:txBody>
          <a:bodyPr wrap="square" rtlCol="0">
            <a:spAutoFit/>
          </a:bodyPr>
          <a:lstStyle/>
          <a:p>
            <a:pPr algn="ctr"/>
            <a:r>
              <a:rPr lang="en-US" altLang="zh-CN" sz="2000" dirty="0">
                <a:solidFill>
                  <a:schemeClr val="bg1"/>
                </a:solidFill>
              </a:rPr>
              <a:t>text</a:t>
            </a:r>
            <a:endParaRPr lang="zh-CN" altLang="en-US" sz="2000" dirty="0">
              <a:solidFill>
                <a:schemeClr val="bg1"/>
              </a:solidFill>
            </a:endParaRPr>
          </a:p>
        </p:txBody>
      </p:sp>
      <p:sp>
        <p:nvSpPr>
          <p:cNvPr id="55" name="文本框 54"/>
          <p:cNvSpPr txBox="1"/>
          <p:nvPr/>
        </p:nvSpPr>
        <p:spPr>
          <a:xfrm>
            <a:off x="8476333" y="4318484"/>
            <a:ext cx="743553" cy="400110"/>
          </a:xfrm>
          <a:prstGeom prst="rect">
            <a:avLst/>
          </a:prstGeom>
          <a:noFill/>
        </p:spPr>
        <p:txBody>
          <a:bodyPr wrap="square" rtlCol="0">
            <a:spAutoFit/>
          </a:bodyPr>
          <a:lstStyle/>
          <a:p>
            <a:pPr algn="ctr"/>
            <a:r>
              <a:rPr lang="en-US" altLang="zh-CN" sz="2000" dirty="0">
                <a:solidFill>
                  <a:schemeClr val="bg1"/>
                </a:solidFill>
              </a:rPr>
              <a:t>text</a:t>
            </a:r>
            <a:endParaRPr lang="zh-CN" altLang="en-US" sz="2000" dirty="0">
              <a:solidFill>
                <a:schemeClr val="bg1"/>
              </a:solidFill>
            </a:endParaRPr>
          </a:p>
        </p:txBody>
      </p:sp>
      <p:sp>
        <p:nvSpPr>
          <p:cNvPr id="63" name="文本框 62"/>
          <p:cNvSpPr txBox="1"/>
          <p:nvPr/>
        </p:nvSpPr>
        <p:spPr>
          <a:xfrm>
            <a:off x="9211343" y="2480990"/>
            <a:ext cx="2326234" cy="744946"/>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64" name="文本框 63"/>
          <p:cNvSpPr txBox="1"/>
          <p:nvPr/>
        </p:nvSpPr>
        <p:spPr>
          <a:xfrm>
            <a:off x="9211343" y="4192336"/>
            <a:ext cx="2326234" cy="744946"/>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65" name="文本框 64"/>
          <p:cNvSpPr txBox="1"/>
          <p:nvPr/>
        </p:nvSpPr>
        <p:spPr>
          <a:xfrm>
            <a:off x="618241" y="2480990"/>
            <a:ext cx="2326234"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66" name="文本框 65"/>
          <p:cNvSpPr txBox="1"/>
          <p:nvPr/>
        </p:nvSpPr>
        <p:spPr>
          <a:xfrm>
            <a:off x="618241" y="4192336"/>
            <a:ext cx="2326234"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ED20C"/>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51" t="-519" b="-1"/>
          <a:stretch>
            <a:fillRect/>
          </a:stretch>
        </p:blipFill>
        <p:spPr>
          <a:xfrm rot="16200000">
            <a:off x="-1057418" y="1022104"/>
            <a:ext cx="6893313" cy="4778477"/>
          </a:xfrm>
          <a:prstGeom prst="rect">
            <a:avLst/>
          </a:prstGeom>
        </p:spPr>
      </p:pic>
      <p:grpSp>
        <p:nvGrpSpPr>
          <p:cNvPr id="2" name="组合 1"/>
          <p:cNvGrpSpPr/>
          <p:nvPr/>
        </p:nvGrpSpPr>
        <p:grpSpPr>
          <a:xfrm>
            <a:off x="6396572" y="1480102"/>
            <a:ext cx="3697928" cy="3666022"/>
            <a:chOff x="7209640" y="2035531"/>
            <a:chExt cx="2775570" cy="2751622"/>
          </a:xfrm>
        </p:grpSpPr>
        <p:sp>
          <p:nvSpPr>
            <p:cNvPr id="21" name="矩形 20"/>
            <p:cNvSpPr/>
            <p:nvPr/>
          </p:nvSpPr>
          <p:spPr>
            <a:xfrm>
              <a:off x="7393920" y="2218221"/>
              <a:ext cx="2407010" cy="2386242"/>
            </a:xfrm>
            <a:prstGeom prst="rect">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 name="矩形 17"/>
            <p:cNvSpPr/>
            <p:nvPr/>
          </p:nvSpPr>
          <p:spPr>
            <a:xfrm>
              <a:off x="7209640" y="2035531"/>
              <a:ext cx="2775570" cy="2751622"/>
            </a:xfrm>
            <a:prstGeom prst="rect">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0" name="椭圆 19"/>
          <p:cNvSpPr/>
          <p:nvPr/>
        </p:nvSpPr>
        <p:spPr>
          <a:xfrm>
            <a:off x="7675603" y="2114312"/>
            <a:ext cx="1162288" cy="1162288"/>
          </a:xfrm>
          <a:prstGeom prst="ellipse">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2" name="文本框 21"/>
          <p:cNvSpPr txBox="1"/>
          <p:nvPr/>
        </p:nvSpPr>
        <p:spPr>
          <a:xfrm>
            <a:off x="7679804" y="2187624"/>
            <a:ext cx="1153886" cy="1015663"/>
          </a:xfrm>
          <a:prstGeom prst="rect">
            <a:avLst/>
          </a:prstGeom>
          <a:noFill/>
        </p:spPr>
        <p:txBody>
          <a:bodyPr wrap="square" rtlCol="0">
            <a:spAutoFit/>
          </a:bodyPr>
          <a:lstStyle/>
          <a:p>
            <a:pPr algn="ctr"/>
            <a:r>
              <a:rPr lang="en-US" altLang="zh-CN" sz="6000" dirty="0">
                <a:ln w="28575">
                  <a:noFill/>
                </a:ln>
                <a:solidFill>
                  <a:schemeClr val="tx1">
                    <a:lumMod val="75000"/>
                    <a:lumOff val="25000"/>
                  </a:schemeClr>
                </a:solidFill>
                <a:latin typeface="微软雅黑" panose="020B0503020204020204" pitchFamily="34" charset="-122"/>
                <a:ea typeface="微软雅黑" panose="020B0503020204020204" pitchFamily="34" charset="-122"/>
              </a:rPr>
              <a:t>03</a:t>
            </a:r>
            <a:endParaRPr lang="zh-CN" altLang="en-US" sz="6000" dirty="0">
              <a:ln w="28575">
                <a:noFill/>
              </a:ln>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5765572" y="3443583"/>
            <a:ext cx="4959929" cy="461665"/>
          </a:xfrm>
          <a:prstGeom prst="rect">
            <a:avLst/>
          </a:prstGeom>
          <a:noFill/>
        </p:spPr>
        <p:txBody>
          <a:bodyPr wrap="square" rtlCol="0">
            <a:spAutoFit/>
          </a:bodyPr>
          <a:lstStyle/>
          <a:p>
            <a:pPr algn="ct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课题研究的进展</a:t>
            </a:r>
            <a:endPar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734483" y="3966803"/>
            <a:ext cx="5022106" cy="369332"/>
          </a:xfrm>
          <a:prstGeom prst="snip1Rect">
            <a:avLst>
              <a:gd name="adj" fmla="val 0"/>
            </a:avLst>
          </a:prstGeom>
          <a:noFill/>
          <a:ln w="28575">
            <a:noFill/>
          </a:ln>
        </p:spPr>
        <p:txBody>
          <a:bodyPr wrap="square" rtlCol="0">
            <a:spAutoFit/>
          </a:bodyPr>
          <a:lstStyle/>
          <a:p>
            <a:pPr algn="ctr"/>
            <a:r>
              <a:rPr lang="en-US" altLang="zh-CN"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The Research Progress</a:t>
            </a:r>
            <a:endParaRPr lang="zh-CN" altLang="en-US"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ED20C"/>
        </a:solidFill>
        <a:effectLst/>
      </p:bgPr>
    </p:bg>
    <p:spTree>
      <p:nvGrpSpPr>
        <p:cNvPr id="1" name=""/>
        <p:cNvGrpSpPr/>
        <p:nvPr/>
      </p:nvGrpSpPr>
      <p:grpSpPr>
        <a:xfrm>
          <a:off x="0" y="0"/>
          <a:ext cx="0" cy="0"/>
          <a:chOff x="0" y="0"/>
          <a:chExt cx="0" cy="0"/>
        </a:xfrm>
      </p:grpSpPr>
      <p:sp>
        <p:nvSpPr>
          <p:cNvPr id="8" name="圆角矩形 7"/>
          <p:cNvSpPr/>
          <p:nvPr/>
        </p:nvSpPr>
        <p:spPr>
          <a:xfrm>
            <a:off x="1102614" y="268371"/>
            <a:ext cx="793242" cy="748342"/>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150930" y="410449"/>
            <a:ext cx="652689" cy="464187"/>
            <a:chOff x="1743075" y="720725"/>
            <a:chExt cx="5573713" cy="3963988"/>
          </a:xfrm>
          <a:solidFill>
            <a:schemeClr val="bg1"/>
          </a:solidFill>
        </p:grpSpPr>
        <p:sp>
          <p:nvSpPr>
            <p:cNvPr id="16" name="Freeform 27"/>
            <p:cNvSpPr/>
            <p:nvPr/>
          </p:nvSpPr>
          <p:spPr bwMode="auto">
            <a:xfrm>
              <a:off x="1743075" y="720725"/>
              <a:ext cx="5573713" cy="2676525"/>
            </a:xfrm>
            <a:custGeom>
              <a:avLst/>
              <a:gdLst>
                <a:gd name="T0" fmla="*/ 944 w 2050"/>
                <a:gd name="T1" fmla="*/ 28 h 988"/>
                <a:gd name="T2" fmla="*/ 1101 w 2050"/>
                <a:gd name="T3" fmla="*/ 25 h 988"/>
                <a:gd name="T4" fmla="*/ 2021 w 2050"/>
                <a:gd name="T5" fmla="*/ 464 h 988"/>
                <a:gd name="T6" fmla="*/ 2049 w 2050"/>
                <a:gd name="T7" fmla="*/ 497 h 988"/>
                <a:gd name="T8" fmla="*/ 2022 w 2050"/>
                <a:gd name="T9" fmla="*/ 526 h 988"/>
                <a:gd name="T10" fmla="*/ 1090 w 2050"/>
                <a:gd name="T11" fmla="*/ 970 h 988"/>
                <a:gd name="T12" fmla="*/ 966 w 2050"/>
                <a:gd name="T13" fmla="*/ 973 h 988"/>
                <a:gd name="T14" fmla="*/ 637 w 2050"/>
                <a:gd name="T15" fmla="*/ 817 h 988"/>
                <a:gd name="T16" fmla="*/ 573 w 2050"/>
                <a:gd name="T17" fmla="*/ 784 h 988"/>
                <a:gd name="T18" fmla="*/ 579 w 2050"/>
                <a:gd name="T19" fmla="*/ 763 h 988"/>
                <a:gd name="T20" fmla="*/ 972 w 2050"/>
                <a:gd name="T21" fmla="*/ 559 h 988"/>
                <a:gd name="T22" fmla="*/ 1099 w 2050"/>
                <a:gd name="T23" fmla="*/ 550 h 988"/>
                <a:gd name="T24" fmla="*/ 1138 w 2050"/>
                <a:gd name="T25" fmla="*/ 500 h 988"/>
                <a:gd name="T26" fmla="*/ 1110 w 2050"/>
                <a:gd name="T27" fmla="*/ 448 h 988"/>
                <a:gd name="T28" fmla="*/ 996 w 2050"/>
                <a:gd name="T29" fmla="*/ 427 h 988"/>
                <a:gd name="T30" fmla="*/ 922 w 2050"/>
                <a:gd name="T31" fmla="*/ 466 h 988"/>
                <a:gd name="T32" fmla="*/ 916 w 2050"/>
                <a:gd name="T33" fmla="*/ 516 h 988"/>
                <a:gd name="T34" fmla="*/ 521 w 2050"/>
                <a:gd name="T35" fmla="*/ 721 h 988"/>
                <a:gd name="T36" fmla="*/ 500 w 2050"/>
                <a:gd name="T37" fmla="*/ 749 h 988"/>
                <a:gd name="T38" fmla="*/ 269 w 2050"/>
                <a:gd name="T39" fmla="*/ 641 h 988"/>
                <a:gd name="T40" fmla="*/ 28 w 2050"/>
                <a:gd name="T41" fmla="*/ 526 h 988"/>
                <a:gd name="T42" fmla="*/ 1 w 2050"/>
                <a:gd name="T43" fmla="*/ 493 h 988"/>
                <a:gd name="T44" fmla="*/ 31 w 2050"/>
                <a:gd name="T45" fmla="*/ 463 h 988"/>
                <a:gd name="T46" fmla="*/ 944 w 2050"/>
                <a:gd name="T47" fmla="*/ 2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0" h="988">
                  <a:moveTo>
                    <a:pt x="944" y="28"/>
                  </a:moveTo>
                  <a:cubicBezTo>
                    <a:pt x="992" y="1"/>
                    <a:pt x="1053" y="0"/>
                    <a:pt x="1101" y="25"/>
                  </a:cubicBezTo>
                  <a:cubicBezTo>
                    <a:pt x="1408" y="172"/>
                    <a:pt x="1715" y="318"/>
                    <a:pt x="2021" y="464"/>
                  </a:cubicBezTo>
                  <a:cubicBezTo>
                    <a:pt x="2035" y="470"/>
                    <a:pt x="2050" y="481"/>
                    <a:pt x="2049" y="497"/>
                  </a:cubicBezTo>
                  <a:cubicBezTo>
                    <a:pt x="2047" y="512"/>
                    <a:pt x="2034" y="521"/>
                    <a:pt x="2022" y="526"/>
                  </a:cubicBezTo>
                  <a:cubicBezTo>
                    <a:pt x="1711" y="674"/>
                    <a:pt x="1400" y="822"/>
                    <a:pt x="1090" y="970"/>
                  </a:cubicBezTo>
                  <a:cubicBezTo>
                    <a:pt x="1051" y="988"/>
                    <a:pt x="1005" y="988"/>
                    <a:pt x="966" y="973"/>
                  </a:cubicBezTo>
                  <a:cubicBezTo>
                    <a:pt x="856" y="921"/>
                    <a:pt x="747" y="869"/>
                    <a:pt x="637" y="817"/>
                  </a:cubicBezTo>
                  <a:cubicBezTo>
                    <a:pt x="616" y="806"/>
                    <a:pt x="594" y="797"/>
                    <a:pt x="573" y="784"/>
                  </a:cubicBezTo>
                  <a:cubicBezTo>
                    <a:pt x="567" y="777"/>
                    <a:pt x="570" y="766"/>
                    <a:pt x="579" y="763"/>
                  </a:cubicBezTo>
                  <a:cubicBezTo>
                    <a:pt x="710" y="695"/>
                    <a:pt x="841" y="627"/>
                    <a:pt x="972" y="559"/>
                  </a:cubicBezTo>
                  <a:cubicBezTo>
                    <a:pt x="1013" y="572"/>
                    <a:pt x="1060" y="570"/>
                    <a:pt x="1099" y="550"/>
                  </a:cubicBezTo>
                  <a:cubicBezTo>
                    <a:pt x="1118" y="540"/>
                    <a:pt x="1136" y="523"/>
                    <a:pt x="1138" y="500"/>
                  </a:cubicBezTo>
                  <a:cubicBezTo>
                    <a:pt x="1141" y="479"/>
                    <a:pt x="1126" y="460"/>
                    <a:pt x="1110" y="448"/>
                  </a:cubicBezTo>
                  <a:cubicBezTo>
                    <a:pt x="1077" y="426"/>
                    <a:pt x="1035" y="421"/>
                    <a:pt x="996" y="427"/>
                  </a:cubicBezTo>
                  <a:cubicBezTo>
                    <a:pt x="968" y="432"/>
                    <a:pt x="940" y="443"/>
                    <a:pt x="922" y="466"/>
                  </a:cubicBezTo>
                  <a:cubicBezTo>
                    <a:pt x="911" y="480"/>
                    <a:pt x="908" y="499"/>
                    <a:pt x="916" y="516"/>
                  </a:cubicBezTo>
                  <a:cubicBezTo>
                    <a:pt x="784" y="584"/>
                    <a:pt x="652" y="652"/>
                    <a:pt x="521" y="721"/>
                  </a:cubicBezTo>
                  <a:cubicBezTo>
                    <a:pt x="509" y="725"/>
                    <a:pt x="500" y="736"/>
                    <a:pt x="500" y="749"/>
                  </a:cubicBezTo>
                  <a:cubicBezTo>
                    <a:pt x="422" y="715"/>
                    <a:pt x="346" y="677"/>
                    <a:pt x="269" y="641"/>
                  </a:cubicBezTo>
                  <a:cubicBezTo>
                    <a:pt x="189" y="602"/>
                    <a:pt x="108" y="564"/>
                    <a:pt x="28" y="526"/>
                  </a:cubicBezTo>
                  <a:cubicBezTo>
                    <a:pt x="15" y="520"/>
                    <a:pt x="0" y="509"/>
                    <a:pt x="1" y="493"/>
                  </a:cubicBezTo>
                  <a:cubicBezTo>
                    <a:pt x="3" y="478"/>
                    <a:pt x="18" y="469"/>
                    <a:pt x="31" y="463"/>
                  </a:cubicBezTo>
                  <a:cubicBezTo>
                    <a:pt x="335" y="318"/>
                    <a:pt x="640" y="173"/>
                    <a:pt x="944" y="2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7" name="Freeform 28"/>
            <p:cNvSpPr/>
            <p:nvPr/>
          </p:nvSpPr>
          <p:spPr bwMode="auto">
            <a:xfrm>
              <a:off x="2773363" y="2760663"/>
              <a:ext cx="236538" cy="971550"/>
            </a:xfrm>
            <a:custGeom>
              <a:avLst/>
              <a:gdLst>
                <a:gd name="T0" fmla="*/ 0 w 87"/>
                <a:gd name="T1" fmla="*/ 0 h 359"/>
                <a:gd name="T2" fmla="*/ 87 w 87"/>
                <a:gd name="T3" fmla="*/ 42 h 359"/>
                <a:gd name="T4" fmla="*/ 48 w 87"/>
                <a:gd name="T5" fmla="*/ 359 h 359"/>
                <a:gd name="T6" fmla="*/ 0 w 87"/>
                <a:gd name="T7" fmla="*/ 252 h 359"/>
                <a:gd name="T8" fmla="*/ 0 w 87"/>
                <a:gd name="T9" fmla="*/ 0 h 359"/>
              </a:gdLst>
              <a:ahLst/>
              <a:cxnLst>
                <a:cxn ang="0">
                  <a:pos x="T0" y="T1"/>
                </a:cxn>
                <a:cxn ang="0">
                  <a:pos x="T2" y="T3"/>
                </a:cxn>
                <a:cxn ang="0">
                  <a:pos x="T4" y="T5"/>
                </a:cxn>
                <a:cxn ang="0">
                  <a:pos x="T6" y="T7"/>
                </a:cxn>
                <a:cxn ang="0">
                  <a:pos x="T8" y="T9"/>
                </a:cxn>
              </a:cxnLst>
              <a:rect l="0" t="0" r="r" b="b"/>
              <a:pathLst>
                <a:path w="87" h="359">
                  <a:moveTo>
                    <a:pt x="0" y="0"/>
                  </a:moveTo>
                  <a:cubicBezTo>
                    <a:pt x="29" y="14"/>
                    <a:pt x="58" y="28"/>
                    <a:pt x="87" y="42"/>
                  </a:cubicBezTo>
                  <a:cubicBezTo>
                    <a:pt x="74" y="148"/>
                    <a:pt x="61" y="253"/>
                    <a:pt x="48" y="359"/>
                  </a:cubicBezTo>
                  <a:cubicBezTo>
                    <a:pt x="23" y="328"/>
                    <a:pt x="0" y="293"/>
                    <a:pt x="0" y="252"/>
                  </a:cubicBezTo>
                  <a:cubicBezTo>
                    <a:pt x="1" y="168"/>
                    <a:pt x="0" y="84"/>
                    <a:pt x="0" y="0"/>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9" name="Freeform 29"/>
            <p:cNvSpPr/>
            <p:nvPr/>
          </p:nvSpPr>
          <p:spPr bwMode="auto">
            <a:xfrm>
              <a:off x="3363913" y="2768600"/>
              <a:ext cx="2900363" cy="1693863"/>
            </a:xfrm>
            <a:custGeom>
              <a:avLst/>
              <a:gdLst>
                <a:gd name="T0" fmla="*/ 496 w 1067"/>
                <a:gd name="T1" fmla="*/ 275 h 625"/>
                <a:gd name="T2" fmla="*/ 1067 w 1067"/>
                <a:gd name="T3" fmla="*/ 0 h 625"/>
                <a:gd name="T4" fmla="*/ 1067 w 1067"/>
                <a:gd name="T5" fmla="*/ 253 h 625"/>
                <a:gd name="T6" fmla="*/ 1022 w 1067"/>
                <a:gd name="T7" fmla="*/ 353 h 625"/>
                <a:gd name="T8" fmla="*/ 871 w 1067"/>
                <a:gd name="T9" fmla="*/ 479 h 625"/>
                <a:gd name="T10" fmla="*/ 285 w 1067"/>
                <a:gd name="T11" fmla="*/ 591 h 625"/>
                <a:gd name="T12" fmla="*/ 52 w 1067"/>
                <a:gd name="T13" fmla="*/ 518 h 625"/>
                <a:gd name="T14" fmla="*/ 0 w 1067"/>
                <a:gd name="T15" fmla="*/ 101 h 625"/>
                <a:gd name="T16" fmla="*/ 356 w 1067"/>
                <a:gd name="T17" fmla="*/ 273 h 625"/>
                <a:gd name="T18" fmla="*/ 496 w 1067"/>
                <a:gd name="T19" fmla="*/ 27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7" h="625">
                  <a:moveTo>
                    <a:pt x="496" y="275"/>
                  </a:moveTo>
                  <a:cubicBezTo>
                    <a:pt x="686" y="184"/>
                    <a:pt x="876" y="92"/>
                    <a:pt x="1067" y="0"/>
                  </a:cubicBezTo>
                  <a:cubicBezTo>
                    <a:pt x="1066" y="85"/>
                    <a:pt x="1067" y="169"/>
                    <a:pt x="1067" y="253"/>
                  </a:cubicBezTo>
                  <a:cubicBezTo>
                    <a:pt x="1065" y="291"/>
                    <a:pt x="1044" y="324"/>
                    <a:pt x="1022" y="353"/>
                  </a:cubicBezTo>
                  <a:cubicBezTo>
                    <a:pt x="980" y="404"/>
                    <a:pt x="927" y="445"/>
                    <a:pt x="871" y="479"/>
                  </a:cubicBezTo>
                  <a:cubicBezTo>
                    <a:pt x="697" y="583"/>
                    <a:pt x="486" y="625"/>
                    <a:pt x="285" y="591"/>
                  </a:cubicBezTo>
                  <a:cubicBezTo>
                    <a:pt x="204" y="578"/>
                    <a:pt x="126" y="552"/>
                    <a:pt x="52" y="518"/>
                  </a:cubicBezTo>
                  <a:cubicBezTo>
                    <a:pt x="34" y="379"/>
                    <a:pt x="17" y="240"/>
                    <a:pt x="0" y="101"/>
                  </a:cubicBezTo>
                  <a:cubicBezTo>
                    <a:pt x="118" y="159"/>
                    <a:pt x="238" y="216"/>
                    <a:pt x="356" y="273"/>
                  </a:cubicBezTo>
                  <a:cubicBezTo>
                    <a:pt x="400" y="295"/>
                    <a:pt x="452" y="297"/>
                    <a:pt x="496" y="275"/>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23" name="Freeform 30"/>
            <p:cNvSpPr/>
            <p:nvPr/>
          </p:nvSpPr>
          <p:spPr bwMode="auto">
            <a:xfrm>
              <a:off x="2974975" y="2955925"/>
              <a:ext cx="404813" cy="1728788"/>
            </a:xfrm>
            <a:custGeom>
              <a:avLst/>
              <a:gdLst>
                <a:gd name="T0" fmla="*/ 0 w 149"/>
                <a:gd name="T1" fmla="*/ 568 h 638"/>
                <a:gd name="T2" fmla="*/ 74 w 149"/>
                <a:gd name="T3" fmla="*/ 0 h 638"/>
                <a:gd name="T4" fmla="*/ 145 w 149"/>
                <a:gd name="T5" fmla="*/ 538 h 638"/>
                <a:gd name="T6" fmla="*/ 149 w 149"/>
                <a:gd name="T7" fmla="*/ 572 h 638"/>
                <a:gd name="T8" fmla="*/ 101 w 149"/>
                <a:gd name="T9" fmla="*/ 629 h 638"/>
                <a:gd name="T10" fmla="*/ 27 w 149"/>
                <a:gd name="T11" fmla="*/ 617 h 638"/>
                <a:gd name="T12" fmla="*/ 0 w 149"/>
                <a:gd name="T13" fmla="*/ 568 h 638"/>
              </a:gdLst>
              <a:ahLst/>
              <a:cxnLst>
                <a:cxn ang="0">
                  <a:pos x="T0" y="T1"/>
                </a:cxn>
                <a:cxn ang="0">
                  <a:pos x="T2" y="T3"/>
                </a:cxn>
                <a:cxn ang="0">
                  <a:pos x="T4" y="T5"/>
                </a:cxn>
                <a:cxn ang="0">
                  <a:pos x="T6" y="T7"/>
                </a:cxn>
                <a:cxn ang="0">
                  <a:pos x="T8" y="T9"/>
                </a:cxn>
                <a:cxn ang="0">
                  <a:pos x="T10" y="T11"/>
                </a:cxn>
                <a:cxn ang="0">
                  <a:pos x="T12" y="T13"/>
                </a:cxn>
              </a:cxnLst>
              <a:rect l="0" t="0" r="r" b="b"/>
              <a:pathLst>
                <a:path w="149" h="638">
                  <a:moveTo>
                    <a:pt x="0" y="568"/>
                  </a:moveTo>
                  <a:cubicBezTo>
                    <a:pt x="24" y="379"/>
                    <a:pt x="49" y="190"/>
                    <a:pt x="74" y="0"/>
                  </a:cubicBezTo>
                  <a:cubicBezTo>
                    <a:pt x="98" y="180"/>
                    <a:pt x="121" y="359"/>
                    <a:pt x="145" y="538"/>
                  </a:cubicBezTo>
                  <a:cubicBezTo>
                    <a:pt x="146" y="549"/>
                    <a:pt x="148" y="560"/>
                    <a:pt x="149" y="572"/>
                  </a:cubicBezTo>
                  <a:cubicBezTo>
                    <a:pt x="142" y="596"/>
                    <a:pt x="126" y="620"/>
                    <a:pt x="101" y="629"/>
                  </a:cubicBezTo>
                  <a:cubicBezTo>
                    <a:pt x="77" y="638"/>
                    <a:pt x="47" y="635"/>
                    <a:pt x="27" y="617"/>
                  </a:cubicBezTo>
                  <a:cubicBezTo>
                    <a:pt x="13" y="605"/>
                    <a:pt x="2" y="587"/>
                    <a:pt x="0" y="56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grpSp>
      <p:sp>
        <p:nvSpPr>
          <p:cNvPr id="35" name="文本框 34"/>
          <p:cNvSpPr txBox="1"/>
          <p:nvPr/>
        </p:nvSpPr>
        <p:spPr>
          <a:xfrm>
            <a:off x="576999" y="302224"/>
            <a:ext cx="4959929"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课题研究的进展</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545910" y="642542"/>
            <a:ext cx="5022106" cy="276999"/>
          </a:xfrm>
          <a:prstGeom prst="snip1Rect">
            <a:avLst>
              <a:gd name="adj" fmla="val 0"/>
            </a:avLst>
          </a:prstGeom>
          <a:noFill/>
          <a:ln w="28575">
            <a:noFill/>
          </a:ln>
        </p:spPr>
        <p:txBody>
          <a:bodyPr wrap="square" rtlCol="0">
            <a:spAutoFit/>
          </a:bodyPr>
          <a:lstStyle/>
          <a:p>
            <a:pPr algn="ctr"/>
            <a:r>
              <a:rPr lang="en-US" altLang="zh-CN" sz="12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The Research Progress</a:t>
            </a:r>
            <a:endParaRPr lang="zh-CN" altLang="en-US" sz="12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cxnSp>
        <p:nvCxnSpPr>
          <p:cNvPr id="40" name="Straight Connector 31"/>
          <p:cNvCxnSpPr/>
          <p:nvPr/>
        </p:nvCxnSpPr>
        <p:spPr>
          <a:xfrm flipH="1">
            <a:off x="7758803" y="3195080"/>
            <a:ext cx="1946648" cy="0"/>
          </a:xfrm>
          <a:prstGeom prst="line">
            <a:avLst/>
          </a:prstGeom>
          <a:ln w="2540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1" name="Straight Connector 36"/>
          <p:cNvCxnSpPr/>
          <p:nvPr/>
        </p:nvCxnSpPr>
        <p:spPr>
          <a:xfrm flipH="1">
            <a:off x="3545350" y="2628464"/>
            <a:ext cx="1646940" cy="1869328"/>
          </a:xfrm>
          <a:prstGeom prst="line">
            <a:avLst/>
          </a:prstGeom>
          <a:ln w="2540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3" name="Straight Connector 40"/>
          <p:cNvCxnSpPr/>
          <p:nvPr/>
        </p:nvCxnSpPr>
        <p:spPr>
          <a:xfrm flipH="1">
            <a:off x="6438615" y="3195080"/>
            <a:ext cx="1302328" cy="1482622"/>
          </a:xfrm>
          <a:prstGeom prst="line">
            <a:avLst/>
          </a:prstGeom>
          <a:ln w="2540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4" name="Straight Connector 47"/>
          <p:cNvCxnSpPr/>
          <p:nvPr/>
        </p:nvCxnSpPr>
        <p:spPr>
          <a:xfrm>
            <a:off x="5177852" y="2604545"/>
            <a:ext cx="1260763" cy="2073157"/>
          </a:xfrm>
          <a:prstGeom prst="line">
            <a:avLst/>
          </a:prstGeom>
          <a:ln w="2540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5" name="Straight Connector 48"/>
          <p:cNvCxnSpPr/>
          <p:nvPr/>
        </p:nvCxnSpPr>
        <p:spPr>
          <a:xfrm>
            <a:off x="1788157" y="3070575"/>
            <a:ext cx="1757193" cy="1399309"/>
          </a:xfrm>
          <a:prstGeom prst="line">
            <a:avLst/>
          </a:prstGeom>
          <a:ln w="254000">
            <a:solidFill>
              <a:schemeClr val="bg2"/>
            </a:solidFill>
          </a:ln>
        </p:spPr>
        <p:style>
          <a:lnRef idx="1">
            <a:schemeClr val="accent1"/>
          </a:lnRef>
          <a:fillRef idx="0">
            <a:schemeClr val="accent1"/>
          </a:fillRef>
          <a:effectRef idx="0">
            <a:schemeClr val="accent1"/>
          </a:effectRef>
          <a:fontRef idx="minor">
            <a:schemeClr val="tx1"/>
          </a:fontRef>
        </p:style>
      </p:cxnSp>
      <p:sp>
        <p:nvSpPr>
          <p:cNvPr id="46" name="Oval 12"/>
          <p:cNvSpPr>
            <a:spLocks noChangeArrowheads="1"/>
          </p:cNvSpPr>
          <p:nvPr/>
        </p:nvSpPr>
        <p:spPr bwMode="auto">
          <a:xfrm>
            <a:off x="2565179" y="3491178"/>
            <a:ext cx="1960342" cy="1957412"/>
          </a:xfrm>
          <a:prstGeom prst="ellipse">
            <a:avLst/>
          </a:prstGeom>
          <a:solidFill>
            <a:schemeClr val="tx1">
              <a:lumMod val="75000"/>
              <a:lumOff val="25000"/>
            </a:schemeClr>
          </a:solidFill>
          <a:ln w="254000">
            <a:solidFill>
              <a:schemeClr val="bg2"/>
            </a:solidFill>
          </a:ln>
        </p:spPr>
        <p:txBody>
          <a:bodyPr vert="horz" wrap="square" lIns="91440" tIns="45720" rIns="91440" bIns="45720" numCol="1" anchor="ctr" anchorCtr="0" compatLnSpc="1"/>
          <a:lstStyle/>
          <a:p>
            <a:pPr algn="ctr"/>
            <a:endParaRPr lang="en-US" sz="4000" dirty="0">
              <a:solidFill>
                <a:schemeClr val="bg1"/>
              </a:solidFill>
              <a:latin typeface="FontAwesome" pitchFamily="2" charset="0"/>
            </a:endParaRPr>
          </a:p>
        </p:txBody>
      </p:sp>
      <p:sp>
        <p:nvSpPr>
          <p:cNvPr id="47" name="Oval 12"/>
          <p:cNvSpPr>
            <a:spLocks noChangeArrowheads="1"/>
          </p:cNvSpPr>
          <p:nvPr/>
        </p:nvSpPr>
        <p:spPr bwMode="auto">
          <a:xfrm>
            <a:off x="4525521" y="2001488"/>
            <a:ext cx="1304662" cy="1302712"/>
          </a:xfrm>
          <a:prstGeom prst="ellipse">
            <a:avLst/>
          </a:prstGeom>
          <a:solidFill>
            <a:schemeClr val="tx1">
              <a:lumMod val="50000"/>
              <a:lumOff val="50000"/>
            </a:schemeClr>
          </a:solidFill>
          <a:ln w="254000">
            <a:solidFill>
              <a:schemeClr val="bg2"/>
            </a:solidFill>
          </a:ln>
        </p:spPr>
        <p:txBody>
          <a:bodyPr vert="horz" wrap="square" lIns="91440" tIns="45720" rIns="91440" bIns="45720" numCol="1" anchor="ctr" anchorCtr="0" compatLnSpc="1"/>
          <a:lstStyle/>
          <a:p>
            <a:pPr lvl="0" algn="ctr"/>
            <a:endParaRPr lang="en-US" sz="2400" dirty="0">
              <a:solidFill>
                <a:srgbClr val="FFFFFF"/>
              </a:solidFill>
            </a:endParaRPr>
          </a:p>
        </p:txBody>
      </p:sp>
      <p:sp>
        <p:nvSpPr>
          <p:cNvPr id="48" name="Oval 12"/>
          <p:cNvSpPr>
            <a:spLocks noChangeArrowheads="1"/>
          </p:cNvSpPr>
          <p:nvPr/>
        </p:nvSpPr>
        <p:spPr bwMode="auto">
          <a:xfrm>
            <a:off x="5950868" y="4190684"/>
            <a:ext cx="975494" cy="974036"/>
          </a:xfrm>
          <a:prstGeom prst="ellipse">
            <a:avLst/>
          </a:prstGeom>
          <a:solidFill>
            <a:schemeClr val="accent3"/>
          </a:solidFill>
          <a:ln w="203200">
            <a:solidFill>
              <a:schemeClr val="bg2"/>
            </a:solidFill>
          </a:ln>
        </p:spPr>
        <p:txBody>
          <a:bodyPr vert="horz" wrap="square" lIns="91440" tIns="45720" rIns="91440" bIns="45720" numCol="1" anchor="ctr" anchorCtr="0" compatLnSpc="1"/>
          <a:lstStyle/>
          <a:p>
            <a:pPr lvl="0" algn="ctr"/>
            <a:endParaRPr lang="en-US" sz="1600" dirty="0"/>
          </a:p>
        </p:txBody>
      </p:sp>
      <p:sp>
        <p:nvSpPr>
          <p:cNvPr id="56" name="Oval 12"/>
          <p:cNvSpPr>
            <a:spLocks noChangeArrowheads="1"/>
          </p:cNvSpPr>
          <p:nvPr/>
        </p:nvSpPr>
        <p:spPr bwMode="auto">
          <a:xfrm>
            <a:off x="6963921" y="2419219"/>
            <a:ext cx="1554044" cy="1551722"/>
          </a:xfrm>
          <a:prstGeom prst="ellipse">
            <a:avLst/>
          </a:prstGeom>
          <a:solidFill>
            <a:schemeClr val="tx1">
              <a:lumMod val="65000"/>
              <a:lumOff val="35000"/>
            </a:schemeClr>
          </a:solidFill>
          <a:ln w="254000">
            <a:solidFill>
              <a:schemeClr val="bg2"/>
            </a:solidFill>
          </a:ln>
        </p:spPr>
        <p:txBody>
          <a:bodyPr vert="horz" wrap="square" lIns="91440" tIns="45720" rIns="91440" bIns="45720" numCol="1" anchor="ctr" anchorCtr="0" compatLnSpc="1"/>
          <a:lstStyle/>
          <a:p>
            <a:pPr algn="ctr"/>
            <a:endParaRPr lang="en-US" sz="3200" dirty="0">
              <a:solidFill>
                <a:schemeClr val="bg1"/>
              </a:solidFill>
              <a:latin typeface="FontAwesome" pitchFamily="2" charset="0"/>
            </a:endParaRPr>
          </a:p>
        </p:txBody>
      </p:sp>
      <p:sp>
        <p:nvSpPr>
          <p:cNvPr id="57" name="Oval 12"/>
          <p:cNvSpPr>
            <a:spLocks noChangeArrowheads="1"/>
          </p:cNvSpPr>
          <p:nvPr/>
        </p:nvSpPr>
        <p:spPr bwMode="auto">
          <a:xfrm>
            <a:off x="1272660" y="2555848"/>
            <a:ext cx="1030994" cy="1029454"/>
          </a:xfrm>
          <a:prstGeom prst="ellipse">
            <a:avLst/>
          </a:prstGeom>
          <a:solidFill>
            <a:schemeClr val="bg1">
              <a:lumMod val="50000"/>
            </a:schemeClr>
          </a:solidFill>
          <a:ln w="203200">
            <a:solidFill>
              <a:schemeClr val="bg2"/>
            </a:solidFill>
          </a:ln>
        </p:spPr>
        <p:txBody>
          <a:bodyPr vert="horz" wrap="square" lIns="91440" tIns="45720" rIns="91440" bIns="45720" numCol="1" anchor="ctr" anchorCtr="0" compatLnSpc="1"/>
          <a:lstStyle/>
          <a:p>
            <a:pPr algn="ctr"/>
            <a:endParaRPr lang="en-AU" dirty="0">
              <a:solidFill>
                <a:srgbClr val="FFFFFF"/>
              </a:solidFill>
              <a:latin typeface="FontAwesome" pitchFamily="2" charset="0"/>
            </a:endParaRPr>
          </a:p>
        </p:txBody>
      </p:sp>
      <p:sp>
        <p:nvSpPr>
          <p:cNvPr id="58" name="Oval 12"/>
          <p:cNvSpPr>
            <a:spLocks noChangeArrowheads="1"/>
          </p:cNvSpPr>
          <p:nvPr/>
        </p:nvSpPr>
        <p:spPr bwMode="auto">
          <a:xfrm>
            <a:off x="9217704" y="2708062"/>
            <a:ext cx="975494" cy="974036"/>
          </a:xfrm>
          <a:prstGeom prst="ellipse">
            <a:avLst/>
          </a:prstGeom>
          <a:solidFill>
            <a:schemeClr val="tx1">
              <a:lumMod val="85000"/>
              <a:lumOff val="15000"/>
            </a:schemeClr>
          </a:solidFill>
          <a:ln w="203200">
            <a:solidFill>
              <a:schemeClr val="bg2"/>
            </a:solidFill>
          </a:ln>
        </p:spPr>
        <p:txBody>
          <a:bodyPr vert="horz" wrap="square" lIns="91440" tIns="45720" rIns="91440" bIns="45720" numCol="1" anchor="ctr" anchorCtr="0" compatLnSpc="1"/>
          <a:lstStyle/>
          <a:p>
            <a:pPr algn="ctr"/>
            <a:endParaRPr lang="en-US" sz="1600" dirty="0">
              <a:solidFill>
                <a:srgbClr val="FFFFFF"/>
              </a:solidFill>
              <a:latin typeface="FontAwesome" pitchFamily="2" charset="0"/>
            </a:endParaRPr>
          </a:p>
        </p:txBody>
      </p:sp>
      <p:sp>
        <p:nvSpPr>
          <p:cNvPr id="70" name="Arc 62"/>
          <p:cNvSpPr/>
          <p:nvPr/>
        </p:nvSpPr>
        <p:spPr>
          <a:xfrm rot="20700000">
            <a:off x="7746268" y="3980678"/>
            <a:ext cx="1302508" cy="1302508"/>
          </a:xfrm>
          <a:prstGeom prst="arc">
            <a:avLst>
              <a:gd name="adj1" fmla="val 18216711"/>
              <a:gd name="adj2" fmla="val 745915"/>
            </a:avLst>
          </a:prstGeom>
          <a:ln w="127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1405"/>
          </a:p>
        </p:txBody>
      </p:sp>
      <p:sp>
        <p:nvSpPr>
          <p:cNvPr id="72" name="Arc 64"/>
          <p:cNvSpPr/>
          <p:nvPr/>
        </p:nvSpPr>
        <p:spPr>
          <a:xfrm rot="900000" flipH="1">
            <a:off x="1670052" y="4401151"/>
            <a:ext cx="1302508" cy="1302508"/>
          </a:xfrm>
          <a:prstGeom prst="arc">
            <a:avLst>
              <a:gd name="adj1" fmla="val 18216711"/>
              <a:gd name="adj2" fmla="val 745915"/>
            </a:avLst>
          </a:prstGeom>
          <a:ln w="127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1405"/>
          </a:p>
        </p:txBody>
      </p:sp>
      <p:sp>
        <p:nvSpPr>
          <p:cNvPr id="73" name="文本框 72"/>
          <p:cNvSpPr txBox="1"/>
          <p:nvPr/>
        </p:nvSpPr>
        <p:spPr>
          <a:xfrm>
            <a:off x="986232" y="4990558"/>
            <a:ext cx="1344926"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74" name="文本框 73"/>
          <p:cNvSpPr txBox="1"/>
          <p:nvPr/>
        </p:nvSpPr>
        <p:spPr>
          <a:xfrm>
            <a:off x="8397522" y="4553780"/>
            <a:ext cx="1344926"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75" name="文本框 74"/>
          <p:cNvSpPr txBox="1"/>
          <p:nvPr/>
        </p:nvSpPr>
        <p:spPr>
          <a:xfrm>
            <a:off x="2781068" y="2448173"/>
            <a:ext cx="1344926"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76" name="文本框 75"/>
          <p:cNvSpPr txBox="1"/>
          <p:nvPr/>
        </p:nvSpPr>
        <p:spPr>
          <a:xfrm>
            <a:off x="5985233" y="2217340"/>
            <a:ext cx="911730" cy="1246495"/>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79" name="文本框 78"/>
          <p:cNvSpPr txBox="1"/>
          <p:nvPr/>
        </p:nvSpPr>
        <p:spPr>
          <a:xfrm>
            <a:off x="10342982" y="2680952"/>
            <a:ext cx="911730" cy="1246495"/>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80" name="文本框 79"/>
          <p:cNvSpPr txBox="1"/>
          <p:nvPr/>
        </p:nvSpPr>
        <p:spPr>
          <a:xfrm>
            <a:off x="3062304" y="4059490"/>
            <a:ext cx="866603" cy="707886"/>
          </a:xfrm>
          <a:prstGeom prst="rect">
            <a:avLst/>
          </a:prstGeom>
          <a:noFill/>
        </p:spPr>
        <p:txBody>
          <a:bodyPr wrap="square" rtlCol="0">
            <a:spAutoFit/>
          </a:bodyPr>
          <a:lstStyle/>
          <a:p>
            <a:pPr algn="ctr"/>
            <a:r>
              <a:rPr lang="en-US" altLang="zh-CN" sz="2000" dirty="0">
                <a:solidFill>
                  <a:schemeClr val="bg1"/>
                </a:solidFill>
              </a:rPr>
              <a:t>Text here</a:t>
            </a:r>
            <a:endParaRPr lang="zh-CN" altLang="en-US" sz="2000" dirty="0">
              <a:solidFill>
                <a:schemeClr val="bg1"/>
              </a:solidFill>
            </a:endParaRPr>
          </a:p>
        </p:txBody>
      </p:sp>
      <p:sp>
        <p:nvSpPr>
          <p:cNvPr id="81" name="文本框 80"/>
          <p:cNvSpPr txBox="1"/>
          <p:nvPr/>
        </p:nvSpPr>
        <p:spPr>
          <a:xfrm>
            <a:off x="4743803" y="2201006"/>
            <a:ext cx="866603" cy="707886"/>
          </a:xfrm>
          <a:prstGeom prst="rect">
            <a:avLst/>
          </a:prstGeom>
          <a:noFill/>
        </p:spPr>
        <p:txBody>
          <a:bodyPr wrap="square" rtlCol="0">
            <a:spAutoFit/>
          </a:bodyPr>
          <a:lstStyle/>
          <a:p>
            <a:pPr algn="ctr"/>
            <a:r>
              <a:rPr lang="en-US" altLang="zh-CN" sz="2000" dirty="0">
                <a:solidFill>
                  <a:schemeClr val="bg1"/>
                </a:solidFill>
              </a:rPr>
              <a:t>Text here</a:t>
            </a:r>
            <a:endParaRPr lang="zh-CN" altLang="en-US" sz="2000" dirty="0">
              <a:solidFill>
                <a:schemeClr val="bg1"/>
              </a:solidFill>
            </a:endParaRPr>
          </a:p>
        </p:txBody>
      </p:sp>
      <p:sp>
        <p:nvSpPr>
          <p:cNvPr id="82" name="文本框 81"/>
          <p:cNvSpPr txBox="1"/>
          <p:nvPr/>
        </p:nvSpPr>
        <p:spPr>
          <a:xfrm>
            <a:off x="7304241" y="2779581"/>
            <a:ext cx="866603" cy="707886"/>
          </a:xfrm>
          <a:prstGeom prst="rect">
            <a:avLst/>
          </a:prstGeom>
          <a:noFill/>
        </p:spPr>
        <p:txBody>
          <a:bodyPr wrap="square" rtlCol="0">
            <a:spAutoFit/>
          </a:bodyPr>
          <a:lstStyle/>
          <a:p>
            <a:pPr algn="ctr"/>
            <a:r>
              <a:rPr lang="en-US" altLang="zh-CN" sz="2000" dirty="0">
                <a:solidFill>
                  <a:schemeClr val="bg1"/>
                </a:solidFill>
              </a:rPr>
              <a:t>Text here</a:t>
            </a:r>
            <a:endParaRPr lang="zh-CN" altLang="en-US" sz="2000" dirty="0">
              <a:solidFill>
                <a:schemeClr val="bg1"/>
              </a:solidFill>
            </a:endParaRPr>
          </a:p>
        </p:txBody>
      </p:sp>
      <p:sp>
        <p:nvSpPr>
          <p:cNvPr id="83" name="文本框 82"/>
          <p:cNvSpPr txBox="1"/>
          <p:nvPr/>
        </p:nvSpPr>
        <p:spPr>
          <a:xfrm>
            <a:off x="9272149" y="2871913"/>
            <a:ext cx="866603" cy="584775"/>
          </a:xfrm>
          <a:prstGeom prst="rect">
            <a:avLst/>
          </a:prstGeom>
          <a:noFill/>
        </p:spPr>
        <p:txBody>
          <a:bodyPr wrap="square" rtlCol="0">
            <a:spAutoFit/>
          </a:bodyPr>
          <a:lstStyle/>
          <a:p>
            <a:pPr algn="ctr"/>
            <a:r>
              <a:rPr lang="en-US" altLang="zh-CN" sz="1600" dirty="0">
                <a:solidFill>
                  <a:schemeClr val="bg1"/>
                </a:solidFill>
              </a:rPr>
              <a:t>Text here</a:t>
            </a:r>
            <a:endParaRPr lang="zh-CN" altLang="en-US" sz="1600" dirty="0">
              <a:solidFill>
                <a:schemeClr val="bg1"/>
              </a:solidFill>
            </a:endParaRPr>
          </a:p>
        </p:txBody>
      </p:sp>
      <p:sp>
        <p:nvSpPr>
          <p:cNvPr id="84" name="文本框 83"/>
          <p:cNvSpPr txBox="1"/>
          <p:nvPr/>
        </p:nvSpPr>
        <p:spPr>
          <a:xfrm>
            <a:off x="1326869" y="2758196"/>
            <a:ext cx="866603" cy="584775"/>
          </a:xfrm>
          <a:prstGeom prst="rect">
            <a:avLst/>
          </a:prstGeom>
          <a:noFill/>
        </p:spPr>
        <p:txBody>
          <a:bodyPr wrap="square" rtlCol="0">
            <a:spAutoFit/>
          </a:bodyPr>
          <a:lstStyle/>
          <a:p>
            <a:pPr algn="ctr"/>
            <a:r>
              <a:rPr lang="en-US" altLang="zh-CN" sz="1600" dirty="0">
                <a:solidFill>
                  <a:schemeClr val="bg1"/>
                </a:solidFill>
              </a:rPr>
              <a:t>Text here</a:t>
            </a:r>
            <a:endParaRPr lang="zh-CN" altLang="en-US" sz="1600" dirty="0">
              <a:solidFill>
                <a:schemeClr val="bg1"/>
              </a:solidFill>
            </a:endParaRPr>
          </a:p>
        </p:txBody>
      </p:sp>
      <p:sp>
        <p:nvSpPr>
          <p:cNvPr id="85" name="文本框 84"/>
          <p:cNvSpPr txBox="1"/>
          <p:nvPr/>
        </p:nvSpPr>
        <p:spPr>
          <a:xfrm>
            <a:off x="6025394" y="4359371"/>
            <a:ext cx="866603" cy="584775"/>
          </a:xfrm>
          <a:prstGeom prst="rect">
            <a:avLst/>
          </a:prstGeom>
          <a:noFill/>
        </p:spPr>
        <p:txBody>
          <a:bodyPr wrap="square" rtlCol="0">
            <a:spAutoFit/>
          </a:bodyPr>
          <a:lstStyle/>
          <a:p>
            <a:pPr algn="ctr"/>
            <a:r>
              <a:rPr lang="en-US" altLang="zh-CN" sz="1600" dirty="0">
                <a:solidFill>
                  <a:schemeClr val="bg1"/>
                </a:solidFill>
              </a:rPr>
              <a:t>Text here</a:t>
            </a:r>
            <a:endParaRPr lang="zh-CN" altLang="en-US" sz="1600"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ED20C"/>
        </a:solidFill>
        <a:effectLst/>
      </p:bgPr>
    </p:bg>
    <p:spTree>
      <p:nvGrpSpPr>
        <p:cNvPr id="1" name=""/>
        <p:cNvGrpSpPr/>
        <p:nvPr/>
      </p:nvGrpSpPr>
      <p:grpSpPr>
        <a:xfrm>
          <a:off x="0" y="0"/>
          <a:ext cx="0" cy="0"/>
          <a:chOff x="0" y="0"/>
          <a:chExt cx="0" cy="0"/>
        </a:xfrm>
      </p:grpSpPr>
      <p:sp>
        <p:nvSpPr>
          <p:cNvPr id="8" name="圆角矩形 7"/>
          <p:cNvSpPr/>
          <p:nvPr/>
        </p:nvSpPr>
        <p:spPr>
          <a:xfrm>
            <a:off x="1102614" y="268371"/>
            <a:ext cx="793242" cy="748342"/>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150930" y="410449"/>
            <a:ext cx="652689" cy="464187"/>
            <a:chOff x="1743075" y="720725"/>
            <a:chExt cx="5573713" cy="3963988"/>
          </a:xfrm>
          <a:solidFill>
            <a:schemeClr val="bg1"/>
          </a:solidFill>
        </p:grpSpPr>
        <p:sp>
          <p:nvSpPr>
            <p:cNvPr id="16" name="Freeform 27"/>
            <p:cNvSpPr/>
            <p:nvPr/>
          </p:nvSpPr>
          <p:spPr bwMode="auto">
            <a:xfrm>
              <a:off x="1743075" y="720725"/>
              <a:ext cx="5573713" cy="2676525"/>
            </a:xfrm>
            <a:custGeom>
              <a:avLst/>
              <a:gdLst>
                <a:gd name="T0" fmla="*/ 944 w 2050"/>
                <a:gd name="T1" fmla="*/ 28 h 988"/>
                <a:gd name="T2" fmla="*/ 1101 w 2050"/>
                <a:gd name="T3" fmla="*/ 25 h 988"/>
                <a:gd name="T4" fmla="*/ 2021 w 2050"/>
                <a:gd name="T5" fmla="*/ 464 h 988"/>
                <a:gd name="T6" fmla="*/ 2049 w 2050"/>
                <a:gd name="T7" fmla="*/ 497 h 988"/>
                <a:gd name="T8" fmla="*/ 2022 w 2050"/>
                <a:gd name="T9" fmla="*/ 526 h 988"/>
                <a:gd name="T10" fmla="*/ 1090 w 2050"/>
                <a:gd name="T11" fmla="*/ 970 h 988"/>
                <a:gd name="T12" fmla="*/ 966 w 2050"/>
                <a:gd name="T13" fmla="*/ 973 h 988"/>
                <a:gd name="T14" fmla="*/ 637 w 2050"/>
                <a:gd name="T15" fmla="*/ 817 h 988"/>
                <a:gd name="T16" fmla="*/ 573 w 2050"/>
                <a:gd name="T17" fmla="*/ 784 h 988"/>
                <a:gd name="T18" fmla="*/ 579 w 2050"/>
                <a:gd name="T19" fmla="*/ 763 h 988"/>
                <a:gd name="T20" fmla="*/ 972 w 2050"/>
                <a:gd name="T21" fmla="*/ 559 h 988"/>
                <a:gd name="T22" fmla="*/ 1099 w 2050"/>
                <a:gd name="T23" fmla="*/ 550 h 988"/>
                <a:gd name="T24" fmla="*/ 1138 w 2050"/>
                <a:gd name="T25" fmla="*/ 500 h 988"/>
                <a:gd name="T26" fmla="*/ 1110 w 2050"/>
                <a:gd name="T27" fmla="*/ 448 h 988"/>
                <a:gd name="T28" fmla="*/ 996 w 2050"/>
                <a:gd name="T29" fmla="*/ 427 h 988"/>
                <a:gd name="T30" fmla="*/ 922 w 2050"/>
                <a:gd name="T31" fmla="*/ 466 h 988"/>
                <a:gd name="T32" fmla="*/ 916 w 2050"/>
                <a:gd name="T33" fmla="*/ 516 h 988"/>
                <a:gd name="T34" fmla="*/ 521 w 2050"/>
                <a:gd name="T35" fmla="*/ 721 h 988"/>
                <a:gd name="T36" fmla="*/ 500 w 2050"/>
                <a:gd name="T37" fmla="*/ 749 h 988"/>
                <a:gd name="T38" fmla="*/ 269 w 2050"/>
                <a:gd name="T39" fmla="*/ 641 h 988"/>
                <a:gd name="T40" fmla="*/ 28 w 2050"/>
                <a:gd name="T41" fmla="*/ 526 h 988"/>
                <a:gd name="T42" fmla="*/ 1 w 2050"/>
                <a:gd name="T43" fmla="*/ 493 h 988"/>
                <a:gd name="T44" fmla="*/ 31 w 2050"/>
                <a:gd name="T45" fmla="*/ 463 h 988"/>
                <a:gd name="T46" fmla="*/ 944 w 2050"/>
                <a:gd name="T47" fmla="*/ 2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0" h="988">
                  <a:moveTo>
                    <a:pt x="944" y="28"/>
                  </a:moveTo>
                  <a:cubicBezTo>
                    <a:pt x="992" y="1"/>
                    <a:pt x="1053" y="0"/>
                    <a:pt x="1101" y="25"/>
                  </a:cubicBezTo>
                  <a:cubicBezTo>
                    <a:pt x="1408" y="172"/>
                    <a:pt x="1715" y="318"/>
                    <a:pt x="2021" y="464"/>
                  </a:cubicBezTo>
                  <a:cubicBezTo>
                    <a:pt x="2035" y="470"/>
                    <a:pt x="2050" y="481"/>
                    <a:pt x="2049" y="497"/>
                  </a:cubicBezTo>
                  <a:cubicBezTo>
                    <a:pt x="2047" y="512"/>
                    <a:pt x="2034" y="521"/>
                    <a:pt x="2022" y="526"/>
                  </a:cubicBezTo>
                  <a:cubicBezTo>
                    <a:pt x="1711" y="674"/>
                    <a:pt x="1400" y="822"/>
                    <a:pt x="1090" y="970"/>
                  </a:cubicBezTo>
                  <a:cubicBezTo>
                    <a:pt x="1051" y="988"/>
                    <a:pt x="1005" y="988"/>
                    <a:pt x="966" y="973"/>
                  </a:cubicBezTo>
                  <a:cubicBezTo>
                    <a:pt x="856" y="921"/>
                    <a:pt x="747" y="869"/>
                    <a:pt x="637" y="817"/>
                  </a:cubicBezTo>
                  <a:cubicBezTo>
                    <a:pt x="616" y="806"/>
                    <a:pt x="594" y="797"/>
                    <a:pt x="573" y="784"/>
                  </a:cubicBezTo>
                  <a:cubicBezTo>
                    <a:pt x="567" y="777"/>
                    <a:pt x="570" y="766"/>
                    <a:pt x="579" y="763"/>
                  </a:cubicBezTo>
                  <a:cubicBezTo>
                    <a:pt x="710" y="695"/>
                    <a:pt x="841" y="627"/>
                    <a:pt x="972" y="559"/>
                  </a:cubicBezTo>
                  <a:cubicBezTo>
                    <a:pt x="1013" y="572"/>
                    <a:pt x="1060" y="570"/>
                    <a:pt x="1099" y="550"/>
                  </a:cubicBezTo>
                  <a:cubicBezTo>
                    <a:pt x="1118" y="540"/>
                    <a:pt x="1136" y="523"/>
                    <a:pt x="1138" y="500"/>
                  </a:cubicBezTo>
                  <a:cubicBezTo>
                    <a:pt x="1141" y="479"/>
                    <a:pt x="1126" y="460"/>
                    <a:pt x="1110" y="448"/>
                  </a:cubicBezTo>
                  <a:cubicBezTo>
                    <a:pt x="1077" y="426"/>
                    <a:pt x="1035" y="421"/>
                    <a:pt x="996" y="427"/>
                  </a:cubicBezTo>
                  <a:cubicBezTo>
                    <a:pt x="968" y="432"/>
                    <a:pt x="940" y="443"/>
                    <a:pt x="922" y="466"/>
                  </a:cubicBezTo>
                  <a:cubicBezTo>
                    <a:pt x="911" y="480"/>
                    <a:pt x="908" y="499"/>
                    <a:pt x="916" y="516"/>
                  </a:cubicBezTo>
                  <a:cubicBezTo>
                    <a:pt x="784" y="584"/>
                    <a:pt x="652" y="652"/>
                    <a:pt x="521" y="721"/>
                  </a:cubicBezTo>
                  <a:cubicBezTo>
                    <a:pt x="509" y="725"/>
                    <a:pt x="500" y="736"/>
                    <a:pt x="500" y="749"/>
                  </a:cubicBezTo>
                  <a:cubicBezTo>
                    <a:pt x="422" y="715"/>
                    <a:pt x="346" y="677"/>
                    <a:pt x="269" y="641"/>
                  </a:cubicBezTo>
                  <a:cubicBezTo>
                    <a:pt x="189" y="602"/>
                    <a:pt x="108" y="564"/>
                    <a:pt x="28" y="526"/>
                  </a:cubicBezTo>
                  <a:cubicBezTo>
                    <a:pt x="15" y="520"/>
                    <a:pt x="0" y="509"/>
                    <a:pt x="1" y="493"/>
                  </a:cubicBezTo>
                  <a:cubicBezTo>
                    <a:pt x="3" y="478"/>
                    <a:pt x="18" y="469"/>
                    <a:pt x="31" y="463"/>
                  </a:cubicBezTo>
                  <a:cubicBezTo>
                    <a:pt x="335" y="318"/>
                    <a:pt x="640" y="173"/>
                    <a:pt x="944" y="2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7" name="Freeform 28"/>
            <p:cNvSpPr/>
            <p:nvPr/>
          </p:nvSpPr>
          <p:spPr bwMode="auto">
            <a:xfrm>
              <a:off x="2773363" y="2760663"/>
              <a:ext cx="236538" cy="971550"/>
            </a:xfrm>
            <a:custGeom>
              <a:avLst/>
              <a:gdLst>
                <a:gd name="T0" fmla="*/ 0 w 87"/>
                <a:gd name="T1" fmla="*/ 0 h 359"/>
                <a:gd name="T2" fmla="*/ 87 w 87"/>
                <a:gd name="T3" fmla="*/ 42 h 359"/>
                <a:gd name="T4" fmla="*/ 48 w 87"/>
                <a:gd name="T5" fmla="*/ 359 h 359"/>
                <a:gd name="T6" fmla="*/ 0 w 87"/>
                <a:gd name="T7" fmla="*/ 252 h 359"/>
                <a:gd name="T8" fmla="*/ 0 w 87"/>
                <a:gd name="T9" fmla="*/ 0 h 359"/>
              </a:gdLst>
              <a:ahLst/>
              <a:cxnLst>
                <a:cxn ang="0">
                  <a:pos x="T0" y="T1"/>
                </a:cxn>
                <a:cxn ang="0">
                  <a:pos x="T2" y="T3"/>
                </a:cxn>
                <a:cxn ang="0">
                  <a:pos x="T4" y="T5"/>
                </a:cxn>
                <a:cxn ang="0">
                  <a:pos x="T6" y="T7"/>
                </a:cxn>
                <a:cxn ang="0">
                  <a:pos x="T8" y="T9"/>
                </a:cxn>
              </a:cxnLst>
              <a:rect l="0" t="0" r="r" b="b"/>
              <a:pathLst>
                <a:path w="87" h="359">
                  <a:moveTo>
                    <a:pt x="0" y="0"/>
                  </a:moveTo>
                  <a:cubicBezTo>
                    <a:pt x="29" y="14"/>
                    <a:pt x="58" y="28"/>
                    <a:pt x="87" y="42"/>
                  </a:cubicBezTo>
                  <a:cubicBezTo>
                    <a:pt x="74" y="148"/>
                    <a:pt x="61" y="253"/>
                    <a:pt x="48" y="359"/>
                  </a:cubicBezTo>
                  <a:cubicBezTo>
                    <a:pt x="23" y="328"/>
                    <a:pt x="0" y="293"/>
                    <a:pt x="0" y="252"/>
                  </a:cubicBezTo>
                  <a:cubicBezTo>
                    <a:pt x="1" y="168"/>
                    <a:pt x="0" y="84"/>
                    <a:pt x="0" y="0"/>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9" name="Freeform 29"/>
            <p:cNvSpPr/>
            <p:nvPr/>
          </p:nvSpPr>
          <p:spPr bwMode="auto">
            <a:xfrm>
              <a:off x="3363913" y="2768600"/>
              <a:ext cx="2900363" cy="1693863"/>
            </a:xfrm>
            <a:custGeom>
              <a:avLst/>
              <a:gdLst>
                <a:gd name="T0" fmla="*/ 496 w 1067"/>
                <a:gd name="T1" fmla="*/ 275 h 625"/>
                <a:gd name="T2" fmla="*/ 1067 w 1067"/>
                <a:gd name="T3" fmla="*/ 0 h 625"/>
                <a:gd name="T4" fmla="*/ 1067 w 1067"/>
                <a:gd name="T5" fmla="*/ 253 h 625"/>
                <a:gd name="T6" fmla="*/ 1022 w 1067"/>
                <a:gd name="T7" fmla="*/ 353 h 625"/>
                <a:gd name="T8" fmla="*/ 871 w 1067"/>
                <a:gd name="T9" fmla="*/ 479 h 625"/>
                <a:gd name="T10" fmla="*/ 285 w 1067"/>
                <a:gd name="T11" fmla="*/ 591 h 625"/>
                <a:gd name="T12" fmla="*/ 52 w 1067"/>
                <a:gd name="T13" fmla="*/ 518 h 625"/>
                <a:gd name="T14" fmla="*/ 0 w 1067"/>
                <a:gd name="T15" fmla="*/ 101 h 625"/>
                <a:gd name="T16" fmla="*/ 356 w 1067"/>
                <a:gd name="T17" fmla="*/ 273 h 625"/>
                <a:gd name="T18" fmla="*/ 496 w 1067"/>
                <a:gd name="T19" fmla="*/ 27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7" h="625">
                  <a:moveTo>
                    <a:pt x="496" y="275"/>
                  </a:moveTo>
                  <a:cubicBezTo>
                    <a:pt x="686" y="184"/>
                    <a:pt x="876" y="92"/>
                    <a:pt x="1067" y="0"/>
                  </a:cubicBezTo>
                  <a:cubicBezTo>
                    <a:pt x="1066" y="85"/>
                    <a:pt x="1067" y="169"/>
                    <a:pt x="1067" y="253"/>
                  </a:cubicBezTo>
                  <a:cubicBezTo>
                    <a:pt x="1065" y="291"/>
                    <a:pt x="1044" y="324"/>
                    <a:pt x="1022" y="353"/>
                  </a:cubicBezTo>
                  <a:cubicBezTo>
                    <a:pt x="980" y="404"/>
                    <a:pt x="927" y="445"/>
                    <a:pt x="871" y="479"/>
                  </a:cubicBezTo>
                  <a:cubicBezTo>
                    <a:pt x="697" y="583"/>
                    <a:pt x="486" y="625"/>
                    <a:pt x="285" y="591"/>
                  </a:cubicBezTo>
                  <a:cubicBezTo>
                    <a:pt x="204" y="578"/>
                    <a:pt x="126" y="552"/>
                    <a:pt x="52" y="518"/>
                  </a:cubicBezTo>
                  <a:cubicBezTo>
                    <a:pt x="34" y="379"/>
                    <a:pt x="17" y="240"/>
                    <a:pt x="0" y="101"/>
                  </a:cubicBezTo>
                  <a:cubicBezTo>
                    <a:pt x="118" y="159"/>
                    <a:pt x="238" y="216"/>
                    <a:pt x="356" y="273"/>
                  </a:cubicBezTo>
                  <a:cubicBezTo>
                    <a:pt x="400" y="295"/>
                    <a:pt x="452" y="297"/>
                    <a:pt x="496" y="275"/>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23" name="Freeform 30"/>
            <p:cNvSpPr/>
            <p:nvPr/>
          </p:nvSpPr>
          <p:spPr bwMode="auto">
            <a:xfrm>
              <a:off x="2974975" y="2955925"/>
              <a:ext cx="404813" cy="1728788"/>
            </a:xfrm>
            <a:custGeom>
              <a:avLst/>
              <a:gdLst>
                <a:gd name="T0" fmla="*/ 0 w 149"/>
                <a:gd name="T1" fmla="*/ 568 h 638"/>
                <a:gd name="T2" fmla="*/ 74 w 149"/>
                <a:gd name="T3" fmla="*/ 0 h 638"/>
                <a:gd name="T4" fmla="*/ 145 w 149"/>
                <a:gd name="T5" fmla="*/ 538 h 638"/>
                <a:gd name="T6" fmla="*/ 149 w 149"/>
                <a:gd name="T7" fmla="*/ 572 h 638"/>
                <a:gd name="T8" fmla="*/ 101 w 149"/>
                <a:gd name="T9" fmla="*/ 629 h 638"/>
                <a:gd name="T10" fmla="*/ 27 w 149"/>
                <a:gd name="T11" fmla="*/ 617 h 638"/>
                <a:gd name="T12" fmla="*/ 0 w 149"/>
                <a:gd name="T13" fmla="*/ 568 h 638"/>
              </a:gdLst>
              <a:ahLst/>
              <a:cxnLst>
                <a:cxn ang="0">
                  <a:pos x="T0" y="T1"/>
                </a:cxn>
                <a:cxn ang="0">
                  <a:pos x="T2" y="T3"/>
                </a:cxn>
                <a:cxn ang="0">
                  <a:pos x="T4" y="T5"/>
                </a:cxn>
                <a:cxn ang="0">
                  <a:pos x="T6" y="T7"/>
                </a:cxn>
                <a:cxn ang="0">
                  <a:pos x="T8" y="T9"/>
                </a:cxn>
                <a:cxn ang="0">
                  <a:pos x="T10" y="T11"/>
                </a:cxn>
                <a:cxn ang="0">
                  <a:pos x="T12" y="T13"/>
                </a:cxn>
              </a:cxnLst>
              <a:rect l="0" t="0" r="r" b="b"/>
              <a:pathLst>
                <a:path w="149" h="638">
                  <a:moveTo>
                    <a:pt x="0" y="568"/>
                  </a:moveTo>
                  <a:cubicBezTo>
                    <a:pt x="24" y="379"/>
                    <a:pt x="49" y="190"/>
                    <a:pt x="74" y="0"/>
                  </a:cubicBezTo>
                  <a:cubicBezTo>
                    <a:pt x="98" y="180"/>
                    <a:pt x="121" y="359"/>
                    <a:pt x="145" y="538"/>
                  </a:cubicBezTo>
                  <a:cubicBezTo>
                    <a:pt x="146" y="549"/>
                    <a:pt x="148" y="560"/>
                    <a:pt x="149" y="572"/>
                  </a:cubicBezTo>
                  <a:cubicBezTo>
                    <a:pt x="142" y="596"/>
                    <a:pt x="126" y="620"/>
                    <a:pt x="101" y="629"/>
                  </a:cubicBezTo>
                  <a:cubicBezTo>
                    <a:pt x="77" y="638"/>
                    <a:pt x="47" y="635"/>
                    <a:pt x="27" y="617"/>
                  </a:cubicBezTo>
                  <a:cubicBezTo>
                    <a:pt x="13" y="605"/>
                    <a:pt x="2" y="587"/>
                    <a:pt x="0" y="56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grpSp>
      <p:sp>
        <p:nvSpPr>
          <p:cNvPr id="35" name="文本框 34"/>
          <p:cNvSpPr txBox="1"/>
          <p:nvPr/>
        </p:nvSpPr>
        <p:spPr>
          <a:xfrm>
            <a:off x="576999" y="302224"/>
            <a:ext cx="4959929"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课题研究的进展</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545910" y="642542"/>
            <a:ext cx="5022106" cy="276999"/>
          </a:xfrm>
          <a:prstGeom prst="snip1Rect">
            <a:avLst>
              <a:gd name="adj" fmla="val 0"/>
            </a:avLst>
          </a:prstGeom>
          <a:noFill/>
          <a:ln w="28575">
            <a:noFill/>
          </a:ln>
        </p:spPr>
        <p:txBody>
          <a:bodyPr wrap="square" rtlCol="0">
            <a:spAutoFit/>
          </a:bodyPr>
          <a:lstStyle/>
          <a:p>
            <a:pPr algn="ctr"/>
            <a:r>
              <a:rPr lang="en-US" altLang="zh-CN" sz="12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The Research Progress</a:t>
            </a:r>
            <a:endParaRPr lang="zh-CN" altLang="en-US" sz="12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
        <p:nvSpPr>
          <p:cNvPr id="120" name="Oval 97"/>
          <p:cNvSpPr>
            <a:spLocks noChangeAspect="1"/>
          </p:cNvSpPr>
          <p:nvPr/>
        </p:nvSpPr>
        <p:spPr>
          <a:xfrm>
            <a:off x="3656806" y="2656321"/>
            <a:ext cx="663110" cy="663110"/>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FontAwesome" pitchFamily="2" charset="0"/>
            </a:endParaRPr>
          </a:p>
        </p:txBody>
      </p:sp>
      <p:sp>
        <p:nvSpPr>
          <p:cNvPr id="123" name="Oval 100"/>
          <p:cNvSpPr>
            <a:spLocks noChangeAspect="1"/>
          </p:cNvSpPr>
          <p:nvPr/>
        </p:nvSpPr>
        <p:spPr>
          <a:xfrm>
            <a:off x="3656806" y="4409392"/>
            <a:ext cx="663110" cy="663110"/>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FontAwesome" pitchFamily="2" charset="0"/>
            </a:endParaRPr>
          </a:p>
        </p:txBody>
      </p:sp>
      <p:sp>
        <p:nvSpPr>
          <p:cNvPr id="126" name="Oval 105"/>
          <p:cNvSpPr>
            <a:spLocks noChangeAspect="1"/>
          </p:cNvSpPr>
          <p:nvPr/>
        </p:nvSpPr>
        <p:spPr>
          <a:xfrm>
            <a:off x="7816875" y="2653065"/>
            <a:ext cx="663110" cy="663110"/>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AU" dirty="0">
              <a:solidFill>
                <a:srgbClr val="FFFFFF"/>
              </a:solidFill>
              <a:latin typeface="FontAwesome" pitchFamily="2" charset="0"/>
            </a:endParaRPr>
          </a:p>
        </p:txBody>
      </p:sp>
      <p:sp>
        <p:nvSpPr>
          <p:cNvPr id="129" name="Oval 108"/>
          <p:cNvSpPr>
            <a:spLocks noChangeAspect="1"/>
          </p:cNvSpPr>
          <p:nvPr/>
        </p:nvSpPr>
        <p:spPr>
          <a:xfrm>
            <a:off x="7816875" y="4382940"/>
            <a:ext cx="663110" cy="66311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FontAwesome" pitchFamily="2" charset="0"/>
            </a:endParaRPr>
          </a:p>
        </p:txBody>
      </p:sp>
      <p:sp>
        <p:nvSpPr>
          <p:cNvPr id="130" name="Block Arc 83"/>
          <p:cNvSpPr/>
          <p:nvPr/>
        </p:nvSpPr>
        <p:spPr>
          <a:xfrm>
            <a:off x="4882480" y="1781877"/>
            <a:ext cx="2427042" cy="2427041"/>
          </a:xfrm>
          <a:prstGeom prst="blockArc">
            <a:avLst>
              <a:gd name="adj1" fmla="val 10799501"/>
              <a:gd name="adj2" fmla="val 2383"/>
              <a:gd name="adj3" fmla="val 28902"/>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1" name="Block Arc 85"/>
          <p:cNvSpPr/>
          <p:nvPr/>
        </p:nvSpPr>
        <p:spPr>
          <a:xfrm flipV="1">
            <a:off x="4882480" y="3524690"/>
            <a:ext cx="2427042" cy="2427041"/>
          </a:xfrm>
          <a:prstGeom prst="blockArc">
            <a:avLst>
              <a:gd name="adj1" fmla="val 10799501"/>
              <a:gd name="adj2" fmla="val 2383"/>
              <a:gd name="adj3" fmla="val 28902"/>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2" name="TextBox 5"/>
          <p:cNvSpPr txBox="1"/>
          <p:nvPr/>
        </p:nvSpPr>
        <p:spPr>
          <a:xfrm>
            <a:off x="5037668" y="2546250"/>
            <a:ext cx="452017" cy="369332"/>
          </a:xfrm>
          <a:prstGeom prst="rect">
            <a:avLst/>
          </a:prstGeom>
          <a:noFill/>
        </p:spPr>
        <p:txBody>
          <a:bodyPr wrap="none" rtlCol="0">
            <a:spAutoFit/>
          </a:bodyPr>
          <a:lstStyle/>
          <a:p>
            <a:pPr algn="ctr"/>
            <a:r>
              <a:rPr lang="en-US" dirty="0">
                <a:solidFill>
                  <a:schemeClr val="bg1"/>
                </a:solidFill>
                <a:latin typeface="微软雅黑" panose="020B0503020204020204" pitchFamily="34" charset="-122"/>
                <a:ea typeface="微软雅黑" panose="020B0503020204020204" pitchFamily="34" charset="-122"/>
                <a:cs typeface="Roboto black"/>
              </a:rPr>
              <a:t>01</a:t>
            </a:r>
          </a:p>
        </p:txBody>
      </p:sp>
      <p:sp>
        <p:nvSpPr>
          <p:cNvPr id="133" name="TextBox 45"/>
          <p:cNvSpPr txBox="1"/>
          <p:nvPr/>
        </p:nvSpPr>
        <p:spPr>
          <a:xfrm>
            <a:off x="5037668" y="4790829"/>
            <a:ext cx="452017" cy="369332"/>
          </a:xfrm>
          <a:prstGeom prst="rect">
            <a:avLst/>
          </a:prstGeom>
          <a:noFill/>
        </p:spPr>
        <p:txBody>
          <a:bodyPr wrap="none" rtlCol="0">
            <a:spAutoFit/>
          </a:bodyPr>
          <a:lstStyle/>
          <a:p>
            <a:pPr algn="ctr"/>
            <a:r>
              <a:rPr lang="en-US" dirty="0">
                <a:solidFill>
                  <a:schemeClr val="bg1"/>
                </a:solidFill>
                <a:latin typeface="微软雅黑" panose="020B0503020204020204" pitchFamily="34" charset="-122"/>
                <a:ea typeface="微软雅黑" panose="020B0503020204020204" pitchFamily="34" charset="-122"/>
                <a:cs typeface="Roboto black"/>
              </a:rPr>
              <a:t>03</a:t>
            </a:r>
          </a:p>
        </p:txBody>
      </p:sp>
      <p:sp>
        <p:nvSpPr>
          <p:cNvPr id="135" name="Block Arc 32"/>
          <p:cNvSpPr/>
          <p:nvPr/>
        </p:nvSpPr>
        <p:spPr>
          <a:xfrm flipH="1" flipV="1">
            <a:off x="4882480" y="1781877"/>
            <a:ext cx="2427042" cy="2427041"/>
          </a:xfrm>
          <a:prstGeom prst="blockArc">
            <a:avLst>
              <a:gd name="adj1" fmla="val 16207320"/>
              <a:gd name="adj2" fmla="val 2383"/>
              <a:gd name="adj3" fmla="val 28902"/>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6" name="Block Arc 84"/>
          <p:cNvSpPr/>
          <p:nvPr/>
        </p:nvSpPr>
        <p:spPr>
          <a:xfrm>
            <a:off x="4882480" y="3524692"/>
            <a:ext cx="2427042" cy="2427041"/>
          </a:xfrm>
          <a:prstGeom prst="blockArc">
            <a:avLst>
              <a:gd name="adj1" fmla="val 16191736"/>
              <a:gd name="adj2" fmla="val 2383"/>
              <a:gd name="adj3" fmla="val 28902"/>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7" name="TextBox 46"/>
          <p:cNvSpPr txBox="1"/>
          <p:nvPr/>
        </p:nvSpPr>
        <p:spPr>
          <a:xfrm>
            <a:off x="6702779" y="4292884"/>
            <a:ext cx="452017" cy="369332"/>
          </a:xfrm>
          <a:prstGeom prst="rect">
            <a:avLst/>
          </a:prstGeom>
          <a:noFill/>
        </p:spPr>
        <p:txBody>
          <a:bodyPr wrap="none" rtlCol="0">
            <a:spAutoFit/>
          </a:bodyPr>
          <a:lstStyle/>
          <a:p>
            <a:pPr algn="ctr"/>
            <a:r>
              <a:rPr lang="en-US" dirty="0">
                <a:solidFill>
                  <a:schemeClr val="bg1"/>
                </a:solidFill>
                <a:latin typeface="微软雅黑" panose="020B0503020204020204" pitchFamily="34" charset="-122"/>
                <a:ea typeface="微软雅黑" panose="020B0503020204020204" pitchFamily="34" charset="-122"/>
                <a:cs typeface="Roboto black"/>
              </a:rPr>
              <a:t>04</a:t>
            </a:r>
          </a:p>
        </p:txBody>
      </p:sp>
      <p:sp>
        <p:nvSpPr>
          <p:cNvPr id="139" name="Block Arc 30"/>
          <p:cNvSpPr/>
          <p:nvPr/>
        </p:nvSpPr>
        <p:spPr>
          <a:xfrm flipH="1">
            <a:off x="4882480" y="3524692"/>
            <a:ext cx="2427042" cy="2427041"/>
          </a:xfrm>
          <a:prstGeom prst="blockArc">
            <a:avLst>
              <a:gd name="adj1" fmla="val 16207320"/>
              <a:gd name="adj2" fmla="val 2383"/>
              <a:gd name="adj3" fmla="val 28902"/>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0" name="Block Arc 31"/>
          <p:cNvSpPr/>
          <p:nvPr/>
        </p:nvSpPr>
        <p:spPr>
          <a:xfrm flipV="1">
            <a:off x="4882480" y="1781877"/>
            <a:ext cx="2427042" cy="2427041"/>
          </a:xfrm>
          <a:prstGeom prst="blockArc">
            <a:avLst>
              <a:gd name="adj1" fmla="val 16191736"/>
              <a:gd name="adj2" fmla="val 2383"/>
              <a:gd name="adj3" fmla="val 28902"/>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1" name="TextBox 44"/>
          <p:cNvSpPr txBox="1"/>
          <p:nvPr/>
        </p:nvSpPr>
        <p:spPr>
          <a:xfrm>
            <a:off x="6702779" y="3060954"/>
            <a:ext cx="452017" cy="369332"/>
          </a:xfrm>
          <a:prstGeom prst="rect">
            <a:avLst/>
          </a:prstGeom>
          <a:noFill/>
        </p:spPr>
        <p:txBody>
          <a:bodyPr wrap="none" rtlCol="0">
            <a:spAutoFit/>
          </a:bodyPr>
          <a:lstStyle/>
          <a:p>
            <a:pPr algn="ctr"/>
            <a:r>
              <a:rPr lang="en-US" dirty="0">
                <a:solidFill>
                  <a:schemeClr val="bg1"/>
                </a:solidFill>
                <a:latin typeface="微软雅黑" panose="020B0503020204020204" pitchFamily="34" charset="-122"/>
                <a:ea typeface="微软雅黑" panose="020B0503020204020204" pitchFamily="34" charset="-122"/>
                <a:cs typeface="Roboto black"/>
              </a:rPr>
              <a:t>02</a:t>
            </a:r>
          </a:p>
        </p:txBody>
      </p:sp>
      <p:sp>
        <p:nvSpPr>
          <p:cNvPr id="142" name="文本框 141"/>
          <p:cNvSpPr txBox="1"/>
          <p:nvPr/>
        </p:nvSpPr>
        <p:spPr>
          <a:xfrm>
            <a:off x="3656806" y="2809338"/>
            <a:ext cx="607843" cy="350563"/>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143" name="文本框 142"/>
          <p:cNvSpPr txBox="1"/>
          <p:nvPr/>
        </p:nvSpPr>
        <p:spPr>
          <a:xfrm>
            <a:off x="7844508" y="2809338"/>
            <a:ext cx="607843" cy="350563"/>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144" name="文本框 143"/>
          <p:cNvSpPr txBox="1"/>
          <p:nvPr/>
        </p:nvSpPr>
        <p:spPr>
          <a:xfrm>
            <a:off x="3656806" y="4529696"/>
            <a:ext cx="607843" cy="350563"/>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145" name="文本框 144"/>
          <p:cNvSpPr txBox="1"/>
          <p:nvPr/>
        </p:nvSpPr>
        <p:spPr>
          <a:xfrm>
            <a:off x="7844508" y="4529696"/>
            <a:ext cx="607843" cy="350563"/>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146" name="文本框 145"/>
          <p:cNvSpPr txBox="1"/>
          <p:nvPr/>
        </p:nvSpPr>
        <p:spPr>
          <a:xfrm>
            <a:off x="8534512" y="2612146"/>
            <a:ext cx="2326234" cy="744946"/>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47" name="文本框 146"/>
          <p:cNvSpPr txBox="1"/>
          <p:nvPr/>
        </p:nvSpPr>
        <p:spPr>
          <a:xfrm>
            <a:off x="8534512" y="4365737"/>
            <a:ext cx="2326234" cy="744946"/>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48" name="文本框 147"/>
          <p:cNvSpPr txBox="1"/>
          <p:nvPr/>
        </p:nvSpPr>
        <p:spPr>
          <a:xfrm>
            <a:off x="1252978" y="2612146"/>
            <a:ext cx="2326234" cy="744946"/>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49" name="文本框 148"/>
          <p:cNvSpPr txBox="1"/>
          <p:nvPr/>
        </p:nvSpPr>
        <p:spPr>
          <a:xfrm>
            <a:off x="1252978" y="4365737"/>
            <a:ext cx="2326234" cy="744946"/>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ED20C"/>
        </a:solidFill>
        <a:effectLst/>
      </p:bgPr>
    </p:bg>
    <p:spTree>
      <p:nvGrpSpPr>
        <p:cNvPr id="1" name=""/>
        <p:cNvGrpSpPr/>
        <p:nvPr/>
      </p:nvGrpSpPr>
      <p:grpSpPr>
        <a:xfrm>
          <a:off x="0" y="0"/>
          <a:ext cx="0" cy="0"/>
          <a:chOff x="0" y="0"/>
          <a:chExt cx="0" cy="0"/>
        </a:xfrm>
      </p:grpSpPr>
      <p:sp>
        <p:nvSpPr>
          <p:cNvPr id="8" name="圆角矩形 7"/>
          <p:cNvSpPr/>
          <p:nvPr/>
        </p:nvSpPr>
        <p:spPr>
          <a:xfrm>
            <a:off x="1102614" y="268371"/>
            <a:ext cx="793242" cy="748342"/>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150930" y="410449"/>
            <a:ext cx="652689" cy="464187"/>
            <a:chOff x="1743075" y="720725"/>
            <a:chExt cx="5573713" cy="3963988"/>
          </a:xfrm>
          <a:solidFill>
            <a:schemeClr val="bg1"/>
          </a:solidFill>
        </p:grpSpPr>
        <p:sp>
          <p:nvSpPr>
            <p:cNvPr id="16" name="Freeform 27"/>
            <p:cNvSpPr/>
            <p:nvPr/>
          </p:nvSpPr>
          <p:spPr bwMode="auto">
            <a:xfrm>
              <a:off x="1743075" y="720725"/>
              <a:ext cx="5573713" cy="2676525"/>
            </a:xfrm>
            <a:custGeom>
              <a:avLst/>
              <a:gdLst>
                <a:gd name="T0" fmla="*/ 944 w 2050"/>
                <a:gd name="T1" fmla="*/ 28 h 988"/>
                <a:gd name="T2" fmla="*/ 1101 w 2050"/>
                <a:gd name="T3" fmla="*/ 25 h 988"/>
                <a:gd name="T4" fmla="*/ 2021 w 2050"/>
                <a:gd name="T5" fmla="*/ 464 h 988"/>
                <a:gd name="T6" fmla="*/ 2049 w 2050"/>
                <a:gd name="T7" fmla="*/ 497 h 988"/>
                <a:gd name="T8" fmla="*/ 2022 w 2050"/>
                <a:gd name="T9" fmla="*/ 526 h 988"/>
                <a:gd name="T10" fmla="*/ 1090 w 2050"/>
                <a:gd name="T11" fmla="*/ 970 h 988"/>
                <a:gd name="T12" fmla="*/ 966 w 2050"/>
                <a:gd name="T13" fmla="*/ 973 h 988"/>
                <a:gd name="T14" fmla="*/ 637 w 2050"/>
                <a:gd name="T15" fmla="*/ 817 h 988"/>
                <a:gd name="T16" fmla="*/ 573 w 2050"/>
                <a:gd name="T17" fmla="*/ 784 h 988"/>
                <a:gd name="T18" fmla="*/ 579 w 2050"/>
                <a:gd name="T19" fmla="*/ 763 h 988"/>
                <a:gd name="T20" fmla="*/ 972 w 2050"/>
                <a:gd name="T21" fmla="*/ 559 h 988"/>
                <a:gd name="T22" fmla="*/ 1099 w 2050"/>
                <a:gd name="T23" fmla="*/ 550 h 988"/>
                <a:gd name="T24" fmla="*/ 1138 w 2050"/>
                <a:gd name="T25" fmla="*/ 500 h 988"/>
                <a:gd name="T26" fmla="*/ 1110 w 2050"/>
                <a:gd name="T27" fmla="*/ 448 h 988"/>
                <a:gd name="T28" fmla="*/ 996 w 2050"/>
                <a:gd name="T29" fmla="*/ 427 h 988"/>
                <a:gd name="T30" fmla="*/ 922 w 2050"/>
                <a:gd name="T31" fmla="*/ 466 h 988"/>
                <a:gd name="T32" fmla="*/ 916 w 2050"/>
                <a:gd name="T33" fmla="*/ 516 h 988"/>
                <a:gd name="T34" fmla="*/ 521 w 2050"/>
                <a:gd name="T35" fmla="*/ 721 h 988"/>
                <a:gd name="T36" fmla="*/ 500 w 2050"/>
                <a:gd name="T37" fmla="*/ 749 h 988"/>
                <a:gd name="T38" fmla="*/ 269 w 2050"/>
                <a:gd name="T39" fmla="*/ 641 h 988"/>
                <a:gd name="T40" fmla="*/ 28 w 2050"/>
                <a:gd name="T41" fmla="*/ 526 h 988"/>
                <a:gd name="T42" fmla="*/ 1 w 2050"/>
                <a:gd name="T43" fmla="*/ 493 h 988"/>
                <a:gd name="T44" fmla="*/ 31 w 2050"/>
                <a:gd name="T45" fmla="*/ 463 h 988"/>
                <a:gd name="T46" fmla="*/ 944 w 2050"/>
                <a:gd name="T47" fmla="*/ 2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0" h="988">
                  <a:moveTo>
                    <a:pt x="944" y="28"/>
                  </a:moveTo>
                  <a:cubicBezTo>
                    <a:pt x="992" y="1"/>
                    <a:pt x="1053" y="0"/>
                    <a:pt x="1101" y="25"/>
                  </a:cubicBezTo>
                  <a:cubicBezTo>
                    <a:pt x="1408" y="172"/>
                    <a:pt x="1715" y="318"/>
                    <a:pt x="2021" y="464"/>
                  </a:cubicBezTo>
                  <a:cubicBezTo>
                    <a:pt x="2035" y="470"/>
                    <a:pt x="2050" y="481"/>
                    <a:pt x="2049" y="497"/>
                  </a:cubicBezTo>
                  <a:cubicBezTo>
                    <a:pt x="2047" y="512"/>
                    <a:pt x="2034" y="521"/>
                    <a:pt x="2022" y="526"/>
                  </a:cubicBezTo>
                  <a:cubicBezTo>
                    <a:pt x="1711" y="674"/>
                    <a:pt x="1400" y="822"/>
                    <a:pt x="1090" y="970"/>
                  </a:cubicBezTo>
                  <a:cubicBezTo>
                    <a:pt x="1051" y="988"/>
                    <a:pt x="1005" y="988"/>
                    <a:pt x="966" y="973"/>
                  </a:cubicBezTo>
                  <a:cubicBezTo>
                    <a:pt x="856" y="921"/>
                    <a:pt x="747" y="869"/>
                    <a:pt x="637" y="817"/>
                  </a:cubicBezTo>
                  <a:cubicBezTo>
                    <a:pt x="616" y="806"/>
                    <a:pt x="594" y="797"/>
                    <a:pt x="573" y="784"/>
                  </a:cubicBezTo>
                  <a:cubicBezTo>
                    <a:pt x="567" y="777"/>
                    <a:pt x="570" y="766"/>
                    <a:pt x="579" y="763"/>
                  </a:cubicBezTo>
                  <a:cubicBezTo>
                    <a:pt x="710" y="695"/>
                    <a:pt x="841" y="627"/>
                    <a:pt x="972" y="559"/>
                  </a:cubicBezTo>
                  <a:cubicBezTo>
                    <a:pt x="1013" y="572"/>
                    <a:pt x="1060" y="570"/>
                    <a:pt x="1099" y="550"/>
                  </a:cubicBezTo>
                  <a:cubicBezTo>
                    <a:pt x="1118" y="540"/>
                    <a:pt x="1136" y="523"/>
                    <a:pt x="1138" y="500"/>
                  </a:cubicBezTo>
                  <a:cubicBezTo>
                    <a:pt x="1141" y="479"/>
                    <a:pt x="1126" y="460"/>
                    <a:pt x="1110" y="448"/>
                  </a:cubicBezTo>
                  <a:cubicBezTo>
                    <a:pt x="1077" y="426"/>
                    <a:pt x="1035" y="421"/>
                    <a:pt x="996" y="427"/>
                  </a:cubicBezTo>
                  <a:cubicBezTo>
                    <a:pt x="968" y="432"/>
                    <a:pt x="940" y="443"/>
                    <a:pt x="922" y="466"/>
                  </a:cubicBezTo>
                  <a:cubicBezTo>
                    <a:pt x="911" y="480"/>
                    <a:pt x="908" y="499"/>
                    <a:pt x="916" y="516"/>
                  </a:cubicBezTo>
                  <a:cubicBezTo>
                    <a:pt x="784" y="584"/>
                    <a:pt x="652" y="652"/>
                    <a:pt x="521" y="721"/>
                  </a:cubicBezTo>
                  <a:cubicBezTo>
                    <a:pt x="509" y="725"/>
                    <a:pt x="500" y="736"/>
                    <a:pt x="500" y="749"/>
                  </a:cubicBezTo>
                  <a:cubicBezTo>
                    <a:pt x="422" y="715"/>
                    <a:pt x="346" y="677"/>
                    <a:pt x="269" y="641"/>
                  </a:cubicBezTo>
                  <a:cubicBezTo>
                    <a:pt x="189" y="602"/>
                    <a:pt x="108" y="564"/>
                    <a:pt x="28" y="526"/>
                  </a:cubicBezTo>
                  <a:cubicBezTo>
                    <a:pt x="15" y="520"/>
                    <a:pt x="0" y="509"/>
                    <a:pt x="1" y="493"/>
                  </a:cubicBezTo>
                  <a:cubicBezTo>
                    <a:pt x="3" y="478"/>
                    <a:pt x="18" y="469"/>
                    <a:pt x="31" y="463"/>
                  </a:cubicBezTo>
                  <a:cubicBezTo>
                    <a:pt x="335" y="318"/>
                    <a:pt x="640" y="173"/>
                    <a:pt x="944" y="2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7" name="Freeform 28"/>
            <p:cNvSpPr/>
            <p:nvPr/>
          </p:nvSpPr>
          <p:spPr bwMode="auto">
            <a:xfrm>
              <a:off x="2773363" y="2760663"/>
              <a:ext cx="236538" cy="971550"/>
            </a:xfrm>
            <a:custGeom>
              <a:avLst/>
              <a:gdLst>
                <a:gd name="T0" fmla="*/ 0 w 87"/>
                <a:gd name="T1" fmla="*/ 0 h 359"/>
                <a:gd name="T2" fmla="*/ 87 w 87"/>
                <a:gd name="T3" fmla="*/ 42 h 359"/>
                <a:gd name="T4" fmla="*/ 48 w 87"/>
                <a:gd name="T5" fmla="*/ 359 h 359"/>
                <a:gd name="T6" fmla="*/ 0 w 87"/>
                <a:gd name="T7" fmla="*/ 252 h 359"/>
                <a:gd name="T8" fmla="*/ 0 w 87"/>
                <a:gd name="T9" fmla="*/ 0 h 359"/>
              </a:gdLst>
              <a:ahLst/>
              <a:cxnLst>
                <a:cxn ang="0">
                  <a:pos x="T0" y="T1"/>
                </a:cxn>
                <a:cxn ang="0">
                  <a:pos x="T2" y="T3"/>
                </a:cxn>
                <a:cxn ang="0">
                  <a:pos x="T4" y="T5"/>
                </a:cxn>
                <a:cxn ang="0">
                  <a:pos x="T6" y="T7"/>
                </a:cxn>
                <a:cxn ang="0">
                  <a:pos x="T8" y="T9"/>
                </a:cxn>
              </a:cxnLst>
              <a:rect l="0" t="0" r="r" b="b"/>
              <a:pathLst>
                <a:path w="87" h="359">
                  <a:moveTo>
                    <a:pt x="0" y="0"/>
                  </a:moveTo>
                  <a:cubicBezTo>
                    <a:pt x="29" y="14"/>
                    <a:pt x="58" y="28"/>
                    <a:pt x="87" y="42"/>
                  </a:cubicBezTo>
                  <a:cubicBezTo>
                    <a:pt x="74" y="148"/>
                    <a:pt x="61" y="253"/>
                    <a:pt x="48" y="359"/>
                  </a:cubicBezTo>
                  <a:cubicBezTo>
                    <a:pt x="23" y="328"/>
                    <a:pt x="0" y="293"/>
                    <a:pt x="0" y="252"/>
                  </a:cubicBezTo>
                  <a:cubicBezTo>
                    <a:pt x="1" y="168"/>
                    <a:pt x="0" y="84"/>
                    <a:pt x="0" y="0"/>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9" name="Freeform 29"/>
            <p:cNvSpPr/>
            <p:nvPr/>
          </p:nvSpPr>
          <p:spPr bwMode="auto">
            <a:xfrm>
              <a:off x="3363913" y="2768600"/>
              <a:ext cx="2900363" cy="1693863"/>
            </a:xfrm>
            <a:custGeom>
              <a:avLst/>
              <a:gdLst>
                <a:gd name="T0" fmla="*/ 496 w 1067"/>
                <a:gd name="T1" fmla="*/ 275 h 625"/>
                <a:gd name="T2" fmla="*/ 1067 w 1067"/>
                <a:gd name="T3" fmla="*/ 0 h 625"/>
                <a:gd name="T4" fmla="*/ 1067 w 1067"/>
                <a:gd name="T5" fmla="*/ 253 h 625"/>
                <a:gd name="T6" fmla="*/ 1022 w 1067"/>
                <a:gd name="T7" fmla="*/ 353 h 625"/>
                <a:gd name="T8" fmla="*/ 871 w 1067"/>
                <a:gd name="T9" fmla="*/ 479 h 625"/>
                <a:gd name="T10" fmla="*/ 285 w 1067"/>
                <a:gd name="T11" fmla="*/ 591 h 625"/>
                <a:gd name="T12" fmla="*/ 52 w 1067"/>
                <a:gd name="T13" fmla="*/ 518 h 625"/>
                <a:gd name="T14" fmla="*/ 0 w 1067"/>
                <a:gd name="T15" fmla="*/ 101 h 625"/>
                <a:gd name="T16" fmla="*/ 356 w 1067"/>
                <a:gd name="T17" fmla="*/ 273 h 625"/>
                <a:gd name="T18" fmla="*/ 496 w 1067"/>
                <a:gd name="T19" fmla="*/ 27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7" h="625">
                  <a:moveTo>
                    <a:pt x="496" y="275"/>
                  </a:moveTo>
                  <a:cubicBezTo>
                    <a:pt x="686" y="184"/>
                    <a:pt x="876" y="92"/>
                    <a:pt x="1067" y="0"/>
                  </a:cubicBezTo>
                  <a:cubicBezTo>
                    <a:pt x="1066" y="85"/>
                    <a:pt x="1067" y="169"/>
                    <a:pt x="1067" y="253"/>
                  </a:cubicBezTo>
                  <a:cubicBezTo>
                    <a:pt x="1065" y="291"/>
                    <a:pt x="1044" y="324"/>
                    <a:pt x="1022" y="353"/>
                  </a:cubicBezTo>
                  <a:cubicBezTo>
                    <a:pt x="980" y="404"/>
                    <a:pt x="927" y="445"/>
                    <a:pt x="871" y="479"/>
                  </a:cubicBezTo>
                  <a:cubicBezTo>
                    <a:pt x="697" y="583"/>
                    <a:pt x="486" y="625"/>
                    <a:pt x="285" y="591"/>
                  </a:cubicBezTo>
                  <a:cubicBezTo>
                    <a:pt x="204" y="578"/>
                    <a:pt x="126" y="552"/>
                    <a:pt x="52" y="518"/>
                  </a:cubicBezTo>
                  <a:cubicBezTo>
                    <a:pt x="34" y="379"/>
                    <a:pt x="17" y="240"/>
                    <a:pt x="0" y="101"/>
                  </a:cubicBezTo>
                  <a:cubicBezTo>
                    <a:pt x="118" y="159"/>
                    <a:pt x="238" y="216"/>
                    <a:pt x="356" y="273"/>
                  </a:cubicBezTo>
                  <a:cubicBezTo>
                    <a:pt x="400" y="295"/>
                    <a:pt x="452" y="297"/>
                    <a:pt x="496" y="275"/>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23" name="Freeform 30"/>
            <p:cNvSpPr/>
            <p:nvPr/>
          </p:nvSpPr>
          <p:spPr bwMode="auto">
            <a:xfrm>
              <a:off x="2974975" y="2955925"/>
              <a:ext cx="404813" cy="1728788"/>
            </a:xfrm>
            <a:custGeom>
              <a:avLst/>
              <a:gdLst>
                <a:gd name="T0" fmla="*/ 0 w 149"/>
                <a:gd name="T1" fmla="*/ 568 h 638"/>
                <a:gd name="T2" fmla="*/ 74 w 149"/>
                <a:gd name="T3" fmla="*/ 0 h 638"/>
                <a:gd name="T4" fmla="*/ 145 w 149"/>
                <a:gd name="T5" fmla="*/ 538 h 638"/>
                <a:gd name="T6" fmla="*/ 149 w 149"/>
                <a:gd name="T7" fmla="*/ 572 h 638"/>
                <a:gd name="T8" fmla="*/ 101 w 149"/>
                <a:gd name="T9" fmla="*/ 629 h 638"/>
                <a:gd name="T10" fmla="*/ 27 w 149"/>
                <a:gd name="T11" fmla="*/ 617 h 638"/>
                <a:gd name="T12" fmla="*/ 0 w 149"/>
                <a:gd name="T13" fmla="*/ 568 h 638"/>
              </a:gdLst>
              <a:ahLst/>
              <a:cxnLst>
                <a:cxn ang="0">
                  <a:pos x="T0" y="T1"/>
                </a:cxn>
                <a:cxn ang="0">
                  <a:pos x="T2" y="T3"/>
                </a:cxn>
                <a:cxn ang="0">
                  <a:pos x="T4" y="T5"/>
                </a:cxn>
                <a:cxn ang="0">
                  <a:pos x="T6" y="T7"/>
                </a:cxn>
                <a:cxn ang="0">
                  <a:pos x="T8" y="T9"/>
                </a:cxn>
                <a:cxn ang="0">
                  <a:pos x="T10" y="T11"/>
                </a:cxn>
                <a:cxn ang="0">
                  <a:pos x="T12" y="T13"/>
                </a:cxn>
              </a:cxnLst>
              <a:rect l="0" t="0" r="r" b="b"/>
              <a:pathLst>
                <a:path w="149" h="638">
                  <a:moveTo>
                    <a:pt x="0" y="568"/>
                  </a:moveTo>
                  <a:cubicBezTo>
                    <a:pt x="24" y="379"/>
                    <a:pt x="49" y="190"/>
                    <a:pt x="74" y="0"/>
                  </a:cubicBezTo>
                  <a:cubicBezTo>
                    <a:pt x="98" y="180"/>
                    <a:pt x="121" y="359"/>
                    <a:pt x="145" y="538"/>
                  </a:cubicBezTo>
                  <a:cubicBezTo>
                    <a:pt x="146" y="549"/>
                    <a:pt x="148" y="560"/>
                    <a:pt x="149" y="572"/>
                  </a:cubicBezTo>
                  <a:cubicBezTo>
                    <a:pt x="142" y="596"/>
                    <a:pt x="126" y="620"/>
                    <a:pt x="101" y="629"/>
                  </a:cubicBezTo>
                  <a:cubicBezTo>
                    <a:pt x="77" y="638"/>
                    <a:pt x="47" y="635"/>
                    <a:pt x="27" y="617"/>
                  </a:cubicBezTo>
                  <a:cubicBezTo>
                    <a:pt x="13" y="605"/>
                    <a:pt x="2" y="587"/>
                    <a:pt x="0" y="56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grpSp>
      <p:sp>
        <p:nvSpPr>
          <p:cNvPr id="35" name="文本框 34"/>
          <p:cNvSpPr txBox="1"/>
          <p:nvPr/>
        </p:nvSpPr>
        <p:spPr>
          <a:xfrm>
            <a:off x="576999" y="302224"/>
            <a:ext cx="4959929"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课题研究的进展</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545910" y="642542"/>
            <a:ext cx="5022106" cy="276999"/>
          </a:xfrm>
          <a:prstGeom prst="snip1Rect">
            <a:avLst>
              <a:gd name="adj" fmla="val 0"/>
            </a:avLst>
          </a:prstGeom>
          <a:noFill/>
          <a:ln w="28575">
            <a:noFill/>
          </a:ln>
        </p:spPr>
        <p:txBody>
          <a:bodyPr wrap="square" rtlCol="0">
            <a:spAutoFit/>
          </a:bodyPr>
          <a:lstStyle/>
          <a:p>
            <a:pPr algn="ctr"/>
            <a:r>
              <a:rPr lang="en-US" altLang="zh-CN" sz="12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The Research Progress</a:t>
            </a:r>
            <a:endParaRPr lang="zh-CN" altLang="en-US" sz="12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cxnSp>
        <p:nvCxnSpPr>
          <p:cNvPr id="32" name="Straight Arrow Connector 48"/>
          <p:cNvCxnSpPr/>
          <p:nvPr/>
        </p:nvCxnSpPr>
        <p:spPr>
          <a:xfrm>
            <a:off x="0" y="3927808"/>
            <a:ext cx="11182350" cy="0"/>
          </a:xfrm>
          <a:prstGeom prst="straightConnector1">
            <a:avLst/>
          </a:prstGeom>
          <a:ln w="1143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33" name="Group 11"/>
          <p:cNvGrpSpPr/>
          <p:nvPr/>
        </p:nvGrpSpPr>
        <p:grpSpPr>
          <a:xfrm>
            <a:off x="7163516" y="3509745"/>
            <a:ext cx="2262348" cy="254634"/>
            <a:chOff x="7163516" y="3227357"/>
            <a:chExt cx="2262348" cy="254634"/>
          </a:xfrm>
          <a:solidFill>
            <a:schemeClr val="tx1">
              <a:lumMod val="75000"/>
              <a:lumOff val="25000"/>
            </a:schemeClr>
          </a:solidFill>
        </p:grpSpPr>
        <p:sp>
          <p:nvSpPr>
            <p:cNvPr id="34" name="Rectangle 51"/>
            <p:cNvSpPr/>
            <p:nvPr/>
          </p:nvSpPr>
          <p:spPr>
            <a:xfrm>
              <a:off x="7163516" y="3300674"/>
              <a:ext cx="2097777"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Oval 57"/>
            <p:cNvSpPr/>
            <p:nvPr/>
          </p:nvSpPr>
          <p:spPr>
            <a:xfrm>
              <a:off x="9171230" y="3227357"/>
              <a:ext cx="254634" cy="2546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40" name="Oval 60"/>
          <p:cNvSpPr>
            <a:spLocks noChangeAspect="1"/>
          </p:cNvSpPr>
          <p:nvPr/>
        </p:nvSpPr>
        <p:spPr>
          <a:xfrm>
            <a:off x="2610975" y="1958940"/>
            <a:ext cx="551992" cy="551992"/>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rgbClr val="FFFFFF"/>
              </a:solidFill>
              <a:latin typeface="FontAwesome" pitchFamily="2" charset="0"/>
            </a:endParaRPr>
          </a:p>
        </p:txBody>
      </p:sp>
      <p:sp>
        <p:nvSpPr>
          <p:cNvPr id="43" name="Oval 63"/>
          <p:cNvSpPr>
            <a:spLocks noChangeAspect="1"/>
          </p:cNvSpPr>
          <p:nvPr/>
        </p:nvSpPr>
        <p:spPr>
          <a:xfrm>
            <a:off x="4752489" y="1958940"/>
            <a:ext cx="551992" cy="551992"/>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FontAwesome" pitchFamily="2" charset="0"/>
            </a:endParaRPr>
          </a:p>
        </p:txBody>
      </p:sp>
      <p:sp>
        <p:nvSpPr>
          <p:cNvPr id="46" name="Oval 66"/>
          <p:cNvSpPr>
            <a:spLocks noChangeAspect="1"/>
          </p:cNvSpPr>
          <p:nvPr/>
        </p:nvSpPr>
        <p:spPr>
          <a:xfrm>
            <a:off x="6879013" y="1958940"/>
            <a:ext cx="551992" cy="551992"/>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rgbClr val="FFFFFF"/>
              </a:solidFill>
              <a:latin typeface="FontAwesome" pitchFamily="2" charset="0"/>
            </a:endParaRPr>
          </a:p>
        </p:txBody>
      </p:sp>
      <p:sp>
        <p:nvSpPr>
          <p:cNvPr id="49" name="Oval 69"/>
          <p:cNvSpPr>
            <a:spLocks noChangeAspect="1"/>
          </p:cNvSpPr>
          <p:nvPr/>
        </p:nvSpPr>
        <p:spPr>
          <a:xfrm>
            <a:off x="9020527" y="1958940"/>
            <a:ext cx="551992" cy="551992"/>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rgbClr val="FFFFFF"/>
              </a:solidFill>
              <a:latin typeface="FontAwesome" pitchFamily="2" charset="0"/>
            </a:endParaRPr>
          </a:p>
        </p:txBody>
      </p:sp>
      <p:grpSp>
        <p:nvGrpSpPr>
          <p:cNvPr id="50" name="Group 10"/>
          <p:cNvGrpSpPr/>
          <p:nvPr/>
        </p:nvGrpSpPr>
        <p:grpSpPr>
          <a:xfrm>
            <a:off x="7163516" y="4117330"/>
            <a:ext cx="2262348" cy="254634"/>
            <a:chOff x="7163516" y="3834942"/>
            <a:chExt cx="2262348" cy="254634"/>
          </a:xfrm>
          <a:solidFill>
            <a:schemeClr val="tx1">
              <a:lumMod val="75000"/>
              <a:lumOff val="25000"/>
            </a:schemeClr>
          </a:solidFill>
        </p:grpSpPr>
        <p:sp>
          <p:nvSpPr>
            <p:cNvPr id="51" name="Rectangle 72"/>
            <p:cNvSpPr/>
            <p:nvPr/>
          </p:nvSpPr>
          <p:spPr>
            <a:xfrm>
              <a:off x="7163516" y="3908259"/>
              <a:ext cx="2097777"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2" name="Oval 78"/>
            <p:cNvSpPr/>
            <p:nvPr/>
          </p:nvSpPr>
          <p:spPr>
            <a:xfrm>
              <a:off x="9171230" y="3834942"/>
              <a:ext cx="254634" cy="2546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55" name="Oval 81"/>
          <p:cNvSpPr>
            <a:spLocks noChangeAspect="1"/>
          </p:cNvSpPr>
          <p:nvPr/>
        </p:nvSpPr>
        <p:spPr>
          <a:xfrm>
            <a:off x="2610975" y="4716271"/>
            <a:ext cx="551992" cy="551992"/>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AU" dirty="0">
              <a:solidFill>
                <a:srgbClr val="FFFFFF"/>
              </a:solidFill>
              <a:latin typeface="FontAwesome" pitchFamily="2" charset="0"/>
            </a:endParaRPr>
          </a:p>
        </p:txBody>
      </p:sp>
      <p:sp>
        <p:nvSpPr>
          <p:cNvPr id="58" name="Oval 84"/>
          <p:cNvSpPr>
            <a:spLocks noChangeAspect="1"/>
          </p:cNvSpPr>
          <p:nvPr/>
        </p:nvSpPr>
        <p:spPr>
          <a:xfrm>
            <a:off x="4752489" y="4716271"/>
            <a:ext cx="551992" cy="551992"/>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rgbClr val="FFFFFF"/>
              </a:solidFill>
              <a:latin typeface="FontAwesome" pitchFamily="2" charset="0"/>
            </a:endParaRPr>
          </a:p>
        </p:txBody>
      </p:sp>
      <p:sp>
        <p:nvSpPr>
          <p:cNvPr id="61" name="Oval 87"/>
          <p:cNvSpPr>
            <a:spLocks noChangeAspect="1"/>
          </p:cNvSpPr>
          <p:nvPr/>
        </p:nvSpPr>
        <p:spPr>
          <a:xfrm>
            <a:off x="6879013" y="4716271"/>
            <a:ext cx="551992" cy="551992"/>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dirty="0">
              <a:solidFill>
                <a:srgbClr val="FFFFFF"/>
              </a:solidFill>
            </a:endParaRPr>
          </a:p>
        </p:txBody>
      </p:sp>
      <p:sp>
        <p:nvSpPr>
          <p:cNvPr id="64" name="Oval 90"/>
          <p:cNvSpPr>
            <a:spLocks noChangeAspect="1"/>
          </p:cNvSpPr>
          <p:nvPr/>
        </p:nvSpPr>
        <p:spPr>
          <a:xfrm>
            <a:off x="9020527" y="4716271"/>
            <a:ext cx="551992" cy="551992"/>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dirty="0">
              <a:solidFill>
                <a:schemeClr val="bg1"/>
              </a:solidFill>
            </a:endParaRPr>
          </a:p>
        </p:txBody>
      </p:sp>
      <p:grpSp>
        <p:nvGrpSpPr>
          <p:cNvPr id="65" name="Group 6"/>
          <p:cNvGrpSpPr/>
          <p:nvPr/>
        </p:nvGrpSpPr>
        <p:grpSpPr>
          <a:xfrm>
            <a:off x="5028485" y="3509745"/>
            <a:ext cx="2262348" cy="254634"/>
            <a:chOff x="5028485" y="3227357"/>
            <a:chExt cx="2262348" cy="254634"/>
          </a:xfrm>
          <a:solidFill>
            <a:schemeClr val="tx1">
              <a:lumMod val="65000"/>
              <a:lumOff val="35000"/>
            </a:schemeClr>
          </a:solidFill>
        </p:grpSpPr>
        <p:sp>
          <p:nvSpPr>
            <p:cNvPr id="66" name="Rectangle 50"/>
            <p:cNvSpPr/>
            <p:nvPr/>
          </p:nvSpPr>
          <p:spPr>
            <a:xfrm>
              <a:off x="5028485" y="3300674"/>
              <a:ext cx="2097777"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7" name="Oval 56"/>
            <p:cNvSpPr/>
            <p:nvPr/>
          </p:nvSpPr>
          <p:spPr>
            <a:xfrm>
              <a:off x="7036199" y="3227357"/>
              <a:ext cx="254634" cy="2546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68" name="Group 9"/>
          <p:cNvGrpSpPr/>
          <p:nvPr/>
        </p:nvGrpSpPr>
        <p:grpSpPr>
          <a:xfrm>
            <a:off x="5028485" y="4117330"/>
            <a:ext cx="2262348" cy="254634"/>
            <a:chOff x="5028485" y="3834942"/>
            <a:chExt cx="2262348" cy="254634"/>
          </a:xfrm>
          <a:solidFill>
            <a:schemeClr val="tx1">
              <a:lumMod val="65000"/>
              <a:lumOff val="35000"/>
            </a:schemeClr>
          </a:solidFill>
        </p:grpSpPr>
        <p:sp>
          <p:nvSpPr>
            <p:cNvPr id="69" name="Rectangle 71"/>
            <p:cNvSpPr/>
            <p:nvPr/>
          </p:nvSpPr>
          <p:spPr>
            <a:xfrm>
              <a:off x="5028485" y="3908259"/>
              <a:ext cx="2097777"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0" name="Oval 77"/>
            <p:cNvSpPr/>
            <p:nvPr/>
          </p:nvSpPr>
          <p:spPr>
            <a:xfrm>
              <a:off x="7036199" y="3834942"/>
              <a:ext cx="254634" cy="2546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71" name="Group 4"/>
          <p:cNvGrpSpPr/>
          <p:nvPr/>
        </p:nvGrpSpPr>
        <p:grpSpPr>
          <a:xfrm>
            <a:off x="2972698" y="3509745"/>
            <a:ext cx="2183104" cy="254634"/>
            <a:chOff x="2972698" y="3227357"/>
            <a:chExt cx="2183104" cy="254634"/>
          </a:xfrm>
          <a:solidFill>
            <a:schemeClr val="bg1">
              <a:lumMod val="50000"/>
            </a:schemeClr>
          </a:solidFill>
        </p:grpSpPr>
        <p:sp>
          <p:nvSpPr>
            <p:cNvPr id="72" name="Rectangle 53"/>
            <p:cNvSpPr/>
            <p:nvPr/>
          </p:nvSpPr>
          <p:spPr>
            <a:xfrm>
              <a:off x="2972698" y="3300674"/>
              <a:ext cx="2097777"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3" name="Oval 54"/>
            <p:cNvSpPr/>
            <p:nvPr/>
          </p:nvSpPr>
          <p:spPr>
            <a:xfrm>
              <a:off x="4901168" y="3227357"/>
              <a:ext cx="254634" cy="2546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74" name="Group 1"/>
          <p:cNvGrpSpPr/>
          <p:nvPr/>
        </p:nvGrpSpPr>
        <p:grpSpPr>
          <a:xfrm>
            <a:off x="0" y="3509745"/>
            <a:ext cx="3020771" cy="254634"/>
            <a:chOff x="0" y="3227357"/>
            <a:chExt cx="3020771" cy="254634"/>
          </a:xfrm>
          <a:solidFill>
            <a:schemeClr val="bg1">
              <a:lumMod val="65000"/>
            </a:schemeClr>
          </a:solidFill>
        </p:grpSpPr>
        <p:sp>
          <p:nvSpPr>
            <p:cNvPr id="75" name="Rectangle 52"/>
            <p:cNvSpPr/>
            <p:nvPr/>
          </p:nvSpPr>
          <p:spPr>
            <a:xfrm>
              <a:off x="0" y="3300674"/>
              <a:ext cx="2882900"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6" name="Oval 55"/>
            <p:cNvSpPr/>
            <p:nvPr/>
          </p:nvSpPr>
          <p:spPr>
            <a:xfrm>
              <a:off x="2766137" y="3227357"/>
              <a:ext cx="254634" cy="2546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77" name="Group 5"/>
          <p:cNvGrpSpPr/>
          <p:nvPr/>
        </p:nvGrpSpPr>
        <p:grpSpPr>
          <a:xfrm>
            <a:off x="2972698" y="4117330"/>
            <a:ext cx="2183104" cy="254634"/>
            <a:chOff x="2972698" y="3834942"/>
            <a:chExt cx="2183104" cy="254634"/>
          </a:xfrm>
          <a:solidFill>
            <a:schemeClr val="bg1">
              <a:lumMod val="50000"/>
            </a:schemeClr>
          </a:solidFill>
        </p:grpSpPr>
        <p:sp>
          <p:nvSpPr>
            <p:cNvPr id="78" name="Rectangle 74"/>
            <p:cNvSpPr/>
            <p:nvPr/>
          </p:nvSpPr>
          <p:spPr>
            <a:xfrm>
              <a:off x="2972698" y="3908259"/>
              <a:ext cx="2097777"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9" name="Oval 75"/>
            <p:cNvSpPr/>
            <p:nvPr/>
          </p:nvSpPr>
          <p:spPr>
            <a:xfrm>
              <a:off x="4901168" y="3834942"/>
              <a:ext cx="254634" cy="2546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80" name="Group 2"/>
          <p:cNvGrpSpPr/>
          <p:nvPr/>
        </p:nvGrpSpPr>
        <p:grpSpPr>
          <a:xfrm>
            <a:off x="0" y="4117330"/>
            <a:ext cx="3020771" cy="254634"/>
            <a:chOff x="0" y="3834942"/>
            <a:chExt cx="3020771" cy="254634"/>
          </a:xfrm>
          <a:solidFill>
            <a:schemeClr val="bg1">
              <a:lumMod val="65000"/>
            </a:schemeClr>
          </a:solidFill>
        </p:grpSpPr>
        <p:sp>
          <p:nvSpPr>
            <p:cNvPr id="81" name="Rectangle 73"/>
            <p:cNvSpPr/>
            <p:nvPr/>
          </p:nvSpPr>
          <p:spPr>
            <a:xfrm>
              <a:off x="0" y="3908259"/>
              <a:ext cx="2924175"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2" name="Oval 76"/>
            <p:cNvSpPr/>
            <p:nvPr/>
          </p:nvSpPr>
          <p:spPr>
            <a:xfrm>
              <a:off x="2766137" y="3834942"/>
              <a:ext cx="254634" cy="2546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83" name="文本框 82"/>
          <p:cNvSpPr txBox="1"/>
          <p:nvPr/>
        </p:nvSpPr>
        <p:spPr>
          <a:xfrm>
            <a:off x="2578978" y="2030007"/>
            <a:ext cx="607843" cy="350563"/>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84" name="文本框 83"/>
          <p:cNvSpPr txBox="1"/>
          <p:nvPr/>
        </p:nvSpPr>
        <p:spPr>
          <a:xfrm>
            <a:off x="4730046" y="2030007"/>
            <a:ext cx="607843" cy="350563"/>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85" name="文本框 84"/>
          <p:cNvSpPr txBox="1"/>
          <p:nvPr/>
        </p:nvSpPr>
        <p:spPr>
          <a:xfrm>
            <a:off x="6851087" y="2030007"/>
            <a:ext cx="607843" cy="350563"/>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86" name="文本框 85"/>
          <p:cNvSpPr txBox="1"/>
          <p:nvPr/>
        </p:nvSpPr>
        <p:spPr>
          <a:xfrm>
            <a:off x="8992601" y="2030007"/>
            <a:ext cx="607843" cy="350563"/>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88" name="文本框 87"/>
          <p:cNvSpPr txBox="1"/>
          <p:nvPr/>
        </p:nvSpPr>
        <p:spPr>
          <a:xfrm>
            <a:off x="2578978" y="4804627"/>
            <a:ext cx="607843" cy="350563"/>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89" name="文本框 88"/>
          <p:cNvSpPr txBox="1"/>
          <p:nvPr/>
        </p:nvSpPr>
        <p:spPr>
          <a:xfrm>
            <a:off x="4730046" y="4804627"/>
            <a:ext cx="607843" cy="350563"/>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90" name="文本框 89"/>
          <p:cNvSpPr txBox="1"/>
          <p:nvPr/>
        </p:nvSpPr>
        <p:spPr>
          <a:xfrm>
            <a:off x="6851087" y="4804627"/>
            <a:ext cx="607843" cy="350563"/>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91" name="文本框 90"/>
          <p:cNvSpPr txBox="1"/>
          <p:nvPr/>
        </p:nvSpPr>
        <p:spPr>
          <a:xfrm>
            <a:off x="8992601" y="4804627"/>
            <a:ext cx="607843" cy="350563"/>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92" name="文本框 91"/>
          <p:cNvSpPr txBox="1"/>
          <p:nvPr/>
        </p:nvSpPr>
        <p:spPr>
          <a:xfrm>
            <a:off x="2081304" y="2617316"/>
            <a:ext cx="1603190" cy="553998"/>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93" name="文本框 92"/>
          <p:cNvSpPr txBox="1"/>
          <p:nvPr/>
        </p:nvSpPr>
        <p:spPr>
          <a:xfrm>
            <a:off x="4226890" y="2617316"/>
            <a:ext cx="1603190" cy="553998"/>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94" name="文本框 93"/>
          <p:cNvSpPr txBox="1"/>
          <p:nvPr/>
        </p:nvSpPr>
        <p:spPr>
          <a:xfrm>
            <a:off x="6372476" y="2617316"/>
            <a:ext cx="1603190" cy="553998"/>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95" name="文本框 94"/>
          <p:cNvSpPr txBox="1"/>
          <p:nvPr/>
        </p:nvSpPr>
        <p:spPr>
          <a:xfrm>
            <a:off x="8518062" y="2617316"/>
            <a:ext cx="1603190" cy="553998"/>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96" name="文本框 95"/>
          <p:cNvSpPr txBox="1"/>
          <p:nvPr/>
        </p:nvSpPr>
        <p:spPr>
          <a:xfrm>
            <a:off x="2081304" y="5384171"/>
            <a:ext cx="1603190" cy="553998"/>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97" name="文本框 96"/>
          <p:cNvSpPr txBox="1"/>
          <p:nvPr/>
        </p:nvSpPr>
        <p:spPr>
          <a:xfrm>
            <a:off x="4226890" y="5384171"/>
            <a:ext cx="1603190" cy="553998"/>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98" name="文本框 97"/>
          <p:cNvSpPr txBox="1"/>
          <p:nvPr/>
        </p:nvSpPr>
        <p:spPr>
          <a:xfrm>
            <a:off x="6372476" y="5384171"/>
            <a:ext cx="1603190" cy="553998"/>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
        <p:nvSpPr>
          <p:cNvPr id="99" name="文本框 98"/>
          <p:cNvSpPr txBox="1"/>
          <p:nvPr/>
        </p:nvSpPr>
        <p:spPr>
          <a:xfrm>
            <a:off x="8518062" y="5384171"/>
            <a:ext cx="1603190" cy="553998"/>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ED20C"/>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51" t="-519" b="-1"/>
          <a:stretch>
            <a:fillRect/>
          </a:stretch>
        </p:blipFill>
        <p:spPr>
          <a:xfrm rot="16200000">
            <a:off x="-1057418" y="1022104"/>
            <a:ext cx="6893313" cy="4778477"/>
          </a:xfrm>
          <a:prstGeom prst="rect">
            <a:avLst/>
          </a:prstGeom>
        </p:spPr>
      </p:pic>
      <p:grpSp>
        <p:nvGrpSpPr>
          <p:cNvPr id="2" name="组合 1"/>
          <p:cNvGrpSpPr/>
          <p:nvPr/>
        </p:nvGrpSpPr>
        <p:grpSpPr>
          <a:xfrm>
            <a:off x="6427661" y="1480102"/>
            <a:ext cx="3697928" cy="3666022"/>
            <a:chOff x="7209640" y="2035531"/>
            <a:chExt cx="2775570" cy="2751622"/>
          </a:xfrm>
        </p:grpSpPr>
        <p:sp>
          <p:nvSpPr>
            <p:cNvPr id="21" name="矩形 20"/>
            <p:cNvSpPr/>
            <p:nvPr/>
          </p:nvSpPr>
          <p:spPr>
            <a:xfrm>
              <a:off x="7393920" y="2218221"/>
              <a:ext cx="2407010" cy="2386242"/>
            </a:xfrm>
            <a:prstGeom prst="rect">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 name="矩形 17"/>
            <p:cNvSpPr/>
            <p:nvPr/>
          </p:nvSpPr>
          <p:spPr>
            <a:xfrm>
              <a:off x="7209640" y="2035531"/>
              <a:ext cx="2775570" cy="2751622"/>
            </a:xfrm>
            <a:prstGeom prst="rect">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0" name="椭圆 19"/>
          <p:cNvSpPr/>
          <p:nvPr/>
        </p:nvSpPr>
        <p:spPr>
          <a:xfrm>
            <a:off x="7675603" y="2114312"/>
            <a:ext cx="1162288" cy="1162288"/>
          </a:xfrm>
          <a:prstGeom prst="ellipse">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2" name="文本框 21"/>
          <p:cNvSpPr txBox="1"/>
          <p:nvPr/>
        </p:nvSpPr>
        <p:spPr>
          <a:xfrm>
            <a:off x="7679804" y="2187624"/>
            <a:ext cx="1153886" cy="1015663"/>
          </a:xfrm>
          <a:prstGeom prst="rect">
            <a:avLst/>
          </a:prstGeom>
          <a:noFill/>
        </p:spPr>
        <p:txBody>
          <a:bodyPr wrap="square" rtlCol="0">
            <a:spAutoFit/>
          </a:bodyPr>
          <a:lstStyle/>
          <a:p>
            <a:pPr algn="ctr"/>
            <a:r>
              <a:rPr lang="en-US" altLang="zh-CN" sz="6000" dirty="0">
                <a:ln w="28575">
                  <a:noFill/>
                </a:ln>
                <a:solidFill>
                  <a:schemeClr val="tx1">
                    <a:lumMod val="75000"/>
                    <a:lumOff val="25000"/>
                  </a:schemeClr>
                </a:solidFill>
                <a:latin typeface="微软雅黑" panose="020B0503020204020204" pitchFamily="34" charset="-122"/>
                <a:ea typeface="微软雅黑" panose="020B0503020204020204" pitchFamily="34" charset="-122"/>
              </a:rPr>
              <a:t>04</a:t>
            </a:r>
            <a:endParaRPr lang="zh-CN" altLang="en-US" sz="6000" dirty="0">
              <a:ln w="28575">
                <a:noFill/>
              </a:ln>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796661" y="3443583"/>
            <a:ext cx="4959929" cy="461665"/>
          </a:xfrm>
          <a:prstGeom prst="rect">
            <a:avLst/>
          </a:prstGeom>
          <a:noFill/>
        </p:spPr>
        <p:txBody>
          <a:bodyPr wrap="square" rtlCol="0">
            <a:spAutoFit/>
          </a:bodyPr>
          <a:lstStyle/>
          <a:p>
            <a:pPr algn="ct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课题实践的可行性</a:t>
            </a:r>
            <a:endPar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765572" y="3966803"/>
            <a:ext cx="5022106" cy="369332"/>
          </a:xfrm>
          <a:prstGeom prst="snip1Rect">
            <a:avLst>
              <a:gd name="adj" fmla="val 0"/>
            </a:avLst>
          </a:prstGeom>
          <a:noFill/>
          <a:ln w="28575">
            <a:noFill/>
          </a:ln>
        </p:spPr>
        <p:txBody>
          <a:bodyPr wrap="square" rtlCol="0">
            <a:spAutoFit/>
          </a:bodyPr>
          <a:lstStyle/>
          <a:p>
            <a:pPr algn="ctr"/>
            <a:r>
              <a:rPr lang="en-US" altLang="zh-CN"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The Difficulty Of Practice </a:t>
            </a:r>
            <a:endParaRPr lang="zh-CN" altLang="en-US"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ED20C"/>
        </a:solidFill>
        <a:effectLst/>
      </p:bgPr>
    </p:bg>
    <p:spTree>
      <p:nvGrpSpPr>
        <p:cNvPr id="1" name=""/>
        <p:cNvGrpSpPr/>
        <p:nvPr/>
      </p:nvGrpSpPr>
      <p:grpSpPr>
        <a:xfrm>
          <a:off x="0" y="0"/>
          <a:ext cx="0" cy="0"/>
          <a:chOff x="0" y="0"/>
          <a:chExt cx="0" cy="0"/>
        </a:xfrm>
      </p:grpSpPr>
      <p:sp>
        <p:nvSpPr>
          <p:cNvPr id="8" name="圆角矩形 7"/>
          <p:cNvSpPr/>
          <p:nvPr/>
        </p:nvSpPr>
        <p:spPr>
          <a:xfrm>
            <a:off x="1102614" y="268371"/>
            <a:ext cx="793242" cy="748342"/>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150930" y="410449"/>
            <a:ext cx="652689" cy="464187"/>
            <a:chOff x="1743075" y="720725"/>
            <a:chExt cx="5573713" cy="3963988"/>
          </a:xfrm>
          <a:solidFill>
            <a:schemeClr val="bg1"/>
          </a:solidFill>
        </p:grpSpPr>
        <p:sp>
          <p:nvSpPr>
            <p:cNvPr id="16" name="Freeform 27"/>
            <p:cNvSpPr/>
            <p:nvPr/>
          </p:nvSpPr>
          <p:spPr bwMode="auto">
            <a:xfrm>
              <a:off x="1743075" y="720725"/>
              <a:ext cx="5573713" cy="2676525"/>
            </a:xfrm>
            <a:custGeom>
              <a:avLst/>
              <a:gdLst>
                <a:gd name="T0" fmla="*/ 944 w 2050"/>
                <a:gd name="T1" fmla="*/ 28 h 988"/>
                <a:gd name="T2" fmla="*/ 1101 w 2050"/>
                <a:gd name="T3" fmla="*/ 25 h 988"/>
                <a:gd name="T4" fmla="*/ 2021 w 2050"/>
                <a:gd name="T5" fmla="*/ 464 h 988"/>
                <a:gd name="T6" fmla="*/ 2049 w 2050"/>
                <a:gd name="T7" fmla="*/ 497 h 988"/>
                <a:gd name="T8" fmla="*/ 2022 w 2050"/>
                <a:gd name="T9" fmla="*/ 526 h 988"/>
                <a:gd name="T10" fmla="*/ 1090 w 2050"/>
                <a:gd name="T11" fmla="*/ 970 h 988"/>
                <a:gd name="T12" fmla="*/ 966 w 2050"/>
                <a:gd name="T13" fmla="*/ 973 h 988"/>
                <a:gd name="T14" fmla="*/ 637 w 2050"/>
                <a:gd name="T15" fmla="*/ 817 h 988"/>
                <a:gd name="T16" fmla="*/ 573 w 2050"/>
                <a:gd name="T17" fmla="*/ 784 h 988"/>
                <a:gd name="T18" fmla="*/ 579 w 2050"/>
                <a:gd name="T19" fmla="*/ 763 h 988"/>
                <a:gd name="T20" fmla="*/ 972 w 2050"/>
                <a:gd name="T21" fmla="*/ 559 h 988"/>
                <a:gd name="T22" fmla="*/ 1099 w 2050"/>
                <a:gd name="T23" fmla="*/ 550 h 988"/>
                <a:gd name="T24" fmla="*/ 1138 w 2050"/>
                <a:gd name="T25" fmla="*/ 500 h 988"/>
                <a:gd name="T26" fmla="*/ 1110 w 2050"/>
                <a:gd name="T27" fmla="*/ 448 h 988"/>
                <a:gd name="T28" fmla="*/ 996 w 2050"/>
                <a:gd name="T29" fmla="*/ 427 h 988"/>
                <a:gd name="T30" fmla="*/ 922 w 2050"/>
                <a:gd name="T31" fmla="*/ 466 h 988"/>
                <a:gd name="T32" fmla="*/ 916 w 2050"/>
                <a:gd name="T33" fmla="*/ 516 h 988"/>
                <a:gd name="T34" fmla="*/ 521 w 2050"/>
                <a:gd name="T35" fmla="*/ 721 h 988"/>
                <a:gd name="T36" fmla="*/ 500 w 2050"/>
                <a:gd name="T37" fmla="*/ 749 h 988"/>
                <a:gd name="T38" fmla="*/ 269 w 2050"/>
                <a:gd name="T39" fmla="*/ 641 h 988"/>
                <a:gd name="T40" fmla="*/ 28 w 2050"/>
                <a:gd name="T41" fmla="*/ 526 h 988"/>
                <a:gd name="T42" fmla="*/ 1 w 2050"/>
                <a:gd name="T43" fmla="*/ 493 h 988"/>
                <a:gd name="T44" fmla="*/ 31 w 2050"/>
                <a:gd name="T45" fmla="*/ 463 h 988"/>
                <a:gd name="T46" fmla="*/ 944 w 2050"/>
                <a:gd name="T47" fmla="*/ 2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0" h="988">
                  <a:moveTo>
                    <a:pt x="944" y="28"/>
                  </a:moveTo>
                  <a:cubicBezTo>
                    <a:pt x="992" y="1"/>
                    <a:pt x="1053" y="0"/>
                    <a:pt x="1101" y="25"/>
                  </a:cubicBezTo>
                  <a:cubicBezTo>
                    <a:pt x="1408" y="172"/>
                    <a:pt x="1715" y="318"/>
                    <a:pt x="2021" y="464"/>
                  </a:cubicBezTo>
                  <a:cubicBezTo>
                    <a:pt x="2035" y="470"/>
                    <a:pt x="2050" y="481"/>
                    <a:pt x="2049" y="497"/>
                  </a:cubicBezTo>
                  <a:cubicBezTo>
                    <a:pt x="2047" y="512"/>
                    <a:pt x="2034" y="521"/>
                    <a:pt x="2022" y="526"/>
                  </a:cubicBezTo>
                  <a:cubicBezTo>
                    <a:pt x="1711" y="674"/>
                    <a:pt x="1400" y="822"/>
                    <a:pt x="1090" y="970"/>
                  </a:cubicBezTo>
                  <a:cubicBezTo>
                    <a:pt x="1051" y="988"/>
                    <a:pt x="1005" y="988"/>
                    <a:pt x="966" y="973"/>
                  </a:cubicBezTo>
                  <a:cubicBezTo>
                    <a:pt x="856" y="921"/>
                    <a:pt x="747" y="869"/>
                    <a:pt x="637" y="817"/>
                  </a:cubicBezTo>
                  <a:cubicBezTo>
                    <a:pt x="616" y="806"/>
                    <a:pt x="594" y="797"/>
                    <a:pt x="573" y="784"/>
                  </a:cubicBezTo>
                  <a:cubicBezTo>
                    <a:pt x="567" y="777"/>
                    <a:pt x="570" y="766"/>
                    <a:pt x="579" y="763"/>
                  </a:cubicBezTo>
                  <a:cubicBezTo>
                    <a:pt x="710" y="695"/>
                    <a:pt x="841" y="627"/>
                    <a:pt x="972" y="559"/>
                  </a:cubicBezTo>
                  <a:cubicBezTo>
                    <a:pt x="1013" y="572"/>
                    <a:pt x="1060" y="570"/>
                    <a:pt x="1099" y="550"/>
                  </a:cubicBezTo>
                  <a:cubicBezTo>
                    <a:pt x="1118" y="540"/>
                    <a:pt x="1136" y="523"/>
                    <a:pt x="1138" y="500"/>
                  </a:cubicBezTo>
                  <a:cubicBezTo>
                    <a:pt x="1141" y="479"/>
                    <a:pt x="1126" y="460"/>
                    <a:pt x="1110" y="448"/>
                  </a:cubicBezTo>
                  <a:cubicBezTo>
                    <a:pt x="1077" y="426"/>
                    <a:pt x="1035" y="421"/>
                    <a:pt x="996" y="427"/>
                  </a:cubicBezTo>
                  <a:cubicBezTo>
                    <a:pt x="968" y="432"/>
                    <a:pt x="940" y="443"/>
                    <a:pt x="922" y="466"/>
                  </a:cubicBezTo>
                  <a:cubicBezTo>
                    <a:pt x="911" y="480"/>
                    <a:pt x="908" y="499"/>
                    <a:pt x="916" y="516"/>
                  </a:cubicBezTo>
                  <a:cubicBezTo>
                    <a:pt x="784" y="584"/>
                    <a:pt x="652" y="652"/>
                    <a:pt x="521" y="721"/>
                  </a:cubicBezTo>
                  <a:cubicBezTo>
                    <a:pt x="509" y="725"/>
                    <a:pt x="500" y="736"/>
                    <a:pt x="500" y="749"/>
                  </a:cubicBezTo>
                  <a:cubicBezTo>
                    <a:pt x="422" y="715"/>
                    <a:pt x="346" y="677"/>
                    <a:pt x="269" y="641"/>
                  </a:cubicBezTo>
                  <a:cubicBezTo>
                    <a:pt x="189" y="602"/>
                    <a:pt x="108" y="564"/>
                    <a:pt x="28" y="526"/>
                  </a:cubicBezTo>
                  <a:cubicBezTo>
                    <a:pt x="15" y="520"/>
                    <a:pt x="0" y="509"/>
                    <a:pt x="1" y="493"/>
                  </a:cubicBezTo>
                  <a:cubicBezTo>
                    <a:pt x="3" y="478"/>
                    <a:pt x="18" y="469"/>
                    <a:pt x="31" y="463"/>
                  </a:cubicBezTo>
                  <a:cubicBezTo>
                    <a:pt x="335" y="318"/>
                    <a:pt x="640" y="173"/>
                    <a:pt x="944" y="2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7" name="Freeform 28"/>
            <p:cNvSpPr/>
            <p:nvPr/>
          </p:nvSpPr>
          <p:spPr bwMode="auto">
            <a:xfrm>
              <a:off x="2773363" y="2760663"/>
              <a:ext cx="236538" cy="971550"/>
            </a:xfrm>
            <a:custGeom>
              <a:avLst/>
              <a:gdLst>
                <a:gd name="T0" fmla="*/ 0 w 87"/>
                <a:gd name="T1" fmla="*/ 0 h 359"/>
                <a:gd name="T2" fmla="*/ 87 w 87"/>
                <a:gd name="T3" fmla="*/ 42 h 359"/>
                <a:gd name="T4" fmla="*/ 48 w 87"/>
                <a:gd name="T5" fmla="*/ 359 h 359"/>
                <a:gd name="T6" fmla="*/ 0 w 87"/>
                <a:gd name="T7" fmla="*/ 252 h 359"/>
                <a:gd name="T8" fmla="*/ 0 w 87"/>
                <a:gd name="T9" fmla="*/ 0 h 359"/>
              </a:gdLst>
              <a:ahLst/>
              <a:cxnLst>
                <a:cxn ang="0">
                  <a:pos x="T0" y="T1"/>
                </a:cxn>
                <a:cxn ang="0">
                  <a:pos x="T2" y="T3"/>
                </a:cxn>
                <a:cxn ang="0">
                  <a:pos x="T4" y="T5"/>
                </a:cxn>
                <a:cxn ang="0">
                  <a:pos x="T6" y="T7"/>
                </a:cxn>
                <a:cxn ang="0">
                  <a:pos x="T8" y="T9"/>
                </a:cxn>
              </a:cxnLst>
              <a:rect l="0" t="0" r="r" b="b"/>
              <a:pathLst>
                <a:path w="87" h="359">
                  <a:moveTo>
                    <a:pt x="0" y="0"/>
                  </a:moveTo>
                  <a:cubicBezTo>
                    <a:pt x="29" y="14"/>
                    <a:pt x="58" y="28"/>
                    <a:pt x="87" y="42"/>
                  </a:cubicBezTo>
                  <a:cubicBezTo>
                    <a:pt x="74" y="148"/>
                    <a:pt x="61" y="253"/>
                    <a:pt x="48" y="359"/>
                  </a:cubicBezTo>
                  <a:cubicBezTo>
                    <a:pt x="23" y="328"/>
                    <a:pt x="0" y="293"/>
                    <a:pt x="0" y="252"/>
                  </a:cubicBezTo>
                  <a:cubicBezTo>
                    <a:pt x="1" y="168"/>
                    <a:pt x="0" y="84"/>
                    <a:pt x="0" y="0"/>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9" name="Freeform 29"/>
            <p:cNvSpPr/>
            <p:nvPr/>
          </p:nvSpPr>
          <p:spPr bwMode="auto">
            <a:xfrm>
              <a:off x="3363913" y="2768600"/>
              <a:ext cx="2900363" cy="1693863"/>
            </a:xfrm>
            <a:custGeom>
              <a:avLst/>
              <a:gdLst>
                <a:gd name="T0" fmla="*/ 496 w 1067"/>
                <a:gd name="T1" fmla="*/ 275 h 625"/>
                <a:gd name="T2" fmla="*/ 1067 w 1067"/>
                <a:gd name="T3" fmla="*/ 0 h 625"/>
                <a:gd name="T4" fmla="*/ 1067 w 1067"/>
                <a:gd name="T5" fmla="*/ 253 h 625"/>
                <a:gd name="T6" fmla="*/ 1022 w 1067"/>
                <a:gd name="T7" fmla="*/ 353 h 625"/>
                <a:gd name="T8" fmla="*/ 871 w 1067"/>
                <a:gd name="T9" fmla="*/ 479 h 625"/>
                <a:gd name="T10" fmla="*/ 285 w 1067"/>
                <a:gd name="T11" fmla="*/ 591 h 625"/>
                <a:gd name="T12" fmla="*/ 52 w 1067"/>
                <a:gd name="T13" fmla="*/ 518 h 625"/>
                <a:gd name="T14" fmla="*/ 0 w 1067"/>
                <a:gd name="T15" fmla="*/ 101 h 625"/>
                <a:gd name="T16" fmla="*/ 356 w 1067"/>
                <a:gd name="T17" fmla="*/ 273 h 625"/>
                <a:gd name="T18" fmla="*/ 496 w 1067"/>
                <a:gd name="T19" fmla="*/ 27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7" h="625">
                  <a:moveTo>
                    <a:pt x="496" y="275"/>
                  </a:moveTo>
                  <a:cubicBezTo>
                    <a:pt x="686" y="184"/>
                    <a:pt x="876" y="92"/>
                    <a:pt x="1067" y="0"/>
                  </a:cubicBezTo>
                  <a:cubicBezTo>
                    <a:pt x="1066" y="85"/>
                    <a:pt x="1067" y="169"/>
                    <a:pt x="1067" y="253"/>
                  </a:cubicBezTo>
                  <a:cubicBezTo>
                    <a:pt x="1065" y="291"/>
                    <a:pt x="1044" y="324"/>
                    <a:pt x="1022" y="353"/>
                  </a:cubicBezTo>
                  <a:cubicBezTo>
                    <a:pt x="980" y="404"/>
                    <a:pt x="927" y="445"/>
                    <a:pt x="871" y="479"/>
                  </a:cubicBezTo>
                  <a:cubicBezTo>
                    <a:pt x="697" y="583"/>
                    <a:pt x="486" y="625"/>
                    <a:pt x="285" y="591"/>
                  </a:cubicBezTo>
                  <a:cubicBezTo>
                    <a:pt x="204" y="578"/>
                    <a:pt x="126" y="552"/>
                    <a:pt x="52" y="518"/>
                  </a:cubicBezTo>
                  <a:cubicBezTo>
                    <a:pt x="34" y="379"/>
                    <a:pt x="17" y="240"/>
                    <a:pt x="0" y="101"/>
                  </a:cubicBezTo>
                  <a:cubicBezTo>
                    <a:pt x="118" y="159"/>
                    <a:pt x="238" y="216"/>
                    <a:pt x="356" y="273"/>
                  </a:cubicBezTo>
                  <a:cubicBezTo>
                    <a:pt x="400" y="295"/>
                    <a:pt x="452" y="297"/>
                    <a:pt x="496" y="275"/>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23" name="Freeform 30"/>
            <p:cNvSpPr/>
            <p:nvPr/>
          </p:nvSpPr>
          <p:spPr bwMode="auto">
            <a:xfrm>
              <a:off x="2974975" y="2955925"/>
              <a:ext cx="404813" cy="1728788"/>
            </a:xfrm>
            <a:custGeom>
              <a:avLst/>
              <a:gdLst>
                <a:gd name="T0" fmla="*/ 0 w 149"/>
                <a:gd name="T1" fmla="*/ 568 h 638"/>
                <a:gd name="T2" fmla="*/ 74 w 149"/>
                <a:gd name="T3" fmla="*/ 0 h 638"/>
                <a:gd name="T4" fmla="*/ 145 w 149"/>
                <a:gd name="T5" fmla="*/ 538 h 638"/>
                <a:gd name="T6" fmla="*/ 149 w 149"/>
                <a:gd name="T7" fmla="*/ 572 h 638"/>
                <a:gd name="T8" fmla="*/ 101 w 149"/>
                <a:gd name="T9" fmla="*/ 629 h 638"/>
                <a:gd name="T10" fmla="*/ 27 w 149"/>
                <a:gd name="T11" fmla="*/ 617 h 638"/>
                <a:gd name="T12" fmla="*/ 0 w 149"/>
                <a:gd name="T13" fmla="*/ 568 h 638"/>
              </a:gdLst>
              <a:ahLst/>
              <a:cxnLst>
                <a:cxn ang="0">
                  <a:pos x="T0" y="T1"/>
                </a:cxn>
                <a:cxn ang="0">
                  <a:pos x="T2" y="T3"/>
                </a:cxn>
                <a:cxn ang="0">
                  <a:pos x="T4" y="T5"/>
                </a:cxn>
                <a:cxn ang="0">
                  <a:pos x="T6" y="T7"/>
                </a:cxn>
                <a:cxn ang="0">
                  <a:pos x="T8" y="T9"/>
                </a:cxn>
                <a:cxn ang="0">
                  <a:pos x="T10" y="T11"/>
                </a:cxn>
                <a:cxn ang="0">
                  <a:pos x="T12" y="T13"/>
                </a:cxn>
              </a:cxnLst>
              <a:rect l="0" t="0" r="r" b="b"/>
              <a:pathLst>
                <a:path w="149" h="638">
                  <a:moveTo>
                    <a:pt x="0" y="568"/>
                  </a:moveTo>
                  <a:cubicBezTo>
                    <a:pt x="24" y="379"/>
                    <a:pt x="49" y="190"/>
                    <a:pt x="74" y="0"/>
                  </a:cubicBezTo>
                  <a:cubicBezTo>
                    <a:pt x="98" y="180"/>
                    <a:pt x="121" y="359"/>
                    <a:pt x="145" y="538"/>
                  </a:cubicBezTo>
                  <a:cubicBezTo>
                    <a:pt x="146" y="549"/>
                    <a:pt x="148" y="560"/>
                    <a:pt x="149" y="572"/>
                  </a:cubicBezTo>
                  <a:cubicBezTo>
                    <a:pt x="142" y="596"/>
                    <a:pt x="126" y="620"/>
                    <a:pt x="101" y="629"/>
                  </a:cubicBezTo>
                  <a:cubicBezTo>
                    <a:pt x="77" y="638"/>
                    <a:pt x="47" y="635"/>
                    <a:pt x="27" y="617"/>
                  </a:cubicBezTo>
                  <a:cubicBezTo>
                    <a:pt x="13" y="605"/>
                    <a:pt x="2" y="587"/>
                    <a:pt x="0" y="56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grpSp>
      <p:sp>
        <p:nvSpPr>
          <p:cNvPr id="59" name="文本框 58"/>
          <p:cNvSpPr txBox="1"/>
          <p:nvPr/>
        </p:nvSpPr>
        <p:spPr>
          <a:xfrm>
            <a:off x="668935" y="302224"/>
            <a:ext cx="4959929"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课题实践的可行性</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637847" y="642542"/>
            <a:ext cx="5022106" cy="276999"/>
          </a:xfrm>
          <a:prstGeom prst="snip1Rect">
            <a:avLst>
              <a:gd name="adj" fmla="val 0"/>
            </a:avLst>
          </a:prstGeom>
          <a:noFill/>
          <a:ln w="28575">
            <a:noFill/>
          </a:ln>
        </p:spPr>
        <p:txBody>
          <a:bodyPr wrap="square" rtlCol="0">
            <a:spAutoFit/>
          </a:bodyPr>
          <a:lstStyle/>
          <a:p>
            <a:pPr algn="ctr"/>
            <a:r>
              <a:rPr lang="en-US" altLang="zh-CN" sz="12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The Difficulty Of Practice </a:t>
            </a:r>
            <a:endParaRPr lang="zh-CN" altLang="en-US" sz="12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2" name="组合 1"/>
          <p:cNvGrpSpPr/>
          <p:nvPr/>
        </p:nvGrpSpPr>
        <p:grpSpPr>
          <a:xfrm>
            <a:off x="1666234" y="1897284"/>
            <a:ext cx="9373801" cy="3990342"/>
            <a:chOff x="627546" y="1484284"/>
            <a:chExt cx="11401787" cy="4853637"/>
          </a:xfrm>
        </p:grpSpPr>
        <p:sp>
          <p:nvSpPr>
            <p:cNvPr id="62" name="Freeform 5"/>
            <p:cNvSpPr/>
            <p:nvPr/>
          </p:nvSpPr>
          <p:spPr bwMode="auto">
            <a:xfrm flipH="1">
              <a:off x="4303953" y="1984965"/>
              <a:ext cx="1851983" cy="2137612"/>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chemeClr val="tx1">
                <a:lumMod val="75000"/>
                <a:lumOff val="25000"/>
              </a:schemeClr>
            </a:solidFill>
            <a:ln>
              <a:noFill/>
            </a:ln>
          </p:spPr>
          <p:txBody>
            <a:bodyPr vert="horz" wrap="square" lIns="91440" tIns="45720" rIns="91440" bIns="45720" numCol="1" anchor="ctr" anchorCtr="0" compatLnSpc="1"/>
            <a:lstStyle/>
            <a:p>
              <a:pPr lvl="0" algn="ctr"/>
              <a:endParaRPr lang="en-US" sz="5400" dirty="0"/>
            </a:p>
          </p:txBody>
        </p:sp>
        <p:sp>
          <p:nvSpPr>
            <p:cNvPr id="63" name="Freeform 5"/>
            <p:cNvSpPr/>
            <p:nvPr/>
          </p:nvSpPr>
          <p:spPr bwMode="auto">
            <a:xfrm flipH="1">
              <a:off x="3701891" y="3684457"/>
              <a:ext cx="1180064" cy="1362064"/>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chemeClr val="tx1">
                <a:lumMod val="65000"/>
                <a:lumOff val="35000"/>
              </a:schemeClr>
            </a:solidFill>
            <a:ln>
              <a:noFill/>
            </a:ln>
          </p:spPr>
          <p:txBody>
            <a:bodyPr vert="horz" wrap="square" lIns="91440" tIns="45720" rIns="91440" bIns="45720" numCol="1" anchor="ctr" anchorCtr="0" compatLnSpc="1"/>
            <a:lstStyle/>
            <a:p>
              <a:pPr lvl="0" algn="ctr"/>
              <a:endParaRPr lang="en-US" sz="3200" dirty="0"/>
            </a:p>
          </p:txBody>
        </p:sp>
        <p:sp>
          <p:nvSpPr>
            <p:cNvPr id="87" name="Freeform 5"/>
            <p:cNvSpPr/>
            <p:nvPr/>
          </p:nvSpPr>
          <p:spPr bwMode="auto">
            <a:xfrm flipH="1">
              <a:off x="6252180" y="2229230"/>
              <a:ext cx="1039916" cy="1200301"/>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chemeClr val="bg1">
                <a:lumMod val="50000"/>
              </a:schemeClr>
            </a:solidFill>
            <a:ln>
              <a:noFill/>
            </a:ln>
          </p:spPr>
          <p:txBody>
            <a:bodyPr vert="horz" wrap="square" lIns="91440" tIns="45720" rIns="91440" bIns="45720" numCol="1" anchor="ctr" anchorCtr="0" compatLnSpc="1"/>
            <a:lstStyle/>
            <a:p>
              <a:pPr lvl="0" algn="ctr"/>
              <a:endParaRPr lang="en-US" sz="2000" dirty="0"/>
            </a:p>
          </p:txBody>
        </p:sp>
        <p:sp>
          <p:nvSpPr>
            <p:cNvPr id="100" name="Freeform 5"/>
            <p:cNvSpPr/>
            <p:nvPr/>
          </p:nvSpPr>
          <p:spPr bwMode="auto">
            <a:xfrm flipH="1">
              <a:off x="6805274" y="3040894"/>
              <a:ext cx="1633406" cy="1885325"/>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chemeClr val="tx1">
                <a:lumMod val="65000"/>
                <a:lumOff val="35000"/>
              </a:schemeClr>
            </a:solidFill>
            <a:ln>
              <a:noFill/>
            </a:ln>
          </p:spPr>
          <p:txBody>
            <a:bodyPr vert="horz" wrap="square" lIns="91440" tIns="45720" rIns="91440" bIns="45720" numCol="1" anchor="ctr" anchorCtr="0" compatLnSpc="1"/>
            <a:lstStyle/>
            <a:p>
              <a:pPr algn="ctr"/>
              <a:endParaRPr lang="en-US" sz="4800" dirty="0">
                <a:solidFill>
                  <a:schemeClr val="bg1"/>
                </a:solidFill>
                <a:latin typeface="FontAwesome" pitchFamily="2" charset="0"/>
              </a:endParaRPr>
            </a:p>
          </p:txBody>
        </p:sp>
        <p:sp>
          <p:nvSpPr>
            <p:cNvPr id="101" name="Freeform 5"/>
            <p:cNvSpPr/>
            <p:nvPr/>
          </p:nvSpPr>
          <p:spPr bwMode="auto">
            <a:xfrm flipH="1">
              <a:off x="8544846" y="3256420"/>
              <a:ext cx="879836" cy="1015533"/>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chemeClr val="bg1">
                <a:lumMod val="50000"/>
              </a:schemeClr>
            </a:solidFill>
            <a:ln>
              <a:noFill/>
            </a:ln>
          </p:spPr>
          <p:txBody>
            <a:bodyPr vert="horz" wrap="square" lIns="91440" tIns="45720" rIns="91440" bIns="45720" numCol="1" anchor="ctr" anchorCtr="0" compatLnSpc="1"/>
            <a:lstStyle/>
            <a:p>
              <a:pPr lvl="0" algn="ctr"/>
              <a:endParaRPr lang="en-US" sz="2400" dirty="0"/>
            </a:p>
          </p:txBody>
        </p:sp>
        <p:sp>
          <p:nvSpPr>
            <p:cNvPr id="102" name="Freeform 5"/>
            <p:cNvSpPr/>
            <p:nvPr/>
          </p:nvSpPr>
          <p:spPr bwMode="auto">
            <a:xfrm flipH="1">
              <a:off x="2739950" y="3224640"/>
              <a:ext cx="879836" cy="1015533"/>
            </a:xfrm>
            <a:custGeom>
              <a:avLst/>
              <a:gdLst>
                <a:gd name="T0" fmla="*/ 2010 w 2010"/>
                <a:gd name="T1" fmla="*/ 1740 h 2320"/>
                <a:gd name="T2" fmla="*/ 1005 w 2010"/>
                <a:gd name="T3" fmla="*/ 2320 h 2320"/>
                <a:gd name="T4" fmla="*/ 0 w 2010"/>
                <a:gd name="T5" fmla="*/ 1740 h 2320"/>
                <a:gd name="T6" fmla="*/ 0 w 2010"/>
                <a:gd name="T7" fmla="*/ 581 h 2320"/>
                <a:gd name="T8" fmla="*/ 1005 w 2010"/>
                <a:gd name="T9" fmla="*/ 0 h 2320"/>
                <a:gd name="T10" fmla="*/ 2010 w 2010"/>
                <a:gd name="T11" fmla="*/ 581 h 2320"/>
                <a:gd name="T12" fmla="*/ 2010 w 2010"/>
                <a:gd name="T13" fmla="*/ 1740 h 2320"/>
              </a:gdLst>
              <a:ahLst/>
              <a:cxnLst>
                <a:cxn ang="0">
                  <a:pos x="T0" y="T1"/>
                </a:cxn>
                <a:cxn ang="0">
                  <a:pos x="T2" y="T3"/>
                </a:cxn>
                <a:cxn ang="0">
                  <a:pos x="T4" y="T5"/>
                </a:cxn>
                <a:cxn ang="0">
                  <a:pos x="T6" y="T7"/>
                </a:cxn>
                <a:cxn ang="0">
                  <a:pos x="T8" y="T9"/>
                </a:cxn>
                <a:cxn ang="0">
                  <a:pos x="T10" y="T11"/>
                </a:cxn>
                <a:cxn ang="0">
                  <a:pos x="T12" y="T13"/>
                </a:cxn>
              </a:cxnLst>
              <a:rect l="0" t="0" r="r" b="b"/>
              <a:pathLst>
                <a:path w="2010" h="2320">
                  <a:moveTo>
                    <a:pt x="2010" y="1740"/>
                  </a:moveTo>
                  <a:lnTo>
                    <a:pt x="1005" y="2320"/>
                  </a:lnTo>
                  <a:lnTo>
                    <a:pt x="0" y="1740"/>
                  </a:lnTo>
                  <a:lnTo>
                    <a:pt x="0" y="581"/>
                  </a:lnTo>
                  <a:lnTo>
                    <a:pt x="1005" y="0"/>
                  </a:lnTo>
                  <a:lnTo>
                    <a:pt x="2010" y="581"/>
                  </a:lnTo>
                  <a:lnTo>
                    <a:pt x="2010" y="1740"/>
                  </a:lnTo>
                  <a:close/>
                </a:path>
              </a:pathLst>
            </a:custGeom>
            <a:solidFill>
              <a:schemeClr val="bg1">
                <a:lumMod val="50000"/>
              </a:schemeClr>
            </a:solidFill>
            <a:ln>
              <a:noFill/>
            </a:ln>
          </p:spPr>
          <p:txBody>
            <a:bodyPr vert="horz" wrap="square" lIns="91440" tIns="45720" rIns="91440" bIns="45720" numCol="1" anchor="ctr" anchorCtr="0" compatLnSpc="1"/>
            <a:lstStyle/>
            <a:p>
              <a:pPr lvl="0" algn="ctr"/>
              <a:endParaRPr lang="en-US" sz="2400" dirty="0"/>
            </a:p>
          </p:txBody>
        </p:sp>
        <p:grpSp>
          <p:nvGrpSpPr>
            <p:cNvPr id="115" name="Group 42"/>
            <p:cNvGrpSpPr/>
            <p:nvPr/>
          </p:nvGrpSpPr>
          <p:grpSpPr>
            <a:xfrm>
              <a:off x="1607727" y="3760412"/>
              <a:ext cx="1026057" cy="360191"/>
              <a:chOff x="1652259" y="4256917"/>
              <a:chExt cx="1206254" cy="360191"/>
            </a:xfrm>
          </p:grpSpPr>
          <p:cxnSp>
            <p:nvCxnSpPr>
              <p:cNvPr id="116" name="Straight Connector 43"/>
              <p:cNvCxnSpPr/>
              <p:nvPr/>
            </p:nvCxnSpPr>
            <p:spPr>
              <a:xfrm flipH="1">
                <a:off x="1652259" y="4256917"/>
                <a:ext cx="120625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7" name="Straight Connector 44"/>
              <p:cNvCxnSpPr/>
              <p:nvPr/>
            </p:nvCxnSpPr>
            <p:spPr>
              <a:xfrm flipH="1">
                <a:off x="1652259" y="4256917"/>
                <a:ext cx="0" cy="360191"/>
              </a:xfrm>
              <a:prstGeom prst="line">
                <a:avLst/>
              </a:prstGeom>
              <a:ln>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18" name="Group 45"/>
            <p:cNvGrpSpPr/>
            <p:nvPr/>
          </p:nvGrpSpPr>
          <p:grpSpPr>
            <a:xfrm rot="10800000" flipH="1">
              <a:off x="2550865" y="2392568"/>
              <a:ext cx="1613980" cy="360191"/>
              <a:chOff x="1652259" y="4256917"/>
              <a:chExt cx="1206254" cy="360191"/>
            </a:xfrm>
          </p:grpSpPr>
          <p:cxnSp>
            <p:nvCxnSpPr>
              <p:cNvPr id="119" name="Straight Connector 46"/>
              <p:cNvCxnSpPr/>
              <p:nvPr/>
            </p:nvCxnSpPr>
            <p:spPr>
              <a:xfrm flipH="1">
                <a:off x="1652259" y="4256917"/>
                <a:ext cx="120625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Connector 47"/>
              <p:cNvCxnSpPr/>
              <p:nvPr/>
            </p:nvCxnSpPr>
            <p:spPr>
              <a:xfrm flipH="1">
                <a:off x="1652259" y="4256917"/>
                <a:ext cx="0" cy="360191"/>
              </a:xfrm>
              <a:prstGeom prst="line">
                <a:avLst/>
              </a:prstGeom>
              <a:ln>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21" name="Group 48"/>
            <p:cNvGrpSpPr/>
            <p:nvPr/>
          </p:nvGrpSpPr>
          <p:grpSpPr>
            <a:xfrm rot="16200000" flipH="1">
              <a:off x="7300686" y="1589608"/>
              <a:ext cx="382678" cy="896566"/>
              <a:chOff x="1652259" y="4256917"/>
              <a:chExt cx="1206254" cy="360191"/>
            </a:xfrm>
          </p:grpSpPr>
          <p:cxnSp>
            <p:nvCxnSpPr>
              <p:cNvPr id="122" name="Straight Connector 49"/>
              <p:cNvCxnSpPr/>
              <p:nvPr/>
            </p:nvCxnSpPr>
            <p:spPr>
              <a:xfrm flipH="1">
                <a:off x="1652259" y="4256917"/>
                <a:ext cx="120625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50"/>
              <p:cNvCxnSpPr/>
              <p:nvPr/>
            </p:nvCxnSpPr>
            <p:spPr>
              <a:xfrm flipH="1">
                <a:off x="1652259" y="4256917"/>
                <a:ext cx="0" cy="360191"/>
              </a:xfrm>
              <a:prstGeom prst="line">
                <a:avLst/>
              </a:prstGeom>
              <a:ln>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24" name="Group 51"/>
            <p:cNvGrpSpPr/>
            <p:nvPr/>
          </p:nvGrpSpPr>
          <p:grpSpPr>
            <a:xfrm rot="16200000" flipH="1">
              <a:off x="8910494" y="2711216"/>
              <a:ext cx="435811" cy="654599"/>
              <a:chOff x="1652259" y="4256917"/>
              <a:chExt cx="1206254" cy="360191"/>
            </a:xfrm>
          </p:grpSpPr>
          <p:cxnSp>
            <p:nvCxnSpPr>
              <p:cNvPr id="125" name="Straight Connector 52"/>
              <p:cNvCxnSpPr/>
              <p:nvPr/>
            </p:nvCxnSpPr>
            <p:spPr>
              <a:xfrm flipH="1">
                <a:off x="1652259" y="4256917"/>
                <a:ext cx="120625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6" name="Straight Connector 53"/>
              <p:cNvCxnSpPr/>
              <p:nvPr/>
            </p:nvCxnSpPr>
            <p:spPr>
              <a:xfrm flipH="1">
                <a:off x="1652259" y="4256917"/>
                <a:ext cx="0" cy="360191"/>
              </a:xfrm>
              <a:prstGeom prst="line">
                <a:avLst/>
              </a:prstGeom>
              <a:ln>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27" name="Group 54"/>
            <p:cNvGrpSpPr/>
            <p:nvPr/>
          </p:nvGrpSpPr>
          <p:grpSpPr>
            <a:xfrm rot="16200000">
              <a:off x="7641410" y="5030139"/>
              <a:ext cx="709250" cy="742011"/>
              <a:chOff x="1652259" y="4256917"/>
              <a:chExt cx="1206254" cy="360191"/>
            </a:xfrm>
          </p:grpSpPr>
          <p:cxnSp>
            <p:nvCxnSpPr>
              <p:cNvPr id="128" name="Straight Connector 55"/>
              <p:cNvCxnSpPr/>
              <p:nvPr/>
            </p:nvCxnSpPr>
            <p:spPr>
              <a:xfrm flipH="1">
                <a:off x="1652259" y="4256917"/>
                <a:ext cx="120625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9" name="Straight Connector 56"/>
              <p:cNvCxnSpPr/>
              <p:nvPr/>
            </p:nvCxnSpPr>
            <p:spPr>
              <a:xfrm flipH="1">
                <a:off x="1652259" y="4256917"/>
                <a:ext cx="0" cy="360191"/>
              </a:xfrm>
              <a:prstGeom prst="line">
                <a:avLst/>
              </a:prstGeom>
              <a:ln>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30" name="Group 57"/>
            <p:cNvGrpSpPr/>
            <p:nvPr/>
          </p:nvGrpSpPr>
          <p:grpSpPr>
            <a:xfrm>
              <a:off x="3225321" y="4712053"/>
              <a:ext cx="315471" cy="476499"/>
              <a:chOff x="1652259" y="4256917"/>
              <a:chExt cx="1206254" cy="360191"/>
            </a:xfrm>
          </p:grpSpPr>
          <p:cxnSp>
            <p:nvCxnSpPr>
              <p:cNvPr id="131" name="Straight Connector 58"/>
              <p:cNvCxnSpPr/>
              <p:nvPr/>
            </p:nvCxnSpPr>
            <p:spPr>
              <a:xfrm flipH="1">
                <a:off x="1652259" y="4256917"/>
                <a:ext cx="120625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2" name="Straight Connector 59"/>
              <p:cNvCxnSpPr/>
              <p:nvPr/>
            </p:nvCxnSpPr>
            <p:spPr>
              <a:xfrm flipH="1">
                <a:off x="1652259" y="4256917"/>
                <a:ext cx="0" cy="360191"/>
              </a:xfrm>
              <a:prstGeom prst="line">
                <a:avLst/>
              </a:prstGeom>
              <a:ln>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33" name="文本框 132"/>
            <p:cNvSpPr txBox="1"/>
            <p:nvPr/>
          </p:nvSpPr>
          <p:spPr>
            <a:xfrm>
              <a:off x="7996035" y="1484284"/>
              <a:ext cx="2473439" cy="954625"/>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34" name="文本框 133"/>
            <p:cNvSpPr txBox="1"/>
            <p:nvPr/>
          </p:nvSpPr>
          <p:spPr>
            <a:xfrm>
              <a:off x="9555894" y="2448137"/>
              <a:ext cx="2473439" cy="954625"/>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35" name="文本框 134"/>
            <p:cNvSpPr txBox="1"/>
            <p:nvPr/>
          </p:nvSpPr>
          <p:spPr>
            <a:xfrm>
              <a:off x="8438680" y="5383296"/>
              <a:ext cx="2473439" cy="954625"/>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36" name="文本框 135"/>
            <p:cNvSpPr txBox="1"/>
            <p:nvPr/>
          </p:nvSpPr>
          <p:spPr>
            <a:xfrm>
              <a:off x="3001728" y="5233272"/>
              <a:ext cx="2473439" cy="954625"/>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37" name="文本框 136"/>
            <p:cNvSpPr txBox="1"/>
            <p:nvPr/>
          </p:nvSpPr>
          <p:spPr>
            <a:xfrm>
              <a:off x="1445687" y="4213505"/>
              <a:ext cx="1464164" cy="1246495"/>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38" name="文本框 137"/>
            <p:cNvSpPr txBox="1"/>
            <p:nvPr/>
          </p:nvSpPr>
          <p:spPr>
            <a:xfrm>
              <a:off x="627546" y="2318249"/>
              <a:ext cx="1923318" cy="1235398"/>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grpSp>
      <p:sp>
        <p:nvSpPr>
          <p:cNvPr id="139" name="文本框 138"/>
          <p:cNvSpPr txBox="1"/>
          <p:nvPr/>
        </p:nvSpPr>
        <p:spPr>
          <a:xfrm>
            <a:off x="5016722" y="2895225"/>
            <a:ext cx="866603" cy="584775"/>
          </a:xfrm>
          <a:prstGeom prst="rect">
            <a:avLst/>
          </a:prstGeom>
          <a:noFill/>
        </p:spPr>
        <p:txBody>
          <a:bodyPr wrap="square" rtlCol="0">
            <a:spAutoFit/>
          </a:bodyPr>
          <a:lstStyle/>
          <a:p>
            <a:pPr algn="ctr"/>
            <a:r>
              <a:rPr lang="en-US" altLang="zh-CN" sz="1600" dirty="0">
                <a:solidFill>
                  <a:schemeClr val="bg1"/>
                </a:solidFill>
              </a:rPr>
              <a:t>Text here</a:t>
            </a:r>
            <a:endParaRPr lang="zh-CN" altLang="en-US" sz="1600" dirty="0">
              <a:solidFill>
                <a:schemeClr val="bg1"/>
              </a:solidFill>
            </a:endParaRPr>
          </a:p>
        </p:txBody>
      </p:sp>
      <p:sp>
        <p:nvSpPr>
          <p:cNvPr id="140" name="文本框 139"/>
          <p:cNvSpPr txBox="1"/>
          <p:nvPr/>
        </p:nvSpPr>
        <p:spPr>
          <a:xfrm>
            <a:off x="6983294" y="3624241"/>
            <a:ext cx="866603" cy="584775"/>
          </a:xfrm>
          <a:prstGeom prst="rect">
            <a:avLst/>
          </a:prstGeom>
          <a:noFill/>
        </p:spPr>
        <p:txBody>
          <a:bodyPr wrap="square" rtlCol="0">
            <a:spAutoFit/>
          </a:bodyPr>
          <a:lstStyle/>
          <a:p>
            <a:pPr algn="ctr"/>
            <a:r>
              <a:rPr lang="en-US" altLang="zh-CN" sz="1600" dirty="0">
                <a:solidFill>
                  <a:schemeClr val="bg1"/>
                </a:solidFill>
              </a:rPr>
              <a:t>Text here</a:t>
            </a:r>
            <a:endParaRPr lang="zh-CN" altLang="en-US" sz="1600" dirty="0">
              <a:solidFill>
                <a:schemeClr val="bg1"/>
              </a:solidFill>
            </a:endParaRPr>
          </a:p>
        </p:txBody>
      </p:sp>
      <p:sp>
        <p:nvSpPr>
          <p:cNvPr id="141" name="文本框 140"/>
          <p:cNvSpPr txBox="1"/>
          <p:nvPr/>
        </p:nvSpPr>
        <p:spPr>
          <a:xfrm>
            <a:off x="4238184" y="3973634"/>
            <a:ext cx="866603" cy="584775"/>
          </a:xfrm>
          <a:prstGeom prst="rect">
            <a:avLst/>
          </a:prstGeom>
          <a:noFill/>
        </p:spPr>
        <p:txBody>
          <a:bodyPr wrap="square" rtlCol="0">
            <a:spAutoFit/>
          </a:bodyPr>
          <a:lstStyle/>
          <a:p>
            <a:pPr algn="ctr"/>
            <a:r>
              <a:rPr lang="en-US" altLang="zh-CN" sz="1600" dirty="0">
                <a:solidFill>
                  <a:schemeClr val="bg1"/>
                </a:solidFill>
              </a:rPr>
              <a:t>Text here</a:t>
            </a:r>
            <a:endParaRPr lang="zh-CN" altLang="en-US" sz="1600" dirty="0">
              <a:solidFill>
                <a:schemeClr val="bg1"/>
              </a:solidFill>
            </a:endParaRPr>
          </a:p>
        </p:txBody>
      </p:sp>
      <p:sp>
        <p:nvSpPr>
          <p:cNvPr id="142" name="文本框 141"/>
          <p:cNvSpPr txBox="1"/>
          <p:nvPr/>
        </p:nvSpPr>
        <p:spPr>
          <a:xfrm>
            <a:off x="6284612" y="2699241"/>
            <a:ext cx="866603" cy="584775"/>
          </a:xfrm>
          <a:prstGeom prst="rect">
            <a:avLst/>
          </a:prstGeom>
          <a:noFill/>
        </p:spPr>
        <p:txBody>
          <a:bodyPr wrap="square" rtlCol="0">
            <a:spAutoFit/>
          </a:bodyPr>
          <a:lstStyle/>
          <a:p>
            <a:pPr algn="ctr"/>
            <a:r>
              <a:rPr lang="en-US" altLang="zh-CN" sz="1600" dirty="0">
                <a:solidFill>
                  <a:schemeClr val="bg1"/>
                </a:solidFill>
              </a:rPr>
              <a:t>Text here</a:t>
            </a:r>
            <a:endParaRPr lang="zh-CN" altLang="en-US" sz="1600" dirty="0">
              <a:solidFill>
                <a:schemeClr val="bg1"/>
              </a:solidFill>
            </a:endParaRPr>
          </a:p>
        </p:txBody>
      </p:sp>
      <p:sp>
        <p:nvSpPr>
          <p:cNvPr id="143" name="文本框 142"/>
          <p:cNvSpPr txBox="1"/>
          <p:nvPr/>
        </p:nvSpPr>
        <p:spPr>
          <a:xfrm>
            <a:off x="8098746" y="3479917"/>
            <a:ext cx="866603" cy="584775"/>
          </a:xfrm>
          <a:prstGeom prst="rect">
            <a:avLst/>
          </a:prstGeom>
          <a:noFill/>
        </p:spPr>
        <p:txBody>
          <a:bodyPr wrap="square" rtlCol="0">
            <a:spAutoFit/>
          </a:bodyPr>
          <a:lstStyle/>
          <a:p>
            <a:pPr algn="ctr"/>
            <a:r>
              <a:rPr lang="en-US" altLang="zh-CN" sz="1600" dirty="0">
                <a:solidFill>
                  <a:schemeClr val="bg1"/>
                </a:solidFill>
              </a:rPr>
              <a:t>Text here</a:t>
            </a:r>
            <a:endParaRPr lang="zh-CN" altLang="en-US" sz="1600" dirty="0">
              <a:solidFill>
                <a:schemeClr val="bg1"/>
              </a:solidFill>
            </a:endParaRPr>
          </a:p>
        </p:txBody>
      </p:sp>
      <p:sp>
        <p:nvSpPr>
          <p:cNvPr id="144" name="文本框 143"/>
          <p:cNvSpPr txBox="1"/>
          <p:nvPr/>
        </p:nvSpPr>
        <p:spPr>
          <a:xfrm>
            <a:off x="3325149" y="3479917"/>
            <a:ext cx="866603" cy="584775"/>
          </a:xfrm>
          <a:prstGeom prst="rect">
            <a:avLst/>
          </a:prstGeom>
          <a:noFill/>
        </p:spPr>
        <p:txBody>
          <a:bodyPr wrap="square" rtlCol="0">
            <a:spAutoFit/>
          </a:bodyPr>
          <a:lstStyle/>
          <a:p>
            <a:pPr algn="ctr"/>
            <a:r>
              <a:rPr lang="en-US" altLang="zh-CN" sz="1600" dirty="0">
                <a:solidFill>
                  <a:schemeClr val="bg1"/>
                </a:solidFill>
              </a:rPr>
              <a:t>Text here</a:t>
            </a:r>
            <a:endParaRPr lang="zh-CN" altLang="en-US" sz="1600" dirty="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ED20C"/>
        </a:solidFill>
        <a:effectLst/>
      </p:bgPr>
    </p:bg>
    <p:spTree>
      <p:nvGrpSpPr>
        <p:cNvPr id="1" name=""/>
        <p:cNvGrpSpPr/>
        <p:nvPr/>
      </p:nvGrpSpPr>
      <p:grpSpPr>
        <a:xfrm>
          <a:off x="0" y="0"/>
          <a:ext cx="0" cy="0"/>
          <a:chOff x="0" y="0"/>
          <a:chExt cx="0" cy="0"/>
        </a:xfrm>
      </p:grpSpPr>
      <p:sp>
        <p:nvSpPr>
          <p:cNvPr id="8" name="圆角矩形 7"/>
          <p:cNvSpPr/>
          <p:nvPr/>
        </p:nvSpPr>
        <p:spPr>
          <a:xfrm>
            <a:off x="1102614" y="268371"/>
            <a:ext cx="793242" cy="748342"/>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150930" y="410449"/>
            <a:ext cx="652689" cy="464187"/>
            <a:chOff x="1743075" y="720725"/>
            <a:chExt cx="5573713" cy="3963988"/>
          </a:xfrm>
          <a:solidFill>
            <a:schemeClr val="bg1"/>
          </a:solidFill>
        </p:grpSpPr>
        <p:sp>
          <p:nvSpPr>
            <p:cNvPr id="16" name="Freeform 27"/>
            <p:cNvSpPr/>
            <p:nvPr/>
          </p:nvSpPr>
          <p:spPr bwMode="auto">
            <a:xfrm>
              <a:off x="1743075" y="720725"/>
              <a:ext cx="5573713" cy="2676525"/>
            </a:xfrm>
            <a:custGeom>
              <a:avLst/>
              <a:gdLst>
                <a:gd name="T0" fmla="*/ 944 w 2050"/>
                <a:gd name="T1" fmla="*/ 28 h 988"/>
                <a:gd name="T2" fmla="*/ 1101 w 2050"/>
                <a:gd name="T3" fmla="*/ 25 h 988"/>
                <a:gd name="T4" fmla="*/ 2021 w 2050"/>
                <a:gd name="T5" fmla="*/ 464 h 988"/>
                <a:gd name="T6" fmla="*/ 2049 w 2050"/>
                <a:gd name="T7" fmla="*/ 497 h 988"/>
                <a:gd name="T8" fmla="*/ 2022 w 2050"/>
                <a:gd name="T9" fmla="*/ 526 h 988"/>
                <a:gd name="T10" fmla="*/ 1090 w 2050"/>
                <a:gd name="T11" fmla="*/ 970 h 988"/>
                <a:gd name="T12" fmla="*/ 966 w 2050"/>
                <a:gd name="T13" fmla="*/ 973 h 988"/>
                <a:gd name="T14" fmla="*/ 637 w 2050"/>
                <a:gd name="T15" fmla="*/ 817 h 988"/>
                <a:gd name="T16" fmla="*/ 573 w 2050"/>
                <a:gd name="T17" fmla="*/ 784 h 988"/>
                <a:gd name="T18" fmla="*/ 579 w 2050"/>
                <a:gd name="T19" fmla="*/ 763 h 988"/>
                <a:gd name="T20" fmla="*/ 972 w 2050"/>
                <a:gd name="T21" fmla="*/ 559 h 988"/>
                <a:gd name="T22" fmla="*/ 1099 w 2050"/>
                <a:gd name="T23" fmla="*/ 550 h 988"/>
                <a:gd name="T24" fmla="*/ 1138 w 2050"/>
                <a:gd name="T25" fmla="*/ 500 h 988"/>
                <a:gd name="T26" fmla="*/ 1110 w 2050"/>
                <a:gd name="T27" fmla="*/ 448 h 988"/>
                <a:gd name="T28" fmla="*/ 996 w 2050"/>
                <a:gd name="T29" fmla="*/ 427 h 988"/>
                <a:gd name="T30" fmla="*/ 922 w 2050"/>
                <a:gd name="T31" fmla="*/ 466 h 988"/>
                <a:gd name="T32" fmla="*/ 916 w 2050"/>
                <a:gd name="T33" fmla="*/ 516 h 988"/>
                <a:gd name="T34" fmla="*/ 521 w 2050"/>
                <a:gd name="T35" fmla="*/ 721 h 988"/>
                <a:gd name="T36" fmla="*/ 500 w 2050"/>
                <a:gd name="T37" fmla="*/ 749 h 988"/>
                <a:gd name="T38" fmla="*/ 269 w 2050"/>
                <a:gd name="T39" fmla="*/ 641 h 988"/>
                <a:gd name="T40" fmla="*/ 28 w 2050"/>
                <a:gd name="T41" fmla="*/ 526 h 988"/>
                <a:gd name="T42" fmla="*/ 1 w 2050"/>
                <a:gd name="T43" fmla="*/ 493 h 988"/>
                <a:gd name="T44" fmla="*/ 31 w 2050"/>
                <a:gd name="T45" fmla="*/ 463 h 988"/>
                <a:gd name="T46" fmla="*/ 944 w 2050"/>
                <a:gd name="T47" fmla="*/ 2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0" h="988">
                  <a:moveTo>
                    <a:pt x="944" y="28"/>
                  </a:moveTo>
                  <a:cubicBezTo>
                    <a:pt x="992" y="1"/>
                    <a:pt x="1053" y="0"/>
                    <a:pt x="1101" y="25"/>
                  </a:cubicBezTo>
                  <a:cubicBezTo>
                    <a:pt x="1408" y="172"/>
                    <a:pt x="1715" y="318"/>
                    <a:pt x="2021" y="464"/>
                  </a:cubicBezTo>
                  <a:cubicBezTo>
                    <a:pt x="2035" y="470"/>
                    <a:pt x="2050" y="481"/>
                    <a:pt x="2049" y="497"/>
                  </a:cubicBezTo>
                  <a:cubicBezTo>
                    <a:pt x="2047" y="512"/>
                    <a:pt x="2034" y="521"/>
                    <a:pt x="2022" y="526"/>
                  </a:cubicBezTo>
                  <a:cubicBezTo>
                    <a:pt x="1711" y="674"/>
                    <a:pt x="1400" y="822"/>
                    <a:pt x="1090" y="970"/>
                  </a:cubicBezTo>
                  <a:cubicBezTo>
                    <a:pt x="1051" y="988"/>
                    <a:pt x="1005" y="988"/>
                    <a:pt x="966" y="973"/>
                  </a:cubicBezTo>
                  <a:cubicBezTo>
                    <a:pt x="856" y="921"/>
                    <a:pt x="747" y="869"/>
                    <a:pt x="637" y="817"/>
                  </a:cubicBezTo>
                  <a:cubicBezTo>
                    <a:pt x="616" y="806"/>
                    <a:pt x="594" y="797"/>
                    <a:pt x="573" y="784"/>
                  </a:cubicBezTo>
                  <a:cubicBezTo>
                    <a:pt x="567" y="777"/>
                    <a:pt x="570" y="766"/>
                    <a:pt x="579" y="763"/>
                  </a:cubicBezTo>
                  <a:cubicBezTo>
                    <a:pt x="710" y="695"/>
                    <a:pt x="841" y="627"/>
                    <a:pt x="972" y="559"/>
                  </a:cubicBezTo>
                  <a:cubicBezTo>
                    <a:pt x="1013" y="572"/>
                    <a:pt x="1060" y="570"/>
                    <a:pt x="1099" y="550"/>
                  </a:cubicBezTo>
                  <a:cubicBezTo>
                    <a:pt x="1118" y="540"/>
                    <a:pt x="1136" y="523"/>
                    <a:pt x="1138" y="500"/>
                  </a:cubicBezTo>
                  <a:cubicBezTo>
                    <a:pt x="1141" y="479"/>
                    <a:pt x="1126" y="460"/>
                    <a:pt x="1110" y="448"/>
                  </a:cubicBezTo>
                  <a:cubicBezTo>
                    <a:pt x="1077" y="426"/>
                    <a:pt x="1035" y="421"/>
                    <a:pt x="996" y="427"/>
                  </a:cubicBezTo>
                  <a:cubicBezTo>
                    <a:pt x="968" y="432"/>
                    <a:pt x="940" y="443"/>
                    <a:pt x="922" y="466"/>
                  </a:cubicBezTo>
                  <a:cubicBezTo>
                    <a:pt x="911" y="480"/>
                    <a:pt x="908" y="499"/>
                    <a:pt x="916" y="516"/>
                  </a:cubicBezTo>
                  <a:cubicBezTo>
                    <a:pt x="784" y="584"/>
                    <a:pt x="652" y="652"/>
                    <a:pt x="521" y="721"/>
                  </a:cubicBezTo>
                  <a:cubicBezTo>
                    <a:pt x="509" y="725"/>
                    <a:pt x="500" y="736"/>
                    <a:pt x="500" y="749"/>
                  </a:cubicBezTo>
                  <a:cubicBezTo>
                    <a:pt x="422" y="715"/>
                    <a:pt x="346" y="677"/>
                    <a:pt x="269" y="641"/>
                  </a:cubicBezTo>
                  <a:cubicBezTo>
                    <a:pt x="189" y="602"/>
                    <a:pt x="108" y="564"/>
                    <a:pt x="28" y="526"/>
                  </a:cubicBezTo>
                  <a:cubicBezTo>
                    <a:pt x="15" y="520"/>
                    <a:pt x="0" y="509"/>
                    <a:pt x="1" y="493"/>
                  </a:cubicBezTo>
                  <a:cubicBezTo>
                    <a:pt x="3" y="478"/>
                    <a:pt x="18" y="469"/>
                    <a:pt x="31" y="463"/>
                  </a:cubicBezTo>
                  <a:cubicBezTo>
                    <a:pt x="335" y="318"/>
                    <a:pt x="640" y="173"/>
                    <a:pt x="944" y="2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7" name="Freeform 28"/>
            <p:cNvSpPr/>
            <p:nvPr/>
          </p:nvSpPr>
          <p:spPr bwMode="auto">
            <a:xfrm>
              <a:off x="2773363" y="2760663"/>
              <a:ext cx="236538" cy="971550"/>
            </a:xfrm>
            <a:custGeom>
              <a:avLst/>
              <a:gdLst>
                <a:gd name="T0" fmla="*/ 0 w 87"/>
                <a:gd name="T1" fmla="*/ 0 h 359"/>
                <a:gd name="T2" fmla="*/ 87 w 87"/>
                <a:gd name="T3" fmla="*/ 42 h 359"/>
                <a:gd name="T4" fmla="*/ 48 w 87"/>
                <a:gd name="T5" fmla="*/ 359 h 359"/>
                <a:gd name="T6" fmla="*/ 0 w 87"/>
                <a:gd name="T7" fmla="*/ 252 h 359"/>
                <a:gd name="T8" fmla="*/ 0 w 87"/>
                <a:gd name="T9" fmla="*/ 0 h 359"/>
              </a:gdLst>
              <a:ahLst/>
              <a:cxnLst>
                <a:cxn ang="0">
                  <a:pos x="T0" y="T1"/>
                </a:cxn>
                <a:cxn ang="0">
                  <a:pos x="T2" y="T3"/>
                </a:cxn>
                <a:cxn ang="0">
                  <a:pos x="T4" y="T5"/>
                </a:cxn>
                <a:cxn ang="0">
                  <a:pos x="T6" y="T7"/>
                </a:cxn>
                <a:cxn ang="0">
                  <a:pos x="T8" y="T9"/>
                </a:cxn>
              </a:cxnLst>
              <a:rect l="0" t="0" r="r" b="b"/>
              <a:pathLst>
                <a:path w="87" h="359">
                  <a:moveTo>
                    <a:pt x="0" y="0"/>
                  </a:moveTo>
                  <a:cubicBezTo>
                    <a:pt x="29" y="14"/>
                    <a:pt x="58" y="28"/>
                    <a:pt x="87" y="42"/>
                  </a:cubicBezTo>
                  <a:cubicBezTo>
                    <a:pt x="74" y="148"/>
                    <a:pt x="61" y="253"/>
                    <a:pt x="48" y="359"/>
                  </a:cubicBezTo>
                  <a:cubicBezTo>
                    <a:pt x="23" y="328"/>
                    <a:pt x="0" y="293"/>
                    <a:pt x="0" y="252"/>
                  </a:cubicBezTo>
                  <a:cubicBezTo>
                    <a:pt x="1" y="168"/>
                    <a:pt x="0" y="84"/>
                    <a:pt x="0" y="0"/>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9" name="Freeform 29"/>
            <p:cNvSpPr/>
            <p:nvPr/>
          </p:nvSpPr>
          <p:spPr bwMode="auto">
            <a:xfrm>
              <a:off x="3363913" y="2768600"/>
              <a:ext cx="2900363" cy="1693863"/>
            </a:xfrm>
            <a:custGeom>
              <a:avLst/>
              <a:gdLst>
                <a:gd name="T0" fmla="*/ 496 w 1067"/>
                <a:gd name="T1" fmla="*/ 275 h 625"/>
                <a:gd name="T2" fmla="*/ 1067 w 1067"/>
                <a:gd name="T3" fmla="*/ 0 h 625"/>
                <a:gd name="T4" fmla="*/ 1067 w 1067"/>
                <a:gd name="T5" fmla="*/ 253 h 625"/>
                <a:gd name="T6" fmla="*/ 1022 w 1067"/>
                <a:gd name="T7" fmla="*/ 353 h 625"/>
                <a:gd name="T8" fmla="*/ 871 w 1067"/>
                <a:gd name="T9" fmla="*/ 479 h 625"/>
                <a:gd name="T10" fmla="*/ 285 w 1067"/>
                <a:gd name="T11" fmla="*/ 591 h 625"/>
                <a:gd name="T12" fmla="*/ 52 w 1067"/>
                <a:gd name="T13" fmla="*/ 518 h 625"/>
                <a:gd name="T14" fmla="*/ 0 w 1067"/>
                <a:gd name="T15" fmla="*/ 101 h 625"/>
                <a:gd name="T16" fmla="*/ 356 w 1067"/>
                <a:gd name="T17" fmla="*/ 273 h 625"/>
                <a:gd name="T18" fmla="*/ 496 w 1067"/>
                <a:gd name="T19" fmla="*/ 27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7" h="625">
                  <a:moveTo>
                    <a:pt x="496" y="275"/>
                  </a:moveTo>
                  <a:cubicBezTo>
                    <a:pt x="686" y="184"/>
                    <a:pt x="876" y="92"/>
                    <a:pt x="1067" y="0"/>
                  </a:cubicBezTo>
                  <a:cubicBezTo>
                    <a:pt x="1066" y="85"/>
                    <a:pt x="1067" y="169"/>
                    <a:pt x="1067" y="253"/>
                  </a:cubicBezTo>
                  <a:cubicBezTo>
                    <a:pt x="1065" y="291"/>
                    <a:pt x="1044" y="324"/>
                    <a:pt x="1022" y="353"/>
                  </a:cubicBezTo>
                  <a:cubicBezTo>
                    <a:pt x="980" y="404"/>
                    <a:pt x="927" y="445"/>
                    <a:pt x="871" y="479"/>
                  </a:cubicBezTo>
                  <a:cubicBezTo>
                    <a:pt x="697" y="583"/>
                    <a:pt x="486" y="625"/>
                    <a:pt x="285" y="591"/>
                  </a:cubicBezTo>
                  <a:cubicBezTo>
                    <a:pt x="204" y="578"/>
                    <a:pt x="126" y="552"/>
                    <a:pt x="52" y="518"/>
                  </a:cubicBezTo>
                  <a:cubicBezTo>
                    <a:pt x="34" y="379"/>
                    <a:pt x="17" y="240"/>
                    <a:pt x="0" y="101"/>
                  </a:cubicBezTo>
                  <a:cubicBezTo>
                    <a:pt x="118" y="159"/>
                    <a:pt x="238" y="216"/>
                    <a:pt x="356" y="273"/>
                  </a:cubicBezTo>
                  <a:cubicBezTo>
                    <a:pt x="400" y="295"/>
                    <a:pt x="452" y="297"/>
                    <a:pt x="496" y="275"/>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23" name="Freeform 30"/>
            <p:cNvSpPr/>
            <p:nvPr/>
          </p:nvSpPr>
          <p:spPr bwMode="auto">
            <a:xfrm>
              <a:off x="2974975" y="2955925"/>
              <a:ext cx="404813" cy="1728788"/>
            </a:xfrm>
            <a:custGeom>
              <a:avLst/>
              <a:gdLst>
                <a:gd name="T0" fmla="*/ 0 w 149"/>
                <a:gd name="T1" fmla="*/ 568 h 638"/>
                <a:gd name="T2" fmla="*/ 74 w 149"/>
                <a:gd name="T3" fmla="*/ 0 h 638"/>
                <a:gd name="T4" fmla="*/ 145 w 149"/>
                <a:gd name="T5" fmla="*/ 538 h 638"/>
                <a:gd name="T6" fmla="*/ 149 w 149"/>
                <a:gd name="T7" fmla="*/ 572 h 638"/>
                <a:gd name="T8" fmla="*/ 101 w 149"/>
                <a:gd name="T9" fmla="*/ 629 h 638"/>
                <a:gd name="T10" fmla="*/ 27 w 149"/>
                <a:gd name="T11" fmla="*/ 617 h 638"/>
                <a:gd name="T12" fmla="*/ 0 w 149"/>
                <a:gd name="T13" fmla="*/ 568 h 638"/>
              </a:gdLst>
              <a:ahLst/>
              <a:cxnLst>
                <a:cxn ang="0">
                  <a:pos x="T0" y="T1"/>
                </a:cxn>
                <a:cxn ang="0">
                  <a:pos x="T2" y="T3"/>
                </a:cxn>
                <a:cxn ang="0">
                  <a:pos x="T4" y="T5"/>
                </a:cxn>
                <a:cxn ang="0">
                  <a:pos x="T6" y="T7"/>
                </a:cxn>
                <a:cxn ang="0">
                  <a:pos x="T8" y="T9"/>
                </a:cxn>
                <a:cxn ang="0">
                  <a:pos x="T10" y="T11"/>
                </a:cxn>
                <a:cxn ang="0">
                  <a:pos x="T12" y="T13"/>
                </a:cxn>
              </a:cxnLst>
              <a:rect l="0" t="0" r="r" b="b"/>
              <a:pathLst>
                <a:path w="149" h="638">
                  <a:moveTo>
                    <a:pt x="0" y="568"/>
                  </a:moveTo>
                  <a:cubicBezTo>
                    <a:pt x="24" y="379"/>
                    <a:pt x="49" y="190"/>
                    <a:pt x="74" y="0"/>
                  </a:cubicBezTo>
                  <a:cubicBezTo>
                    <a:pt x="98" y="180"/>
                    <a:pt x="121" y="359"/>
                    <a:pt x="145" y="538"/>
                  </a:cubicBezTo>
                  <a:cubicBezTo>
                    <a:pt x="146" y="549"/>
                    <a:pt x="148" y="560"/>
                    <a:pt x="149" y="572"/>
                  </a:cubicBezTo>
                  <a:cubicBezTo>
                    <a:pt x="142" y="596"/>
                    <a:pt x="126" y="620"/>
                    <a:pt x="101" y="629"/>
                  </a:cubicBezTo>
                  <a:cubicBezTo>
                    <a:pt x="77" y="638"/>
                    <a:pt x="47" y="635"/>
                    <a:pt x="27" y="617"/>
                  </a:cubicBezTo>
                  <a:cubicBezTo>
                    <a:pt x="13" y="605"/>
                    <a:pt x="2" y="587"/>
                    <a:pt x="0" y="56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grpSp>
      <p:sp>
        <p:nvSpPr>
          <p:cNvPr id="59" name="文本框 58"/>
          <p:cNvSpPr txBox="1"/>
          <p:nvPr/>
        </p:nvSpPr>
        <p:spPr>
          <a:xfrm>
            <a:off x="668935" y="302224"/>
            <a:ext cx="4959929"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课题实践的可行性</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637847" y="642542"/>
            <a:ext cx="5022106" cy="276999"/>
          </a:xfrm>
          <a:prstGeom prst="snip1Rect">
            <a:avLst>
              <a:gd name="adj" fmla="val 0"/>
            </a:avLst>
          </a:prstGeom>
          <a:noFill/>
          <a:ln w="28575">
            <a:noFill/>
          </a:ln>
        </p:spPr>
        <p:txBody>
          <a:bodyPr wrap="square" rtlCol="0">
            <a:spAutoFit/>
          </a:bodyPr>
          <a:lstStyle/>
          <a:p>
            <a:pPr algn="ctr"/>
            <a:r>
              <a:rPr lang="en-US" altLang="zh-CN" sz="12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The Difficulty Of Practice </a:t>
            </a:r>
            <a:endParaRPr lang="zh-CN" altLang="en-US" sz="12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graphicFrame>
        <p:nvGraphicFramePr>
          <p:cNvPr id="47" name="Chart 38"/>
          <p:cNvGraphicFramePr/>
          <p:nvPr/>
        </p:nvGraphicFramePr>
        <p:xfrm>
          <a:off x="1021717" y="2091376"/>
          <a:ext cx="1708068" cy="24192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8" name="Chart 39"/>
          <p:cNvGraphicFramePr/>
          <p:nvPr/>
        </p:nvGraphicFramePr>
        <p:xfrm>
          <a:off x="3126555" y="2091376"/>
          <a:ext cx="1708068" cy="241927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9" name="Chart 41"/>
          <p:cNvGraphicFramePr/>
          <p:nvPr/>
        </p:nvGraphicFramePr>
        <p:xfrm>
          <a:off x="5248033" y="2091376"/>
          <a:ext cx="1708068" cy="241927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0" name="Chart 43"/>
          <p:cNvGraphicFramePr/>
          <p:nvPr/>
        </p:nvGraphicFramePr>
        <p:xfrm>
          <a:off x="7354604" y="2091376"/>
          <a:ext cx="1708068" cy="241927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1" name="Chart 45"/>
          <p:cNvGraphicFramePr/>
          <p:nvPr/>
        </p:nvGraphicFramePr>
        <p:xfrm>
          <a:off x="9462215" y="2091376"/>
          <a:ext cx="1708068" cy="2419279"/>
        </p:xfrm>
        <a:graphic>
          <a:graphicData uri="http://schemas.openxmlformats.org/drawingml/2006/chart">
            <c:chart xmlns:c="http://schemas.openxmlformats.org/drawingml/2006/chart" xmlns:r="http://schemas.openxmlformats.org/officeDocument/2006/relationships" r:id="rId6"/>
          </a:graphicData>
        </a:graphic>
      </p:graphicFrame>
      <p:sp>
        <p:nvSpPr>
          <p:cNvPr id="54" name="Oval 53"/>
          <p:cNvSpPr>
            <a:spLocks noChangeAspect="1"/>
          </p:cNvSpPr>
          <p:nvPr/>
        </p:nvSpPr>
        <p:spPr>
          <a:xfrm>
            <a:off x="1394554" y="5159315"/>
            <a:ext cx="556087" cy="556087"/>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AU" dirty="0">
              <a:solidFill>
                <a:srgbClr val="FFFFFF"/>
              </a:solidFill>
              <a:latin typeface="FontAwesome" pitchFamily="2" charset="0"/>
            </a:endParaRPr>
          </a:p>
        </p:txBody>
      </p:sp>
      <p:sp>
        <p:nvSpPr>
          <p:cNvPr id="57" name="Oval 68"/>
          <p:cNvSpPr>
            <a:spLocks noChangeAspect="1"/>
          </p:cNvSpPr>
          <p:nvPr/>
        </p:nvSpPr>
        <p:spPr>
          <a:xfrm>
            <a:off x="3869899" y="5159315"/>
            <a:ext cx="556087" cy="556087"/>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dirty="0"/>
          </a:p>
        </p:txBody>
      </p:sp>
      <p:sp>
        <p:nvSpPr>
          <p:cNvPr id="64" name="Oval 71"/>
          <p:cNvSpPr>
            <a:spLocks noChangeAspect="1"/>
          </p:cNvSpPr>
          <p:nvPr/>
        </p:nvSpPr>
        <p:spPr>
          <a:xfrm>
            <a:off x="6345244" y="5159315"/>
            <a:ext cx="556087" cy="556087"/>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FontAwesome" pitchFamily="2" charset="0"/>
            </a:endParaRPr>
          </a:p>
        </p:txBody>
      </p:sp>
      <p:sp>
        <p:nvSpPr>
          <p:cNvPr id="67" name="Oval 74"/>
          <p:cNvSpPr>
            <a:spLocks noChangeAspect="1"/>
          </p:cNvSpPr>
          <p:nvPr/>
        </p:nvSpPr>
        <p:spPr>
          <a:xfrm>
            <a:off x="8820589" y="5159315"/>
            <a:ext cx="556087" cy="556087"/>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FontAwesome" pitchFamily="2" charset="0"/>
            </a:endParaRPr>
          </a:p>
        </p:txBody>
      </p:sp>
      <p:sp>
        <p:nvSpPr>
          <p:cNvPr id="68" name="文本框 67"/>
          <p:cNvSpPr txBox="1"/>
          <p:nvPr/>
        </p:nvSpPr>
        <p:spPr>
          <a:xfrm>
            <a:off x="1368675" y="5256487"/>
            <a:ext cx="607843" cy="350563"/>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69" name="文本框 68"/>
          <p:cNvSpPr txBox="1"/>
          <p:nvPr/>
        </p:nvSpPr>
        <p:spPr>
          <a:xfrm>
            <a:off x="3844718" y="5256487"/>
            <a:ext cx="607843" cy="350563"/>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70" name="文本框 69"/>
          <p:cNvSpPr txBox="1"/>
          <p:nvPr/>
        </p:nvSpPr>
        <p:spPr>
          <a:xfrm>
            <a:off x="6320761" y="5256487"/>
            <a:ext cx="607843" cy="350563"/>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71" name="文本框 70"/>
          <p:cNvSpPr txBox="1"/>
          <p:nvPr/>
        </p:nvSpPr>
        <p:spPr>
          <a:xfrm>
            <a:off x="8796804" y="5256487"/>
            <a:ext cx="607843" cy="350563"/>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72" name="文本框 71"/>
          <p:cNvSpPr txBox="1"/>
          <p:nvPr/>
        </p:nvSpPr>
        <p:spPr>
          <a:xfrm>
            <a:off x="1906460" y="5039353"/>
            <a:ext cx="1737693" cy="1015663"/>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73" name="文本框 72"/>
          <p:cNvSpPr txBox="1"/>
          <p:nvPr/>
        </p:nvSpPr>
        <p:spPr>
          <a:xfrm>
            <a:off x="4449771" y="5039353"/>
            <a:ext cx="1737693" cy="1015663"/>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74" name="文本框 73"/>
          <p:cNvSpPr txBox="1"/>
          <p:nvPr/>
        </p:nvSpPr>
        <p:spPr>
          <a:xfrm>
            <a:off x="6952389" y="5039353"/>
            <a:ext cx="1737693" cy="1015663"/>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75" name="文本框 74"/>
          <p:cNvSpPr txBox="1"/>
          <p:nvPr/>
        </p:nvSpPr>
        <p:spPr>
          <a:xfrm>
            <a:off x="9428432" y="5039353"/>
            <a:ext cx="1737693" cy="1015663"/>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ED20C"/>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51" t="-519" b="-1"/>
          <a:stretch>
            <a:fillRect/>
          </a:stretch>
        </p:blipFill>
        <p:spPr>
          <a:xfrm rot="16200000">
            <a:off x="-1057418" y="1022104"/>
            <a:ext cx="6893313" cy="4778477"/>
          </a:xfrm>
          <a:prstGeom prst="rect">
            <a:avLst/>
          </a:prstGeom>
        </p:spPr>
      </p:pic>
      <p:grpSp>
        <p:nvGrpSpPr>
          <p:cNvPr id="2" name="组合 1"/>
          <p:cNvGrpSpPr/>
          <p:nvPr/>
        </p:nvGrpSpPr>
        <p:grpSpPr>
          <a:xfrm>
            <a:off x="6427661" y="1480102"/>
            <a:ext cx="3697928" cy="3666022"/>
            <a:chOff x="7209640" y="2035531"/>
            <a:chExt cx="2775570" cy="2751622"/>
          </a:xfrm>
        </p:grpSpPr>
        <p:sp>
          <p:nvSpPr>
            <p:cNvPr id="21" name="矩形 20"/>
            <p:cNvSpPr/>
            <p:nvPr/>
          </p:nvSpPr>
          <p:spPr>
            <a:xfrm>
              <a:off x="7393920" y="2218221"/>
              <a:ext cx="2407010" cy="2386242"/>
            </a:xfrm>
            <a:prstGeom prst="rect">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 name="矩形 17"/>
            <p:cNvSpPr/>
            <p:nvPr/>
          </p:nvSpPr>
          <p:spPr>
            <a:xfrm>
              <a:off x="7209640" y="2035531"/>
              <a:ext cx="2775570" cy="2751622"/>
            </a:xfrm>
            <a:prstGeom prst="rect">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0" name="椭圆 19"/>
          <p:cNvSpPr/>
          <p:nvPr/>
        </p:nvSpPr>
        <p:spPr>
          <a:xfrm>
            <a:off x="7675603" y="2114312"/>
            <a:ext cx="1162288" cy="1162288"/>
          </a:xfrm>
          <a:prstGeom prst="ellipse">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2" name="文本框 21"/>
          <p:cNvSpPr txBox="1"/>
          <p:nvPr/>
        </p:nvSpPr>
        <p:spPr>
          <a:xfrm>
            <a:off x="7679804" y="2187624"/>
            <a:ext cx="1153886" cy="1015663"/>
          </a:xfrm>
          <a:prstGeom prst="rect">
            <a:avLst/>
          </a:prstGeom>
          <a:noFill/>
        </p:spPr>
        <p:txBody>
          <a:bodyPr wrap="square" rtlCol="0">
            <a:spAutoFit/>
          </a:bodyPr>
          <a:lstStyle/>
          <a:p>
            <a:pPr algn="ctr"/>
            <a:r>
              <a:rPr lang="en-US" altLang="zh-CN" sz="6000" dirty="0">
                <a:ln w="28575">
                  <a:noFill/>
                </a:ln>
                <a:solidFill>
                  <a:schemeClr val="tx1">
                    <a:lumMod val="75000"/>
                    <a:lumOff val="25000"/>
                  </a:schemeClr>
                </a:solidFill>
                <a:latin typeface="微软雅黑" panose="020B0503020204020204" pitchFamily="34" charset="-122"/>
                <a:ea typeface="微软雅黑" panose="020B0503020204020204" pitchFamily="34" charset="-122"/>
              </a:rPr>
              <a:t>05</a:t>
            </a:r>
            <a:endParaRPr lang="zh-CN" altLang="en-US" sz="6000" dirty="0">
              <a:ln w="28575">
                <a:noFill/>
              </a:ln>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5796660" y="3443583"/>
            <a:ext cx="4959929" cy="461665"/>
          </a:xfrm>
          <a:prstGeom prst="rect">
            <a:avLst/>
          </a:prstGeom>
          <a:noFill/>
        </p:spPr>
        <p:txBody>
          <a:bodyPr wrap="square" rtlCol="0">
            <a:spAutoFit/>
          </a:bodyPr>
          <a:lstStyle/>
          <a:p>
            <a:pPr algn="ct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课题研究的结论</a:t>
            </a:r>
            <a:endPar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765571" y="3966803"/>
            <a:ext cx="5022106" cy="369332"/>
          </a:xfrm>
          <a:prstGeom prst="snip1Rect">
            <a:avLst>
              <a:gd name="adj" fmla="val 0"/>
            </a:avLst>
          </a:prstGeom>
          <a:noFill/>
          <a:ln w="28575">
            <a:noFill/>
          </a:ln>
        </p:spPr>
        <p:txBody>
          <a:bodyPr wrap="square" rtlCol="0">
            <a:spAutoFit/>
          </a:bodyPr>
          <a:lstStyle/>
          <a:p>
            <a:pPr algn="ctr"/>
            <a:r>
              <a:rPr lang="en-US" altLang="zh-CN"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The Conclusion Of Study</a:t>
            </a:r>
            <a:endParaRPr lang="zh-CN" altLang="en-US"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ED20C"/>
        </a:solidFill>
        <a:effectLst/>
      </p:bgPr>
    </p:bg>
    <p:spTree>
      <p:nvGrpSpPr>
        <p:cNvPr id="1" name=""/>
        <p:cNvGrpSpPr/>
        <p:nvPr/>
      </p:nvGrpSpPr>
      <p:grpSpPr>
        <a:xfrm>
          <a:off x="0" y="0"/>
          <a:ext cx="0" cy="0"/>
          <a:chOff x="0" y="0"/>
          <a:chExt cx="0" cy="0"/>
        </a:xfrm>
      </p:grpSpPr>
      <p:sp>
        <p:nvSpPr>
          <p:cNvPr id="8" name="圆角矩形 7"/>
          <p:cNvSpPr/>
          <p:nvPr/>
        </p:nvSpPr>
        <p:spPr>
          <a:xfrm>
            <a:off x="1102614" y="268371"/>
            <a:ext cx="793242" cy="748342"/>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150930" y="410449"/>
            <a:ext cx="652689" cy="464187"/>
            <a:chOff x="1743075" y="720725"/>
            <a:chExt cx="5573713" cy="3963988"/>
          </a:xfrm>
          <a:solidFill>
            <a:schemeClr val="bg1"/>
          </a:solidFill>
        </p:grpSpPr>
        <p:sp>
          <p:nvSpPr>
            <p:cNvPr id="16" name="Freeform 27"/>
            <p:cNvSpPr/>
            <p:nvPr/>
          </p:nvSpPr>
          <p:spPr bwMode="auto">
            <a:xfrm>
              <a:off x="1743075" y="720725"/>
              <a:ext cx="5573713" cy="2676525"/>
            </a:xfrm>
            <a:custGeom>
              <a:avLst/>
              <a:gdLst>
                <a:gd name="T0" fmla="*/ 944 w 2050"/>
                <a:gd name="T1" fmla="*/ 28 h 988"/>
                <a:gd name="T2" fmla="*/ 1101 w 2050"/>
                <a:gd name="T3" fmla="*/ 25 h 988"/>
                <a:gd name="T4" fmla="*/ 2021 w 2050"/>
                <a:gd name="T5" fmla="*/ 464 h 988"/>
                <a:gd name="T6" fmla="*/ 2049 w 2050"/>
                <a:gd name="T7" fmla="*/ 497 h 988"/>
                <a:gd name="T8" fmla="*/ 2022 w 2050"/>
                <a:gd name="T9" fmla="*/ 526 h 988"/>
                <a:gd name="T10" fmla="*/ 1090 w 2050"/>
                <a:gd name="T11" fmla="*/ 970 h 988"/>
                <a:gd name="T12" fmla="*/ 966 w 2050"/>
                <a:gd name="T13" fmla="*/ 973 h 988"/>
                <a:gd name="T14" fmla="*/ 637 w 2050"/>
                <a:gd name="T15" fmla="*/ 817 h 988"/>
                <a:gd name="T16" fmla="*/ 573 w 2050"/>
                <a:gd name="T17" fmla="*/ 784 h 988"/>
                <a:gd name="T18" fmla="*/ 579 w 2050"/>
                <a:gd name="T19" fmla="*/ 763 h 988"/>
                <a:gd name="T20" fmla="*/ 972 w 2050"/>
                <a:gd name="T21" fmla="*/ 559 h 988"/>
                <a:gd name="T22" fmla="*/ 1099 w 2050"/>
                <a:gd name="T23" fmla="*/ 550 h 988"/>
                <a:gd name="T24" fmla="*/ 1138 w 2050"/>
                <a:gd name="T25" fmla="*/ 500 h 988"/>
                <a:gd name="T26" fmla="*/ 1110 w 2050"/>
                <a:gd name="T27" fmla="*/ 448 h 988"/>
                <a:gd name="T28" fmla="*/ 996 w 2050"/>
                <a:gd name="T29" fmla="*/ 427 h 988"/>
                <a:gd name="T30" fmla="*/ 922 w 2050"/>
                <a:gd name="T31" fmla="*/ 466 h 988"/>
                <a:gd name="T32" fmla="*/ 916 w 2050"/>
                <a:gd name="T33" fmla="*/ 516 h 988"/>
                <a:gd name="T34" fmla="*/ 521 w 2050"/>
                <a:gd name="T35" fmla="*/ 721 h 988"/>
                <a:gd name="T36" fmla="*/ 500 w 2050"/>
                <a:gd name="T37" fmla="*/ 749 h 988"/>
                <a:gd name="T38" fmla="*/ 269 w 2050"/>
                <a:gd name="T39" fmla="*/ 641 h 988"/>
                <a:gd name="T40" fmla="*/ 28 w 2050"/>
                <a:gd name="T41" fmla="*/ 526 h 988"/>
                <a:gd name="T42" fmla="*/ 1 w 2050"/>
                <a:gd name="T43" fmla="*/ 493 h 988"/>
                <a:gd name="T44" fmla="*/ 31 w 2050"/>
                <a:gd name="T45" fmla="*/ 463 h 988"/>
                <a:gd name="T46" fmla="*/ 944 w 2050"/>
                <a:gd name="T47" fmla="*/ 2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0" h="988">
                  <a:moveTo>
                    <a:pt x="944" y="28"/>
                  </a:moveTo>
                  <a:cubicBezTo>
                    <a:pt x="992" y="1"/>
                    <a:pt x="1053" y="0"/>
                    <a:pt x="1101" y="25"/>
                  </a:cubicBezTo>
                  <a:cubicBezTo>
                    <a:pt x="1408" y="172"/>
                    <a:pt x="1715" y="318"/>
                    <a:pt x="2021" y="464"/>
                  </a:cubicBezTo>
                  <a:cubicBezTo>
                    <a:pt x="2035" y="470"/>
                    <a:pt x="2050" y="481"/>
                    <a:pt x="2049" y="497"/>
                  </a:cubicBezTo>
                  <a:cubicBezTo>
                    <a:pt x="2047" y="512"/>
                    <a:pt x="2034" y="521"/>
                    <a:pt x="2022" y="526"/>
                  </a:cubicBezTo>
                  <a:cubicBezTo>
                    <a:pt x="1711" y="674"/>
                    <a:pt x="1400" y="822"/>
                    <a:pt x="1090" y="970"/>
                  </a:cubicBezTo>
                  <a:cubicBezTo>
                    <a:pt x="1051" y="988"/>
                    <a:pt x="1005" y="988"/>
                    <a:pt x="966" y="973"/>
                  </a:cubicBezTo>
                  <a:cubicBezTo>
                    <a:pt x="856" y="921"/>
                    <a:pt x="747" y="869"/>
                    <a:pt x="637" y="817"/>
                  </a:cubicBezTo>
                  <a:cubicBezTo>
                    <a:pt x="616" y="806"/>
                    <a:pt x="594" y="797"/>
                    <a:pt x="573" y="784"/>
                  </a:cubicBezTo>
                  <a:cubicBezTo>
                    <a:pt x="567" y="777"/>
                    <a:pt x="570" y="766"/>
                    <a:pt x="579" y="763"/>
                  </a:cubicBezTo>
                  <a:cubicBezTo>
                    <a:pt x="710" y="695"/>
                    <a:pt x="841" y="627"/>
                    <a:pt x="972" y="559"/>
                  </a:cubicBezTo>
                  <a:cubicBezTo>
                    <a:pt x="1013" y="572"/>
                    <a:pt x="1060" y="570"/>
                    <a:pt x="1099" y="550"/>
                  </a:cubicBezTo>
                  <a:cubicBezTo>
                    <a:pt x="1118" y="540"/>
                    <a:pt x="1136" y="523"/>
                    <a:pt x="1138" y="500"/>
                  </a:cubicBezTo>
                  <a:cubicBezTo>
                    <a:pt x="1141" y="479"/>
                    <a:pt x="1126" y="460"/>
                    <a:pt x="1110" y="448"/>
                  </a:cubicBezTo>
                  <a:cubicBezTo>
                    <a:pt x="1077" y="426"/>
                    <a:pt x="1035" y="421"/>
                    <a:pt x="996" y="427"/>
                  </a:cubicBezTo>
                  <a:cubicBezTo>
                    <a:pt x="968" y="432"/>
                    <a:pt x="940" y="443"/>
                    <a:pt x="922" y="466"/>
                  </a:cubicBezTo>
                  <a:cubicBezTo>
                    <a:pt x="911" y="480"/>
                    <a:pt x="908" y="499"/>
                    <a:pt x="916" y="516"/>
                  </a:cubicBezTo>
                  <a:cubicBezTo>
                    <a:pt x="784" y="584"/>
                    <a:pt x="652" y="652"/>
                    <a:pt x="521" y="721"/>
                  </a:cubicBezTo>
                  <a:cubicBezTo>
                    <a:pt x="509" y="725"/>
                    <a:pt x="500" y="736"/>
                    <a:pt x="500" y="749"/>
                  </a:cubicBezTo>
                  <a:cubicBezTo>
                    <a:pt x="422" y="715"/>
                    <a:pt x="346" y="677"/>
                    <a:pt x="269" y="641"/>
                  </a:cubicBezTo>
                  <a:cubicBezTo>
                    <a:pt x="189" y="602"/>
                    <a:pt x="108" y="564"/>
                    <a:pt x="28" y="526"/>
                  </a:cubicBezTo>
                  <a:cubicBezTo>
                    <a:pt x="15" y="520"/>
                    <a:pt x="0" y="509"/>
                    <a:pt x="1" y="493"/>
                  </a:cubicBezTo>
                  <a:cubicBezTo>
                    <a:pt x="3" y="478"/>
                    <a:pt x="18" y="469"/>
                    <a:pt x="31" y="463"/>
                  </a:cubicBezTo>
                  <a:cubicBezTo>
                    <a:pt x="335" y="318"/>
                    <a:pt x="640" y="173"/>
                    <a:pt x="944" y="2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7" name="Freeform 28"/>
            <p:cNvSpPr/>
            <p:nvPr/>
          </p:nvSpPr>
          <p:spPr bwMode="auto">
            <a:xfrm>
              <a:off x="2773363" y="2760663"/>
              <a:ext cx="236538" cy="971550"/>
            </a:xfrm>
            <a:custGeom>
              <a:avLst/>
              <a:gdLst>
                <a:gd name="T0" fmla="*/ 0 w 87"/>
                <a:gd name="T1" fmla="*/ 0 h 359"/>
                <a:gd name="T2" fmla="*/ 87 w 87"/>
                <a:gd name="T3" fmla="*/ 42 h 359"/>
                <a:gd name="T4" fmla="*/ 48 w 87"/>
                <a:gd name="T5" fmla="*/ 359 h 359"/>
                <a:gd name="T6" fmla="*/ 0 w 87"/>
                <a:gd name="T7" fmla="*/ 252 h 359"/>
                <a:gd name="T8" fmla="*/ 0 w 87"/>
                <a:gd name="T9" fmla="*/ 0 h 359"/>
              </a:gdLst>
              <a:ahLst/>
              <a:cxnLst>
                <a:cxn ang="0">
                  <a:pos x="T0" y="T1"/>
                </a:cxn>
                <a:cxn ang="0">
                  <a:pos x="T2" y="T3"/>
                </a:cxn>
                <a:cxn ang="0">
                  <a:pos x="T4" y="T5"/>
                </a:cxn>
                <a:cxn ang="0">
                  <a:pos x="T6" y="T7"/>
                </a:cxn>
                <a:cxn ang="0">
                  <a:pos x="T8" y="T9"/>
                </a:cxn>
              </a:cxnLst>
              <a:rect l="0" t="0" r="r" b="b"/>
              <a:pathLst>
                <a:path w="87" h="359">
                  <a:moveTo>
                    <a:pt x="0" y="0"/>
                  </a:moveTo>
                  <a:cubicBezTo>
                    <a:pt x="29" y="14"/>
                    <a:pt x="58" y="28"/>
                    <a:pt x="87" y="42"/>
                  </a:cubicBezTo>
                  <a:cubicBezTo>
                    <a:pt x="74" y="148"/>
                    <a:pt x="61" y="253"/>
                    <a:pt x="48" y="359"/>
                  </a:cubicBezTo>
                  <a:cubicBezTo>
                    <a:pt x="23" y="328"/>
                    <a:pt x="0" y="293"/>
                    <a:pt x="0" y="252"/>
                  </a:cubicBezTo>
                  <a:cubicBezTo>
                    <a:pt x="1" y="168"/>
                    <a:pt x="0" y="84"/>
                    <a:pt x="0" y="0"/>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9" name="Freeform 29"/>
            <p:cNvSpPr/>
            <p:nvPr/>
          </p:nvSpPr>
          <p:spPr bwMode="auto">
            <a:xfrm>
              <a:off x="3363913" y="2768600"/>
              <a:ext cx="2900363" cy="1693863"/>
            </a:xfrm>
            <a:custGeom>
              <a:avLst/>
              <a:gdLst>
                <a:gd name="T0" fmla="*/ 496 w 1067"/>
                <a:gd name="T1" fmla="*/ 275 h 625"/>
                <a:gd name="T2" fmla="*/ 1067 w 1067"/>
                <a:gd name="T3" fmla="*/ 0 h 625"/>
                <a:gd name="T4" fmla="*/ 1067 w 1067"/>
                <a:gd name="T5" fmla="*/ 253 h 625"/>
                <a:gd name="T6" fmla="*/ 1022 w 1067"/>
                <a:gd name="T7" fmla="*/ 353 h 625"/>
                <a:gd name="T8" fmla="*/ 871 w 1067"/>
                <a:gd name="T9" fmla="*/ 479 h 625"/>
                <a:gd name="T10" fmla="*/ 285 w 1067"/>
                <a:gd name="T11" fmla="*/ 591 h 625"/>
                <a:gd name="T12" fmla="*/ 52 w 1067"/>
                <a:gd name="T13" fmla="*/ 518 h 625"/>
                <a:gd name="T14" fmla="*/ 0 w 1067"/>
                <a:gd name="T15" fmla="*/ 101 h 625"/>
                <a:gd name="T16" fmla="*/ 356 w 1067"/>
                <a:gd name="T17" fmla="*/ 273 h 625"/>
                <a:gd name="T18" fmla="*/ 496 w 1067"/>
                <a:gd name="T19" fmla="*/ 27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7" h="625">
                  <a:moveTo>
                    <a:pt x="496" y="275"/>
                  </a:moveTo>
                  <a:cubicBezTo>
                    <a:pt x="686" y="184"/>
                    <a:pt x="876" y="92"/>
                    <a:pt x="1067" y="0"/>
                  </a:cubicBezTo>
                  <a:cubicBezTo>
                    <a:pt x="1066" y="85"/>
                    <a:pt x="1067" y="169"/>
                    <a:pt x="1067" y="253"/>
                  </a:cubicBezTo>
                  <a:cubicBezTo>
                    <a:pt x="1065" y="291"/>
                    <a:pt x="1044" y="324"/>
                    <a:pt x="1022" y="353"/>
                  </a:cubicBezTo>
                  <a:cubicBezTo>
                    <a:pt x="980" y="404"/>
                    <a:pt x="927" y="445"/>
                    <a:pt x="871" y="479"/>
                  </a:cubicBezTo>
                  <a:cubicBezTo>
                    <a:pt x="697" y="583"/>
                    <a:pt x="486" y="625"/>
                    <a:pt x="285" y="591"/>
                  </a:cubicBezTo>
                  <a:cubicBezTo>
                    <a:pt x="204" y="578"/>
                    <a:pt x="126" y="552"/>
                    <a:pt x="52" y="518"/>
                  </a:cubicBezTo>
                  <a:cubicBezTo>
                    <a:pt x="34" y="379"/>
                    <a:pt x="17" y="240"/>
                    <a:pt x="0" y="101"/>
                  </a:cubicBezTo>
                  <a:cubicBezTo>
                    <a:pt x="118" y="159"/>
                    <a:pt x="238" y="216"/>
                    <a:pt x="356" y="273"/>
                  </a:cubicBezTo>
                  <a:cubicBezTo>
                    <a:pt x="400" y="295"/>
                    <a:pt x="452" y="297"/>
                    <a:pt x="496" y="275"/>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23" name="Freeform 30"/>
            <p:cNvSpPr/>
            <p:nvPr/>
          </p:nvSpPr>
          <p:spPr bwMode="auto">
            <a:xfrm>
              <a:off x="2974975" y="2955925"/>
              <a:ext cx="404813" cy="1728788"/>
            </a:xfrm>
            <a:custGeom>
              <a:avLst/>
              <a:gdLst>
                <a:gd name="T0" fmla="*/ 0 w 149"/>
                <a:gd name="T1" fmla="*/ 568 h 638"/>
                <a:gd name="T2" fmla="*/ 74 w 149"/>
                <a:gd name="T3" fmla="*/ 0 h 638"/>
                <a:gd name="T4" fmla="*/ 145 w 149"/>
                <a:gd name="T5" fmla="*/ 538 h 638"/>
                <a:gd name="T6" fmla="*/ 149 w 149"/>
                <a:gd name="T7" fmla="*/ 572 h 638"/>
                <a:gd name="T8" fmla="*/ 101 w 149"/>
                <a:gd name="T9" fmla="*/ 629 h 638"/>
                <a:gd name="T10" fmla="*/ 27 w 149"/>
                <a:gd name="T11" fmla="*/ 617 h 638"/>
                <a:gd name="T12" fmla="*/ 0 w 149"/>
                <a:gd name="T13" fmla="*/ 568 h 638"/>
              </a:gdLst>
              <a:ahLst/>
              <a:cxnLst>
                <a:cxn ang="0">
                  <a:pos x="T0" y="T1"/>
                </a:cxn>
                <a:cxn ang="0">
                  <a:pos x="T2" y="T3"/>
                </a:cxn>
                <a:cxn ang="0">
                  <a:pos x="T4" y="T5"/>
                </a:cxn>
                <a:cxn ang="0">
                  <a:pos x="T6" y="T7"/>
                </a:cxn>
                <a:cxn ang="0">
                  <a:pos x="T8" y="T9"/>
                </a:cxn>
                <a:cxn ang="0">
                  <a:pos x="T10" y="T11"/>
                </a:cxn>
                <a:cxn ang="0">
                  <a:pos x="T12" y="T13"/>
                </a:cxn>
              </a:cxnLst>
              <a:rect l="0" t="0" r="r" b="b"/>
              <a:pathLst>
                <a:path w="149" h="638">
                  <a:moveTo>
                    <a:pt x="0" y="568"/>
                  </a:moveTo>
                  <a:cubicBezTo>
                    <a:pt x="24" y="379"/>
                    <a:pt x="49" y="190"/>
                    <a:pt x="74" y="0"/>
                  </a:cubicBezTo>
                  <a:cubicBezTo>
                    <a:pt x="98" y="180"/>
                    <a:pt x="121" y="359"/>
                    <a:pt x="145" y="538"/>
                  </a:cubicBezTo>
                  <a:cubicBezTo>
                    <a:pt x="146" y="549"/>
                    <a:pt x="148" y="560"/>
                    <a:pt x="149" y="572"/>
                  </a:cubicBezTo>
                  <a:cubicBezTo>
                    <a:pt x="142" y="596"/>
                    <a:pt x="126" y="620"/>
                    <a:pt x="101" y="629"/>
                  </a:cubicBezTo>
                  <a:cubicBezTo>
                    <a:pt x="77" y="638"/>
                    <a:pt x="47" y="635"/>
                    <a:pt x="27" y="617"/>
                  </a:cubicBezTo>
                  <a:cubicBezTo>
                    <a:pt x="13" y="605"/>
                    <a:pt x="2" y="587"/>
                    <a:pt x="0" y="56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grpSp>
      <p:sp>
        <p:nvSpPr>
          <p:cNvPr id="27" name="文本框 26"/>
          <p:cNvSpPr txBox="1"/>
          <p:nvPr/>
        </p:nvSpPr>
        <p:spPr>
          <a:xfrm>
            <a:off x="565701" y="302224"/>
            <a:ext cx="4959929"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课题研究的结论</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534612" y="642542"/>
            <a:ext cx="5022106" cy="276999"/>
          </a:xfrm>
          <a:prstGeom prst="snip1Rect">
            <a:avLst>
              <a:gd name="adj" fmla="val 0"/>
            </a:avLst>
          </a:prstGeom>
          <a:noFill/>
          <a:ln w="28575">
            <a:noFill/>
          </a:ln>
        </p:spPr>
        <p:txBody>
          <a:bodyPr wrap="square" rtlCol="0">
            <a:spAutoFit/>
          </a:bodyPr>
          <a:lstStyle/>
          <a:p>
            <a:pPr algn="ctr"/>
            <a:r>
              <a:rPr lang="en-US" altLang="zh-CN" sz="12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The Conclusion Of Study</a:t>
            </a:r>
            <a:endParaRPr lang="zh-CN" altLang="en-US" sz="12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2" name="组合 1"/>
          <p:cNvGrpSpPr/>
          <p:nvPr/>
        </p:nvGrpSpPr>
        <p:grpSpPr>
          <a:xfrm>
            <a:off x="1910652" y="2154522"/>
            <a:ext cx="3646066" cy="3640218"/>
            <a:chOff x="1317756" y="1995271"/>
            <a:chExt cx="3965080" cy="3958720"/>
          </a:xfrm>
        </p:grpSpPr>
        <p:sp>
          <p:nvSpPr>
            <p:cNvPr id="29" name="Freeform 34"/>
            <p:cNvSpPr/>
            <p:nvPr/>
          </p:nvSpPr>
          <p:spPr>
            <a:xfrm rot="10800000">
              <a:off x="1378538" y="3972187"/>
              <a:ext cx="1916135" cy="1921023"/>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Freeform 36"/>
            <p:cNvSpPr/>
            <p:nvPr/>
          </p:nvSpPr>
          <p:spPr>
            <a:xfrm rot="5400000">
              <a:off x="3303476" y="3974631"/>
              <a:ext cx="1916134" cy="1921023"/>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7"/>
            <p:cNvSpPr/>
            <p:nvPr/>
          </p:nvSpPr>
          <p:spPr>
            <a:xfrm rot="8100000">
              <a:off x="2885043" y="5101414"/>
              <a:ext cx="852577" cy="852577"/>
            </a:xfrm>
            <a:custGeom>
              <a:avLst/>
              <a:gdLst>
                <a:gd name="connsiteX0" fmla="*/ 0 w 764402"/>
                <a:gd name="connsiteY0" fmla="*/ 0 h 764402"/>
                <a:gd name="connsiteX1" fmla="*/ 764402 w 764402"/>
                <a:gd name="connsiteY1" fmla="*/ 0 h 764402"/>
                <a:gd name="connsiteX2" fmla="*/ 764402 w 764402"/>
                <a:gd name="connsiteY2" fmla="*/ 764402 h 764402"/>
                <a:gd name="connsiteX3" fmla="*/ 0 w 764402"/>
                <a:gd name="connsiteY3" fmla="*/ 764402 h 764402"/>
                <a:gd name="connsiteX4" fmla="*/ 0 w 764402"/>
                <a:gd name="connsiteY4" fmla="*/ 0 h 764402"/>
                <a:gd name="connsiteX0-1" fmla="*/ 0 w 764402"/>
                <a:gd name="connsiteY0-2" fmla="*/ 764402 h 764402"/>
                <a:gd name="connsiteX1-3" fmla="*/ 764402 w 764402"/>
                <a:gd name="connsiteY1-4" fmla="*/ 0 h 764402"/>
                <a:gd name="connsiteX2-5" fmla="*/ 764402 w 764402"/>
                <a:gd name="connsiteY2-6" fmla="*/ 764402 h 764402"/>
                <a:gd name="connsiteX3-7" fmla="*/ 0 w 764402"/>
                <a:gd name="connsiteY3-8" fmla="*/ 764402 h 764402"/>
              </a:gdLst>
              <a:ahLst/>
              <a:cxnLst>
                <a:cxn ang="0">
                  <a:pos x="connsiteX0-1" y="connsiteY0-2"/>
                </a:cxn>
                <a:cxn ang="0">
                  <a:pos x="connsiteX1-3" y="connsiteY1-4"/>
                </a:cxn>
                <a:cxn ang="0">
                  <a:pos x="connsiteX2-5" y="connsiteY2-6"/>
                </a:cxn>
                <a:cxn ang="0">
                  <a:pos x="connsiteX3-7" y="connsiteY3-8"/>
                </a:cxn>
              </a:cxnLst>
              <a:rect l="l" t="t" r="r" b="b"/>
              <a:pathLst>
                <a:path w="764402" h="764402">
                  <a:moveTo>
                    <a:pt x="0" y="764402"/>
                  </a:moveTo>
                  <a:lnTo>
                    <a:pt x="764402" y="0"/>
                  </a:lnTo>
                  <a:lnTo>
                    <a:pt x="764402" y="764402"/>
                  </a:lnTo>
                  <a:lnTo>
                    <a:pt x="0" y="764402"/>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41"/>
            <p:cNvSpPr/>
            <p:nvPr/>
          </p:nvSpPr>
          <p:spPr>
            <a:xfrm>
              <a:off x="3305919" y="2056052"/>
              <a:ext cx="1916135" cy="1921023"/>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7"/>
            <p:cNvSpPr/>
            <p:nvPr/>
          </p:nvSpPr>
          <p:spPr>
            <a:xfrm rot="2700000">
              <a:off x="4430259" y="3540485"/>
              <a:ext cx="852577" cy="852577"/>
            </a:xfrm>
            <a:custGeom>
              <a:avLst/>
              <a:gdLst>
                <a:gd name="connsiteX0" fmla="*/ 0 w 764402"/>
                <a:gd name="connsiteY0" fmla="*/ 0 h 764402"/>
                <a:gd name="connsiteX1" fmla="*/ 764402 w 764402"/>
                <a:gd name="connsiteY1" fmla="*/ 0 h 764402"/>
                <a:gd name="connsiteX2" fmla="*/ 764402 w 764402"/>
                <a:gd name="connsiteY2" fmla="*/ 764402 h 764402"/>
                <a:gd name="connsiteX3" fmla="*/ 0 w 764402"/>
                <a:gd name="connsiteY3" fmla="*/ 764402 h 764402"/>
                <a:gd name="connsiteX4" fmla="*/ 0 w 764402"/>
                <a:gd name="connsiteY4" fmla="*/ 0 h 764402"/>
                <a:gd name="connsiteX0-1" fmla="*/ 0 w 764402"/>
                <a:gd name="connsiteY0-2" fmla="*/ 764402 h 764402"/>
                <a:gd name="connsiteX1-3" fmla="*/ 764402 w 764402"/>
                <a:gd name="connsiteY1-4" fmla="*/ 0 h 764402"/>
                <a:gd name="connsiteX2-5" fmla="*/ 764402 w 764402"/>
                <a:gd name="connsiteY2-6" fmla="*/ 764402 h 764402"/>
                <a:gd name="connsiteX3-7" fmla="*/ 0 w 764402"/>
                <a:gd name="connsiteY3-8" fmla="*/ 764402 h 764402"/>
              </a:gdLst>
              <a:ahLst/>
              <a:cxnLst>
                <a:cxn ang="0">
                  <a:pos x="connsiteX0-1" y="connsiteY0-2"/>
                </a:cxn>
                <a:cxn ang="0">
                  <a:pos x="connsiteX1-3" y="connsiteY1-4"/>
                </a:cxn>
                <a:cxn ang="0">
                  <a:pos x="connsiteX2-5" y="connsiteY2-6"/>
                </a:cxn>
                <a:cxn ang="0">
                  <a:pos x="connsiteX3-7" y="connsiteY3-8"/>
                </a:cxn>
              </a:cxnLst>
              <a:rect l="l" t="t" r="r" b="b"/>
              <a:pathLst>
                <a:path w="764402" h="764402">
                  <a:moveTo>
                    <a:pt x="0" y="764402"/>
                  </a:moveTo>
                  <a:lnTo>
                    <a:pt x="764402" y="0"/>
                  </a:lnTo>
                  <a:lnTo>
                    <a:pt x="764402" y="764402"/>
                  </a:lnTo>
                  <a:lnTo>
                    <a:pt x="0" y="764402"/>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47"/>
            <p:cNvSpPr/>
            <p:nvPr/>
          </p:nvSpPr>
          <p:spPr>
            <a:xfrm rot="16200000">
              <a:off x="1380983" y="2053609"/>
              <a:ext cx="1916134" cy="1921023"/>
            </a:xfrm>
            <a:custGeom>
              <a:avLst/>
              <a:gdLst>
                <a:gd name="connsiteX0" fmla="*/ 0 w 1717965"/>
                <a:gd name="connsiteY0" fmla="*/ 0 h 1722348"/>
                <a:gd name="connsiteX1" fmla="*/ 171506 w 1717965"/>
                <a:gd name="connsiteY1" fmla="*/ 8661 h 1722348"/>
                <a:gd name="connsiteX2" fmla="*/ 1717965 w 1717965"/>
                <a:gd name="connsiteY2" fmla="*/ 1722348 h 1722348"/>
                <a:gd name="connsiteX3" fmla="*/ 1052945 w 1717965"/>
                <a:gd name="connsiteY3" fmla="*/ 1722348 h 1722348"/>
                <a:gd name="connsiteX4" fmla="*/ 1052945 w 1717965"/>
                <a:gd name="connsiteY4" fmla="*/ 1722347 h 1722348"/>
                <a:gd name="connsiteX5" fmla="*/ 103511 w 1717965"/>
                <a:gd name="connsiteY5" fmla="*/ 670245 h 1722348"/>
                <a:gd name="connsiteX6" fmla="*/ 0 w 1717965"/>
                <a:gd name="connsiteY6" fmla="*/ 665018 h 1722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7965" h="1722348">
                  <a:moveTo>
                    <a:pt x="0" y="0"/>
                  </a:moveTo>
                  <a:lnTo>
                    <a:pt x="171506" y="8661"/>
                  </a:lnTo>
                  <a:cubicBezTo>
                    <a:pt x="1040129" y="96874"/>
                    <a:pt x="1717965" y="830453"/>
                    <a:pt x="1717965" y="1722348"/>
                  </a:cubicBezTo>
                  <a:lnTo>
                    <a:pt x="1052945" y="1722348"/>
                  </a:lnTo>
                  <a:lnTo>
                    <a:pt x="1052945" y="1722347"/>
                  </a:lnTo>
                  <a:cubicBezTo>
                    <a:pt x="1052945" y="1174777"/>
                    <a:pt x="636794" y="724403"/>
                    <a:pt x="103511" y="670245"/>
                  </a:cubicBezTo>
                  <a:lnTo>
                    <a:pt x="0" y="665018"/>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7"/>
            <p:cNvSpPr/>
            <p:nvPr/>
          </p:nvSpPr>
          <p:spPr>
            <a:xfrm rot="18900000">
              <a:off x="2862972" y="1995271"/>
              <a:ext cx="852577" cy="852577"/>
            </a:xfrm>
            <a:custGeom>
              <a:avLst/>
              <a:gdLst>
                <a:gd name="connsiteX0" fmla="*/ 0 w 764402"/>
                <a:gd name="connsiteY0" fmla="*/ 0 h 764402"/>
                <a:gd name="connsiteX1" fmla="*/ 764402 w 764402"/>
                <a:gd name="connsiteY1" fmla="*/ 0 h 764402"/>
                <a:gd name="connsiteX2" fmla="*/ 764402 w 764402"/>
                <a:gd name="connsiteY2" fmla="*/ 764402 h 764402"/>
                <a:gd name="connsiteX3" fmla="*/ 0 w 764402"/>
                <a:gd name="connsiteY3" fmla="*/ 764402 h 764402"/>
                <a:gd name="connsiteX4" fmla="*/ 0 w 764402"/>
                <a:gd name="connsiteY4" fmla="*/ 0 h 764402"/>
                <a:gd name="connsiteX0-1" fmla="*/ 0 w 764402"/>
                <a:gd name="connsiteY0-2" fmla="*/ 764402 h 764402"/>
                <a:gd name="connsiteX1-3" fmla="*/ 764402 w 764402"/>
                <a:gd name="connsiteY1-4" fmla="*/ 0 h 764402"/>
                <a:gd name="connsiteX2-5" fmla="*/ 764402 w 764402"/>
                <a:gd name="connsiteY2-6" fmla="*/ 764402 h 764402"/>
                <a:gd name="connsiteX3-7" fmla="*/ 0 w 764402"/>
                <a:gd name="connsiteY3-8" fmla="*/ 764402 h 764402"/>
              </a:gdLst>
              <a:ahLst/>
              <a:cxnLst>
                <a:cxn ang="0">
                  <a:pos x="connsiteX0-1" y="connsiteY0-2"/>
                </a:cxn>
                <a:cxn ang="0">
                  <a:pos x="connsiteX1-3" y="connsiteY1-4"/>
                </a:cxn>
                <a:cxn ang="0">
                  <a:pos x="connsiteX2-5" y="connsiteY2-6"/>
                </a:cxn>
                <a:cxn ang="0">
                  <a:pos x="connsiteX3-7" y="connsiteY3-8"/>
                </a:cxn>
              </a:cxnLst>
              <a:rect l="l" t="t" r="r" b="b"/>
              <a:pathLst>
                <a:path w="764402" h="764402">
                  <a:moveTo>
                    <a:pt x="0" y="764402"/>
                  </a:moveTo>
                  <a:lnTo>
                    <a:pt x="764402" y="0"/>
                  </a:lnTo>
                  <a:lnTo>
                    <a:pt x="764402" y="764402"/>
                  </a:lnTo>
                  <a:lnTo>
                    <a:pt x="0" y="764402"/>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51"/>
            <p:cNvSpPr txBox="1"/>
            <p:nvPr/>
          </p:nvSpPr>
          <p:spPr>
            <a:xfrm>
              <a:off x="2038286" y="2674914"/>
              <a:ext cx="596638" cy="400110"/>
            </a:xfrm>
            <a:prstGeom prst="rect">
              <a:avLst/>
            </a:prstGeom>
            <a:noFill/>
          </p:spPr>
          <p:txBody>
            <a:bodyPr wrap="none" rtlCol="0">
              <a:spAutoFit/>
            </a:bodyPr>
            <a:lstStyle/>
            <a:p>
              <a:pPr algn="ctr"/>
              <a:r>
                <a:rPr lang="en-US" altLang="zh-CN" sz="2000" dirty="0">
                  <a:solidFill>
                    <a:schemeClr val="bg1"/>
                  </a:solidFill>
                  <a:latin typeface="Arial" panose="020B0604020202020204" pitchFamily="34" charset="0"/>
                  <a:cs typeface="Arial" panose="020B0604020202020204" pitchFamily="34" charset="0"/>
                </a:rPr>
                <a:t>text</a:t>
              </a:r>
              <a:endParaRPr lang="en-US" sz="2000" dirty="0">
                <a:solidFill>
                  <a:schemeClr val="bg1"/>
                </a:solidFill>
                <a:latin typeface="Arial" panose="020B0604020202020204" pitchFamily="34" charset="0"/>
                <a:cs typeface="Arial" panose="020B0604020202020204" pitchFamily="34" charset="0"/>
              </a:endParaRPr>
            </a:p>
          </p:txBody>
        </p:sp>
        <p:sp>
          <p:nvSpPr>
            <p:cNvPr id="40" name="Rectangle 7"/>
            <p:cNvSpPr/>
            <p:nvPr/>
          </p:nvSpPr>
          <p:spPr>
            <a:xfrm rot="13500000">
              <a:off x="1317756" y="3556200"/>
              <a:ext cx="852577" cy="852577"/>
            </a:xfrm>
            <a:custGeom>
              <a:avLst/>
              <a:gdLst>
                <a:gd name="connsiteX0" fmla="*/ 0 w 764402"/>
                <a:gd name="connsiteY0" fmla="*/ 0 h 764402"/>
                <a:gd name="connsiteX1" fmla="*/ 764402 w 764402"/>
                <a:gd name="connsiteY1" fmla="*/ 0 h 764402"/>
                <a:gd name="connsiteX2" fmla="*/ 764402 w 764402"/>
                <a:gd name="connsiteY2" fmla="*/ 764402 h 764402"/>
                <a:gd name="connsiteX3" fmla="*/ 0 w 764402"/>
                <a:gd name="connsiteY3" fmla="*/ 764402 h 764402"/>
                <a:gd name="connsiteX4" fmla="*/ 0 w 764402"/>
                <a:gd name="connsiteY4" fmla="*/ 0 h 764402"/>
                <a:gd name="connsiteX0-1" fmla="*/ 0 w 764402"/>
                <a:gd name="connsiteY0-2" fmla="*/ 764402 h 764402"/>
                <a:gd name="connsiteX1-3" fmla="*/ 764402 w 764402"/>
                <a:gd name="connsiteY1-4" fmla="*/ 0 h 764402"/>
                <a:gd name="connsiteX2-5" fmla="*/ 764402 w 764402"/>
                <a:gd name="connsiteY2-6" fmla="*/ 764402 h 764402"/>
                <a:gd name="connsiteX3-7" fmla="*/ 0 w 764402"/>
                <a:gd name="connsiteY3-8" fmla="*/ 764402 h 764402"/>
              </a:gdLst>
              <a:ahLst/>
              <a:cxnLst>
                <a:cxn ang="0">
                  <a:pos x="connsiteX0-1" y="connsiteY0-2"/>
                </a:cxn>
                <a:cxn ang="0">
                  <a:pos x="connsiteX1-3" y="connsiteY1-4"/>
                </a:cxn>
                <a:cxn ang="0">
                  <a:pos x="connsiteX2-5" y="connsiteY2-6"/>
                </a:cxn>
                <a:cxn ang="0">
                  <a:pos x="connsiteX3-7" y="connsiteY3-8"/>
                </a:cxn>
              </a:cxnLst>
              <a:rect l="l" t="t" r="r" b="b"/>
              <a:pathLst>
                <a:path w="764402" h="764402">
                  <a:moveTo>
                    <a:pt x="0" y="764402"/>
                  </a:moveTo>
                  <a:lnTo>
                    <a:pt x="764402" y="0"/>
                  </a:lnTo>
                  <a:lnTo>
                    <a:pt x="764402" y="764402"/>
                  </a:lnTo>
                  <a:lnTo>
                    <a:pt x="0" y="76440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51"/>
            <p:cNvSpPr txBox="1"/>
            <p:nvPr/>
          </p:nvSpPr>
          <p:spPr>
            <a:xfrm>
              <a:off x="4118360" y="2674914"/>
              <a:ext cx="596638" cy="400110"/>
            </a:xfrm>
            <a:prstGeom prst="rect">
              <a:avLst/>
            </a:prstGeom>
            <a:noFill/>
          </p:spPr>
          <p:txBody>
            <a:bodyPr wrap="none" rtlCol="0">
              <a:spAutoFit/>
            </a:bodyPr>
            <a:lstStyle/>
            <a:p>
              <a:pPr algn="ctr"/>
              <a:r>
                <a:rPr lang="en-US" altLang="zh-CN" sz="2000" dirty="0">
                  <a:solidFill>
                    <a:schemeClr val="bg1"/>
                  </a:solidFill>
                  <a:latin typeface="Arial" panose="020B0604020202020204" pitchFamily="34" charset="0"/>
                  <a:cs typeface="Arial" panose="020B0604020202020204" pitchFamily="34" charset="0"/>
                </a:rPr>
                <a:t>text</a:t>
              </a:r>
              <a:endParaRPr lang="en-US" sz="2000" dirty="0">
                <a:solidFill>
                  <a:schemeClr val="bg1"/>
                </a:solidFill>
                <a:latin typeface="Arial" panose="020B0604020202020204" pitchFamily="34" charset="0"/>
                <a:cs typeface="Arial" panose="020B0604020202020204" pitchFamily="34" charset="0"/>
              </a:endParaRPr>
            </a:p>
          </p:txBody>
        </p:sp>
        <p:sp>
          <p:nvSpPr>
            <p:cNvPr id="42" name="TextBox 51"/>
            <p:cNvSpPr txBox="1"/>
            <p:nvPr/>
          </p:nvSpPr>
          <p:spPr>
            <a:xfrm>
              <a:off x="4118360" y="4782692"/>
              <a:ext cx="596638" cy="400110"/>
            </a:xfrm>
            <a:prstGeom prst="rect">
              <a:avLst/>
            </a:prstGeom>
            <a:noFill/>
          </p:spPr>
          <p:txBody>
            <a:bodyPr wrap="none" rtlCol="0">
              <a:spAutoFit/>
            </a:bodyPr>
            <a:lstStyle/>
            <a:p>
              <a:pPr algn="ctr"/>
              <a:r>
                <a:rPr lang="en-US" altLang="zh-CN" sz="2000" dirty="0">
                  <a:solidFill>
                    <a:schemeClr val="bg1"/>
                  </a:solidFill>
                  <a:latin typeface="Arial" panose="020B0604020202020204" pitchFamily="34" charset="0"/>
                  <a:cs typeface="Arial" panose="020B0604020202020204" pitchFamily="34" charset="0"/>
                </a:rPr>
                <a:t>text</a:t>
              </a:r>
              <a:endParaRPr lang="en-US" sz="2000" dirty="0">
                <a:solidFill>
                  <a:schemeClr val="bg1"/>
                </a:solidFill>
                <a:latin typeface="Arial" panose="020B0604020202020204" pitchFamily="34" charset="0"/>
                <a:cs typeface="Arial" panose="020B0604020202020204" pitchFamily="34" charset="0"/>
              </a:endParaRPr>
            </a:p>
          </p:txBody>
        </p:sp>
        <p:sp>
          <p:nvSpPr>
            <p:cNvPr id="43" name="TextBox 51"/>
            <p:cNvSpPr txBox="1"/>
            <p:nvPr/>
          </p:nvSpPr>
          <p:spPr>
            <a:xfrm>
              <a:off x="1862751" y="4782692"/>
              <a:ext cx="596638" cy="400110"/>
            </a:xfrm>
            <a:prstGeom prst="rect">
              <a:avLst/>
            </a:prstGeom>
            <a:noFill/>
          </p:spPr>
          <p:txBody>
            <a:bodyPr wrap="none" rtlCol="0">
              <a:spAutoFit/>
            </a:bodyPr>
            <a:lstStyle/>
            <a:p>
              <a:pPr algn="ctr"/>
              <a:r>
                <a:rPr lang="en-US" altLang="zh-CN" sz="2000" dirty="0">
                  <a:solidFill>
                    <a:schemeClr val="bg1"/>
                  </a:solidFill>
                  <a:latin typeface="Arial" panose="020B0604020202020204" pitchFamily="34" charset="0"/>
                  <a:cs typeface="Arial" panose="020B0604020202020204" pitchFamily="34" charset="0"/>
                </a:rPr>
                <a:t>text</a:t>
              </a:r>
              <a:endParaRPr lang="en-US" sz="2000" dirty="0">
                <a:solidFill>
                  <a:schemeClr val="bg1"/>
                </a:solidFill>
                <a:latin typeface="Arial" panose="020B0604020202020204" pitchFamily="34" charset="0"/>
                <a:cs typeface="Arial" panose="020B0604020202020204" pitchFamily="34" charset="0"/>
              </a:endParaRPr>
            </a:p>
          </p:txBody>
        </p:sp>
      </p:grpSp>
      <p:sp>
        <p:nvSpPr>
          <p:cNvPr id="44" name="文本框 43"/>
          <p:cNvSpPr txBox="1"/>
          <p:nvPr/>
        </p:nvSpPr>
        <p:spPr>
          <a:xfrm>
            <a:off x="6920970" y="2493516"/>
            <a:ext cx="3453219" cy="1015663"/>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
        <p:nvSpPr>
          <p:cNvPr id="45" name="TextBox 38"/>
          <p:cNvSpPr txBox="1"/>
          <p:nvPr/>
        </p:nvSpPr>
        <p:spPr>
          <a:xfrm>
            <a:off x="6984164" y="3623369"/>
            <a:ext cx="3314944" cy="738664"/>
          </a:xfrm>
          <a:prstGeom prst="rect">
            <a:avLst/>
          </a:prstGeom>
          <a:noFill/>
        </p:spPr>
        <p:txBody>
          <a:bodyPr wrap="square" lIns="0" tIns="0" rIns="0" bIns="0" rtlCol="0">
            <a:spAutoFit/>
          </a:bodyPr>
          <a:lstStyle/>
          <a:p>
            <a:pPr algn="just"/>
            <a:r>
              <a:rPr lang="en-US" sz="1200" dirty="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r>
              <a:rPr lang="en-US" altLang="zh-CN" sz="1200" dirty="0">
                <a:solidFill>
                  <a:schemeClr val="tx1">
                    <a:lumMod val="75000"/>
                    <a:lumOff val="25000"/>
                  </a:schemeClr>
                </a:solidFill>
                <a:latin typeface="Arial" panose="020B0604020202020204" pitchFamily="34" charset="0"/>
                <a:cs typeface="Arial" panose="020B0604020202020204" pitchFamily="34" charset="0"/>
              </a:rPr>
              <a:t> </a:t>
            </a:r>
            <a:endParaRPr lang="en-US"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6" name="文本框 45"/>
          <p:cNvSpPr txBox="1"/>
          <p:nvPr/>
        </p:nvSpPr>
        <p:spPr>
          <a:xfrm>
            <a:off x="6920969" y="4454903"/>
            <a:ext cx="3453219" cy="1015663"/>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ED20C"/>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51" t="-519" b="-1"/>
          <a:stretch>
            <a:fillRect/>
          </a:stretch>
        </p:blipFill>
        <p:spPr>
          <a:xfrm rot="16200000">
            <a:off x="-1057418" y="1022104"/>
            <a:ext cx="6893313" cy="4778477"/>
          </a:xfrm>
          <a:prstGeom prst="rect">
            <a:avLst/>
          </a:prstGeom>
        </p:spPr>
      </p:pic>
      <p:sp>
        <p:nvSpPr>
          <p:cNvPr id="21" name="矩形 20"/>
          <p:cNvSpPr/>
          <p:nvPr/>
        </p:nvSpPr>
        <p:spPr>
          <a:xfrm>
            <a:off x="4605644" y="2262123"/>
            <a:ext cx="2407010" cy="2386242"/>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23" name="文本框 22"/>
          <p:cNvSpPr txBox="1"/>
          <p:nvPr/>
        </p:nvSpPr>
        <p:spPr>
          <a:xfrm>
            <a:off x="4502740" y="2916481"/>
            <a:ext cx="1612937" cy="830997"/>
          </a:xfrm>
          <a:prstGeom prst="rect">
            <a:avLst/>
          </a:prstGeom>
          <a:noFill/>
        </p:spPr>
        <p:txBody>
          <a:bodyPr wrap="square" rtlCol="0">
            <a:spAutoFit/>
          </a:bodyPr>
          <a:lstStyle/>
          <a:p>
            <a:pPr algn="ctr"/>
            <a:r>
              <a:rPr lang="zh-CN" altLang="en-US" sz="4800" dirty="0">
                <a:solidFill>
                  <a:schemeClr val="tx1">
                    <a:lumMod val="95000"/>
                    <a:lumOff val="5000"/>
                  </a:schemeClr>
                </a:solidFill>
                <a:latin typeface="微软雅黑" panose="020B0503020204020204" pitchFamily="34" charset="-122"/>
                <a:ea typeface="微软雅黑" panose="020B0503020204020204" pitchFamily="34" charset="-122"/>
              </a:rPr>
              <a:t>目录</a:t>
            </a:r>
          </a:p>
        </p:txBody>
      </p:sp>
      <p:sp>
        <p:nvSpPr>
          <p:cNvPr id="24" name="文本框 23"/>
          <p:cNvSpPr txBox="1"/>
          <p:nvPr/>
        </p:nvSpPr>
        <p:spPr>
          <a:xfrm>
            <a:off x="5541287" y="3661162"/>
            <a:ext cx="1612937" cy="400110"/>
          </a:xfrm>
          <a:prstGeom prst="rect">
            <a:avLst/>
          </a:prstGeom>
          <a:noFill/>
        </p:spPr>
        <p:txBody>
          <a:bodyPr wrap="square" rtlCol="0">
            <a:spAutoFit/>
          </a:bodyPr>
          <a:lstStyle/>
          <a:p>
            <a:pPr algn="ctr"/>
            <a:r>
              <a:rPr lang="en-US" altLang="zh-CN" sz="2000" dirty="0">
                <a:solidFill>
                  <a:schemeClr val="tx1">
                    <a:lumMod val="95000"/>
                    <a:lumOff val="5000"/>
                  </a:schemeClr>
                </a:solidFill>
                <a:latin typeface="微软雅黑" panose="020B0503020204020204" pitchFamily="34" charset="-122"/>
                <a:ea typeface="微软雅黑" panose="020B0503020204020204" pitchFamily="34" charset="-122"/>
              </a:rPr>
              <a:t>Contents</a:t>
            </a:r>
            <a:endPar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25" name="直接连接符 24"/>
          <p:cNvCxnSpPr>
            <a:stCxn id="23" idx="0"/>
          </p:cNvCxnSpPr>
          <p:nvPr/>
        </p:nvCxnSpPr>
        <p:spPr>
          <a:xfrm flipV="1">
            <a:off x="5309209" y="2567207"/>
            <a:ext cx="0" cy="349274"/>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309208" y="2578809"/>
            <a:ext cx="1009538"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318746" y="2567205"/>
            <a:ext cx="0" cy="1093957"/>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318746" y="3981042"/>
            <a:ext cx="0" cy="354503"/>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5309208" y="4323941"/>
            <a:ext cx="1009538"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5309208" y="3747478"/>
            <a:ext cx="1" cy="588073"/>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7793427" y="1639350"/>
            <a:ext cx="3233697" cy="3624055"/>
            <a:chOff x="4470289" y="1522630"/>
            <a:chExt cx="3233697" cy="3624055"/>
          </a:xfrm>
        </p:grpSpPr>
        <p:sp>
          <p:nvSpPr>
            <p:cNvPr id="32" name="矩形 31"/>
            <p:cNvSpPr/>
            <p:nvPr/>
          </p:nvSpPr>
          <p:spPr>
            <a:xfrm>
              <a:off x="4483113" y="2274884"/>
              <a:ext cx="3113353" cy="615040"/>
            </a:xfrm>
            <a:prstGeom prst="rect">
              <a:avLst/>
            </a:prstGeom>
          </p:spPr>
          <p:txBody>
            <a:bodyPr wrap="none">
              <a:spAutoFit/>
            </a:bodyPr>
            <a:lstStyle/>
            <a:p>
              <a:pPr>
                <a:lnSpc>
                  <a:spcPct val="200000"/>
                </a:lnSpc>
              </a:pPr>
              <a:r>
                <a:rPr lang="en-US" altLang="zh-CN" sz="2000" dirty="0">
                  <a:solidFill>
                    <a:schemeClr val="tx1">
                      <a:lumMod val="95000"/>
                      <a:lumOff val="5000"/>
                    </a:schemeClr>
                  </a:solidFill>
                  <a:latin typeface="微软雅黑" panose="020B0503020204020204" pitchFamily="34" charset="-122"/>
                  <a:ea typeface="微软雅黑" panose="020B0503020204020204" pitchFamily="34" charset="-122"/>
                </a:rPr>
                <a:t>02.</a:t>
              </a: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课题研究的思路与方法</a:t>
              </a:r>
            </a:p>
          </p:txBody>
        </p:sp>
        <p:sp>
          <p:nvSpPr>
            <p:cNvPr id="33" name="矩形 32"/>
            <p:cNvSpPr/>
            <p:nvPr/>
          </p:nvSpPr>
          <p:spPr>
            <a:xfrm>
              <a:off x="4488014" y="3779392"/>
              <a:ext cx="3215972" cy="615040"/>
            </a:xfrm>
            <a:prstGeom prst="rect">
              <a:avLst/>
            </a:prstGeom>
          </p:spPr>
          <p:txBody>
            <a:bodyPr wrap="square">
              <a:spAutoFit/>
            </a:bodyPr>
            <a:lstStyle/>
            <a:p>
              <a:pPr>
                <a:lnSpc>
                  <a:spcPct val="200000"/>
                </a:lnSpc>
              </a:pPr>
              <a:r>
                <a:rPr lang="en-US" altLang="zh-CN" sz="2000" dirty="0">
                  <a:solidFill>
                    <a:schemeClr val="tx1">
                      <a:lumMod val="95000"/>
                      <a:lumOff val="5000"/>
                    </a:schemeClr>
                  </a:solidFill>
                  <a:latin typeface="微软雅黑" panose="020B0503020204020204" pitchFamily="34" charset="-122"/>
                  <a:ea typeface="微软雅黑" panose="020B0503020204020204" pitchFamily="34" charset="-122"/>
                </a:rPr>
                <a:t>04.</a:t>
              </a: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课题实践的可行性</a:t>
              </a:r>
              <a:endParaRPr lang="en-US" altLang="zh-CN" sz="2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4483113" y="4531645"/>
              <a:ext cx="2343911" cy="615040"/>
            </a:xfrm>
            <a:prstGeom prst="rect">
              <a:avLst/>
            </a:prstGeom>
          </p:spPr>
          <p:txBody>
            <a:bodyPr wrap="none">
              <a:spAutoFit/>
            </a:bodyPr>
            <a:lstStyle/>
            <a:p>
              <a:pPr>
                <a:lnSpc>
                  <a:spcPct val="200000"/>
                </a:lnSpc>
              </a:pPr>
              <a:r>
                <a:rPr lang="en-US" altLang="zh-CN" sz="2000" dirty="0">
                  <a:solidFill>
                    <a:schemeClr val="tx1">
                      <a:lumMod val="95000"/>
                      <a:lumOff val="5000"/>
                    </a:schemeClr>
                  </a:solidFill>
                  <a:latin typeface="微软雅黑" panose="020B0503020204020204" pitchFamily="34" charset="-122"/>
                  <a:ea typeface="微软雅黑" panose="020B0503020204020204" pitchFamily="34" charset="-122"/>
                </a:rPr>
                <a:t>05.</a:t>
              </a: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课题研究的结论</a:t>
              </a:r>
            </a:p>
          </p:txBody>
        </p:sp>
        <p:sp>
          <p:nvSpPr>
            <p:cNvPr id="35" name="矩形 34"/>
            <p:cNvSpPr/>
            <p:nvPr/>
          </p:nvSpPr>
          <p:spPr>
            <a:xfrm>
              <a:off x="4470289" y="1522630"/>
              <a:ext cx="2600392" cy="615040"/>
            </a:xfrm>
            <a:prstGeom prst="rect">
              <a:avLst/>
            </a:prstGeom>
          </p:spPr>
          <p:txBody>
            <a:bodyPr wrap="none">
              <a:spAutoFit/>
            </a:bodyPr>
            <a:lstStyle/>
            <a:p>
              <a:pPr>
                <a:lnSpc>
                  <a:spcPct val="200000"/>
                </a:lnSpc>
              </a:pPr>
              <a:r>
                <a:rPr lang="en-US" altLang="zh-CN" sz="2000" dirty="0">
                  <a:solidFill>
                    <a:schemeClr val="tx1">
                      <a:lumMod val="95000"/>
                      <a:lumOff val="5000"/>
                    </a:schemeClr>
                  </a:solidFill>
                  <a:latin typeface="微软雅黑" panose="020B0503020204020204" pitchFamily="34" charset="-122"/>
                  <a:ea typeface="微软雅黑" panose="020B0503020204020204" pitchFamily="34" charset="-122"/>
                </a:rPr>
                <a:t>01.</a:t>
              </a: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选题的背景与意义</a:t>
              </a:r>
              <a:endParaRPr lang="en-US" altLang="zh-CN" sz="2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4483113" y="3027138"/>
              <a:ext cx="2343911" cy="615040"/>
            </a:xfrm>
            <a:prstGeom prst="rect">
              <a:avLst/>
            </a:prstGeom>
          </p:spPr>
          <p:txBody>
            <a:bodyPr wrap="none">
              <a:spAutoFit/>
            </a:bodyPr>
            <a:lstStyle/>
            <a:p>
              <a:pPr>
                <a:lnSpc>
                  <a:spcPct val="200000"/>
                </a:lnSpc>
              </a:pPr>
              <a:r>
                <a:rPr lang="en-US" altLang="zh-CN" sz="2000" dirty="0">
                  <a:solidFill>
                    <a:schemeClr val="tx1">
                      <a:lumMod val="95000"/>
                      <a:lumOff val="5000"/>
                    </a:schemeClr>
                  </a:solidFill>
                  <a:latin typeface="微软雅黑" panose="020B0503020204020204" pitchFamily="34" charset="-122"/>
                  <a:ea typeface="微软雅黑" panose="020B0503020204020204" pitchFamily="34" charset="-122"/>
                </a:rPr>
                <a:t>03.</a:t>
              </a:r>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课题研究的进展</a:t>
              </a:r>
              <a:endParaRPr lang="en-US" altLang="zh-CN" sz="2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ED20C"/>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14106" t="20915"/>
          <a:stretch>
            <a:fillRect/>
          </a:stretch>
        </p:blipFill>
        <p:spPr>
          <a:xfrm>
            <a:off x="0" y="-361950"/>
            <a:ext cx="12192000" cy="6667500"/>
          </a:xfrm>
          <a:prstGeom prst="rect">
            <a:avLst/>
          </a:prstGeom>
        </p:spPr>
      </p:pic>
      <p:sp>
        <p:nvSpPr>
          <p:cNvPr id="21" name="文本框 20"/>
          <p:cNvSpPr txBox="1"/>
          <p:nvPr/>
        </p:nvSpPr>
        <p:spPr>
          <a:xfrm>
            <a:off x="4192450" y="5144495"/>
            <a:ext cx="7424516" cy="923330"/>
          </a:xfrm>
          <a:prstGeom prst="rect">
            <a:avLst/>
          </a:prstGeom>
          <a:noFill/>
        </p:spPr>
        <p:txBody>
          <a:bodyPr wrap="square" rtlCol="0">
            <a:spAutoFit/>
          </a:bodyPr>
          <a:lstStyle/>
          <a:p>
            <a:pPr algn="r"/>
            <a:r>
              <a:rPr lang="zh-CN" altLang="en-US" sz="5400" dirty="0">
                <a:solidFill>
                  <a:srgbClr val="222524"/>
                </a:solidFill>
                <a:latin typeface="微软雅黑" panose="020B0503020204020204" pitchFamily="34" charset="-122"/>
                <a:ea typeface="微软雅黑" panose="020B0503020204020204" pitchFamily="34" charset="-122"/>
              </a:rPr>
              <a:t>欢迎各位老师指导</a:t>
            </a:r>
          </a:p>
        </p:txBody>
      </p:sp>
      <p:sp>
        <p:nvSpPr>
          <p:cNvPr id="22" name="文本框 19"/>
          <p:cNvSpPr txBox="1"/>
          <p:nvPr/>
        </p:nvSpPr>
        <p:spPr>
          <a:xfrm>
            <a:off x="516612" y="3735274"/>
            <a:ext cx="11100354" cy="1569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9600" dirty="0">
                <a:solidFill>
                  <a:srgbClr val="222524"/>
                </a:solidFill>
                <a:latin typeface="微软雅黑" panose="020B0503020204020204" pitchFamily="34" charset="-122"/>
                <a:ea typeface="微软雅黑" panose="020B0503020204020204" pitchFamily="34" charset="-122"/>
                <a:cs typeface="Arial" panose="020B0604020202020204" pitchFamily="34" charset="0"/>
              </a:rPr>
              <a:t>THANK YOU</a:t>
            </a:r>
            <a:endParaRPr lang="zh-CN" altLang="en-US" sz="9600" dirty="0">
              <a:solidFill>
                <a:srgbClr val="222524"/>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3" name="组合 22"/>
          <p:cNvGrpSpPr/>
          <p:nvPr/>
        </p:nvGrpSpPr>
        <p:grpSpPr>
          <a:xfrm>
            <a:off x="9761550" y="2407270"/>
            <a:ext cx="1855416" cy="1319560"/>
            <a:chOff x="1743075" y="720725"/>
            <a:chExt cx="5573713" cy="3963988"/>
          </a:xfrm>
          <a:solidFill>
            <a:srgbClr val="222524"/>
          </a:solidFill>
        </p:grpSpPr>
        <p:sp>
          <p:nvSpPr>
            <p:cNvPr id="24" name="Freeform 27"/>
            <p:cNvSpPr/>
            <p:nvPr/>
          </p:nvSpPr>
          <p:spPr bwMode="auto">
            <a:xfrm>
              <a:off x="1743075" y="720725"/>
              <a:ext cx="5573713" cy="2676525"/>
            </a:xfrm>
            <a:custGeom>
              <a:avLst/>
              <a:gdLst>
                <a:gd name="T0" fmla="*/ 944 w 2050"/>
                <a:gd name="T1" fmla="*/ 28 h 988"/>
                <a:gd name="T2" fmla="*/ 1101 w 2050"/>
                <a:gd name="T3" fmla="*/ 25 h 988"/>
                <a:gd name="T4" fmla="*/ 2021 w 2050"/>
                <a:gd name="T5" fmla="*/ 464 h 988"/>
                <a:gd name="T6" fmla="*/ 2049 w 2050"/>
                <a:gd name="T7" fmla="*/ 497 h 988"/>
                <a:gd name="T8" fmla="*/ 2022 w 2050"/>
                <a:gd name="T9" fmla="*/ 526 h 988"/>
                <a:gd name="T10" fmla="*/ 1090 w 2050"/>
                <a:gd name="T11" fmla="*/ 970 h 988"/>
                <a:gd name="T12" fmla="*/ 966 w 2050"/>
                <a:gd name="T13" fmla="*/ 973 h 988"/>
                <a:gd name="T14" fmla="*/ 637 w 2050"/>
                <a:gd name="T15" fmla="*/ 817 h 988"/>
                <a:gd name="T16" fmla="*/ 573 w 2050"/>
                <a:gd name="T17" fmla="*/ 784 h 988"/>
                <a:gd name="T18" fmla="*/ 579 w 2050"/>
                <a:gd name="T19" fmla="*/ 763 h 988"/>
                <a:gd name="T20" fmla="*/ 972 w 2050"/>
                <a:gd name="T21" fmla="*/ 559 h 988"/>
                <a:gd name="T22" fmla="*/ 1099 w 2050"/>
                <a:gd name="T23" fmla="*/ 550 h 988"/>
                <a:gd name="T24" fmla="*/ 1138 w 2050"/>
                <a:gd name="T25" fmla="*/ 500 h 988"/>
                <a:gd name="T26" fmla="*/ 1110 w 2050"/>
                <a:gd name="T27" fmla="*/ 448 h 988"/>
                <a:gd name="T28" fmla="*/ 996 w 2050"/>
                <a:gd name="T29" fmla="*/ 427 h 988"/>
                <a:gd name="T30" fmla="*/ 922 w 2050"/>
                <a:gd name="T31" fmla="*/ 466 h 988"/>
                <a:gd name="T32" fmla="*/ 916 w 2050"/>
                <a:gd name="T33" fmla="*/ 516 h 988"/>
                <a:gd name="T34" fmla="*/ 521 w 2050"/>
                <a:gd name="T35" fmla="*/ 721 h 988"/>
                <a:gd name="T36" fmla="*/ 500 w 2050"/>
                <a:gd name="T37" fmla="*/ 749 h 988"/>
                <a:gd name="T38" fmla="*/ 269 w 2050"/>
                <a:gd name="T39" fmla="*/ 641 h 988"/>
                <a:gd name="T40" fmla="*/ 28 w 2050"/>
                <a:gd name="T41" fmla="*/ 526 h 988"/>
                <a:gd name="T42" fmla="*/ 1 w 2050"/>
                <a:gd name="T43" fmla="*/ 493 h 988"/>
                <a:gd name="T44" fmla="*/ 31 w 2050"/>
                <a:gd name="T45" fmla="*/ 463 h 988"/>
                <a:gd name="T46" fmla="*/ 944 w 2050"/>
                <a:gd name="T47" fmla="*/ 2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0" h="988">
                  <a:moveTo>
                    <a:pt x="944" y="28"/>
                  </a:moveTo>
                  <a:cubicBezTo>
                    <a:pt x="992" y="1"/>
                    <a:pt x="1053" y="0"/>
                    <a:pt x="1101" y="25"/>
                  </a:cubicBezTo>
                  <a:cubicBezTo>
                    <a:pt x="1408" y="172"/>
                    <a:pt x="1715" y="318"/>
                    <a:pt x="2021" y="464"/>
                  </a:cubicBezTo>
                  <a:cubicBezTo>
                    <a:pt x="2035" y="470"/>
                    <a:pt x="2050" y="481"/>
                    <a:pt x="2049" y="497"/>
                  </a:cubicBezTo>
                  <a:cubicBezTo>
                    <a:pt x="2047" y="512"/>
                    <a:pt x="2034" y="521"/>
                    <a:pt x="2022" y="526"/>
                  </a:cubicBezTo>
                  <a:cubicBezTo>
                    <a:pt x="1711" y="674"/>
                    <a:pt x="1400" y="822"/>
                    <a:pt x="1090" y="970"/>
                  </a:cubicBezTo>
                  <a:cubicBezTo>
                    <a:pt x="1051" y="988"/>
                    <a:pt x="1005" y="988"/>
                    <a:pt x="966" y="973"/>
                  </a:cubicBezTo>
                  <a:cubicBezTo>
                    <a:pt x="856" y="921"/>
                    <a:pt x="747" y="869"/>
                    <a:pt x="637" y="817"/>
                  </a:cubicBezTo>
                  <a:cubicBezTo>
                    <a:pt x="616" y="806"/>
                    <a:pt x="594" y="797"/>
                    <a:pt x="573" y="784"/>
                  </a:cubicBezTo>
                  <a:cubicBezTo>
                    <a:pt x="567" y="777"/>
                    <a:pt x="570" y="766"/>
                    <a:pt x="579" y="763"/>
                  </a:cubicBezTo>
                  <a:cubicBezTo>
                    <a:pt x="710" y="695"/>
                    <a:pt x="841" y="627"/>
                    <a:pt x="972" y="559"/>
                  </a:cubicBezTo>
                  <a:cubicBezTo>
                    <a:pt x="1013" y="572"/>
                    <a:pt x="1060" y="570"/>
                    <a:pt x="1099" y="550"/>
                  </a:cubicBezTo>
                  <a:cubicBezTo>
                    <a:pt x="1118" y="540"/>
                    <a:pt x="1136" y="523"/>
                    <a:pt x="1138" y="500"/>
                  </a:cubicBezTo>
                  <a:cubicBezTo>
                    <a:pt x="1141" y="479"/>
                    <a:pt x="1126" y="460"/>
                    <a:pt x="1110" y="448"/>
                  </a:cubicBezTo>
                  <a:cubicBezTo>
                    <a:pt x="1077" y="426"/>
                    <a:pt x="1035" y="421"/>
                    <a:pt x="996" y="427"/>
                  </a:cubicBezTo>
                  <a:cubicBezTo>
                    <a:pt x="968" y="432"/>
                    <a:pt x="940" y="443"/>
                    <a:pt x="922" y="466"/>
                  </a:cubicBezTo>
                  <a:cubicBezTo>
                    <a:pt x="911" y="480"/>
                    <a:pt x="908" y="499"/>
                    <a:pt x="916" y="516"/>
                  </a:cubicBezTo>
                  <a:cubicBezTo>
                    <a:pt x="784" y="584"/>
                    <a:pt x="652" y="652"/>
                    <a:pt x="521" y="721"/>
                  </a:cubicBezTo>
                  <a:cubicBezTo>
                    <a:pt x="509" y="725"/>
                    <a:pt x="500" y="736"/>
                    <a:pt x="500" y="749"/>
                  </a:cubicBezTo>
                  <a:cubicBezTo>
                    <a:pt x="422" y="715"/>
                    <a:pt x="346" y="677"/>
                    <a:pt x="269" y="641"/>
                  </a:cubicBezTo>
                  <a:cubicBezTo>
                    <a:pt x="189" y="602"/>
                    <a:pt x="108" y="564"/>
                    <a:pt x="28" y="526"/>
                  </a:cubicBezTo>
                  <a:cubicBezTo>
                    <a:pt x="15" y="520"/>
                    <a:pt x="0" y="509"/>
                    <a:pt x="1" y="493"/>
                  </a:cubicBezTo>
                  <a:cubicBezTo>
                    <a:pt x="3" y="478"/>
                    <a:pt x="18" y="469"/>
                    <a:pt x="31" y="463"/>
                  </a:cubicBezTo>
                  <a:cubicBezTo>
                    <a:pt x="335" y="318"/>
                    <a:pt x="640" y="173"/>
                    <a:pt x="944" y="2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25" name="Freeform 28"/>
            <p:cNvSpPr/>
            <p:nvPr/>
          </p:nvSpPr>
          <p:spPr bwMode="auto">
            <a:xfrm>
              <a:off x="2773363" y="2760663"/>
              <a:ext cx="236538" cy="971550"/>
            </a:xfrm>
            <a:custGeom>
              <a:avLst/>
              <a:gdLst>
                <a:gd name="T0" fmla="*/ 0 w 87"/>
                <a:gd name="T1" fmla="*/ 0 h 359"/>
                <a:gd name="T2" fmla="*/ 87 w 87"/>
                <a:gd name="T3" fmla="*/ 42 h 359"/>
                <a:gd name="T4" fmla="*/ 48 w 87"/>
                <a:gd name="T5" fmla="*/ 359 h 359"/>
                <a:gd name="T6" fmla="*/ 0 w 87"/>
                <a:gd name="T7" fmla="*/ 252 h 359"/>
                <a:gd name="T8" fmla="*/ 0 w 87"/>
                <a:gd name="T9" fmla="*/ 0 h 359"/>
              </a:gdLst>
              <a:ahLst/>
              <a:cxnLst>
                <a:cxn ang="0">
                  <a:pos x="T0" y="T1"/>
                </a:cxn>
                <a:cxn ang="0">
                  <a:pos x="T2" y="T3"/>
                </a:cxn>
                <a:cxn ang="0">
                  <a:pos x="T4" y="T5"/>
                </a:cxn>
                <a:cxn ang="0">
                  <a:pos x="T6" y="T7"/>
                </a:cxn>
                <a:cxn ang="0">
                  <a:pos x="T8" y="T9"/>
                </a:cxn>
              </a:cxnLst>
              <a:rect l="0" t="0" r="r" b="b"/>
              <a:pathLst>
                <a:path w="87" h="359">
                  <a:moveTo>
                    <a:pt x="0" y="0"/>
                  </a:moveTo>
                  <a:cubicBezTo>
                    <a:pt x="29" y="14"/>
                    <a:pt x="58" y="28"/>
                    <a:pt x="87" y="42"/>
                  </a:cubicBezTo>
                  <a:cubicBezTo>
                    <a:pt x="74" y="148"/>
                    <a:pt x="61" y="253"/>
                    <a:pt x="48" y="359"/>
                  </a:cubicBezTo>
                  <a:cubicBezTo>
                    <a:pt x="23" y="328"/>
                    <a:pt x="0" y="293"/>
                    <a:pt x="0" y="252"/>
                  </a:cubicBezTo>
                  <a:cubicBezTo>
                    <a:pt x="1" y="168"/>
                    <a:pt x="0" y="84"/>
                    <a:pt x="0" y="0"/>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26" name="Freeform 29"/>
            <p:cNvSpPr/>
            <p:nvPr/>
          </p:nvSpPr>
          <p:spPr bwMode="auto">
            <a:xfrm>
              <a:off x="3363913" y="2768600"/>
              <a:ext cx="2900363" cy="1693863"/>
            </a:xfrm>
            <a:custGeom>
              <a:avLst/>
              <a:gdLst>
                <a:gd name="T0" fmla="*/ 496 w 1067"/>
                <a:gd name="T1" fmla="*/ 275 h 625"/>
                <a:gd name="T2" fmla="*/ 1067 w 1067"/>
                <a:gd name="T3" fmla="*/ 0 h 625"/>
                <a:gd name="T4" fmla="*/ 1067 w 1067"/>
                <a:gd name="T5" fmla="*/ 253 h 625"/>
                <a:gd name="T6" fmla="*/ 1022 w 1067"/>
                <a:gd name="T7" fmla="*/ 353 h 625"/>
                <a:gd name="T8" fmla="*/ 871 w 1067"/>
                <a:gd name="T9" fmla="*/ 479 h 625"/>
                <a:gd name="T10" fmla="*/ 285 w 1067"/>
                <a:gd name="T11" fmla="*/ 591 h 625"/>
                <a:gd name="T12" fmla="*/ 52 w 1067"/>
                <a:gd name="T13" fmla="*/ 518 h 625"/>
                <a:gd name="T14" fmla="*/ 0 w 1067"/>
                <a:gd name="T15" fmla="*/ 101 h 625"/>
                <a:gd name="T16" fmla="*/ 356 w 1067"/>
                <a:gd name="T17" fmla="*/ 273 h 625"/>
                <a:gd name="T18" fmla="*/ 496 w 1067"/>
                <a:gd name="T19" fmla="*/ 27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7" h="625">
                  <a:moveTo>
                    <a:pt x="496" y="275"/>
                  </a:moveTo>
                  <a:cubicBezTo>
                    <a:pt x="686" y="184"/>
                    <a:pt x="876" y="92"/>
                    <a:pt x="1067" y="0"/>
                  </a:cubicBezTo>
                  <a:cubicBezTo>
                    <a:pt x="1066" y="85"/>
                    <a:pt x="1067" y="169"/>
                    <a:pt x="1067" y="253"/>
                  </a:cubicBezTo>
                  <a:cubicBezTo>
                    <a:pt x="1065" y="291"/>
                    <a:pt x="1044" y="324"/>
                    <a:pt x="1022" y="353"/>
                  </a:cubicBezTo>
                  <a:cubicBezTo>
                    <a:pt x="980" y="404"/>
                    <a:pt x="927" y="445"/>
                    <a:pt x="871" y="479"/>
                  </a:cubicBezTo>
                  <a:cubicBezTo>
                    <a:pt x="697" y="583"/>
                    <a:pt x="486" y="625"/>
                    <a:pt x="285" y="591"/>
                  </a:cubicBezTo>
                  <a:cubicBezTo>
                    <a:pt x="204" y="578"/>
                    <a:pt x="126" y="552"/>
                    <a:pt x="52" y="518"/>
                  </a:cubicBezTo>
                  <a:cubicBezTo>
                    <a:pt x="34" y="379"/>
                    <a:pt x="17" y="240"/>
                    <a:pt x="0" y="101"/>
                  </a:cubicBezTo>
                  <a:cubicBezTo>
                    <a:pt x="118" y="159"/>
                    <a:pt x="238" y="216"/>
                    <a:pt x="356" y="273"/>
                  </a:cubicBezTo>
                  <a:cubicBezTo>
                    <a:pt x="400" y="295"/>
                    <a:pt x="452" y="297"/>
                    <a:pt x="496" y="275"/>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27" name="Freeform 30"/>
            <p:cNvSpPr/>
            <p:nvPr/>
          </p:nvSpPr>
          <p:spPr bwMode="auto">
            <a:xfrm>
              <a:off x="2974975" y="2955925"/>
              <a:ext cx="404813" cy="1728788"/>
            </a:xfrm>
            <a:custGeom>
              <a:avLst/>
              <a:gdLst>
                <a:gd name="T0" fmla="*/ 0 w 149"/>
                <a:gd name="T1" fmla="*/ 568 h 638"/>
                <a:gd name="T2" fmla="*/ 74 w 149"/>
                <a:gd name="T3" fmla="*/ 0 h 638"/>
                <a:gd name="T4" fmla="*/ 145 w 149"/>
                <a:gd name="T5" fmla="*/ 538 h 638"/>
                <a:gd name="T6" fmla="*/ 149 w 149"/>
                <a:gd name="T7" fmla="*/ 572 h 638"/>
                <a:gd name="T8" fmla="*/ 101 w 149"/>
                <a:gd name="T9" fmla="*/ 629 h 638"/>
                <a:gd name="T10" fmla="*/ 27 w 149"/>
                <a:gd name="T11" fmla="*/ 617 h 638"/>
                <a:gd name="T12" fmla="*/ 0 w 149"/>
                <a:gd name="T13" fmla="*/ 568 h 638"/>
              </a:gdLst>
              <a:ahLst/>
              <a:cxnLst>
                <a:cxn ang="0">
                  <a:pos x="T0" y="T1"/>
                </a:cxn>
                <a:cxn ang="0">
                  <a:pos x="T2" y="T3"/>
                </a:cxn>
                <a:cxn ang="0">
                  <a:pos x="T4" y="T5"/>
                </a:cxn>
                <a:cxn ang="0">
                  <a:pos x="T6" y="T7"/>
                </a:cxn>
                <a:cxn ang="0">
                  <a:pos x="T8" y="T9"/>
                </a:cxn>
                <a:cxn ang="0">
                  <a:pos x="T10" y="T11"/>
                </a:cxn>
                <a:cxn ang="0">
                  <a:pos x="T12" y="T13"/>
                </a:cxn>
              </a:cxnLst>
              <a:rect l="0" t="0" r="r" b="b"/>
              <a:pathLst>
                <a:path w="149" h="638">
                  <a:moveTo>
                    <a:pt x="0" y="568"/>
                  </a:moveTo>
                  <a:cubicBezTo>
                    <a:pt x="24" y="379"/>
                    <a:pt x="49" y="190"/>
                    <a:pt x="74" y="0"/>
                  </a:cubicBezTo>
                  <a:cubicBezTo>
                    <a:pt x="98" y="180"/>
                    <a:pt x="121" y="359"/>
                    <a:pt x="145" y="538"/>
                  </a:cubicBezTo>
                  <a:cubicBezTo>
                    <a:pt x="146" y="549"/>
                    <a:pt x="148" y="560"/>
                    <a:pt x="149" y="572"/>
                  </a:cubicBezTo>
                  <a:cubicBezTo>
                    <a:pt x="142" y="596"/>
                    <a:pt x="126" y="620"/>
                    <a:pt x="101" y="629"/>
                  </a:cubicBezTo>
                  <a:cubicBezTo>
                    <a:pt x="77" y="638"/>
                    <a:pt x="47" y="635"/>
                    <a:pt x="27" y="617"/>
                  </a:cubicBezTo>
                  <a:cubicBezTo>
                    <a:pt x="13" y="605"/>
                    <a:pt x="2" y="587"/>
                    <a:pt x="0" y="56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ED20C"/>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51" t="-519" b="-1"/>
          <a:stretch>
            <a:fillRect/>
          </a:stretch>
        </p:blipFill>
        <p:spPr>
          <a:xfrm rot="16200000">
            <a:off x="-1057418" y="1022104"/>
            <a:ext cx="6893313" cy="4778477"/>
          </a:xfrm>
          <a:prstGeom prst="rect">
            <a:avLst/>
          </a:prstGeom>
        </p:spPr>
      </p:pic>
      <p:grpSp>
        <p:nvGrpSpPr>
          <p:cNvPr id="2" name="组合 1"/>
          <p:cNvGrpSpPr/>
          <p:nvPr/>
        </p:nvGrpSpPr>
        <p:grpSpPr>
          <a:xfrm>
            <a:off x="6407783" y="1480102"/>
            <a:ext cx="3697928" cy="3666022"/>
            <a:chOff x="7209640" y="2035531"/>
            <a:chExt cx="2775570" cy="2751622"/>
          </a:xfrm>
        </p:grpSpPr>
        <p:sp>
          <p:nvSpPr>
            <p:cNvPr id="21" name="矩形 20"/>
            <p:cNvSpPr/>
            <p:nvPr/>
          </p:nvSpPr>
          <p:spPr>
            <a:xfrm>
              <a:off x="7393920" y="2218221"/>
              <a:ext cx="2407010" cy="2386242"/>
            </a:xfrm>
            <a:prstGeom prst="rect">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 name="矩形 17"/>
            <p:cNvSpPr/>
            <p:nvPr/>
          </p:nvSpPr>
          <p:spPr>
            <a:xfrm>
              <a:off x="7209640" y="2035531"/>
              <a:ext cx="2775570" cy="2751622"/>
            </a:xfrm>
            <a:prstGeom prst="rect">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0" name="椭圆 19"/>
          <p:cNvSpPr/>
          <p:nvPr/>
        </p:nvSpPr>
        <p:spPr>
          <a:xfrm>
            <a:off x="7675603" y="2114312"/>
            <a:ext cx="1162288" cy="1162288"/>
          </a:xfrm>
          <a:prstGeom prst="ellipse">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2" name="文本框 21"/>
          <p:cNvSpPr txBox="1"/>
          <p:nvPr/>
        </p:nvSpPr>
        <p:spPr>
          <a:xfrm>
            <a:off x="7679804" y="2187624"/>
            <a:ext cx="1153886" cy="1015663"/>
          </a:xfrm>
          <a:prstGeom prst="rect">
            <a:avLst/>
          </a:prstGeom>
          <a:noFill/>
        </p:spPr>
        <p:txBody>
          <a:bodyPr wrap="square" rtlCol="0">
            <a:spAutoFit/>
          </a:bodyPr>
          <a:lstStyle/>
          <a:p>
            <a:pPr algn="ctr"/>
            <a:r>
              <a:rPr lang="en-US" altLang="zh-CN" sz="6000" dirty="0">
                <a:ln w="28575">
                  <a:noFill/>
                </a:ln>
                <a:solidFill>
                  <a:schemeClr val="tx1">
                    <a:lumMod val="75000"/>
                    <a:lumOff val="25000"/>
                  </a:schemeClr>
                </a:solidFill>
                <a:latin typeface="微软雅黑" panose="020B0503020204020204" pitchFamily="34" charset="-122"/>
                <a:ea typeface="微软雅黑" panose="020B0503020204020204" pitchFamily="34" charset="-122"/>
              </a:rPr>
              <a:t>01</a:t>
            </a:r>
            <a:endParaRPr lang="zh-CN" altLang="en-US" sz="6000" dirty="0">
              <a:ln w="28575">
                <a:noFill/>
              </a:ln>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5776783" y="3443583"/>
            <a:ext cx="4959929" cy="461665"/>
          </a:xfrm>
          <a:prstGeom prst="rect">
            <a:avLst/>
          </a:prstGeom>
          <a:noFill/>
        </p:spPr>
        <p:txBody>
          <a:bodyPr wrap="square" rtlCol="0">
            <a:spAutoFit/>
          </a:bodyPr>
          <a:lstStyle/>
          <a:p>
            <a:pPr algn="ct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选题的背景与意义</a:t>
            </a:r>
            <a:endPar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5745694" y="3966803"/>
            <a:ext cx="5022106" cy="338554"/>
          </a:xfrm>
          <a:prstGeom prst="snip1Rect">
            <a:avLst>
              <a:gd name="adj" fmla="val 0"/>
            </a:avLst>
          </a:prstGeom>
          <a:noFill/>
          <a:ln w="28575">
            <a:noFill/>
          </a:ln>
        </p:spPr>
        <p:txBody>
          <a:bodyPr wrap="square" rtlCol="0">
            <a:spAutoFit/>
          </a:bodyPr>
          <a:lstStyle/>
          <a:p>
            <a:pPr algn="ctr"/>
            <a:r>
              <a:rPr lang="en-US" altLang="zh-CN" sz="16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 Background And Significance</a:t>
            </a:r>
            <a:endParaRPr lang="zh-CN" altLang="en-US" sz="1600" dirty="0">
              <a:ln>
                <a:solidFill>
                  <a:srgbClr val="00762F"/>
                </a:solidFill>
              </a:ln>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ED20C"/>
        </a:solidFill>
        <a:effectLst/>
      </p:bgPr>
    </p:bg>
    <p:spTree>
      <p:nvGrpSpPr>
        <p:cNvPr id="1" name=""/>
        <p:cNvGrpSpPr/>
        <p:nvPr/>
      </p:nvGrpSpPr>
      <p:grpSpPr>
        <a:xfrm>
          <a:off x="0" y="0"/>
          <a:ext cx="0" cy="0"/>
          <a:chOff x="0" y="0"/>
          <a:chExt cx="0" cy="0"/>
        </a:xfrm>
      </p:grpSpPr>
      <p:sp>
        <p:nvSpPr>
          <p:cNvPr id="8" name="圆角矩形 7"/>
          <p:cNvSpPr/>
          <p:nvPr/>
        </p:nvSpPr>
        <p:spPr>
          <a:xfrm>
            <a:off x="1102614" y="268371"/>
            <a:ext cx="793242" cy="748342"/>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150930" y="410449"/>
            <a:ext cx="652689" cy="464187"/>
            <a:chOff x="1743075" y="720725"/>
            <a:chExt cx="5573713" cy="3963988"/>
          </a:xfrm>
          <a:solidFill>
            <a:schemeClr val="bg1"/>
          </a:solidFill>
        </p:grpSpPr>
        <p:sp>
          <p:nvSpPr>
            <p:cNvPr id="16" name="Freeform 27"/>
            <p:cNvSpPr/>
            <p:nvPr/>
          </p:nvSpPr>
          <p:spPr bwMode="auto">
            <a:xfrm>
              <a:off x="1743075" y="720725"/>
              <a:ext cx="5573713" cy="2676525"/>
            </a:xfrm>
            <a:custGeom>
              <a:avLst/>
              <a:gdLst>
                <a:gd name="T0" fmla="*/ 944 w 2050"/>
                <a:gd name="T1" fmla="*/ 28 h 988"/>
                <a:gd name="T2" fmla="*/ 1101 w 2050"/>
                <a:gd name="T3" fmla="*/ 25 h 988"/>
                <a:gd name="T4" fmla="*/ 2021 w 2050"/>
                <a:gd name="T5" fmla="*/ 464 h 988"/>
                <a:gd name="T6" fmla="*/ 2049 w 2050"/>
                <a:gd name="T7" fmla="*/ 497 h 988"/>
                <a:gd name="T8" fmla="*/ 2022 w 2050"/>
                <a:gd name="T9" fmla="*/ 526 h 988"/>
                <a:gd name="T10" fmla="*/ 1090 w 2050"/>
                <a:gd name="T11" fmla="*/ 970 h 988"/>
                <a:gd name="T12" fmla="*/ 966 w 2050"/>
                <a:gd name="T13" fmla="*/ 973 h 988"/>
                <a:gd name="T14" fmla="*/ 637 w 2050"/>
                <a:gd name="T15" fmla="*/ 817 h 988"/>
                <a:gd name="T16" fmla="*/ 573 w 2050"/>
                <a:gd name="T17" fmla="*/ 784 h 988"/>
                <a:gd name="T18" fmla="*/ 579 w 2050"/>
                <a:gd name="T19" fmla="*/ 763 h 988"/>
                <a:gd name="T20" fmla="*/ 972 w 2050"/>
                <a:gd name="T21" fmla="*/ 559 h 988"/>
                <a:gd name="T22" fmla="*/ 1099 w 2050"/>
                <a:gd name="T23" fmla="*/ 550 h 988"/>
                <a:gd name="T24" fmla="*/ 1138 w 2050"/>
                <a:gd name="T25" fmla="*/ 500 h 988"/>
                <a:gd name="T26" fmla="*/ 1110 w 2050"/>
                <a:gd name="T27" fmla="*/ 448 h 988"/>
                <a:gd name="T28" fmla="*/ 996 w 2050"/>
                <a:gd name="T29" fmla="*/ 427 h 988"/>
                <a:gd name="T30" fmla="*/ 922 w 2050"/>
                <a:gd name="T31" fmla="*/ 466 h 988"/>
                <a:gd name="T32" fmla="*/ 916 w 2050"/>
                <a:gd name="T33" fmla="*/ 516 h 988"/>
                <a:gd name="T34" fmla="*/ 521 w 2050"/>
                <a:gd name="T35" fmla="*/ 721 h 988"/>
                <a:gd name="T36" fmla="*/ 500 w 2050"/>
                <a:gd name="T37" fmla="*/ 749 h 988"/>
                <a:gd name="T38" fmla="*/ 269 w 2050"/>
                <a:gd name="T39" fmla="*/ 641 h 988"/>
                <a:gd name="T40" fmla="*/ 28 w 2050"/>
                <a:gd name="T41" fmla="*/ 526 h 988"/>
                <a:gd name="T42" fmla="*/ 1 w 2050"/>
                <a:gd name="T43" fmla="*/ 493 h 988"/>
                <a:gd name="T44" fmla="*/ 31 w 2050"/>
                <a:gd name="T45" fmla="*/ 463 h 988"/>
                <a:gd name="T46" fmla="*/ 944 w 2050"/>
                <a:gd name="T47" fmla="*/ 2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0" h="988">
                  <a:moveTo>
                    <a:pt x="944" y="28"/>
                  </a:moveTo>
                  <a:cubicBezTo>
                    <a:pt x="992" y="1"/>
                    <a:pt x="1053" y="0"/>
                    <a:pt x="1101" y="25"/>
                  </a:cubicBezTo>
                  <a:cubicBezTo>
                    <a:pt x="1408" y="172"/>
                    <a:pt x="1715" y="318"/>
                    <a:pt x="2021" y="464"/>
                  </a:cubicBezTo>
                  <a:cubicBezTo>
                    <a:pt x="2035" y="470"/>
                    <a:pt x="2050" y="481"/>
                    <a:pt x="2049" y="497"/>
                  </a:cubicBezTo>
                  <a:cubicBezTo>
                    <a:pt x="2047" y="512"/>
                    <a:pt x="2034" y="521"/>
                    <a:pt x="2022" y="526"/>
                  </a:cubicBezTo>
                  <a:cubicBezTo>
                    <a:pt x="1711" y="674"/>
                    <a:pt x="1400" y="822"/>
                    <a:pt x="1090" y="970"/>
                  </a:cubicBezTo>
                  <a:cubicBezTo>
                    <a:pt x="1051" y="988"/>
                    <a:pt x="1005" y="988"/>
                    <a:pt x="966" y="973"/>
                  </a:cubicBezTo>
                  <a:cubicBezTo>
                    <a:pt x="856" y="921"/>
                    <a:pt x="747" y="869"/>
                    <a:pt x="637" y="817"/>
                  </a:cubicBezTo>
                  <a:cubicBezTo>
                    <a:pt x="616" y="806"/>
                    <a:pt x="594" y="797"/>
                    <a:pt x="573" y="784"/>
                  </a:cubicBezTo>
                  <a:cubicBezTo>
                    <a:pt x="567" y="777"/>
                    <a:pt x="570" y="766"/>
                    <a:pt x="579" y="763"/>
                  </a:cubicBezTo>
                  <a:cubicBezTo>
                    <a:pt x="710" y="695"/>
                    <a:pt x="841" y="627"/>
                    <a:pt x="972" y="559"/>
                  </a:cubicBezTo>
                  <a:cubicBezTo>
                    <a:pt x="1013" y="572"/>
                    <a:pt x="1060" y="570"/>
                    <a:pt x="1099" y="550"/>
                  </a:cubicBezTo>
                  <a:cubicBezTo>
                    <a:pt x="1118" y="540"/>
                    <a:pt x="1136" y="523"/>
                    <a:pt x="1138" y="500"/>
                  </a:cubicBezTo>
                  <a:cubicBezTo>
                    <a:pt x="1141" y="479"/>
                    <a:pt x="1126" y="460"/>
                    <a:pt x="1110" y="448"/>
                  </a:cubicBezTo>
                  <a:cubicBezTo>
                    <a:pt x="1077" y="426"/>
                    <a:pt x="1035" y="421"/>
                    <a:pt x="996" y="427"/>
                  </a:cubicBezTo>
                  <a:cubicBezTo>
                    <a:pt x="968" y="432"/>
                    <a:pt x="940" y="443"/>
                    <a:pt x="922" y="466"/>
                  </a:cubicBezTo>
                  <a:cubicBezTo>
                    <a:pt x="911" y="480"/>
                    <a:pt x="908" y="499"/>
                    <a:pt x="916" y="516"/>
                  </a:cubicBezTo>
                  <a:cubicBezTo>
                    <a:pt x="784" y="584"/>
                    <a:pt x="652" y="652"/>
                    <a:pt x="521" y="721"/>
                  </a:cubicBezTo>
                  <a:cubicBezTo>
                    <a:pt x="509" y="725"/>
                    <a:pt x="500" y="736"/>
                    <a:pt x="500" y="749"/>
                  </a:cubicBezTo>
                  <a:cubicBezTo>
                    <a:pt x="422" y="715"/>
                    <a:pt x="346" y="677"/>
                    <a:pt x="269" y="641"/>
                  </a:cubicBezTo>
                  <a:cubicBezTo>
                    <a:pt x="189" y="602"/>
                    <a:pt x="108" y="564"/>
                    <a:pt x="28" y="526"/>
                  </a:cubicBezTo>
                  <a:cubicBezTo>
                    <a:pt x="15" y="520"/>
                    <a:pt x="0" y="509"/>
                    <a:pt x="1" y="493"/>
                  </a:cubicBezTo>
                  <a:cubicBezTo>
                    <a:pt x="3" y="478"/>
                    <a:pt x="18" y="469"/>
                    <a:pt x="31" y="463"/>
                  </a:cubicBezTo>
                  <a:cubicBezTo>
                    <a:pt x="335" y="318"/>
                    <a:pt x="640" y="173"/>
                    <a:pt x="944" y="2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7" name="Freeform 28"/>
            <p:cNvSpPr/>
            <p:nvPr/>
          </p:nvSpPr>
          <p:spPr bwMode="auto">
            <a:xfrm>
              <a:off x="2773363" y="2760663"/>
              <a:ext cx="236538" cy="971550"/>
            </a:xfrm>
            <a:custGeom>
              <a:avLst/>
              <a:gdLst>
                <a:gd name="T0" fmla="*/ 0 w 87"/>
                <a:gd name="T1" fmla="*/ 0 h 359"/>
                <a:gd name="T2" fmla="*/ 87 w 87"/>
                <a:gd name="T3" fmla="*/ 42 h 359"/>
                <a:gd name="T4" fmla="*/ 48 w 87"/>
                <a:gd name="T5" fmla="*/ 359 h 359"/>
                <a:gd name="T6" fmla="*/ 0 w 87"/>
                <a:gd name="T7" fmla="*/ 252 h 359"/>
                <a:gd name="T8" fmla="*/ 0 w 87"/>
                <a:gd name="T9" fmla="*/ 0 h 359"/>
              </a:gdLst>
              <a:ahLst/>
              <a:cxnLst>
                <a:cxn ang="0">
                  <a:pos x="T0" y="T1"/>
                </a:cxn>
                <a:cxn ang="0">
                  <a:pos x="T2" y="T3"/>
                </a:cxn>
                <a:cxn ang="0">
                  <a:pos x="T4" y="T5"/>
                </a:cxn>
                <a:cxn ang="0">
                  <a:pos x="T6" y="T7"/>
                </a:cxn>
                <a:cxn ang="0">
                  <a:pos x="T8" y="T9"/>
                </a:cxn>
              </a:cxnLst>
              <a:rect l="0" t="0" r="r" b="b"/>
              <a:pathLst>
                <a:path w="87" h="359">
                  <a:moveTo>
                    <a:pt x="0" y="0"/>
                  </a:moveTo>
                  <a:cubicBezTo>
                    <a:pt x="29" y="14"/>
                    <a:pt x="58" y="28"/>
                    <a:pt x="87" y="42"/>
                  </a:cubicBezTo>
                  <a:cubicBezTo>
                    <a:pt x="74" y="148"/>
                    <a:pt x="61" y="253"/>
                    <a:pt x="48" y="359"/>
                  </a:cubicBezTo>
                  <a:cubicBezTo>
                    <a:pt x="23" y="328"/>
                    <a:pt x="0" y="293"/>
                    <a:pt x="0" y="252"/>
                  </a:cubicBezTo>
                  <a:cubicBezTo>
                    <a:pt x="1" y="168"/>
                    <a:pt x="0" y="84"/>
                    <a:pt x="0" y="0"/>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9" name="Freeform 29"/>
            <p:cNvSpPr/>
            <p:nvPr/>
          </p:nvSpPr>
          <p:spPr bwMode="auto">
            <a:xfrm>
              <a:off x="3363913" y="2768600"/>
              <a:ext cx="2900363" cy="1693863"/>
            </a:xfrm>
            <a:custGeom>
              <a:avLst/>
              <a:gdLst>
                <a:gd name="T0" fmla="*/ 496 w 1067"/>
                <a:gd name="T1" fmla="*/ 275 h 625"/>
                <a:gd name="T2" fmla="*/ 1067 w 1067"/>
                <a:gd name="T3" fmla="*/ 0 h 625"/>
                <a:gd name="T4" fmla="*/ 1067 w 1067"/>
                <a:gd name="T5" fmla="*/ 253 h 625"/>
                <a:gd name="T6" fmla="*/ 1022 w 1067"/>
                <a:gd name="T7" fmla="*/ 353 h 625"/>
                <a:gd name="T8" fmla="*/ 871 w 1067"/>
                <a:gd name="T9" fmla="*/ 479 h 625"/>
                <a:gd name="T10" fmla="*/ 285 w 1067"/>
                <a:gd name="T11" fmla="*/ 591 h 625"/>
                <a:gd name="T12" fmla="*/ 52 w 1067"/>
                <a:gd name="T13" fmla="*/ 518 h 625"/>
                <a:gd name="T14" fmla="*/ 0 w 1067"/>
                <a:gd name="T15" fmla="*/ 101 h 625"/>
                <a:gd name="T16" fmla="*/ 356 w 1067"/>
                <a:gd name="T17" fmla="*/ 273 h 625"/>
                <a:gd name="T18" fmla="*/ 496 w 1067"/>
                <a:gd name="T19" fmla="*/ 27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7" h="625">
                  <a:moveTo>
                    <a:pt x="496" y="275"/>
                  </a:moveTo>
                  <a:cubicBezTo>
                    <a:pt x="686" y="184"/>
                    <a:pt x="876" y="92"/>
                    <a:pt x="1067" y="0"/>
                  </a:cubicBezTo>
                  <a:cubicBezTo>
                    <a:pt x="1066" y="85"/>
                    <a:pt x="1067" y="169"/>
                    <a:pt x="1067" y="253"/>
                  </a:cubicBezTo>
                  <a:cubicBezTo>
                    <a:pt x="1065" y="291"/>
                    <a:pt x="1044" y="324"/>
                    <a:pt x="1022" y="353"/>
                  </a:cubicBezTo>
                  <a:cubicBezTo>
                    <a:pt x="980" y="404"/>
                    <a:pt x="927" y="445"/>
                    <a:pt x="871" y="479"/>
                  </a:cubicBezTo>
                  <a:cubicBezTo>
                    <a:pt x="697" y="583"/>
                    <a:pt x="486" y="625"/>
                    <a:pt x="285" y="591"/>
                  </a:cubicBezTo>
                  <a:cubicBezTo>
                    <a:pt x="204" y="578"/>
                    <a:pt x="126" y="552"/>
                    <a:pt x="52" y="518"/>
                  </a:cubicBezTo>
                  <a:cubicBezTo>
                    <a:pt x="34" y="379"/>
                    <a:pt x="17" y="240"/>
                    <a:pt x="0" y="101"/>
                  </a:cubicBezTo>
                  <a:cubicBezTo>
                    <a:pt x="118" y="159"/>
                    <a:pt x="238" y="216"/>
                    <a:pt x="356" y="273"/>
                  </a:cubicBezTo>
                  <a:cubicBezTo>
                    <a:pt x="400" y="295"/>
                    <a:pt x="452" y="297"/>
                    <a:pt x="496" y="275"/>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23" name="Freeform 30"/>
            <p:cNvSpPr/>
            <p:nvPr/>
          </p:nvSpPr>
          <p:spPr bwMode="auto">
            <a:xfrm>
              <a:off x="2974975" y="2955925"/>
              <a:ext cx="404813" cy="1728788"/>
            </a:xfrm>
            <a:custGeom>
              <a:avLst/>
              <a:gdLst>
                <a:gd name="T0" fmla="*/ 0 w 149"/>
                <a:gd name="T1" fmla="*/ 568 h 638"/>
                <a:gd name="T2" fmla="*/ 74 w 149"/>
                <a:gd name="T3" fmla="*/ 0 h 638"/>
                <a:gd name="T4" fmla="*/ 145 w 149"/>
                <a:gd name="T5" fmla="*/ 538 h 638"/>
                <a:gd name="T6" fmla="*/ 149 w 149"/>
                <a:gd name="T7" fmla="*/ 572 h 638"/>
                <a:gd name="T8" fmla="*/ 101 w 149"/>
                <a:gd name="T9" fmla="*/ 629 h 638"/>
                <a:gd name="T10" fmla="*/ 27 w 149"/>
                <a:gd name="T11" fmla="*/ 617 h 638"/>
                <a:gd name="T12" fmla="*/ 0 w 149"/>
                <a:gd name="T13" fmla="*/ 568 h 638"/>
              </a:gdLst>
              <a:ahLst/>
              <a:cxnLst>
                <a:cxn ang="0">
                  <a:pos x="T0" y="T1"/>
                </a:cxn>
                <a:cxn ang="0">
                  <a:pos x="T2" y="T3"/>
                </a:cxn>
                <a:cxn ang="0">
                  <a:pos x="T4" y="T5"/>
                </a:cxn>
                <a:cxn ang="0">
                  <a:pos x="T6" y="T7"/>
                </a:cxn>
                <a:cxn ang="0">
                  <a:pos x="T8" y="T9"/>
                </a:cxn>
                <a:cxn ang="0">
                  <a:pos x="T10" y="T11"/>
                </a:cxn>
                <a:cxn ang="0">
                  <a:pos x="T12" y="T13"/>
                </a:cxn>
              </a:cxnLst>
              <a:rect l="0" t="0" r="r" b="b"/>
              <a:pathLst>
                <a:path w="149" h="638">
                  <a:moveTo>
                    <a:pt x="0" y="568"/>
                  </a:moveTo>
                  <a:cubicBezTo>
                    <a:pt x="24" y="379"/>
                    <a:pt x="49" y="190"/>
                    <a:pt x="74" y="0"/>
                  </a:cubicBezTo>
                  <a:cubicBezTo>
                    <a:pt x="98" y="180"/>
                    <a:pt x="121" y="359"/>
                    <a:pt x="145" y="538"/>
                  </a:cubicBezTo>
                  <a:cubicBezTo>
                    <a:pt x="146" y="549"/>
                    <a:pt x="148" y="560"/>
                    <a:pt x="149" y="572"/>
                  </a:cubicBezTo>
                  <a:cubicBezTo>
                    <a:pt x="142" y="596"/>
                    <a:pt x="126" y="620"/>
                    <a:pt x="101" y="629"/>
                  </a:cubicBezTo>
                  <a:cubicBezTo>
                    <a:pt x="77" y="638"/>
                    <a:pt x="47" y="635"/>
                    <a:pt x="27" y="617"/>
                  </a:cubicBezTo>
                  <a:cubicBezTo>
                    <a:pt x="13" y="605"/>
                    <a:pt x="2" y="587"/>
                    <a:pt x="0" y="56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grpSp>
      <p:sp>
        <p:nvSpPr>
          <p:cNvPr id="10" name="文本框 9"/>
          <p:cNvSpPr txBox="1"/>
          <p:nvPr/>
        </p:nvSpPr>
        <p:spPr>
          <a:xfrm>
            <a:off x="668210" y="302224"/>
            <a:ext cx="4959929"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选题的背景与意义</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37121" y="642542"/>
            <a:ext cx="5022106" cy="276999"/>
          </a:xfrm>
          <a:prstGeom prst="snip1Rect">
            <a:avLst>
              <a:gd name="adj" fmla="val 0"/>
            </a:avLst>
          </a:prstGeom>
          <a:noFill/>
          <a:ln w="28575">
            <a:noFill/>
          </a:ln>
        </p:spPr>
        <p:txBody>
          <a:bodyPr wrap="square" rtlCol="0">
            <a:spAutoFit/>
          </a:bodyPr>
          <a:lstStyle/>
          <a:p>
            <a:pPr algn="ctr"/>
            <a:r>
              <a:rPr lang="en-US" altLang="zh-CN" sz="12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 Background And Significance</a:t>
            </a:r>
            <a:endParaRPr lang="zh-CN" altLang="en-US" sz="1200" dirty="0">
              <a:ln>
                <a:solidFill>
                  <a:srgbClr val="00762F"/>
                </a:solidFill>
              </a:ln>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12" name="组合 11"/>
          <p:cNvGrpSpPr/>
          <p:nvPr/>
        </p:nvGrpSpPr>
        <p:grpSpPr>
          <a:xfrm>
            <a:off x="1445972" y="2180668"/>
            <a:ext cx="5062405" cy="3742257"/>
            <a:chOff x="985110" y="1990287"/>
            <a:chExt cx="5579343" cy="4124391"/>
          </a:xfrm>
        </p:grpSpPr>
        <p:pic>
          <p:nvPicPr>
            <p:cNvPr id="13" name="图片 12"/>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l="28235" b="41258"/>
            <a:stretch>
              <a:fillRect/>
            </a:stretch>
          </p:blipFill>
          <p:spPr>
            <a:xfrm rot="16200000">
              <a:off x="613714" y="2906978"/>
              <a:ext cx="3576728" cy="2299738"/>
            </a:xfrm>
            <a:prstGeom prst="rect">
              <a:avLst/>
            </a:prstGeom>
            <a:ln w="57150">
              <a:solidFill>
                <a:schemeClr val="bg1"/>
              </a:solidFill>
            </a:ln>
          </p:spPr>
        </p:pic>
        <p:pic>
          <p:nvPicPr>
            <p:cNvPr id="14" name="图片 13"/>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l="747" t="-1" r="44343" b="-566"/>
            <a:stretch>
              <a:fillRect/>
            </a:stretch>
          </p:blipFill>
          <p:spPr>
            <a:xfrm>
              <a:off x="3974579" y="2268482"/>
              <a:ext cx="2299736" cy="3576728"/>
            </a:xfrm>
            <a:prstGeom prst="rect">
              <a:avLst/>
            </a:prstGeom>
            <a:ln w="57150">
              <a:solidFill>
                <a:schemeClr val="bg1"/>
              </a:solidFill>
            </a:ln>
          </p:spPr>
        </p:pic>
        <p:sp>
          <p:nvSpPr>
            <p:cNvPr id="18" name="任意多边形 17"/>
            <p:cNvSpPr/>
            <p:nvPr/>
          </p:nvSpPr>
          <p:spPr>
            <a:xfrm rot="16200000" flipH="1">
              <a:off x="985111" y="5168333"/>
              <a:ext cx="946344" cy="946345"/>
            </a:xfrm>
            <a:custGeom>
              <a:avLst/>
              <a:gdLst>
                <a:gd name="connsiteX0" fmla="*/ 0 w 1196790"/>
                <a:gd name="connsiteY0" fmla="*/ 0 h 1196791"/>
                <a:gd name="connsiteX1" fmla="*/ 0 w 1196790"/>
                <a:gd name="connsiteY1" fmla="*/ 141225 h 1196791"/>
                <a:gd name="connsiteX2" fmla="*/ 1055566 w 1196790"/>
                <a:gd name="connsiteY2" fmla="*/ 141225 h 1196791"/>
                <a:gd name="connsiteX3" fmla="*/ 1055566 w 1196790"/>
                <a:gd name="connsiteY3" fmla="*/ 1196791 h 1196791"/>
                <a:gd name="connsiteX4" fmla="*/ 1196790 w 1196790"/>
                <a:gd name="connsiteY4" fmla="*/ 1196791 h 1196791"/>
                <a:gd name="connsiteX5" fmla="*/ 1196790 w 1196790"/>
                <a:gd name="connsiteY5" fmla="*/ 0 h 1196791"/>
                <a:gd name="connsiteX6" fmla="*/ 1196790 w 1196790"/>
                <a:gd name="connsiteY6" fmla="*/ 0 h 1196791"/>
                <a:gd name="connsiteX7" fmla="*/ 1055566 w 1196790"/>
                <a:gd name="connsiteY7" fmla="*/ 0 h 1196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6790" h="1196791">
                  <a:moveTo>
                    <a:pt x="0" y="0"/>
                  </a:moveTo>
                  <a:lnTo>
                    <a:pt x="0" y="141225"/>
                  </a:lnTo>
                  <a:lnTo>
                    <a:pt x="1055566" y="141225"/>
                  </a:lnTo>
                  <a:lnTo>
                    <a:pt x="1055566" y="1196791"/>
                  </a:lnTo>
                  <a:lnTo>
                    <a:pt x="1196790" y="1196791"/>
                  </a:lnTo>
                  <a:lnTo>
                    <a:pt x="1196790" y="0"/>
                  </a:lnTo>
                  <a:lnTo>
                    <a:pt x="1196790" y="0"/>
                  </a:lnTo>
                  <a:lnTo>
                    <a:pt x="105556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5400000" flipH="1">
              <a:off x="5618109" y="1990286"/>
              <a:ext cx="946344" cy="946345"/>
            </a:xfrm>
            <a:custGeom>
              <a:avLst/>
              <a:gdLst>
                <a:gd name="connsiteX0" fmla="*/ 0 w 1196790"/>
                <a:gd name="connsiteY0" fmla="*/ 0 h 1196791"/>
                <a:gd name="connsiteX1" fmla="*/ 0 w 1196790"/>
                <a:gd name="connsiteY1" fmla="*/ 141225 h 1196791"/>
                <a:gd name="connsiteX2" fmla="*/ 1055566 w 1196790"/>
                <a:gd name="connsiteY2" fmla="*/ 141225 h 1196791"/>
                <a:gd name="connsiteX3" fmla="*/ 1055566 w 1196790"/>
                <a:gd name="connsiteY3" fmla="*/ 1196791 h 1196791"/>
                <a:gd name="connsiteX4" fmla="*/ 1196790 w 1196790"/>
                <a:gd name="connsiteY4" fmla="*/ 1196791 h 1196791"/>
                <a:gd name="connsiteX5" fmla="*/ 1196790 w 1196790"/>
                <a:gd name="connsiteY5" fmla="*/ 0 h 1196791"/>
                <a:gd name="connsiteX6" fmla="*/ 1196790 w 1196790"/>
                <a:gd name="connsiteY6" fmla="*/ 0 h 1196791"/>
                <a:gd name="connsiteX7" fmla="*/ 1055566 w 1196790"/>
                <a:gd name="connsiteY7" fmla="*/ 0 h 1196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96790" h="1196791">
                  <a:moveTo>
                    <a:pt x="0" y="0"/>
                  </a:moveTo>
                  <a:lnTo>
                    <a:pt x="0" y="141225"/>
                  </a:lnTo>
                  <a:lnTo>
                    <a:pt x="1055566" y="141225"/>
                  </a:lnTo>
                  <a:lnTo>
                    <a:pt x="1055566" y="1196791"/>
                  </a:lnTo>
                  <a:lnTo>
                    <a:pt x="1196790" y="1196791"/>
                  </a:lnTo>
                  <a:lnTo>
                    <a:pt x="1196790" y="0"/>
                  </a:lnTo>
                  <a:lnTo>
                    <a:pt x="1196790" y="0"/>
                  </a:lnTo>
                  <a:lnTo>
                    <a:pt x="105556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7324382" y="2411013"/>
            <a:ext cx="3453219" cy="1015663"/>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
        <p:nvSpPr>
          <p:cNvPr id="22" name="TextBox 38"/>
          <p:cNvSpPr txBox="1"/>
          <p:nvPr/>
        </p:nvSpPr>
        <p:spPr>
          <a:xfrm>
            <a:off x="7387576" y="3540866"/>
            <a:ext cx="3314944" cy="738664"/>
          </a:xfrm>
          <a:prstGeom prst="rect">
            <a:avLst/>
          </a:prstGeom>
          <a:noFill/>
        </p:spPr>
        <p:txBody>
          <a:bodyPr wrap="square" lIns="0" tIns="0" rIns="0" bIns="0" rtlCol="0">
            <a:spAutoFit/>
          </a:bodyPr>
          <a:lstStyle/>
          <a:p>
            <a:pPr algn="just"/>
            <a:r>
              <a:rPr lang="en-US" sz="1200" dirty="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r>
              <a:rPr lang="en-US" altLang="zh-CN" sz="1200" dirty="0">
                <a:solidFill>
                  <a:schemeClr val="tx1">
                    <a:lumMod val="75000"/>
                    <a:lumOff val="25000"/>
                  </a:schemeClr>
                </a:solidFill>
                <a:latin typeface="Arial" panose="020B0604020202020204" pitchFamily="34" charset="0"/>
                <a:cs typeface="Arial" panose="020B0604020202020204" pitchFamily="34" charset="0"/>
              </a:rPr>
              <a:t> </a:t>
            </a:r>
            <a:endParaRPr lang="en-US"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4" name="文本框 23"/>
          <p:cNvSpPr txBox="1"/>
          <p:nvPr/>
        </p:nvSpPr>
        <p:spPr>
          <a:xfrm>
            <a:off x="7324381" y="4372400"/>
            <a:ext cx="3453219" cy="1015663"/>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ED20C"/>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b="3783"/>
          <a:stretch>
            <a:fillRect/>
          </a:stretch>
        </p:blipFill>
        <p:spPr>
          <a:xfrm>
            <a:off x="1678510" y="2027226"/>
            <a:ext cx="3946166" cy="3844086"/>
          </a:xfrm>
          <a:prstGeom prst="rect">
            <a:avLst/>
          </a:prstGeom>
          <a:ln w="88900">
            <a:solidFill>
              <a:schemeClr val="bg1"/>
            </a:solidFill>
          </a:ln>
        </p:spPr>
      </p:pic>
      <p:sp>
        <p:nvSpPr>
          <p:cNvPr id="8" name="圆角矩形 7"/>
          <p:cNvSpPr/>
          <p:nvPr/>
        </p:nvSpPr>
        <p:spPr>
          <a:xfrm>
            <a:off x="1102614" y="268371"/>
            <a:ext cx="793242" cy="748342"/>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150930" y="410449"/>
            <a:ext cx="652689" cy="464187"/>
            <a:chOff x="1743075" y="720725"/>
            <a:chExt cx="5573713" cy="3963988"/>
          </a:xfrm>
          <a:solidFill>
            <a:schemeClr val="bg1"/>
          </a:solidFill>
        </p:grpSpPr>
        <p:sp>
          <p:nvSpPr>
            <p:cNvPr id="16" name="Freeform 27"/>
            <p:cNvSpPr/>
            <p:nvPr/>
          </p:nvSpPr>
          <p:spPr bwMode="auto">
            <a:xfrm>
              <a:off x="1743075" y="720725"/>
              <a:ext cx="5573713" cy="2676525"/>
            </a:xfrm>
            <a:custGeom>
              <a:avLst/>
              <a:gdLst>
                <a:gd name="T0" fmla="*/ 944 w 2050"/>
                <a:gd name="T1" fmla="*/ 28 h 988"/>
                <a:gd name="T2" fmla="*/ 1101 w 2050"/>
                <a:gd name="T3" fmla="*/ 25 h 988"/>
                <a:gd name="T4" fmla="*/ 2021 w 2050"/>
                <a:gd name="T5" fmla="*/ 464 h 988"/>
                <a:gd name="T6" fmla="*/ 2049 w 2050"/>
                <a:gd name="T7" fmla="*/ 497 h 988"/>
                <a:gd name="T8" fmla="*/ 2022 w 2050"/>
                <a:gd name="T9" fmla="*/ 526 h 988"/>
                <a:gd name="T10" fmla="*/ 1090 w 2050"/>
                <a:gd name="T11" fmla="*/ 970 h 988"/>
                <a:gd name="T12" fmla="*/ 966 w 2050"/>
                <a:gd name="T13" fmla="*/ 973 h 988"/>
                <a:gd name="T14" fmla="*/ 637 w 2050"/>
                <a:gd name="T15" fmla="*/ 817 h 988"/>
                <a:gd name="T16" fmla="*/ 573 w 2050"/>
                <a:gd name="T17" fmla="*/ 784 h 988"/>
                <a:gd name="T18" fmla="*/ 579 w 2050"/>
                <a:gd name="T19" fmla="*/ 763 h 988"/>
                <a:gd name="T20" fmla="*/ 972 w 2050"/>
                <a:gd name="T21" fmla="*/ 559 h 988"/>
                <a:gd name="T22" fmla="*/ 1099 w 2050"/>
                <a:gd name="T23" fmla="*/ 550 h 988"/>
                <a:gd name="T24" fmla="*/ 1138 w 2050"/>
                <a:gd name="T25" fmla="*/ 500 h 988"/>
                <a:gd name="T26" fmla="*/ 1110 w 2050"/>
                <a:gd name="T27" fmla="*/ 448 h 988"/>
                <a:gd name="T28" fmla="*/ 996 w 2050"/>
                <a:gd name="T29" fmla="*/ 427 h 988"/>
                <a:gd name="T30" fmla="*/ 922 w 2050"/>
                <a:gd name="T31" fmla="*/ 466 h 988"/>
                <a:gd name="T32" fmla="*/ 916 w 2050"/>
                <a:gd name="T33" fmla="*/ 516 h 988"/>
                <a:gd name="T34" fmla="*/ 521 w 2050"/>
                <a:gd name="T35" fmla="*/ 721 h 988"/>
                <a:gd name="T36" fmla="*/ 500 w 2050"/>
                <a:gd name="T37" fmla="*/ 749 h 988"/>
                <a:gd name="T38" fmla="*/ 269 w 2050"/>
                <a:gd name="T39" fmla="*/ 641 h 988"/>
                <a:gd name="T40" fmla="*/ 28 w 2050"/>
                <a:gd name="T41" fmla="*/ 526 h 988"/>
                <a:gd name="T42" fmla="*/ 1 w 2050"/>
                <a:gd name="T43" fmla="*/ 493 h 988"/>
                <a:gd name="T44" fmla="*/ 31 w 2050"/>
                <a:gd name="T45" fmla="*/ 463 h 988"/>
                <a:gd name="T46" fmla="*/ 944 w 2050"/>
                <a:gd name="T47" fmla="*/ 2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0" h="988">
                  <a:moveTo>
                    <a:pt x="944" y="28"/>
                  </a:moveTo>
                  <a:cubicBezTo>
                    <a:pt x="992" y="1"/>
                    <a:pt x="1053" y="0"/>
                    <a:pt x="1101" y="25"/>
                  </a:cubicBezTo>
                  <a:cubicBezTo>
                    <a:pt x="1408" y="172"/>
                    <a:pt x="1715" y="318"/>
                    <a:pt x="2021" y="464"/>
                  </a:cubicBezTo>
                  <a:cubicBezTo>
                    <a:pt x="2035" y="470"/>
                    <a:pt x="2050" y="481"/>
                    <a:pt x="2049" y="497"/>
                  </a:cubicBezTo>
                  <a:cubicBezTo>
                    <a:pt x="2047" y="512"/>
                    <a:pt x="2034" y="521"/>
                    <a:pt x="2022" y="526"/>
                  </a:cubicBezTo>
                  <a:cubicBezTo>
                    <a:pt x="1711" y="674"/>
                    <a:pt x="1400" y="822"/>
                    <a:pt x="1090" y="970"/>
                  </a:cubicBezTo>
                  <a:cubicBezTo>
                    <a:pt x="1051" y="988"/>
                    <a:pt x="1005" y="988"/>
                    <a:pt x="966" y="973"/>
                  </a:cubicBezTo>
                  <a:cubicBezTo>
                    <a:pt x="856" y="921"/>
                    <a:pt x="747" y="869"/>
                    <a:pt x="637" y="817"/>
                  </a:cubicBezTo>
                  <a:cubicBezTo>
                    <a:pt x="616" y="806"/>
                    <a:pt x="594" y="797"/>
                    <a:pt x="573" y="784"/>
                  </a:cubicBezTo>
                  <a:cubicBezTo>
                    <a:pt x="567" y="777"/>
                    <a:pt x="570" y="766"/>
                    <a:pt x="579" y="763"/>
                  </a:cubicBezTo>
                  <a:cubicBezTo>
                    <a:pt x="710" y="695"/>
                    <a:pt x="841" y="627"/>
                    <a:pt x="972" y="559"/>
                  </a:cubicBezTo>
                  <a:cubicBezTo>
                    <a:pt x="1013" y="572"/>
                    <a:pt x="1060" y="570"/>
                    <a:pt x="1099" y="550"/>
                  </a:cubicBezTo>
                  <a:cubicBezTo>
                    <a:pt x="1118" y="540"/>
                    <a:pt x="1136" y="523"/>
                    <a:pt x="1138" y="500"/>
                  </a:cubicBezTo>
                  <a:cubicBezTo>
                    <a:pt x="1141" y="479"/>
                    <a:pt x="1126" y="460"/>
                    <a:pt x="1110" y="448"/>
                  </a:cubicBezTo>
                  <a:cubicBezTo>
                    <a:pt x="1077" y="426"/>
                    <a:pt x="1035" y="421"/>
                    <a:pt x="996" y="427"/>
                  </a:cubicBezTo>
                  <a:cubicBezTo>
                    <a:pt x="968" y="432"/>
                    <a:pt x="940" y="443"/>
                    <a:pt x="922" y="466"/>
                  </a:cubicBezTo>
                  <a:cubicBezTo>
                    <a:pt x="911" y="480"/>
                    <a:pt x="908" y="499"/>
                    <a:pt x="916" y="516"/>
                  </a:cubicBezTo>
                  <a:cubicBezTo>
                    <a:pt x="784" y="584"/>
                    <a:pt x="652" y="652"/>
                    <a:pt x="521" y="721"/>
                  </a:cubicBezTo>
                  <a:cubicBezTo>
                    <a:pt x="509" y="725"/>
                    <a:pt x="500" y="736"/>
                    <a:pt x="500" y="749"/>
                  </a:cubicBezTo>
                  <a:cubicBezTo>
                    <a:pt x="422" y="715"/>
                    <a:pt x="346" y="677"/>
                    <a:pt x="269" y="641"/>
                  </a:cubicBezTo>
                  <a:cubicBezTo>
                    <a:pt x="189" y="602"/>
                    <a:pt x="108" y="564"/>
                    <a:pt x="28" y="526"/>
                  </a:cubicBezTo>
                  <a:cubicBezTo>
                    <a:pt x="15" y="520"/>
                    <a:pt x="0" y="509"/>
                    <a:pt x="1" y="493"/>
                  </a:cubicBezTo>
                  <a:cubicBezTo>
                    <a:pt x="3" y="478"/>
                    <a:pt x="18" y="469"/>
                    <a:pt x="31" y="463"/>
                  </a:cubicBezTo>
                  <a:cubicBezTo>
                    <a:pt x="335" y="318"/>
                    <a:pt x="640" y="173"/>
                    <a:pt x="944" y="2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7" name="Freeform 28"/>
            <p:cNvSpPr/>
            <p:nvPr/>
          </p:nvSpPr>
          <p:spPr bwMode="auto">
            <a:xfrm>
              <a:off x="2773363" y="2760663"/>
              <a:ext cx="236538" cy="971550"/>
            </a:xfrm>
            <a:custGeom>
              <a:avLst/>
              <a:gdLst>
                <a:gd name="T0" fmla="*/ 0 w 87"/>
                <a:gd name="T1" fmla="*/ 0 h 359"/>
                <a:gd name="T2" fmla="*/ 87 w 87"/>
                <a:gd name="T3" fmla="*/ 42 h 359"/>
                <a:gd name="T4" fmla="*/ 48 w 87"/>
                <a:gd name="T5" fmla="*/ 359 h 359"/>
                <a:gd name="T6" fmla="*/ 0 w 87"/>
                <a:gd name="T7" fmla="*/ 252 h 359"/>
                <a:gd name="T8" fmla="*/ 0 w 87"/>
                <a:gd name="T9" fmla="*/ 0 h 359"/>
              </a:gdLst>
              <a:ahLst/>
              <a:cxnLst>
                <a:cxn ang="0">
                  <a:pos x="T0" y="T1"/>
                </a:cxn>
                <a:cxn ang="0">
                  <a:pos x="T2" y="T3"/>
                </a:cxn>
                <a:cxn ang="0">
                  <a:pos x="T4" y="T5"/>
                </a:cxn>
                <a:cxn ang="0">
                  <a:pos x="T6" y="T7"/>
                </a:cxn>
                <a:cxn ang="0">
                  <a:pos x="T8" y="T9"/>
                </a:cxn>
              </a:cxnLst>
              <a:rect l="0" t="0" r="r" b="b"/>
              <a:pathLst>
                <a:path w="87" h="359">
                  <a:moveTo>
                    <a:pt x="0" y="0"/>
                  </a:moveTo>
                  <a:cubicBezTo>
                    <a:pt x="29" y="14"/>
                    <a:pt x="58" y="28"/>
                    <a:pt x="87" y="42"/>
                  </a:cubicBezTo>
                  <a:cubicBezTo>
                    <a:pt x="74" y="148"/>
                    <a:pt x="61" y="253"/>
                    <a:pt x="48" y="359"/>
                  </a:cubicBezTo>
                  <a:cubicBezTo>
                    <a:pt x="23" y="328"/>
                    <a:pt x="0" y="293"/>
                    <a:pt x="0" y="252"/>
                  </a:cubicBezTo>
                  <a:cubicBezTo>
                    <a:pt x="1" y="168"/>
                    <a:pt x="0" y="84"/>
                    <a:pt x="0" y="0"/>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9" name="Freeform 29"/>
            <p:cNvSpPr/>
            <p:nvPr/>
          </p:nvSpPr>
          <p:spPr bwMode="auto">
            <a:xfrm>
              <a:off x="3363913" y="2768600"/>
              <a:ext cx="2900363" cy="1693863"/>
            </a:xfrm>
            <a:custGeom>
              <a:avLst/>
              <a:gdLst>
                <a:gd name="T0" fmla="*/ 496 w 1067"/>
                <a:gd name="T1" fmla="*/ 275 h 625"/>
                <a:gd name="T2" fmla="*/ 1067 w 1067"/>
                <a:gd name="T3" fmla="*/ 0 h 625"/>
                <a:gd name="T4" fmla="*/ 1067 w 1067"/>
                <a:gd name="T5" fmla="*/ 253 h 625"/>
                <a:gd name="T6" fmla="*/ 1022 w 1067"/>
                <a:gd name="T7" fmla="*/ 353 h 625"/>
                <a:gd name="T8" fmla="*/ 871 w 1067"/>
                <a:gd name="T9" fmla="*/ 479 h 625"/>
                <a:gd name="T10" fmla="*/ 285 w 1067"/>
                <a:gd name="T11" fmla="*/ 591 h 625"/>
                <a:gd name="T12" fmla="*/ 52 w 1067"/>
                <a:gd name="T13" fmla="*/ 518 h 625"/>
                <a:gd name="T14" fmla="*/ 0 w 1067"/>
                <a:gd name="T15" fmla="*/ 101 h 625"/>
                <a:gd name="T16" fmla="*/ 356 w 1067"/>
                <a:gd name="T17" fmla="*/ 273 h 625"/>
                <a:gd name="T18" fmla="*/ 496 w 1067"/>
                <a:gd name="T19" fmla="*/ 27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7" h="625">
                  <a:moveTo>
                    <a:pt x="496" y="275"/>
                  </a:moveTo>
                  <a:cubicBezTo>
                    <a:pt x="686" y="184"/>
                    <a:pt x="876" y="92"/>
                    <a:pt x="1067" y="0"/>
                  </a:cubicBezTo>
                  <a:cubicBezTo>
                    <a:pt x="1066" y="85"/>
                    <a:pt x="1067" y="169"/>
                    <a:pt x="1067" y="253"/>
                  </a:cubicBezTo>
                  <a:cubicBezTo>
                    <a:pt x="1065" y="291"/>
                    <a:pt x="1044" y="324"/>
                    <a:pt x="1022" y="353"/>
                  </a:cubicBezTo>
                  <a:cubicBezTo>
                    <a:pt x="980" y="404"/>
                    <a:pt x="927" y="445"/>
                    <a:pt x="871" y="479"/>
                  </a:cubicBezTo>
                  <a:cubicBezTo>
                    <a:pt x="697" y="583"/>
                    <a:pt x="486" y="625"/>
                    <a:pt x="285" y="591"/>
                  </a:cubicBezTo>
                  <a:cubicBezTo>
                    <a:pt x="204" y="578"/>
                    <a:pt x="126" y="552"/>
                    <a:pt x="52" y="518"/>
                  </a:cubicBezTo>
                  <a:cubicBezTo>
                    <a:pt x="34" y="379"/>
                    <a:pt x="17" y="240"/>
                    <a:pt x="0" y="101"/>
                  </a:cubicBezTo>
                  <a:cubicBezTo>
                    <a:pt x="118" y="159"/>
                    <a:pt x="238" y="216"/>
                    <a:pt x="356" y="273"/>
                  </a:cubicBezTo>
                  <a:cubicBezTo>
                    <a:pt x="400" y="295"/>
                    <a:pt x="452" y="297"/>
                    <a:pt x="496" y="275"/>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23" name="Freeform 30"/>
            <p:cNvSpPr/>
            <p:nvPr/>
          </p:nvSpPr>
          <p:spPr bwMode="auto">
            <a:xfrm>
              <a:off x="2974975" y="2955925"/>
              <a:ext cx="404813" cy="1728788"/>
            </a:xfrm>
            <a:custGeom>
              <a:avLst/>
              <a:gdLst>
                <a:gd name="T0" fmla="*/ 0 w 149"/>
                <a:gd name="T1" fmla="*/ 568 h 638"/>
                <a:gd name="T2" fmla="*/ 74 w 149"/>
                <a:gd name="T3" fmla="*/ 0 h 638"/>
                <a:gd name="T4" fmla="*/ 145 w 149"/>
                <a:gd name="T5" fmla="*/ 538 h 638"/>
                <a:gd name="T6" fmla="*/ 149 w 149"/>
                <a:gd name="T7" fmla="*/ 572 h 638"/>
                <a:gd name="T8" fmla="*/ 101 w 149"/>
                <a:gd name="T9" fmla="*/ 629 h 638"/>
                <a:gd name="T10" fmla="*/ 27 w 149"/>
                <a:gd name="T11" fmla="*/ 617 h 638"/>
                <a:gd name="T12" fmla="*/ 0 w 149"/>
                <a:gd name="T13" fmla="*/ 568 h 638"/>
              </a:gdLst>
              <a:ahLst/>
              <a:cxnLst>
                <a:cxn ang="0">
                  <a:pos x="T0" y="T1"/>
                </a:cxn>
                <a:cxn ang="0">
                  <a:pos x="T2" y="T3"/>
                </a:cxn>
                <a:cxn ang="0">
                  <a:pos x="T4" y="T5"/>
                </a:cxn>
                <a:cxn ang="0">
                  <a:pos x="T6" y="T7"/>
                </a:cxn>
                <a:cxn ang="0">
                  <a:pos x="T8" y="T9"/>
                </a:cxn>
                <a:cxn ang="0">
                  <a:pos x="T10" y="T11"/>
                </a:cxn>
                <a:cxn ang="0">
                  <a:pos x="T12" y="T13"/>
                </a:cxn>
              </a:cxnLst>
              <a:rect l="0" t="0" r="r" b="b"/>
              <a:pathLst>
                <a:path w="149" h="638">
                  <a:moveTo>
                    <a:pt x="0" y="568"/>
                  </a:moveTo>
                  <a:cubicBezTo>
                    <a:pt x="24" y="379"/>
                    <a:pt x="49" y="190"/>
                    <a:pt x="74" y="0"/>
                  </a:cubicBezTo>
                  <a:cubicBezTo>
                    <a:pt x="98" y="180"/>
                    <a:pt x="121" y="359"/>
                    <a:pt x="145" y="538"/>
                  </a:cubicBezTo>
                  <a:cubicBezTo>
                    <a:pt x="146" y="549"/>
                    <a:pt x="148" y="560"/>
                    <a:pt x="149" y="572"/>
                  </a:cubicBezTo>
                  <a:cubicBezTo>
                    <a:pt x="142" y="596"/>
                    <a:pt x="126" y="620"/>
                    <a:pt x="101" y="629"/>
                  </a:cubicBezTo>
                  <a:cubicBezTo>
                    <a:pt x="77" y="638"/>
                    <a:pt x="47" y="635"/>
                    <a:pt x="27" y="617"/>
                  </a:cubicBezTo>
                  <a:cubicBezTo>
                    <a:pt x="13" y="605"/>
                    <a:pt x="2" y="587"/>
                    <a:pt x="0" y="56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grpSp>
      <p:sp>
        <p:nvSpPr>
          <p:cNvPr id="10" name="文本框 9"/>
          <p:cNvSpPr txBox="1"/>
          <p:nvPr/>
        </p:nvSpPr>
        <p:spPr>
          <a:xfrm>
            <a:off x="668210" y="302224"/>
            <a:ext cx="4959929"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选题的背景与意义</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37121" y="642542"/>
            <a:ext cx="5022106" cy="276999"/>
          </a:xfrm>
          <a:prstGeom prst="snip1Rect">
            <a:avLst>
              <a:gd name="adj" fmla="val 0"/>
            </a:avLst>
          </a:prstGeom>
          <a:noFill/>
          <a:ln w="28575">
            <a:noFill/>
          </a:ln>
        </p:spPr>
        <p:txBody>
          <a:bodyPr wrap="square" rtlCol="0">
            <a:spAutoFit/>
          </a:bodyPr>
          <a:lstStyle/>
          <a:p>
            <a:pPr algn="ctr"/>
            <a:r>
              <a:rPr lang="en-US" altLang="zh-CN" sz="12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 Background And Significance</a:t>
            </a:r>
            <a:endParaRPr lang="zh-CN" altLang="en-US" sz="1200" dirty="0">
              <a:ln>
                <a:solidFill>
                  <a:srgbClr val="00762F"/>
                </a:solidFill>
              </a:ln>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
        <p:nvSpPr>
          <p:cNvPr id="27" name="Oval 66"/>
          <p:cNvSpPr>
            <a:spLocks noChangeArrowheads="1"/>
          </p:cNvSpPr>
          <p:nvPr/>
        </p:nvSpPr>
        <p:spPr bwMode="auto">
          <a:xfrm>
            <a:off x="6382614" y="2105237"/>
            <a:ext cx="786078" cy="784940"/>
          </a:xfrm>
          <a:prstGeom prst="ellipse">
            <a:avLst/>
          </a:prstGeom>
          <a:solidFill>
            <a:schemeClr val="tx1">
              <a:lumMod val="75000"/>
              <a:lumOff val="25000"/>
            </a:schemeClr>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nvGrpSpPr>
          <p:cNvPr id="28" name="组合 27"/>
          <p:cNvGrpSpPr/>
          <p:nvPr/>
        </p:nvGrpSpPr>
        <p:grpSpPr>
          <a:xfrm>
            <a:off x="6605582" y="2302040"/>
            <a:ext cx="379957" cy="378819"/>
            <a:chOff x="6760032" y="3590699"/>
            <a:chExt cx="530225" cy="528638"/>
          </a:xfrm>
          <a:solidFill>
            <a:schemeClr val="bg1"/>
          </a:solidFill>
        </p:grpSpPr>
        <p:sp>
          <p:nvSpPr>
            <p:cNvPr id="29" name="Freeform 67"/>
            <p:cNvSpPr>
              <a:spLocks noEditPoints="1"/>
            </p:cNvSpPr>
            <p:nvPr/>
          </p:nvSpPr>
          <p:spPr bwMode="auto">
            <a:xfrm>
              <a:off x="6760032" y="3590699"/>
              <a:ext cx="196850" cy="195263"/>
            </a:xfrm>
            <a:custGeom>
              <a:avLst/>
              <a:gdLst>
                <a:gd name="T0" fmla="*/ 51 w 102"/>
                <a:gd name="T1" fmla="*/ 0 h 101"/>
                <a:gd name="T2" fmla="*/ 0 w 102"/>
                <a:gd name="T3" fmla="*/ 51 h 101"/>
                <a:gd name="T4" fmla="*/ 51 w 102"/>
                <a:gd name="T5" fmla="*/ 101 h 101"/>
                <a:gd name="T6" fmla="*/ 102 w 102"/>
                <a:gd name="T7" fmla="*/ 51 h 101"/>
                <a:gd name="T8" fmla="*/ 51 w 102"/>
                <a:gd name="T9" fmla="*/ 0 h 101"/>
                <a:gd name="T10" fmla="*/ 51 w 102"/>
                <a:gd name="T11" fmla="*/ 74 h 101"/>
                <a:gd name="T12" fmla="*/ 27 w 102"/>
                <a:gd name="T13" fmla="*/ 51 h 101"/>
                <a:gd name="T14" fmla="*/ 51 w 102"/>
                <a:gd name="T15" fmla="*/ 27 h 101"/>
                <a:gd name="T16" fmla="*/ 75 w 102"/>
                <a:gd name="T17" fmla="*/ 51 h 101"/>
                <a:gd name="T18" fmla="*/ 51 w 102"/>
                <a:gd name="T19" fmla="*/ 7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01">
                  <a:moveTo>
                    <a:pt x="51" y="0"/>
                  </a:moveTo>
                  <a:cubicBezTo>
                    <a:pt x="23" y="0"/>
                    <a:pt x="0" y="23"/>
                    <a:pt x="0" y="51"/>
                  </a:cubicBezTo>
                  <a:cubicBezTo>
                    <a:pt x="0" y="79"/>
                    <a:pt x="23" y="101"/>
                    <a:pt x="51" y="101"/>
                  </a:cubicBezTo>
                  <a:cubicBezTo>
                    <a:pt x="79" y="101"/>
                    <a:pt x="102" y="79"/>
                    <a:pt x="102" y="51"/>
                  </a:cubicBezTo>
                  <a:cubicBezTo>
                    <a:pt x="102" y="23"/>
                    <a:pt x="79" y="0"/>
                    <a:pt x="51" y="0"/>
                  </a:cubicBezTo>
                  <a:moveTo>
                    <a:pt x="51" y="74"/>
                  </a:moveTo>
                  <a:cubicBezTo>
                    <a:pt x="38" y="74"/>
                    <a:pt x="27" y="64"/>
                    <a:pt x="27" y="51"/>
                  </a:cubicBezTo>
                  <a:cubicBezTo>
                    <a:pt x="27" y="38"/>
                    <a:pt x="38" y="27"/>
                    <a:pt x="51" y="27"/>
                  </a:cubicBezTo>
                  <a:cubicBezTo>
                    <a:pt x="64" y="27"/>
                    <a:pt x="75" y="38"/>
                    <a:pt x="75" y="51"/>
                  </a:cubicBezTo>
                  <a:cubicBezTo>
                    <a:pt x="75" y="64"/>
                    <a:pt x="64" y="74"/>
                    <a:pt x="51" y="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68"/>
            <p:cNvSpPr>
              <a:spLocks noEditPoints="1"/>
            </p:cNvSpPr>
            <p:nvPr/>
          </p:nvSpPr>
          <p:spPr bwMode="auto">
            <a:xfrm>
              <a:off x="6979107" y="3590699"/>
              <a:ext cx="195263" cy="195263"/>
            </a:xfrm>
            <a:custGeom>
              <a:avLst/>
              <a:gdLst>
                <a:gd name="T0" fmla="*/ 51 w 101"/>
                <a:gd name="T1" fmla="*/ 0 h 101"/>
                <a:gd name="T2" fmla="*/ 0 w 101"/>
                <a:gd name="T3" fmla="*/ 51 h 101"/>
                <a:gd name="T4" fmla="*/ 51 w 101"/>
                <a:gd name="T5" fmla="*/ 101 h 101"/>
                <a:gd name="T6" fmla="*/ 101 w 101"/>
                <a:gd name="T7" fmla="*/ 51 h 101"/>
                <a:gd name="T8" fmla="*/ 51 w 101"/>
                <a:gd name="T9" fmla="*/ 0 h 101"/>
                <a:gd name="T10" fmla="*/ 51 w 101"/>
                <a:gd name="T11" fmla="*/ 74 h 101"/>
                <a:gd name="T12" fmla="*/ 27 w 101"/>
                <a:gd name="T13" fmla="*/ 51 h 101"/>
                <a:gd name="T14" fmla="*/ 51 w 101"/>
                <a:gd name="T15" fmla="*/ 27 h 101"/>
                <a:gd name="T16" fmla="*/ 74 w 101"/>
                <a:gd name="T17" fmla="*/ 51 h 101"/>
                <a:gd name="T18" fmla="*/ 51 w 101"/>
                <a:gd name="T19" fmla="*/ 7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1">
                  <a:moveTo>
                    <a:pt x="51" y="0"/>
                  </a:moveTo>
                  <a:cubicBezTo>
                    <a:pt x="23" y="0"/>
                    <a:pt x="0" y="23"/>
                    <a:pt x="0" y="51"/>
                  </a:cubicBezTo>
                  <a:cubicBezTo>
                    <a:pt x="0" y="79"/>
                    <a:pt x="23" y="101"/>
                    <a:pt x="51" y="101"/>
                  </a:cubicBezTo>
                  <a:cubicBezTo>
                    <a:pt x="79" y="101"/>
                    <a:pt x="101" y="79"/>
                    <a:pt x="101" y="51"/>
                  </a:cubicBezTo>
                  <a:cubicBezTo>
                    <a:pt x="101" y="23"/>
                    <a:pt x="79" y="0"/>
                    <a:pt x="51" y="0"/>
                  </a:cubicBezTo>
                  <a:moveTo>
                    <a:pt x="51" y="74"/>
                  </a:moveTo>
                  <a:cubicBezTo>
                    <a:pt x="38" y="74"/>
                    <a:pt x="27" y="64"/>
                    <a:pt x="27" y="51"/>
                  </a:cubicBezTo>
                  <a:cubicBezTo>
                    <a:pt x="27" y="38"/>
                    <a:pt x="38" y="27"/>
                    <a:pt x="51" y="27"/>
                  </a:cubicBezTo>
                  <a:cubicBezTo>
                    <a:pt x="64" y="27"/>
                    <a:pt x="74" y="38"/>
                    <a:pt x="74" y="51"/>
                  </a:cubicBezTo>
                  <a:cubicBezTo>
                    <a:pt x="74" y="64"/>
                    <a:pt x="64" y="74"/>
                    <a:pt x="51" y="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69"/>
            <p:cNvSpPr/>
            <p:nvPr/>
          </p:nvSpPr>
          <p:spPr bwMode="auto">
            <a:xfrm>
              <a:off x="6804482" y="3808187"/>
              <a:ext cx="327025" cy="185738"/>
            </a:xfrm>
            <a:custGeom>
              <a:avLst/>
              <a:gdLst>
                <a:gd name="T0" fmla="*/ 158 w 169"/>
                <a:gd name="T1" fmla="*/ 96 h 96"/>
                <a:gd name="T2" fmla="*/ 11 w 169"/>
                <a:gd name="T3" fmla="*/ 96 h 96"/>
                <a:gd name="T4" fmla="*/ 0 w 169"/>
                <a:gd name="T5" fmla="*/ 84 h 96"/>
                <a:gd name="T6" fmla="*/ 0 w 169"/>
                <a:gd name="T7" fmla="*/ 12 h 96"/>
                <a:gd name="T8" fmla="*/ 11 w 169"/>
                <a:gd name="T9" fmla="*/ 0 h 96"/>
                <a:gd name="T10" fmla="*/ 158 w 169"/>
                <a:gd name="T11" fmla="*/ 0 h 96"/>
                <a:gd name="T12" fmla="*/ 169 w 169"/>
                <a:gd name="T13" fmla="*/ 12 h 96"/>
                <a:gd name="T14" fmla="*/ 169 w 169"/>
                <a:gd name="T15" fmla="*/ 84 h 96"/>
                <a:gd name="T16" fmla="*/ 158 w 169"/>
                <a:gd name="T1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96">
                  <a:moveTo>
                    <a:pt x="158" y="96"/>
                  </a:moveTo>
                  <a:cubicBezTo>
                    <a:pt x="11" y="96"/>
                    <a:pt x="11" y="96"/>
                    <a:pt x="11" y="96"/>
                  </a:cubicBezTo>
                  <a:cubicBezTo>
                    <a:pt x="5" y="96"/>
                    <a:pt x="0" y="91"/>
                    <a:pt x="0" y="84"/>
                  </a:cubicBezTo>
                  <a:cubicBezTo>
                    <a:pt x="0" y="12"/>
                    <a:pt x="0" y="12"/>
                    <a:pt x="0" y="12"/>
                  </a:cubicBezTo>
                  <a:cubicBezTo>
                    <a:pt x="0" y="5"/>
                    <a:pt x="5" y="0"/>
                    <a:pt x="11" y="0"/>
                  </a:cubicBezTo>
                  <a:cubicBezTo>
                    <a:pt x="158" y="0"/>
                    <a:pt x="158" y="0"/>
                    <a:pt x="158" y="0"/>
                  </a:cubicBezTo>
                  <a:cubicBezTo>
                    <a:pt x="164" y="0"/>
                    <a:pt x="169" y="5"/>
                    <a:pt x="169" y="12"/>
                  </a:cubicBezTo>
                  <a:cubicBezTo>
                    <a:pt x="169" y="84"/>
                    <a:pt x="169" y="84"/>
                    <a:pt x="169" y="84"/>
                  </a:cubicBezTo>
                  <a:cubicBezTo>
                    <a:pt x="169" y="91"/>
                    <a:pt x="164" y="96"/>
                    <a:pt x="158" y="9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Rectangle 70"/>
            <p:cNvSpPr>
              <a:spLocks noChangeArrowheads="1"/>
            </p:cNvSpPr>
            <p:nvPr/>
          </p:nvSpPr>
          <p:spPr bwMode="auto">
            <a:xfrm>
              <a:off x="7152144" y="3838349"/>
              <a:ext cx="26988" cy="1270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71"/>
            <p:cNvSpPr/>
            <p:nvPr/>
          </p:nvSpPr>
          <p:spPr bwMode="auto">
            <a:xfrm>
              <a:off x="7201357" y="3793899"/>
              <a:ext cx="88900" cy="215900"/>
            </a:xfrm>
            <a:custGeom>
              <a:avLst/>
              <a:gdLst>
                <a:gd name="T0" fmla="*/ 56 w 56"/>
                <a:gd name="T1" fmla="*/ 136 h 136"/>
                <a:gd name="T2" fmla="*/ 0 w 56"/>
                <a:gd name="T3" fmla="*/ 108 h 136"/>
                <a:gd name="T4" fmla="*/ 0 w 56"/>
                <a:gd name="T5" fmla="*/ 28 h 136"/>
                <a:gd name="T6" fmla="*/ 56 w 56"/>
                <a:gd name="T7" fmla="*/ 0 h 136"/>
                <a:gd name="T8" fmla="*/ 56 w 56"/>
                <a:gd name="T9" fmla="*/ 136 h 136"/>
              </a:gdLst>
              <a:ahLst/>
              <a:cxnLst>
                <a:cxn ang="0">
                  <a:pos x="T0" y="T1"/>
                </a:cxn>
                <a:cxn ang="0">
                  <a:pos x="T2" y="T3"/>
                </a:cxn>
                <a:cxn ang="0">
                  <a:pos x="T4" y="T5"/>
                </a:cxn>
                <a:cxn ang="0">
                  <a:pos x="T6" y="T7"/>
                </a:cxn>
                <a:cxn ang="0">
                  <a:pos x="T8" y="T9"/>
                </a:cxn>
              </a:cxnLst>
              <a:rect l="0" t="0" r="r" b="b"/>
              <a:pathLst>
                <a:path w="56" h="136">
                  <a:moveTo>
                    <a:pt x="56" y="136"/>
                  </a:moveTo>
                  <a:lnTo>
                    <a:pt x="0" y="108"/>
                  </a:lnTo>
                  <a:lnTo>
                    <a:pt x="0" y="28"/>
                  </a:lnTo>
                  <a:lnTo>
                    <a:pt x="56" y="0"/>
                  </a:lnTo>
                  <a:lnTo>
                    <a:pt x="56" y="1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72"/>
            <p:cNvSpPr/>
            <p:nvPr/>
          </p:nvSpPr>
          <p:spPr bwMode="auto">
            <a:xfrm>
              <a:off x="6804482" y="4016149"/>
              <a:ext cx="104775" cy="103188"/>
            </a:xfrm>
            <a:custGeom>
              <a:avLst/>
              <a:gdLst>
                <a:gd name="T0" fmla="*/ 21 w 66"/>
                <a:gd name="T1" fmla="*/ 65 h 65"/>
                <a:gd name="T2" fmla="*/ 0 w 66"/>
                <a:gd name="T3" fmla="*/ 65 h 65"/>
                <a:gd name="T4" fmla="*/ 45 w 66"/>
                <a:gd name="T5" fmla="*/ 0 h 65"/>
                <a:gd name="T6" fmla="*/ 66 w 66"/>
                <a:gd name="T7" fmla="*/ 0 h 65"/>
                <a:gd name="T8" fmla="*/ 21 w 66"/>
                <a:gd name="T9" fmla="*/ 65 h 65"/>
              </a:gdLst>
              <a:ahLst/>
              <a:cxnLst>
                <a:cxn ang="0">
                  <a:pos x="T0" y="T1"/>
                </a:cxn>
                <a:cxn ang="0">
                  <a:pos x="T2" y="T3"/>
                </a:cxn>
                <a:cxn ang="0">
                  <a:pos x="T4" y="T5"/>
                </a:cxn>
                <a:cxn ang="0">
                  <a:pos x="T6" y="T7"/>
                </a:cxn>
                <a:cxn ang="0">
                  <a:pos x="T8" y="T9"/>
                </a:cxn>
              </a:cxnLst>
              <a:rect l="0" t="0" r="r" b="b"/>
              <a:pathLst>
                <a:path w="66" h="65">
                  <a:moveTo>
                    <a:pt x="21" y="65"/>
                  </a:moveTo>
                  <a:lnTo>
                    <a:pt x="0" y="65"/>
                  </a:lnTo>
                  <a:lnTo>
                    <a:pt x="45" y="0"/>
                  </a:lnTo>
                  <a:lnTo>
                    <a:pt x="66" y="0"/>
                  </a:lnTo>
                  <a:lnTo>
                    <a:pt x="21"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 name="Freeform 73"/>
            <p:cNvSpPr/>
            <p:nvPr/>
          </p:nvSpPr>
          <p:spPr bwMode="auto">
            <a:xfrm>
              <a:off x="7026732" y="4016149"/>
              <a:ext cx="103188" cy="103188"/>
            </a:xfrm>
            <a:custGeom>
              <a:avLst/>
              <a:gdLst>
                <a:gd name="T0" fmla="*/ 44 w 65"/>
                <a:gd name="T1" fmla="*/ 65 h 65"/>
                <a:gd name="T2" fmla="*/ 65 w 65"/>
                <a:gd name="T3" fmla="*/ 65 h 65"/>
                <a:gd name="T4" fmla="*/ 21 w 65"/>
                <a:gd name="T5" fmla="*/ 0 h 65"/>
                <a:gd name="T6" fmla="*/ 0 w 65"/>
                <a:gd name="T7" fmla="*/ 0 h 65"/>
                <a:gd name="T8" fmla="*/ 44 w 65"/>
                <a:gd name="T9" fmla="*/ 65 h 65"/>
              </a:gdLst>
              <a:ahLst/>
              <a:cxnLst>
                <a:cxn ang="0">
                  <a:pos x="T0" y="T1"/>
                </a:cxn>
                <a:cxn ang="0">
                  <a:pos x="T2" y="T3"/>
                </a:cxn>
                <a:cxn ang="0">
                  <a:pos x="T4" y="T5"/>
                </a:cxn>
                <a:cxn ang="0">
                  <a:pos x="T6" y="T7"/>
                </a:cxn>
                <a:cxn ang="0">
                  <a:pos x="T8" y="T9"/>
                </a:cxn>
              </a:cxnLst>
              <a:rect l="0" t="0" r="r" b="b"/>
              <a:pathLst>
                <a:path w="65" h="65">
                  <a:moveTo>
                    <a:pt x="44" y="65"/>
                  </a:moveTo>
                  <a:lnTo>
                    <a:pt x="65" y="65"/>
                  </a:lnTo>
                  <a:lnTo>
                    <a:pt x="21" y="0"/>
                  </a:lnTo>
                  <a:lnTo>
                    <a:pt x="0" y="0"/>
                  </a:lnTo>
                  <a:lnTo>
                    <a:pt x="44"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37" name="Oval 74"/>
          <p:cNvSpPr>
            <a:spLocks noChangeArrowheads="1"/>
          </p:cNvSpPr>
          <p:nvPr/>
        </p:nvSpPr>
        <p:spPr bwMode="auto">
          <a:xfrm>
            <a:off x="6382614" y="3973700"/>
            <a:ext cx="786078" cy="784940"/>
          </a:xfrm>
          <a:prstGeom prst="ellipse">
            <a:avLst/>
          </a:prstGeom>
          <a:solidFill>
            <a:schemeClr val="tx1">
              <a:lumMod val="75000"/>
              <a:lumOff val="25000"/>
            </a:schemeClr>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grpSp>
        <p:nvGrpSpPr>
          <p:cNvPr id="38" name="组合 37"/>
          <p:cNvGrpSpPr/>
          <p:nvPr/>
        </p:nvGrpSpPr>
        <p:grpSpPr>
          <a:xfrm>
            <a:off x="6576005" y="4122725"/>
            <a:ext cx="408396" cy="437975"/>
            <a:chOff x="8471357" y="3524024"/>
            <a:chExt cx="569912" cy="611188"/>
          </a:xfrm>
          <a:solidFill>
            <a:schemeClr val="bg1"/>
          </a:solidFill>
        </p:grpSpPr>
        <p:sp>
          <p:nvSpPr>
            <p:cNvPr id="39" name="Rectangle 75"/>
            <p:cNvSpPr>
              <a:spLocks noChangeArrowheads="1"/>
            </p:cNvSpPr>
            <p:nvPr/>
          </p:nvSpPr>
          <p:spPr bwMode="auto">
            <a:xfrm>
              <a:off x="8733294" y="3524024"/>
              <a:ext cx="23813" cy="714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 name="Freeform 76"/>
            <p:cNvSpPr>
              <a:spLocks noEditPoints="1"/>
            </p:cNvSpPr>
            <p:nvPr/>
          </p:nvSpPr>
          <p:spPr bwMode="auto">
            <a:xfrm>
              <a:off x="8501519" y="3612924"/>
              <a:ext cx="496888" cy="496888"/>
            </a:xfrm>
            <a:custGeom>
              <a:avLst/>
              <a:gdLst>
                <a:gd name="T0" fmla="*/ 0 w 257"/>
                <a:gd name="T1" fmla="*/ 129 h 257"/>
                <a:gd name="T2" fmla="*/ 257 w 257"/>
                <a:gd name="T3" fmla="*/ 129 h 257"/>
                <a:gd name="T4" fmla="*/ 227 w 257"/>
                <a:gd name="T5" fmla="*/ 66 h 257"/>
                <a:gd name="T6" fmla="*/ 212 w 257"/>
                <a:gd name="T7" fmla="*/ 96 h 257"/>
                <a:gd name="T8" fmla="*/ 227 w 257"/>
                <a:gd name="T9" fmla="*/ 66 h 257"/>
                <a:gd name="T10" fmla="*/ 199 w 257"/>
                <a:gd name="T11" fmla="*/ 54 h 257"/>
                <a:gd name="T12" fmla="*/ 218 w 257"/>
                <a:gd name="T13" fmla="*/ 54 h 257"/>
                <a:gd name="T14" fmla="*/ 200 w 257"/>
                <a:gd name="T15" fmla="*/ 161 h 257"/>
                <a:gd name="T16" fmla="*/ 158 w 257"/>
                <a:gd name="T17" fmla="*/ 192 h 257"/>
                <a:gd name="T18" fmla="*/ 161 w 257"/>
                <a:gd name="T19" fmla="*/ 149 h 257"/>
                <a:gd name="T20" fmla="*/ 161 w 257"/>
                <a:gd name="T21" fmla="*/ 108 h 257"/>
                <a:gd name="T22" fmla="*/ 203 w 257"/>
                <a:gd name="T23" fmla="*/ 129 h 257"/>
                <a:gd name="T24" fmla="*/ 161 w 257"/>
                <a:gd name="T25" fmla="*/ 149 h 257"/>
                <a:gd name="T26" fmla="*/ 156 w 257"/>
                <a:gd name="T27" fmla="*/ 54 h 257"/>
                <a:gd name="T28" fmla="*/ 186 w 257"/>
                <a:gd name="T29" fmla="*/ 54 h 257"/>
                <a:gd name="T30" fmla="*/ 107 w 257"/>
                <a:gd name="T31" fmla="*/ 129 h 257"/>
                <a:gd name="T32" fmla="*/ 149 w 257"/>
                <a:gd name="T33" fmla="*/ 108 h 257"/>
                <a:gd name="T34" fmla="*/ 149 w 257"/>
                <a:gd name="T35" fmla="*/ 149 h 257"/>
                <a:gd name="T36" fmla="*/ 149 w 257"/>
                <a:gd name="T37" fmla="*/ 161 h 257"/>
                <a:gd name="T38" fmla="*/ 111 w 257"/>
                <a:gd name="T39" fmla="*/ 192 h 257"/>
                <a:gd name="T40" fmla="*/ 149 w 257"/>
                <a:gd name="T41" fmla="*/ 161 h 257"/>
                <a:gd name="T42" fmla="*/ 111 w 257"/>
                <a:gd name="T43" fmla="*/ 66 h 257"/>
                <a:gd name="T44" fmla="*/ 149 w 257"/>
                <a:gd name="T45" fmla="*/ 96 h 257"/>
                <a:gd name="T46" fmla="*/ 129 w 257"/>
                <a:gd name="T47" fmla="*/ 12 h 257"/>
                <a:gd name="T48" fmla="*/ 113 w 257"/>
                <a:gd name="T49" fmla="*/ 54 h 257"/>
                <a:gd name="T50" fmla="*/ 112 w 257"/>
                <a:gd name="T51" fmla="*/ 15 h 257"/>
                <a:gd name="T52" fmla="*/ 72 w 257"/>
                <a:gd name="T53" fmla="*/ 54 h 257"/>
                <a:gd name="T54" fmla="*/ 99 w 257"/>
                <a:gd name="T55" fmla="*/ 192 h 257"/>
                <a:gd name="T56" fmla="*/ 57 w 257"/>
                <a:gd name="T57" fmla="*/ 161 h 257"/>
                <a:gd name="T58" fmla="*/ 99 w 257"/>
                <a:gd name="T59" fmla="*/ 192 h 257"/>
                <a:gd name="T60" fmla="*/ 57 w 257"/>
                <a:gd name="T61" fmla="*/ 96 h 257"/>
                <a:gd name="T62" fmla="*/ 99 w 257"/>
                <a:gd name="T63" fmla="*/ 66 h 257"/>
                <a:gd name="T64" fmla="*/ 80 w 257"/>
                <a:gd name="T65" fmla="*/ 23 h 257"/>
                <a:gd name="T66" fmla="*/ 39 w 257"/>
                <a:gd name="T67" fmla="*/ 54 h 257"/>
                <a:gd name="T68" fmla="*/ 14 w 257"/>
                <a:gd name="T69" fmla="*/ 108 h 257"/>
                <a:gd name="T70" fmla="*/ 42 w 257"/>
                <a:gd name="T71" fmla="*/ 129 h 257"/>
                <a:gd name="T72" fmla="*/ 14 w 257"/>
                <a:gd name="T73" fmla="*/ 149 h 257"/>
                <a:gd name="T74" fmla="*/ 14 w 257"/>
                <a:gd name="T75" fmla="*/ 108 h 257"/>
                <a:gd name="T76" fmla="*/ 58 w 257"/>
                <a:gd name="T77" fmla="*/ 203 h 257"/>
                <a:gd name="T78" fmla="*/ 39 w 257"/>
                <a:gd name="T79" fmla="*/ 203 h 257"/>
                <a:gd name="T80" fmla="*/ 101 w 257"/>
                <a:gd name="T81" fmla="*/ 203 h 257"/>
                <a:gd name="T82" fmla="*/ 72 w 257"/>
                <a:gd name="T83" fmla="*/ 203 h 257"/>
                <a:gd name="T84" fmla="*/ 113 w 257"/>
                <a:gd name="T85" fmla="*/ 203 h 257"/>
                <a:gd name="T86" fmla="*/ 129 w 257"/>
                <a:gd name="T87" fmla="*/ 245 h 257"/>
                <a:gd name="T88" fmla="*/ 156 w 257"/>
                <a:gd name="T89" fmla="*/ 203 h 257"/>
                <a:gd name="T90" fmla="*/ 145 w 257"/>
                <a:gd name="T91" fmla="*/ 242 h 257"/>
                <a:gd name="T92" fmla="*/ 199 w 257"/>
                <a:gd name="T93" fmla="*/ 203 h 257"/>
                <a:gd name="T94" fmla="*/ 178 w 257"/>
                <a:gd name="T95" fmla="*/ 234 h 257"/>
                <a:gd name="T96" fmla="*/ 204 w 257"/>
                <a:gd name="T97" fmla="*/ 192 h 257"/>
                <a:gd name="T98" fmla="*/ 241 w 257"/>
                <a:gd name="T99" fmla="*/ 161 h 257"/>
                <a:gd name="T100" fmla="*/ 214 w 257"/>
                <a:gd name="T101" fmla="*/ 149 h 257"/>
                <a:gd name="T102" fmla="*/ 214 w 257"/>
                <a:gd name="T103" fmla="*/ 108 h 257"/>
                <a:gd name="T104" fmla="*/ 245 w 257"/>
                <a:gd name="T105" fmla="*/ 129 h 257"/>
                <a:gd name="T106" fmla="*/ 214 w 257"/>
                <a:gd name="T107" fmla="*/ 14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7" h="257">
                  <a:moveTo>
                    <a:pt x="129" y="0"/>
                  </a:moveTo>
                  <a:cubicBezTo>
                    <a:pt x="58" y="0"/>
                    <a:pt x="0" y="58"/>
                    <a:pt x="0" y="129"/>
                  </a:cubicBezTo>
                  <a:cubicBezTo>
                    <a:pt x="0" y="199"/>
                    <a:pt x="58" y="257"/>
                    <a:pt x="129" y="257"/>
                  </a:cubicBezTo>
                  <a:cubicBezTo>
                    <a:pt x="199" y="257"/>
                    <a:pt x="257" y="199"/>
                    <a:pt x="257" y="129"/>
                  </a:cubicBezTo>
                  <a:cubicBezTo>
                    <a:pt x="257" y="58"/>
                    <a:pt x="199" y="0"/>
                    <a:pt x="129" y="0"/>
                  </a:cubicBezTo>
                  <a:moveTo>
                    <a:pt x="227" y="66"/>
                  </a:moveTo>
                  <a:cubicBezTo>
                    <a:pt x="233" y="75"/>
                    <a:pt x="237" y="85"/>
                    <a:pt x="241" y="96"/>
                  </a:cubicBezTo>
                  <a:cubicBezTo>
                    <a:pt x="212" y="96"/>
                    <a:pt x="212" y="96"/>
                    <a:pt x="212" y="96"/>
                  </a:cubicBezTo>
                  <a:cubicBezTo>
                    <a:pt x="210" y="85"/>
                    <a:pt x="207" y="75"/>
                    <a:pt x="204" y="66"/>
                  </a:cubicBezTo>
                  <a:lnTo>
                    <a:pt x="227" y="66"/>
                  </a:lnTo>
                  <a:close/>
                  <a:moveTo>
                    <a:pt x="218" y="54"/>
                  </a:moveTo>
                  <a:cubicBezTo>
                    <a:pt x="199" y="54"/>
                    <a:pt x="199" y="54"/>
                    <a:pt x="199" y="54"/>
                  </a:cubicBezTo>
                  <a:cubicBezTo>
                    <a:pt x="193" y="42"/>
                    <a:pt x="186" y="31"/>
                    <a:pt x="178" y="23"/>
                  </a:cubicBezTo>
                  <a:cubicBezTo>
                    <a:pt x="193" y="30"/>
                    <a:pt x="207" y="41"/>
                    <a:pt x="218" y="54"/>
                  </a:cubicBezTo>
                  <a:moveTo>
                    <a:pt x="161" y="161"/>
                  </a:moveTo>
                  <a:cubicBezTo>
                    <a:pt x="200" y="161"/>
                    <a:pt x="200" y="161"/>
                    <a:pt x="200" y="161"/>
                  </a:cubicBezTo>
                  <a:cubicBezTo>
                    <a:pt x="198" y="172"/>
                    <a:pt x="195" y="182"/>
                    <a:pt x="191" y="192"/>
                  </a:cubicBezTo>
                  <a:cubicBezTo>
                    <a:pt x="158" y="192"/>
                    <a:pt x="158" y="192"/>
                    <a:pt x="158" y="192"/>
                  </a:cubicBezTo>
                  <a:cubicBezTo>
                    <a:pt x="159" y="181"/>
                    <a:pt x="160" y="171"/>
                    <a:pt x="161" y="161"/>
                  </a:cubicBezTo>
                  <a:moveTo>
                    <a:pt x="161" y="149"/>
                  </a:moveTo>
                  <a:cubicBezTo>
                    <a:pt x="162" y="142"/>
                    <a:pt x="162" y="135"/>
                    <a:pt x="162" y="129"/>
                  </a:cubicBezTo>
                  <a:cubicBezTo>
                    <a:pt x="162" y="122"/>
                    <a:pt x="162" y="115"/>
                    <a:pt x="161" y="108"/>
                  </a:cubicBezTo>
                  <a:cubicBezTo>
                    <a:pt x="202" y="108"/>
                    <a:pt x="202" y="108"/>
                    <a:pt x="202" y="108"/>
                  </a:cubicBezTo>
                  <a:cubicBezTo>
                    <a:pt x="203" y="115"/>
                    <a:pt x="203" y="122"/>
                    <a:pt x="203" y="129"/>
                  </a:cubicBezTo>
                  <a:cubicBezTo>
                    <a:pt x="203" y="136"/>
                    <a:pt x="203" y="142"/>
                    <a:pt x="202" y="149"/>
                  </a:cubicBezTo>
                  <a:lnTo>
                    <a:pt x="161" y="149"/>
                  </a:lnTo>
                  <a:close/>
                  <a:moveTo>
                    <a:pt x="186" y="54"/>
                  </a:moveTo>
                  <a:cubicBezTo>
                    <a:pt x="156" y="54"/>
                    <a:pt x="156" y="54"/>
                    <a:pt x="156" y="54"/>
                  </a:cubicBezTo>
                  <a:cubicBezTo>
                    <a:pt x="154" y="39"/>
                    <a:pt x="150" y="25"/>
                    <a:pt x="145" y="15"/>
                  </a:cubicBezTo>
                  <a:cubicBezTo>
                    <a:pt x="161" y="21"/>
                    <a:pt x="175" y="35"/>
                    <a:pt x="186" y="54"/>
                  </a:cubicBezTo>
                  <a:moveTo>
                    <a:pt x="108" y="149"/>
                  </a:moveTo>
                  <a:cubicBezTo>
                    <a:pt x="108" y="143"/>
                    <a:pt x="107" y="136"/>
                    <a:pt x="107" y="129"/>
                  </a:cubicBezTo>
                  <a:cubicBezTo>
                    <a:pt x="107" y="121"/>
                    <a:pt x="108" y="115"/>
                    <a:pt x="108" y="108"/>
                  </a:cubicBezTo>
                  <a:cubicBezTo>
                    <a:pt x="149" y="108"/>
                    <a:pt x="149" y="108"/>
                    <a:pt x="149" y="108"/>
                  </a:cubicBezTo>
                  <a:cubicBezTo>
                    <a:pt x="150" y="115"/>
                    <a:pt x="150" y="121"/>
                    <a:pt x="150" y="129"/>
                  </a:cubicBezTo>
                  <a:cubicBezTo>
                    <a:pt x="150" y="136"/>
                    <a:pt x="150" y="143"/>
                    <a:pt x="149" y="149"/>
                  </a:cubicBezTo>
                  <a:lnTo>
                    <a:pt x="108" y="149"/>
                  </a:lnTo>
                  <a:close/>
                  <a:moveTo>
                    <a:pt x="149" y="161"/>
                  </a:moveTo>
                  <a:cubicBezTo>
                    <a:pt x="148" y="172"/>
                    <a:pt x="147" y="183"/>
                    <a:pt x="146" y="192"/>
                  </a:cubicBezTo>
                  <a:cubicBezTo>
                    <a:pt x="111" y="192"/>
                    <a:pt x="111" y="192"/>
                    <a:pt x="111" y="192"/>
                  </a:cubicBezTo>
                  <a:cubicBezTo>
                    <a:pt x="110" y="183"/>
                    <a:pt x="109" y="172"/>
                    <a:pt x="108" y="161"/>
                  </a:cubicBezTo>
                  <a:lnTo>
                    <a:pt x="149" y="161"/>
                  </a:lnTo>
                  <a:close/>
                  <a:moveTo>
                    <a:pt x="108" y="96"/>
                  </a:moveTo>
                  <a:cubicBezTo>
                    <a:pt x="109" y="85"/>
                    <a:pt x="110" y="75"/>
                    <a:pt x="111" y="66"/>
                  </a:cubicBezTo>
                  <a:cubicBezTo>
                    <a:pt x="146" y="66"/>
                    <a:pt x="146" y="66"/>
                    <a:pt x="146" y="66"/>
                  </a:cubicBezTo>
                  <a:cubicBezTo>
                    <a:pt x="147" y="75"/>
                    <a:pt x="148" y="85"/>
                    <a:pt x="149" y="96"/>
                  </a:cubicBezTo>
                  <a:lnTo>
                    <a:pt x="108" y="96"/>
                  </a:lnTo>
                  <a:close/>
                  <a:moveTo>
                    <a:pt x="129" y="12"/>
                  </a:moveTo>
                  <a:cubicBezTo>
                    <a:pt x="132" y="12"/>
                    <a:pt x="139" y="26"/>
                    <a:pt x="144" y="54"/>
                  </a:cubicBezTo>
                  <a:cubicBezTo>
                    <a:pt x="113" y="54"/>
                    <a:pt x="113" y="54"/>
                    <a:pt x="113" y="54"/>
                  </a:cubicBezTo>
                  <a:cubicBezTo>
                    <a:pt x="118" y="26"/>
                    <a:pt x="125" y="12"/>
                    <a:pt x="129" y="12"/>
                  </a:cubicBezTo>
                  <a:moveTo>
                    <a:pt x="112" y="15"/>
                  </a:moveTo>
                  <a:cubicBezTo>
                    <a:pt x="107" y="25"/>
                    <a:pt x="104" y="39"/>
                    <a:pt x="101" y="54"/>
                  </a:cubicBezTo>
                  <a:cubicBezTo>
                    <a:pt x="72" y="54"/>
                    <a:pt x="72" y="54"/>
                    <a:pt x="72" y="54"/>
                  </a:cubicBezTo>
                  <a:cubicBezTo>
                    <a:pt x="82" y="35"/>
                    <a:pt x="96" y="21"/>
                    <a:pt x="112" y="15"/>
                  </a:cubicBezTo>
                  <a:moveTo>
                    <a:pt x="99" y="192"/>
                  </a:moveTo>
                  <a:cubicBezTo>
                    <a:pt x="66" y="192"/>
                    <a:pt x="66" y="192"/>
                    <a:pt x="66" y="192"/>
                  </a:cubicBezTo>
                  <a:cubicBezTo>
                    <a:pt x="62" y="182"/>
                    <a:pt x="59" y="172"/>
                    <a:pt x="57" y="161"/>
                  </a:cubicBezTo>
                  <a:cubicBezTo>
                    <a:pt x="97" y="161"/>
                    <a:pt x="97" y="161"/>
                    <a:pt x="97" y="161"/>
                  </a:cubicBezTo>
                  <a:cubicBezTo>
                    <a:pt x="97" y="171"/>
                    <a:pt x="98" y="181"/>
                    <a:pt x="99" y="192"/>
                  </a:cubicBezTo>
                  <a:moveTo>
                    <a:pt x="97" y="96"/>
                  </a:moveTo>
                  <a:cubicBezTo>
                    <a:pt x="57" y="96"/>
                    <a:pt x="57" y="96"/>
                    <a:pt x="57" y="96"/>
                  </a:cubicBezTo>
                  <a:cubicBezTo>
                    <a:pt x="59" y="85"/>
                    <a:pt x="62" y="75"/>
                    <a:pt x="66" y="66"/>
                  </a:cubicBezTo>
                  <a:cubicBezTo>
                    <a:pt x="99" y="66"/>
                    <a:pt x="99" y="66"/>
                    <a:pt x="99" y="66"/>
                  </a:cubicBezTo>
                  <a:cubicBezTo>
                    <a:pt x="98" y="76"/>
                    <a:pt x="97" y="86"/>
                    <a:pt x="97" y="96"/>
                  </a:cubicBezTo>
                  <a:moveTo>
                    <a:pt x="80" y="23"/>
                  </a:moveTo>
                  <a:cubicBezTo>
                    <a:pt x="71" y="31"/>
                    <a:pt x="64" y="42"/>
                    <a:pt x="58" y="54"/>
                  </a:cubicBezTo>
                  <a:cubicBezTo>
                    <a:pt x="39" y="54"/>
                    <a:pt x="39" y="54"/>
                    <a:pt x="39" y="54"/>
                  </a:cubicBezTo>
                  <a:cubicBezTo>
                    <a:pt x="50" y="41"/>
                    <a:pt x="64" y="30"/>
                    <a:pt x="80" y="23"/>
                  </a:cubicBezTo>
                  <a:moveTo>
                    <a:pt x="14" y="108"/>
                  </a:moveTo>
                  <a:cubicBezTo>
                    <a:pt x="43" y="108"/>
                    <a:pt x="43" y="108"/>
                    <a:pt x="43" y="108"/>
                  </a:cubicBezTo>
                  <a:cubicBezTo>
                    <a:pt x="43" y="115"/>
                    <a:pt x="42" y="122"/>
                    <a:pt x="42" y="129"/>
                  </a:cubicBezTo>
                  <a:cubicBezTo>
                    <a:pt x="42" y="136"/>
                    <a:pt x="43" y="142"/>
                    <a:pt x="43" y="149"/>
                  </a:cubicBezTo>
                  <a:cubicBezTo>
                    <a:pt x="14" y="149"/>
                    <a:pt x="14" y="149"/>
                    <a:pt x="14" y="149"/>
                  </a:cubicBezTo>
                  <a:cubicBezTo>
                    <a:pt x="13" y="142"/>
                    <a:pt x="12" y="136"/>
                    <a:pt x="12" y="129"/>
                  </a:cubicBezTo>
                  <a:cubicBezTo>
                    <a:pt x="12" y="122"/>
                    <a:pt x="13" y="115"/>
                    <a:pt x="14" y="108"/>
                  </a:cubicBezTo>
                  <a:moveTo>
                    <a:pt x="39" y="203"/>
                  </a:moveTo>
                  <a:cubicBezTo>
                    <a:pt x="58" y="203"/>
                    <a:pt x="58" y="203"/>
                    <a:pt x="58" y="203"/>
                  </a:cubicBezTo>
                  <a:cubicBezTo>
                    <a:pt x="64" y="215"/>
                    <a:pt x="71" y="226"/>
                    <a:pt x="80" y="234"/>
                  </a:cubicBezTo>
                  <a:cubicBezTo>
                    <a:pt x="64" y="227"/>
                    <a:pt x="50" y="217"/>
                    <a:pt x="39" y="203"/>
                  </a:cubicBezTo>
                  <a:moveTo>
                    <a:pt x="72" y="203"/>
                  </a:moveTo>
                  <a:cubicBezTo>
                    <a:pt x="101" y="203"/>
                    <a:pt x="101" y="203"/>
                    <a:pt x="101" y="203"/>
                  </a:cubicBezTo>
                  <a:cubicBezTo>
                    <a:pt x="104" y="219"/>
                    <a:pt x="107" y="232"/>
                    <a:pt x="112" y="242"/>
                  </a:cubicBezTo>
                  <a:cubicBezTo>
                    <a:pt x="96" y="236"/>
                    <a:pt x="82" y="223"/>
                    <a:pt x="72" y="203"/>
                  </a:cubicBezTo>
                  <a:moveTo>
                    <a:pt x="129" y="245"/>
                  </a:moveTo>
                  <a:cubicBezTo>
                    <a:pt x="125" y="245"/>
                    <a:pt x="118" y="231"/>
                    <a:pt x="113" y="203"/>
                  </a:cubicBezTo>
                  <a:cubicBezTo>
                    <a:pt x="144" y="203"/>
                    <a:pt x="144" y="203"/>
                    <a:pt x="144" y="203"/>
                  </a:cubicBezTo>
                  <a:cubicBezTo>
                    <a:pt x="139" y="231"/>
                    <a:pt x="132" y="245"/>
                    <a:pt x="129" y="245"/>
                  </a:cubicBezTo>
                  <a:moveTo>
                    <a:pt x="145" y="242"/>
                  </a:moveTo>
                  <a:cubicBezTo>
                    <a:pt x="150" y="232"/>
                    <a:pt x="154" y="219"/>
                    <a:pt x="156" y="203"/>
                  </a:cubicBezTo>
                  <a:cubicBezTo>
                    <a:pt x="186" y="203"/>
                    <a:pt x="186" y="203"/>
                    <a:pt x="186" y="203"/>
                  </a:cubicBezTo>
                  <a:cubicBezTo>
                    <a:pt x="175" y="223"/>
                    <a:pt x="161" y="236"/>
                    <a:pt x="145" y="242"/>
                  </a:cubicBezTo>
                  <a:moveTo>
                    <a:pt x="178" y="234"/>
                  </a:moveTo>
                  <a:cubicBezTo>
                    <a:pt x="186" y="226"/>
                    <a:pt x="193" y="215"/>
                    <a:pt x="199" y="203"/>
                  </a:cubicBezTo>
                  <a:cubicBezTo>
                    <a:pt x="218" y="203"/>
                    <a:pt x="218" y="203"/>
                    <a:pt x="218" y="203"/>
                  </a:cubicBezTo>
                  <a:cubicBezTo>
                    <a:pt x="207" y="217"/>
                    <a:pt x="193" y="227"/>
                    <a:pt x="178" y="234"/>
                  </a:cubicBezTo>
                  <a:moveTo>
                    <a:pt x="227" y="192"/>
                  </a:moveTo>
                  <a:cubicBezTo>
                    <a:pt x="204" y="192"/>
                    <a:pt x="204" y="192"/>
                    <a:pt x="204" y="192"/>
                  </a:cubicBezTo>
                  <a:cubicBezTo>
                    <a:pt x="207" y="182"/>
                    <a:pt x="210" y="172"/>
                    <a:pt x="212" y="161"/>
                  </a:cubicBezTo>
                  <a:cubicBezTo>
                    <a:pt x="241" y="161"/>
                    <a:pt x="241" y="161"/>
                    <a:pt x="241" y="161"/>
                  </a:cubicBezTo>
                  <a:cubicBezTo>
                    <a:pt x="237" y="172"/>
                    <a:pt x="233" y="182"/>
                    <a:pt x="227" y="192"/>
                  </a:cubicBezTo>
                  <a:moveTo>
                    <a:pt x="214" y="149"/>
                  </a:moveTo>
                  <a:cubicBezTo>
                    <a:pt x="215" y="142"/>
                    <a:pt x="215" y="136"/>
                    <a:pt x="215" y="129"/>
                  </a:cubicBezTo>
                  <a:cubicBezTo>
                    <a:pt x="215" y="122"/>
                    <a:pt x="215" y="115"/>
                    <a:pt x="214" y="108"/>
                  </a:cubicBezTo>
                  <a:cubicBezTo>
                    <a:pt x="243" y="108"/>
                    <a:pt x="243" y="108"/>
                    <a:pt x="243" y="108"/>
                  </a:cubicBezTo>
                  <a:cubicBezTo>
                    <a:pt x="245" y="115"/>
                    <a:pt x="245" y="122"/>
                    <a:pt x="245" y="129"/>
                  </a:cubicBezTo>
                  <a:cubicBezTo>
                    <a:pt x="245" y="136"/>
                    <a:pt x="245" y="142"/>
                    <a:pt x="243" y="149"/>
                  </a:cubicBezTo>
                  <a:lnTo>
                    <a:pt x="21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 name="Freeform 77"/>
            <p:cNvSpPr/>
            <p:nvPr/>
          </p:nvSpPr>
          <p:spPr bwMode="auto">
            <a:xfrm>
              <a:off x="8968244" y="3601812"/>
              <a:ext cx="73025" cy="125413"/>
            </a:xfrm>
            <a:custGeom>
              <a:avLst/>
              <a:gdLst>
                <a:gd name="T0" fmla="*/ 19 w 38"/>
                <a:gd name="T1" fmla="*/ 0 h 65"/>
                <a:gd name="T2" fmla="*/ 19 w 38"/>
                <a:gd name="T3" fmla="*/ 0 h 65"/>
                <a:gd name="T4" fmla="*/ 1 w 38"/>
                <a:gd name="T5" fmla="*/ 33 h 65"/>
                <a:gd name="T6" fmla="*/ 0 w 38"/>
                <a:gd name="T7" fmla="*/ 33 h 65"/>
                <a:gd name="T8" fmla="*/ 19 w 38"/>
                <a:gd name="T9" fmla="*/ 65 h 65"/>
                <a:gd name="T10" fmla="*/ 19 w 38"/>
                <a:gd name="T11" fmla="*/ 65 h 65"/>
                <a:gd name="T12" fmla="*/ 38 w 38"/>
                <a:gd name="T13" fmla="*/ 33 h 65"/>
                <a:gd name="T14" fmla="*/ 38 w 38"/>
                <a:gd name="T15" fmla="*/ 33 h 65"/>
                <a:gd name="T16" fmla="*/ 19 w 38"/>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5">
                  <a:moveTo>
                    <a:pt x="19" y="0"/>
                  </a:moveTo>
                  <a:cubicBezTo>
                    <a:pt x="19" y="0"/>
                    <a:pt x="19" y="0"/>
                    <a:pt x="19" y="0"/>
                  </a:cubicBezTo>
                  <a:cubicBezTo>
                    <a:pt x="19" y="18"/>
                    <a:pt x="13" y="33"/>
                    <a:pt x="1" y="33"/>
                  </a:cubicBezTo>
                  <a:cubicBezTo>
                    <a:pt x="0" y="33"/>
                    <a:pt x="0" y="33"/>
                    <a:pt x="0" y="33"/>
                  </a:cubicBezTo>
                  <a:cubicBezTo>
                    <a:pt x="13" y="33"/>
                    <a:pt x="19" y="47"/>
                    <a:pt x="19" y="65"/>
                  </a:cubicBezTo>
                  <a:cubicBezTo>
                    <a:pt x="19" y="65"/>
                    <a:pt x="19" y="65"/>
                    <a:pt x="19" y="65"/>
                  </a:cubicBezTo>
                  <a:cubicBezTo>
                    <a:pt x="19" y="47"/>
                    <a:pt x="25" y="33"/>
                    <a:pt x="38" y="33"/>
                  </a:cubicBezTo>
                  <a:cubicBezTo>
                    <a:pt x="38" y="33"/>
                    <a:pt x="38" y="33"/>
                    <a:pt x="38" y="33"/>
                  </a:cubicBezTo>
                  <a:cubicBezTo>
                    <a:pt x="25" y="33"/>
                    <a:pt x="19" y="18"/>
                    <a:pt x="1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 name="Freeform 78"/>
            <p:cNvSpPr/>
            <p:nvPr/>
          </p:nvSpPr>
          <p:spPr bwMode="auto">
            <a:xfrm>
              <a:off x="8471357" y="4009799"/>
              <a:ext cx="73025" cy="125413"/>
            </a:xfrm>
            <a:custGeom>
              <a:avLst/>
              <a:gdLst>
                <a:gd name="T0" fmla="*/ 19 w 38"/>
                <a:gd name="T1" fmla="*/ 0 h 65"/>
                <a:gd name="T2" fmla="*/ 19 w 38"/>
                <a:gd name="T3" fmla="*/ 0 h 65"/>
                <a:gd name="T4" fmla="*/ 0 w 38"/>
                <a:gd name="T5" fmla="*/ 32 h 65"/>
                <a:gd name="T6" fmla="*/ 0 w 38"/>
                <a:gd name="T7" fmla="*/ 32 h 65"/>
                <a:gd name="T8" fmla="*/ 19 w 38"/>
                <a:gd name="T9" fmla="*/ 65 h 65"/>
                <a:gd name="T10" fmla="*/ 19 w 38"/>
                <a:gd name="T11" fmla="*/ 65 h 65"/>
                <a:gd name="T12" fmla="*/ 37 w 38"/>
                <a:gd name="T13" fmla="*/ 32 h 65"/>
                <a:gd name="T14" fmla="*/ 38 w 38"/>
                <a:gd name="T15" fmla="*/ 32 h 65"/>
                <a:gd name="T16" fmla="*/ 19 w 38"/>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5">
                  <a:moveTo>
                    <a:pt x="19" y="0"/>
                  </a:moveTo>
                  <a:cubicBezTo>
                    <a:pt x="19" y="0"/>
                    <a:pt x="19" y="0"/>
                    <a:pt x="19" y="0"/>
                  </a:cubicBezTo>
                  <a:cubicBezTo>
                    <a:pt x="19" y="18"/>
                    <a:pt x="13" y="32"/>
                    <a:pt x="0" y="32"/>
                  </a:cubicBezTo>
                  <a:cubicBezTo>
                    <a:pt x="0" y="32"/>
                    <a:pt x="0" y="32"/>
                    <a:pt x="0" y="32"/>
                  </a:cubicBezTo>
                  <a:cubicBezTo>
                    <a:pt x="13" y="32"/>
                    <a:pt x="19" y="47"/>
                    <a:pt x="19" y="65"/>
                  </a:cubicBezTo>
                  <a:cubicBezTo>
                    <a:pt x="19" y="65"/>
                    <a:pt x="19" y="65"/>
                    <a:pt x="19" y="65"/>
                  </a:cubicBezTo>
                  <a:cubicBezTo>
                    <a:pt x="19" y="47"/>
                    <a:pt x="25" y="32"/>
                    <a:pt x="37" y="32"/>
                  </a:cubicBezTo>
                  <a:cubicBezTo>
                    <a:pt x="38" y="32"/>
                    <a:pt x="38" y="32"/>
                    <a:pt x="38" y="32"/>
                  </a:cubicBezTo>
                  <a:cubicBezTo>
                    <a:pt x="25" y="32"/>
                    <a:pt x="19" y="18"/>
                    <a:pt x="1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43" name="文本框 42"/>
          <p:cNvSpPr txBox="1"/>
          <p:nvPr/>
        </p:nvSpPr>
        <p:spPr>
          <a:xfrm>
            <a:off x="7441715" y="2554171"/>
            <a:ext cx="3156338" cy="553998"/>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4" name="文本框 43"/>
          <p:cNvSpPr txBox="1"/>
          <p:nvPr/>
        </p:nvSpPr>
        <p:spPr>
          <a:xfrm>
            <a:off x="7455162" y="2245473"/>
            <a:ext cx="1359748"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45" name="TextBox 38"/>
          <p:cNvSpPr txBox="1"/>
          <p:nvPr/>
        </p:nvSpPr>
        <p:spPr>
          <a:xfrm>
            <a:off x="7541952" y="3143370"/>
            <a:ext cx="3231585" cy="738664"/>
          </a:xfrm>
          <a:prstGeom prst="rect">
            <a:avLst/>
          </a:prstGeom>
          <a:noFill/>
        </p:spPr>
        <p:txBody>
          <a:bodyPr wrap="square" lIns="0" tIns="0" rIns="0" bIns="0" rtlCol="0">
            <a:spAutoFit/>
          </a:bodyPr>
          <a:lstStyle/>
          <a:p>
            <a:pPr algn="just"/>
            <a:r>
              <a:rPr lang="en-US" sz="1200" dirty="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r>
              <a:rPr lang="en-US" altLang="zh-CN" sz="1200" dirty="0">
                <a:solidFill>
                  <a:schemeClr val="tx1">
                    <a:lumMod val="75000"/>
                    <a:lumOff val="25000"/>
                  </a:schemeClr>
                </a:solidFill>
                <a:latin typeface="Arial" panose="020B0604020202020204" pitchFamily="34" charset="0"/>
                <a:cs typeface="Arial" panose="020B0604020202020204" pitchFamily="34" charset="0"/>
              </a:rPr>
              <a:t> </a:t>
            </a:r>
            <a:endParaRPr lang="en-US"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46" name="文本框 45"/>
          <p:cNvSpPr txBox="1"/>
          <p:nvPr/>
        </p:nvSpPr>
        <p:spPr>
          <a:xfrm>
            <a:off x="7441715" y="4543449"/>
            <a:ext cx="3156338" cy="553998"/>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7" name="文本框 46"/>
          <p:cNvSpPr txBox="1"/>
          <p:nvPr/>
        </p:nvSpPr>
        <p:spPr>
          <a:xfrm>
            <a:off x="7455162" y="4234751"/>
            <a:ext cx="1359748"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48" name="TextBox 38"/>
          <p:cNvSpPr txBox="1"/>
          <p:nvPr/>
        </p:nvSpPr>
        <p:spPr>
          <a:xfrm>
            <a:off x="7541952" y="5132648"/>
            <a:ext cx="3231585" cy="738664"/>
          </a:xfrm>
          <a:prstGeom prst="rect">
            <a:avLst/>
          </a:prstGeom>
          <a:noFill/>
        </p:spPr>
        <p:txBody>
          <a:bodyPr wrap="square" lIns="0" tIns="0" rIns="0" bIns="0" rtlCol="0">
            <a:spAutoFit/>
          </a:bodyPr>
          <a:lstStyle/>
          <a:p>
            <a:pPr algn="just"/>
            <a:r>
              <a:rPr lang="en-US" sz="1200" dirty="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r>
              <a:rPr lang="en-US" altLang="zh-CN" sz="1200" dirty="0">
                <a:solidFill>
                  <a:schemeClr val="tx1">
                    <a:lumMod val="75000"/>
                    <a:lumOff val="25000"/>
                  </a:schemeClr>
                </a:solidFill>
                <a:latin typeface="Arial" panose="020B0604020202020204" pitchFamily="34" charset="0"/>
                <a:cs typeface="Arial" panose="020B0604020202020204" pitchFamily="34" charset="0"/>
              </a:rPr>
              <a:t> </a:t>
            </a:r>
            <a:endParaRPr lang="en-US" sz="1200" dirty="0">
              <a:solidFill>
                <a:schemeClr val="tx1">
                  <a:lumMod val="75000"/>
                  <a:lumOff val="25000"/>
                </a:schemeClr>
              </a:solidFill>
              <a:latin typeface="Arial" panose="020B0604020202020204" pitchFamily="34" charset="0"/>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ED20C"/>
        </a:solidFill>
        <a:effectLst/>
      </p:bgPr>
    </p:bg>
    <p:spTree>
      <p:nvGrpSpPr>
        <p:cNvPr id="1" name=""/>
        <p:cNvGrpSpPr/>
        <p:nvPr/>
      </p:nvGrpSpPr>
      <p:grpSpPr>
        <a:xfrm>
          <a:off x="0" y="0"/>
          <a:ext cx="0" cy="0"/>
          <a:chOff x="0" y="0"/>
          <a:chExt cx="0" cy="0"/>
        </a:xfrm>
      </p:grpSpPr>
      <p:sp>
        <p:nvSpPr>
          <p:cNvPr id="8" name="圆角矩形 7"/>
          <p:cNvSpPr/>
          <p:nvPr/>
        </p:nvSpPr>
        <p:spPr>
          <a:xfrm>
            <a:off x="1102614" y="268371"/>
            <a:ext cx="793242" cy="748342"/>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150930" y="410449"/>
            <a:ext cx="652689" cy="464187"/>
            <a:chOff x="1743075" y="720725"/>
            <a:chExt cx="5573713" cy="3963988"/>
          </a:xfrm>
          <a:solidFill>
            <a:schemeClr val="bg1"/>
          </a:solidFill>
        </p:grpSpPr>
        <p:sp>
          <p:nvSpPr>
            <p:cNvPr id="16" name="Freeform 27"/>
            <p:cNvSpPr/>
            <p:nvPr/>
          </p:nvSpPr>
          <p:spPr bwMode="auto">
            <a:xfrm>
              <a:off x="1743075" y="720725"/>
              <a:ext cx="5573713" cy="2676525"/>
            </a:xfrm>
            <a:custGeom>
              <a:avLst/>
              <a:gdLst>
                <a:gd name="T0" fmla="*/ 944 w 2050"/>
                <a:gd name="T1" fmla="*/ 28 h 988"/>
                <a:gd name="T2" fmla="*/ 1101 w 2050"/>
                <a:gd name="T3" fmla="*/ 25 h 988"/>
                <a:gd name="T4" fmla="*/ 2021 w 2050"/>
                <a:gd name="T5" fmla="*/ 464 h 988"/>
                <a:gd name="T6" fmla="*/ 2049 w 2050"/>
                <a:gd name="T7" fmla="*/ 497 h 988"/>
                <a:gd name="T8" fmla="*/ 2022 w 2050"/>
                <a:gd name="T9" fmla="*/ 526 h 988"/>
                <a:gd name="T10" fmla="*/ 1090 w 2050"/>
                <a:gd name="T11" fmla="*/ 970 h 988"/>
                <a:gd name="T12" fmla="*/ 966 w 2050"/>
                <a:gd name="T13" fmla="*/ 973 h 988"/>
                <a:gd name="T14" fmla="*/ 637 w 2050"/>
                <a:gd name="T15" fmla="*/ 817 h 988"/>
                <a:gd name="T16" fmla="*/ 573 w 2050"/>
                <a:gd name="T17" fmla="*/ 784 h 988"/>
                <a:gd name="T18" fmla="*/ 579 w 2050"/>
                <a:gd name="T19" fmla="*/ 763 h 988"/>
                <a:gd name="T20" fmla="*/ 972 w 2050"/>
                <a:gd name="T21" fmla="*/ 559 h 988"/>
                <a:gd name="T22" fmla="*/ 1099 w 2050"/>
                <a:gd name="T23" fmla="*/ 550 h 988"/>
                <a:gd name="T24" fmla="*/ 1138 w 2050"/>
                <a:gd name="T25" fmla="*/ 500 h 988"/>
                <a:gd name="T26" fmla="*/ 1110 w 2050"/>
                <a:gd name="T27" fmla="*/ 448 h 988"/>
                <a:gd name="T28" fmla="*/ 996 w 2050"/>
                <a:gd name="T29" fmla="*/ 427 h 988"/>
                <a:gd name="T30" fmla="*/ 922 w 2050"/>
                <a:gd name="T31" fmla="*/ 466 h 988"/>
                <a:gd name="T32" fmla="*/ 916 w 2050"/>
                <a:gd name="T33" fmla="*/ 516 h 988"/>
                <a:gd name="T34" fmla="*/ 521 w 2050"/>
                <a:gd name="T35" fmla="*/ 721 h 988"/>
                <a:gd name="T36" fmla="*/ 500 w 2050"/>
                <a:gd name="T37" fmla="*/ 749 h 988"/>
                <a:gd name="T38" fmla="*/ 269 w 2050"/>
                <a:gd name="T39" fmla="*/ 641 h 988"/>
                <a:gd name="T40" fmla="*/ 28 w 2050"/>
                <a:gd name="T41" fmla="*/ 526 h 988"/>
                <a:gd name="T42" fmla="*/ 1 w 2050"/>
                <a:gd name="T43" fmla="*/ 493 h 988"/>
                <a:gd name="T44" fmla="*/ 31 w 2050"/>
                <a:gd name="T45" fmla="*/ 463 h 988"/>
                <a:gd name="T46" fmla="*/ 944 w 2050"/>
                <a:gd name="T47" fmla="*/ 2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0" h="988">
                  <a:moveTo>
                    <a:pt x="944" y="28"/>
                  </a:moveTo>
                  <a:cubicBezTo>
                    <a:pt x="992" y="1"/>
                    <a:pt x="1053" y="0"/>
                    <a:pt x="1101" y="25"/>
                  </a:cubicBezTo>
                  <a:cubicBezTo>
                    <a:pt x="1408" y="172"/>
                    <a:pt x="1715" y="318"/>
                    <a:pt x="2021" y="464"/>
                  </a:cubicBezTo>
                  <a:cubicBezTo>
                    <a:pt x="2035" y="470"/>
                    <a:pt x="2050" y="481"/>
                    <a:pt x="2049" y="497"/>
                  </a:cubicBezTo>
                  <a:cubicBezTo>
                    <a:pt x="2047" y="512"/>
                    <a:pt x="2034" y="521"/>
                    <a:pt x="2022" y="526"/>
                  </a:cubicBezTo>
                  <a:cubicBezTo>
                    <a:pt x="1711" y="674"/>
                    <a:pt x="1400" y="822"/>
                    <a:pt x="1090" y="970"/>
                  </a:cubicBezTo>
                  <a:cubicBezTo>
                    <a:pt x="1051" y="988"/>
                    <a:pt x="1005" y="988"/>
                    <a:pt x="966" y="973"/>
                  </a:cubicBezTo>
                  <a:cubicBezTo>
                    <a:pt x="856" y="921"/>
                    <a:pt x="747" y="869"/>
                    <a:pt x="637" y="817"/>
                  </a:cubicBezTo>
                  <a:cubicBezTo>
                    <a:pt x="616" y="806"/>
                    <a:pt x="594" y="797"/>
                    <a:pt x="573" y="784"/>
                  </a:cubicBezTo>
                  <a:cubicBezTo>
                    <a:pt x="567" y="777"/>
                    <a:pt x="570" y="766"/>
                    <a:pt x="579" y="763"/>
                  </a:cubicBezTo>
                  <a:cubicBezTo>
                    <a:pt x="710" y="695"/>
                    <a:pt x="841" y="627"/>
                    <a:pt x="972" y="559"/>
                  </a:cubicBezTo>
                  <a:cubicBezTo>
                    <a:pt x="1013" y="572"/>
                    <a:pt x="1060" y="570"/>
                    <a:pt x="1099" y="550"/>
                  </a:cubicBezTo>
                  <a:cubicBezTo>
                    <a:pt x="1118" y="540"/>
                    <a:pt x="1136" y="523"/>
                    <a:pt x="1138" y="500"/>
                  </a:cubicBezTo>
                  <a:cubicBezTo>
                    <a:pt x="1141" y="479"/>
                    <a:pt x="1126" y="460"/>
                    <a:pt x="1110" y="448"/>
                  </a:cubicBezTo>
                  <a:cubicBezTo>
                    <a:pt x="1077" y="426"/>
                    <a:pt x="1035" y="421"/>
                    <a:pt x="996" y="427"/>
                  </a:cubicBezTo>
                  <a:cubicBezTo>
                    <a:pt x="968" y="432"/>
                    <a:pt x="940" y="443"/>
                    <a:pt x="922" y="466"/>
                  </a:cubicBezTo>
                  <a:cubicBezTo>
                    <a:pt x="911" y="480"/>
                    <a:pt x="908" y="499"/>
                    <a:pt x="916" y="516"/>
                  </a:cubicBezTo>
                  <a:cubicBezTo>
                    <a:pt x="784" y="584"/>
                    <a:pt x="652" y="652"/>
                    <a:pt x="521" y="721"/>
                  </a:cubicBezTo>
                  <a:cubicBezTo>
                    <a:pt x="509" y="725"/>
                    <a:pt x="500" y="736"/>
                    <a:pt x="500" y="749"/>
                  </a:cubicBezTo>
                  <a:cubicBezTo>
                    <a:pt x="422" y="715"/>
                    <a:pt x="346" y="677"/>
                    <a:pt x="269" y="641"/>
                  </a:cubicBezTo>
                  <a:cubicBezTo>
                    <a:pt x="189" y="602"/>
                    <a:pt x="108" y="564"/>
                    <a:pt x="28" y="526"/>
                  </a:cubicBezTo>
                  <a:cubicBezTo>
                    <a:pt x="15" y="520"/>
                    <a:pt x="0" y="509"/>
                    <a:pt x="1" y="493"/>
                  </a:cubicBezTo>
                  <a:cubicBezTo>
                    <a:pt x="3" y="478"/>
                    <a:pt x="18" y="469"/>
                    <a:pt x="31" y="463"/>
                  </a:cubicBezTo>
                  <a:cubicBezTo>
                    <a:pt x="335" y="318"/>
                    <a:pt x="640" y="173"/>
                    <a:pt x="944" y="2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7" name="Freeform 28"/>
            <p:cNvSpPr/>
            <p:nvPr/>
          </p:nvSpPr>
          <p:spPr bwMode="auto">
            <a:xfrm>
              <a:off x="2773363" y="2760663"/>
              <a:ext cx="236538" cy="971550"/>
            </a:xfrm>
            <a:custGeom>
              <a:avLst/>
              <a:gdLst>
                <a:gd name="T0" fmla="*/ 0 w 87"/>
                <a:gd name="T1" fmla="*/ 0 h 359"/>
                <a:gd name="T2" fmla="*/ 87 w 87"/>
                <a:gd name="T3" fmla="*/ 42 h 359"/>
                <a:gd name="T4" fmla="*/ 48 w 87"/>
                <a:gd name="T5" fmla="*/ 359 h 359"/>
                <a:gd name="T6" fmla="*/ 0 w 87"/>
                <a:gd name="T7" fmla="*/ 252 h 359"/>
                <a:gd name="T8" fmla="*/ 0 w 87"/>
                <a:gd name="T9" fmla="*/ 0 h 359"/>
              </a:gdLst>
              <a:ahLst/>
              <a:cxnLst>
                <a:cxn ang="0">
                  <a:pos x="T0" y="T1"/>
                </a:cxn>
                <a:cxn ang="0">
                  <a:pos x="T2" y="T3"/>
                </a:cxn>
                <a:cxn ang="0">
                  <a:pos x="T4" y="T5"/>
                </a:cxn>
                <a:cxn ang="0">
                  <a:pos x="T6" y="T7"/>
                </a:cxn>
                <a:cxn ang="0">
                  <a:pos x="T8" y="T9"/>
                </a:cxn>
              </a:cxnLst>
              <a:rect l="0" t="0" r="r" b="b"/>
              <a:pathLst>
                <a:path w="87" h="359">
                  <a:moveTo>
                    <a:pt x="0" y="0"/>
                  </a:moveTo>
                  <a:cubicBezTo>
                    <a:pt x="29" y="14"/>
                    <a:pt x="58" y="28"/>
                    <a:pt x="87" y="42"/>
                  </a:cubicBezTo>
                  <a:cubicBezTo>
                    <a:pt x="74" y="148"/>
                    <a:pt x="61" y="253"/>
                    <a:pt x="48" y="359"/>
                  </a:cubicBezTo>
                  <a:cubicBezTo>
                    <a:pt x="23" y="328"/>
                    <a:pt x="0" y="293"/>
                    <a:pt x="0" y="252"/>
                  </a:cubicBezTo>
                  <a:cubicBezTo>
                    <a:pt x="1" y="168"/>
                    <a:pt x="0" y="84"/>
                    <a:pt x="0" y="0"/>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9" name="Freeform 29"/>
            <p:cNvSpPr/>
            <p:nvPr/>
          </p:nvSpPr>
          <p:spPr bwMode="auto">
            <a:xfrm>
              <a:off x="3363913" y="2768600"/>
              <a:ext cx="2900363" cy="1693863"/>
            </a:xfrm>
            <a:custGeom>
              <a:avLst/>
              <a:gdLst>
                <a:gd name="T0" fmla="*/ 496 w 1067"/>
                <a:gd name="T1" fmla="*/ 275 h 625"/>
                <a:gd name="T2" fmla="*/ 1067 w 1067"/>
                <a:gd name="T3" fmla="*/ 0 h 625"/>
                <a:gd name="T4" fmla="*/ 1067 w 1067"/>
                <a:gd name="T5" fmla="*/ 253 h 625"/>
                <a:gd name="T6" fmla="*/ 1022 w 1067"/>
                <a:gd name="T7" fmla="*/ 353 h 625"/>
                <a:gd name="T8" fmla="*/ 871 w 1067"/>
                <a:gd name="T9" fmla="*/ 479 h 625"/>
                <a:gd name="T10" fmla="*/ 285 w 1067"/>
                <a:gd name="T11" fmla="*/ 591 h 625"/>
                <a:gd name="T12" fmla="*/ 52 w 1067"/>
                <a:gd name="T13" fmla="*/ 518 h 625"/>
                <a:gd name="T14" fmla="*/ 0 w 1067"/>
                <a:gd name="T15" fmla="*/ 101 h 625"/>
                <a:gd name="T16" fmla="*/ 356 w 1067"/>
                <a:gd name="T17" fmla="*/ 273 h 625"/>
                <a:gd name="T18" fmla="*/ 496 w 1067"/>
                <a:gd name="T19" fmla="*/ 27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7" h="625">
                  <a:moveTo>
                    <a:pt x="496" y="275"/>
                  </a:moveTo>
                  <a:cubicBezTo>
                    <a:pt x="686" y="184"/>
                    <a:pt x="876" y="92"/>
                    <a:pt x="1067" y="0"/>
                  </a:cubicBezTo>
                  <a:cubicBezTo>
                    <a:pt x="1066" y="85"/>
                    <a:pt x="1067" y="169"/>
                    <a:pt x="1067" y="253"/>
                  </a:cubicBezTo>
                  <a:cubicBezTo>
                    <a:pt x="1065" y="291"/>
                    <a:pt x="1044" y="324"/>
                    <a:pt x="1022" y="353"/>
                  </a:cubicBezTo>
                  <a:cubicBezTo>
                    <a:pt x="980" y="404"/>
                    <a:pt x="927" y="445"/>
                    <a:pt x="871" y="479"/>
                  </a:cubicBezTo>
                  <a:cubicBezTo>
                    <a:pt x="697" y="583"/>
                    <a:pt x="486" y="625"/>
                    <a:pt x="285" y="591"/>
                  </a:cubicBezTo>
                  <a:cubicBezTo>
                    <a:pt x="204" y="578"/>
                    <a:pt x="126" y="552"/>
                    <a:pt x="52" y="518"/>
                  </a:cubicBezTo>
                  <a:cubicBezTo>
                    <a:pt x="34" y="379"/>
                    <a:pt x="17" y="240"/>
                    <a:pt x="0" y="101"/>
                  </a:cubicBezTo>
                  <a:cubicBezTo>
                    <a:pt x="118" y="159"/>
                    <a:pt x="238" y="216"/>
                    <a:pt x="356" y="273"/>
                  </a:cubicBezTo>
                  <a:cubicBezTo>
                    <a:pt x="400" y="295"/>
                    <a:pt x="452" y="297"/>
                    <a:pt x="496" y="275"/>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23" name="Freeform 30"/>
            <p:cNvSpPr/>
            <p:nvPr/>
          </p:nvSpPr>
          <p:spPr bwMode="auto">
            <a:xfrm>
              <a:off x="2974975" y="2955925"/>
              <a:ext cx="404813" cy="1728788"/>
            </a:xfrm>
            <a:custGeom>
              <a:avLst/>
              <a:gdLst>
                <a:gd name="T0" fmla="*/ 0 w 149"/>
                <a:gd name="T1" fmla="*/ 568 h 638"/>
                <a:gd name="T2" fmla="*/ 74 w 149"/>
                <a:gd name="T3" fmla="*/ 0 h 638"/>
                <a:gd name="T4" fmla="*/ 145 w 149"/>
                <a:gd name="T5" fmla="*/ 538 h 638"/>
                <a:gd name="T6" fmla="*/ 149 w 149"/>
                <a:gd name="T7" fmla="*/ 572 h 638"/>
                <a:gd name="T8" fmla="*/ 101 w 149"/>
                <a:gd name="T9" fmla="*/ 629 h 638"/>
                <a:gd name="T10" fmla="*/ 27 w 149"/>
                <a:gd name="T11" fmla="*/ 617 h 638"/>
                <a:gd name="T12" fmla="*/ 0 w 149"/>
                <a:gd name="T13" fmla="*/ 568 h 638"/>
              </a:gdLst>
              <a:ahLst/>
              <a:cxnLst>
                <a:cxn ang="0">
                  <a:pos x="T0" y="T1"/>
                </a:cxn>
                <a:cxn ang="0">
                  <a:pos x="T2" y="T3"/>
                </a:cxn>
                <a:cxn ang="0">
                  <a:pos x="T4" y="T5"/>
                </a:cxn>
                <a:cxn ang="0">
                  <a:pos x="T6" y="T7"/>
                </a:cxn>
                <a:cxn ang="0">
                  <a:pos x="T8" y="T9"/>
                </a:cxn>
                <a:cxn ang="0">
                  <a:pos x="T10" y="T11"/>
                </a:cxn>
                <a:cxn ang="0">
                  <a:pos x="T12" y="T13"/>
                </a:cxn>
              </a:cxnLst>
              <a:rect l="0" t="0" r="r" b="b"/>
              <a:pathLst>
                <a:path w="149" h="638">
                  <a:moveTo>
                    <a:pt x="0" y="568"/>
                  </a:moveTo>
                  <a:cubicBezTo>
                    <a:pt x="24" y="379"/>
                    <a:pt x="49" y="190"/>
                    <a:pt x="74" y="0"/>
                  </a:cubicBezTo>
                  <a:cubicBezTo>
                    <a:pt x="98" y="180"/>
                    <a:pt x="121" y="359"/>
                    <a:pt x="145" y="538"/>
                  </a:cubicBezTo>
                  <a:cubicBezTo>
                    <a:pt x="146" y="549"/>
                    <a:pt x="148" y="560"/>
                    <a:pt x="149" y="572"/>
                  </a:cubicBezTo>
                  <a:cubicBezTo>
                    <a:pt x="142" y="596"/>
                    <a:pt x="126" y="620"/>
                    <a:pt x="101" y="629"/>
                  </a:cubicBezTo>
                  <a:cubicBezTo>
                    <a:pt x="77" y="638"/>
                    <a:pt x="47" y="635"/>
                    <a:pt x="27" y="617"/>
                  </a:cubicBezTo>
                  <a:cubicBezTo>
                    <a:pt x="13" y="605"/>
                    <a:pt x="2" y="587"/>
                    <a:pt x="0" y="56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grpSp>
      <p:sp>
        <p:nvSpPr>
          <p:cNvPr id="10" name="文本框 9"/>
          <p:cNvSpPr txBox="1"/>
          <p:nvPr/>
        </p:nvSpPr>
        <p:spPr>
          <a:xfrm>
            <a:off x="668210" y="302224"/>
            <a:ext cx="4959929"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选题的背景与意义</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37121" y="642542"/>
            <a:ext cx="5022106" cy="276999"/>
          </a:xfrm>
          <a:prstGeom prst="snip1Rect">
            <a:avLst>
              <a:gd name="adj" fmla="val 0"/>
            </a:avLst>
          </a:prstGeom>
          <a:noFill/>
          <a:ln w="28575">
            <a:noFill/>
          </a:ln>
        </p:spPr>
        <p:txBody>
          <a:bodyPr wrap="square" rtlCol="0">
            <a:spAutoFit/>
          </a:bodyPr>
          <a:lstStyle/>
          <a:p>
            <a:pPr algn="ctr"/>
            <a:r>
              <a:rPr lang="en-US" altLang="zh-CN" sz="12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 Background And Significance</a:t>
            </a:r>
            <a:endParaRPr lang="zh-CN" altLang="en-US" sz="1200" dirty="0">
              <a:ln>
                <a:solidFill>
                  <a:srgbClr val="00762F"/>
                </a:solidFill>
              </a:ln>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grpSp>
        <p:nvGrpSpPr>
          <p:cNvPr id="5" name="组合 4"/>
          <p:cNvGrpSpPr/>
          <p:nvPr/>
        </p:nvGrpSpPr>
        <p:grpSpPr>
          <a:xfrm>
            <a:off x="995340" y="1988348"/>
            <a:ext cx="10152726" cy="4142038"/>
            <a:chOff x="995340" y="1988348"/>
            <a:chExt cx="10152726" cy="4142038"/>
          </a:xfrm>
        </p:grpSpPr>
        <p:sp>
          <p:nvSpPr>
            <p:cNvPr id="36" name="Shape 3339"/>
            <p:cNvSpPr/>
            <p:nvPr/>
          </p:nvSpPr>
          <p:spPr>
            <a:xfrm>
              <a:off x="2903085" y="2162544"/>
              <a:ext cx="1385881" cy="13966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963" y="21600"/>
                    <a:pt x="5963" y="21600"/>
                    <a:pt x="5963" y="21600"/>
                  </a:cubicBezTo>
                  <a:cubicBezTo>
                    <a:pt x="6891" y="19098"/>
                    <a:pt x="11529" y="11459"/>
                    <a:pt x="12721" y="9351"/>
                  </a:cubicBezTo>
                  <a:cubicBezTo>
                    <a:pt x="16697" y="2107"/>
                    <a:pt x="21600" y="0"/>
                    <a:pt x="21600" y="0"/>
                  </a:cubicBezTo>
                  <a:cubicBezTo>
                    <a:pt x="0" y="0"/>
                    <a:pt x="0" y="0"/>
                    <a:pt x="0" y="0"/>
                  </a:cubicBezTo>
                </a:path>
              </a:pathLst>
            </a:custGeom>
            <a:solidFill>
              <a:srgbClr val="17171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lvl="0" defTabSz="457200">
                <a:buClrTx/>
                <a:defRPr sz="1200">
                  <a:uFillTx/>
                  <a:latin typeface="Helvetica" panose="020B0604020202030204"/>
                  <a:ea typeface="Helvetica" panose="020B0604020202030204"/>
                  <a:cs typeface="Helvetica" panose="020B0604020202030204"/>
                  <a:sym typeface="Helvetica" panose="020B0604020202030204"/>
                </a:defRPr>
              </a:pPr>
              <a:endParaRPr/>
            </a:p>
          </p:txBody>
        </p:sp>
        <p:sp>
          <p:nvSpPr>
            <p:cNvPr id="49" name="Shape 3340"/>
            <p:cNvSpPr/>
            <p:nvPr/>
          </p:nvSpPr>
          <p:spPr>
            <a:xfrm>
              <a:off x="2111664" y="2681802"/>
              <a:ext cx="3347524" cy="1088651"/>
            </a:xfrm>
            <a:custGeom>
              <a:avLst/>
              <a:gdLst/>
              <a:ahLst/>
              <a:cxnLst>
                <a:cxn ang="0">
                  <a:pos x="wd2" y="hd2"/>
                </a:cxn>
                <a:cxn ang="5400000">
                  <a:pos x="wd2" y="hd2"/>
                </a:cxn>
                <a:cxn ang="10800000">
                  <a:pos x="wd2" y="hd2"/>
                </a:cxn>
                <a:cxn ang="16200000">
                  <a:pos x="wd2" y="hd2"/>
                </a:cxn>
              </a:cxnLst>
              <a:rect l="0" t="0" r="r" b="b"/>
              <a:pathLst>
                <a:path w="21600" h="21600" extrusionOk="0">
                  <a:moveTo>
                    <a:pt x="3457" y="0"/>
                  </a:moveTo>
                  <a:cubicBezTo>
                    <a:pt x="3765" y="0"/>
                    <a:pt x="8918" y="0"/>
                    <a:pt x="12739" y="0"/>
                  </a:cubicBezTo>
                  <a:lnTo>
                    <a:pt x="12920" y="0"/>
                  </a:lnTo>
                  <a:lnTo>
                    <a:pt x="13839" y="0"/>
                  </a:lnTo>
                  <a:lnTo>
                    <a:pt x="14823" y="0"/>
                  </a:lnTo>
                  <a:lnTo>
                    <a:pt x="15652" y="0"/>
                  </a:lnTo>
                  <a:lnTo>
                    <a:pt x="16290" y="0"/>
                  </a:lnTo>
                  <a:lnTo>
                    <a:pt x="16700" y="0"/>
                  </a:lnTo>
                  <a:lnTo>
                    <a:pt x="16845" y="0"/>
                  </a:lnTo>
                  <a:lnTo>
                    <a:pt x="21600" y="0"/>
                  </a:lnTo>
                  <a:lnTo>
                    <a:pt x="21600" y="13857"/>
                  </a:lnTo>
                  <a:lnTo>
                    <a:pt x="12920" y="13857"/>
                  </a:lnTo>
                  <a:lnTo>
                    <a:pt x="12920" y="13656"/>
                  </a:lnTo>
                  <a:lnTo>
                    <a:pt x="12455" y="16538"/>
                  </a:lnTo>
                  <a:cubicBezTo>
                    <a:pt x="11962" y="20250"/>
                    <a:pt x="494" y="17381"/>
                    <a:pt x="0" y="21600"/>
                  </a:cubicBezTo>
                  <a:cubicBezTo>
                    <a:pt x="0" y="21600"/>
                    <a:pt x="0" y="21600"/>
                    <a:pt x="2798" y="1013"/>
                  </a:cubicBezTo>
                  <a:cubicBezTo>
                    <a:pt x="2798" y="1013"/>
                    <a:pt x="2963" y="0"/>
                    <a:pt x="3457" y="0"/>
                  </a:cubicBezTo>
                  <a:close/>
                </a:path>
              </a:pathLst>
            </a:custGeom>
            <a:solidFill>
              <a:srgbClr val="262626"/>
            </a:solidFill>
            <a:ln>
              <a:noFill/>
            </a:ln>
          </p:spPr>
          <p:style>
            <a:lnRef idx="2">
              <a:schemeClr val="accent2">
                <a:shade val="50000"/>
              </a:schemeClr>
            </a:lnRef>
            <a:fillRef idx="1">
              <a:schemeClr val="accent2"/>
            </a:fillRef>
            <a:effectRef idx="0">
              <a:schemeClr val="accent2"/>
            </a:effectRef>
            <a:fontRef idx="minor">
              <a:schemeClr val="lt1"/>
            </a:fontRef>
          </p:style>
          <p:txBody>
            <a:bodyPr lIns="0" tIns="0" rIns="0" bIns="0"/>
            <a:lstStyle/>
            <a:p>
              <a:pPr lvl="0" defTabSz="457200">
                <a:buClrTx/>
                <a:defRPr sz="1200">
                  <a:uFillTx/>
                  <a:latin typeface="Helvetica" panose="020B0604020202030204"/>
                  <a:ea typeface="Helvetica" panose="020B0604020202030204"/>
                  <a:cs typeface="Helvetica" panose="020B0604020202030204"/>
                  <a:sym typeface="Helvetica" panose="020B0604020202030204"/>
                </a:defRPr>
              </a:pPr>
              <a:endParaRPr/>
            </a:p>
          </p:txBody>
        </p:sp>
        <p:sp>
          <p:nvSpPr>
            <p:cNvPr id="50" name="Shape 3341"/>
            <p:cNvSpPr/>
            <p:nvPr/>
          </p:nvSpPr>
          <p:spPr>
            <a:xfrm>
              <a:off x="1692679" y="3380194"/>
              <a:ext cx="3405612" cy="1081487"/>
            </a:xfrm>
            <a:custGeom>
              <a:avLst/>
              <a:gdLst/>
              <a:ahLst/>
              <a:cxnLst>
                <a:cxn ang="0">
                  <a:pos x="wd2" y="hd2"/>
                </a:cxn>
                <a:cxn ang="5400000">
                  <a:pos x="wd2" y="hd2"/>
                </a:cxn>
                <a:cxn ang="10800000">
                  <a:pos x="wd2" y="hd2"/>
                </a:cxn>
                <a:cxn ang="16200000">
                  <a:pos x="wd2" y="hd2"/>
                </a:cxn>
              </a:cxnLst>
              <a:rect l="0" t="0" r="r" b="b"/>
              <a:pathLst>
                <a:path w="21600" h="21600" extrusionOk="0">
                  <a:moveTo>
                    <a:pt x="2754" y="1020"/>
                  </a:moveTo>
                  <a:cubicBezTo>
                    <a:pt x="0" y="21600"/>
                    <a:pt x="0" y="21600"/>
                    <a:pt x="0" y="21600"/>
                  </a:cubicBezTo>
                  <a:cubicBezTo>
                    <a:pt x="486" y="17348"/>
                    <a:pt x="16794" y="20239"/>
                    <a:pt x="17280" y="16668"/>
                  </a:cubicBezTo>
                  <a:cubicBezTo>
                    <a:pt x="18738" y="5953"/>
                    <a:pt x="21600" y="0"/>
                    <a:pt x="21600" y="0"/>
                  </a:cubicBezTo>
                  <a:cubicBezTo>
                    <a:pt x="21600" y="0"/>
                    <a:pt x="3888" y="0"/>
                    <a:pt x="3402" y="0"/>
                  </a:cubicBezTo>
                  <a:cubicBezTo>
                    <a:pt x="2862" y="0"/>
                    <a:pt x="2754" y="1020"/>
                    <a:pt x="2754" y="1020"/>
                  </a:cubicBezTo>
                  <a:close/>
                </a:path>
              </a:pathLst>
            </a:custGeom>
            <a:solidFill>
              <a:srgbClr val="404040"/>
            </a:solidFill>
            <a:ln>
              <a:noFill/>
            </a:ln>
          </p:spPr>
          <p:style>
            <a:lnRef idx="2">
              <a:schemeClr val="accent3">
                <a:shade val="50000"/>
              </a:schemeClr>
            </a:lnRef>
            <a:fillRef idx="1">
              <a:schemeClr val="accent3"/>
            </a:fillRef>
            <a:effectRef idx="0">
              <a:schemeClr val="accent3"/>
            </a:effectRef>
            <a:fontRef idx="minor">
              <a:schemeClr val="lt1"/>
            </a:fontRef>
          </p:style>
          <p:txBody>
            <a:bodyPr lIns="0" tIns="0" rIns="0" bIns="0"/>
            <a:lstStyle/>
            <a:p>
              <a:pPr lvl="0" defTabSz="457200">
                <a:buClrTx/>
                <a:defRPr sz="1200">
                  <a:uFillTx/>
                  <a:latin typeface="Helvetica" panose="020B0604020202030204"/>
                  <a:ea typeface="Helvetica" panose="020B0604020202030204"/>
                  <a:cs typeface="Helvetica" panose="020B0604020202030204"/>
                  <a:sym typeface="Helvetica" panose="020B0604020202030204"/>
                </a:defRPr>
              </a:pPr>
              <a:endParaRPr/>
            </a:p>
          </p:txBody>
        </p:sp>
        <p:sp>
          <p:nvSpPr>
            <p:cNvPr id="51" name="Shape 3342"/>
            <p:cNvSpPr/>
            <p:nvPr/>
          </p:nvSpPr>
          <p:spPr>
            <a:xfrm>
              <a:off x="1284436" y="4103048"/>
              <a:ext cx="4733860" cy="1099834"/>
            </a:xfrm>
            <a:custGeom>
              <a:avLst/>
              <a:gdLst/>
              <a:ahLst/>
              <a:cxnLst>
                <a:cxn ang="0">
                  <a:pos x="wd2" y="hd2"/>
                </a:cxn>
                <a:cxn ang="5400000">
                  <a:pos x="wd2" y="hd2"/>
                </a:cxn>
                <a:cxn ang="10800000">
                  <a:pos x="wd2" y="hd2"/>
                </a:cxn>
                <a:cxn ang="16200000">
                  <a:pos x="wd2" y="hd2"/>
                </a:cxn>
              </a:cxnLst>
              <a:rect l="0" t="0" r="r" b="b"/>
              <a:pathLst>
                <a:path w="21600" h="21600" extrusionOk="0">
                  <a:moveTo>
                    <a:pt x="15654" y="0"/>
                  </a:moveTo>
                  <a:lnTo>
                    <a:pt x="21600" y="0"/>
                  </a:lnTo>
                  <a:lnTo>
                    <a:pt x="21600" y="13582"/>
                  </a:lnTo>
                  <a:lnTo>
                    <a:pt x="16224" y="13582"/>
                  </a:lnTo>
                  <a:lnTo>
                    <a:pt x="15881" y="16573"/>
                  </a:lnTo>
                  <a:cubicBezTo>
                    <a:pt x="15531" y="20259"/>
                    <a:pt x="349" y="17410"/>
                    <a:pt x="0" y="21600"/>
                  </a:cubicBezTo>
                  <a:cubicBezTo>
                    <a:pt x="0" y="21600"/>
                    <a:pt x="0" y="21600"/>
                    <a:pt x="1980" y="1155"/>
                  </a:cubicBezTo>
                  <a:cubicBezTo>
                    <a:pt x="1980" y="1155"/>
                    <a:pt x="2058" y="149"/>
                    <a:pt x="2446" y="149"/>
                  </a:cubicBezTo>
                  <a:cubicBezTo>
                    <a:pt x="2686" y="149"/>
                    <a:pt x="10415" y="149"/>
                    <a:pt x="15221" y="149"/>
                  </a:cubicBezTo>
                  <a:lnTo>
                    <a:pt x="15654" y="149"/>
                  </a:lnTo>
                  <a:lnTo>
                    <a:pt x="15654" y="0"/>
                  </a:lnTo>
                  <a:close/>
                </a:path>
              </a:pathLst>
            </a:custGeom>
            <a:solidFill>
              <a:srgbClr val="7E7E7E"/>
            </a:solidFill>
            <a:ln>
              <a:noFill/>
            </a:ln>
          </p:spPr>
          <p:style>
            <a:lnRef idx="2">
              <a:schemeClr val="accent4">
                <a:shade val="50000"/>
              </a:schemeClr>
            </a:lnRef>
            <a:fillRef idx="1">
              <a:schemeClr val="accent4"/>
            </a:fillRef>
            <a:effectRef idx="0">
              <a:schemeClr val="accent4"/>
            </a:effectRef>
            <a:fontRef idx="minor">
              <a:schemeClr val="lt1"/>
            </a:fontRef>
          </p:style>
          <p:txBody>
            <a:bodyPr lIns="0" tIns="0" rIns="0" bIns="0"/>
            <a:lstStyle/>
            <a:p>
              <a:pPr lvl="0" defTabSz="457200">
                <a:buClrTx/>
                <a:defRPr sz="1200">
                  <a:uFillTx/>
                  <a:latin typeface="Helvetica" panose="020B0604020202030204"/>
                  <a:ea typeface="Helvetica" panose="020B0604020202030204"/>
                  <a:cs typeface="Helvetica" panose="020B0604020202030204"/>
                  <a:sym typeface="Helvetica" panose="020B0604020202030204"/>
                </a:defRPr>
              </a:pPr>
              <a:endParaRPr/>
            </a:p>
          </p:txBody>
        </p:sp>
        <p:sp>
          <p:nvSpPr>
            <p:cNvPr id="52" name="Shape 3343"/>
            <p:cNvSpPr/>
            <p:nvPr/>
          </p:nvSpPr>
          <p:spPr>
            <a:xfrm>
              <a:off x="1037340" y="4794642"/>
              <a:ext cx="4723450" cy="780677"/>
            </a:xfrm>
            <a:custGeom>
              <a:avLst/>
              <a:gdLst/>
              <a:ahLst/>
              <a:cxnLst>
                <a:cxn ang="0">
                  <a:pos x="wd2" y="hd2"/>
                </a:cxn>
                <a:cxn ang="5400000">
                  <a:pos x="wd2" y="hd2"/>
                </a:cxn>
                <a:cxn ang="10800000">
                  <a:pos x="wd2" y="hd2"/>
                </a:cxn>
                <a:cxn ang="16200000">
                  <a:pos x="wd2" y="hd2"/>
                </a:cxn>
              </a:cxnLst>
              <a:rect l="0" t="0" r="r" b="b"/>
              <a:pathLst>
                <a:path w="21600" h="21600" extrusionOk="0">
                  <a:moveTo>
                    <a:pt x="1790" y="0"/>
                  </a:moveTo>
                  <a:cubicBezTo>
                    <a:pt x="1401" y="0"/>
                    <a:pt x="1323" y="1409"/>
                    <a:pt x="1323" y="1409"/>
                  </a:cubicBezTo>
                  <a:cubicBezTo>
                    <a:pt x="0" y="19722"/>
                    <a:pt x="0" y="19722"/>
                    <a:pt x="0" y="19722"/>
                  </a:cubicBezTo>
                  <a:cubicBezTo>
                    <a:pt x="156" y="16904"/>
                    <a:pt x="5877" y="19722"/>
                    <a:pt x="9263" y="21600"/>
                  </a:cubicBezTo>
                  <a:cubicBezTo>
                    <a:pt x="18603" y="21600"/>
                    <a:pt x="18603" y="21600"/>
                    <a:pt x="18603" y="21600"/>
                  </a:cubicBezTo>
                  <a:cubicBezTo>
                    <a:pt x="19654" y="7748"/>
                    <a:pt x="21600" y="0"/>
                    <a:pt x="21600" y="0"/>
                  </a:cubicBezTo>
                  <a:cubicBezTo>
                    <a:pt x="21600" y="0"/>
                    <a:pt x="2141" y="0"/>
                    <a:pt x="1790" y="0"/>
                  </a:cubicBezTo>
                  <a:close/>
                </a:path>
              </a:pathLst>
            </a:custGeom>
            <a:solidFill>
              <a:srgbClr val="A6A6A6"/>
            </a:solidFill>
            <a:ln>
              <a:noFill/>
            </a:ln>
          </p:spPr>
          <p:style>
            <a:lnRef idx="2">
              <a:schemeClr val="accent5">
                <a:shade val="50000"/>
              </a:schemeClr>
            </a:lnRef>
            <a:fillRef idx="1">
              <a:schemeClr val="accent5"/>
            </a:fillRef>
            <a:effectRef idx="0">
              <a:schemeClr val="accent5"/>
            </a:effectRef>
            <a:fontRef idx="minor">
              <a:schemeClr val="lt1"/>
            </a:fontRef>
          </p:style>
          <p:txBody>
            <a:bodyPr lIns="0" tIns="0" rIns="0" bIns="0"/>
            <a:lstStyle/>
            <a:p>
              <a:pPr lvl="0" defTabSz="457200">
                <a:buClrTx/>
                <a:defRPr sz="1200">
                  <a:uFillTx/>
                  <a:latin typeface="Helvetica" panose="020B0604020202030204"/>
                  <a:ea typeface="Helvetica" panose="020B0604020202030204"/>
                  <a:cs typeface="Helvetica" panose="020B0604020202030204"/>
                  <a:sym typeface="Helvetica" panose="020B0604020202030204"/>
                </a:defRPr>
              </a:pPr>
              <a:endParaRPr/>
            </a:p>
          </p:txBody>
        </p:sp>
        <p:sp>
          <p:nvSpPr>
            <p:cNvPr id="53" name="Shape 3344"/>
            <p:cNvSpPr/>
            <p:nvPr/>
          </p:nvSpPr>
          <p:spPr>
            <a:xfrm>
              <a:off x="3490383" y="3412343"/>
              <a:ext cx="1597164" cy="1"/>
            </a:xfrm>
            <a:custGeom>
              <a:avLst/>
              <a:gdLst/>
              <a:ahLst/>
              <a:cxnLst>
                <a:cxn ang="0">
                  <a:pos x="wd2" y="hd2"/>
                </a:cxn>
                <a:cxn ang="5400000">
                  <a:pos x="wd2" y="hd2"/>
                </a:cxn>
                <a:cxn ang="10800000">
                  <a:pos x="wd2" y="hd2"/>
                </a:cxn>
                <a:cxn ang="16200000">
                  <a:pos x="wd2" y="hd2"/>
                </a:cxn>
              </a:cxnLst>
              <a:rect l="0" t="0" r="r" b="b"/>
              <a:pathLst>
                <a:path w="21600" extrusionOk="0">
                  <a:moveTo>
                    <a:pt x="21485" y="0"/>
                  </a:moveTo>
                  <a:cubicBezTo>
                    <a:pt x="21600" y="0"/>
                    <a:pt x="21600" y="0"/>
                    <a:pt x="21600" y="0"/>
                  </a:cubicBezTo>
                  <a:cubicBezTo>
                    <a:pt x="0" y="0"/>
                    <a:pt x="0" y="0"/>
                    <a:pt x="0" y="0"/>
                  </a:cubicBezTo>
                  <a:lnTo>
                    <a:pt x="0" y="0"/>
                  </a:lnTo>
                  <a:lnTo>
                    <a:pt x="21485" y="0"/>
                  </a:lnTo>
                  <a:close/>
                </a:path>
              </a:pathLst>
            </a:custGeom>
            <a:ln>
              <a:round/>
            </a:ln>
          </p:spPr>
          <p:txBody>
            <a:bodyPr lIns="0" tIns="0" rIns="0" bIns="0"/>
            <a:lstStyle/>
            <a:p>
              <a:pPr lvl="0" defTabSz="457200">
                <a:buClrTx/>
                <a:defRPr sz="1200">
                  <a:uFillTx/>
                  <a:latin typeface="Helvetica" panose="020B0604020202030204"/>
                  <a:ea typeface="Helvetica" panose="020B0604020202030204"/>
                  <a:cs typeface="Helvetica" panose="020B0604020202030204"/>
                  <a:sym typeface="Helvetica" panose="020B0604020202030204"/>
                </a:defRPr>
              </a:pPr>
              <a:endParaRPr/>
            </a:p>
          </p:txBody>
        </p:sp>
        <p:sp>
          <p:nvSpPr>
            <p:cNvPr id="54" name="Shape 3345"/>
            <p:cNvSpPr/>
            <p:nvPr/>
          </p:nvSpPr>
          <p:spPr>
            <a:xfrm>
              <a:off x="4160045" y="4801803"/>
              <a:ext cx="1600746" cy="1"/>
            </a:xfrm>
            <a:custGeom>
              <a:avLst/>
              <a:gdLst/>
              <a:ahLst/>
              <a:cxnLst>
                <a:cxn ang="0">
                  <a:pos x="wd2" y="hd2"/>
                </a:cxn>
                <a:cxn ang="5400000">
                  <a:pos x="wd2" y="hd2"/>
                </a:cxn>
                <a:cxn ang="10800000">
                  <a:pos x="wd2" y="hd2"/>
                </a:cxn>
                <a:cxn ang="16200000">
                  <a:pos x="wd2" y="hd2"/>
                </a:cxn>
              </a:cxnLst>
              <a:rect l="0" t="0" r="r" b="b"/>
              <a:pathLst>
                <a:path w="21600" extrusionOk="0">
                  <a:moveTo>
                    <a:pt x="21485" y="0"/>
                  </a:moveTo>
                  <a:lnTo>
                    <a:pt x="21600" y="0"/>
                  </a:lnTo>
                  <a:cubicBezTo>
                    <a:pt x="0" y="0"/>
                    <a:pt x="0" y="0"/>
                    <a:pt x="0" y="0"/>
                  </a:cubicBezTo>
                  <a:lnTo>
                    <a:pt x="0" y="0"/>
                  </a:lnTo>
                  <a:lnTo>
                    <a:pt x="21485" y="0"/>
                  </a:lnTo>
                  <a:close/>
                </a:path>
              </a:pathLst>
            </a:custGeom>
            <a:ln>
              <a:round/>
            </a:ln>
          </p:spPr>
          <p:txBody>
            <a:bodyPr lIns="0" tIns="0" rIns="0" bIns="0"/>
            <a:lstStyle/>
            <a:p>
              <a:pPr lvl="0" defTabSz="457200">
                <a:buClrTx/>
                <a:defRPr sz="1200">
                  <a:uFillTx/>
                  <a:latin typeface="Helvetica" panose="020B0604020202030204"/>
                  <a:ea typeface="Helvetica" panose="020B0604020202030204"/>
                  <a:cs typeface="Helvetica" panose="020B0604020202030204"/>
                  <a:sym typeface="Helvetica" panose="020B0604020202030204"/>
                </a:defRPr>
              </a:pPr>
              <a:endParaRPr/>
            </a:p>
          </p:txBody>
        </p:sp>
        <p:sp>
          <p:nvSpPr>
            <p:cNvPr id="55" name="Shape 3346"/>
            <p:cNvSpPr/>
            <p:nvPr/>
          </p:nvSpPr>
          <p:spPr>
            <a:xfrm>
              <a:off x="2903085" y="2162544"/>
              <a:ext cx="1385881" cy="1"/>
            </a:xfrm>
            <a:custGeom>
              <a:avLst/>
              <a:gdLst/>
              <a:ahLst/>
              <a:cxnLst>
                <a:cxn ang="0">
                  <a:pos x="wd2" y="hd2"/>
                </a:cxn>
                <a:cxn ang="5400000">
                  <a:pos x="wd2" y="hd2"/>
                </a:cxn>
                <a:cxn ang="10800000">
                  <a:pos x="wd2" y="hd2"/>
                </a:cxn>
                <a:cxn ang="16200000">
                  <a:pos x="wd2" y="hd2"/>
                </a:cxn>
              </a:cxnLst>
              <a:rect l="0" t="0" r="r" b="b"/>
              <a:pathLst>
                <a:path w="21600" extrusionOk="0">
                  <a:moveTo>
                    <a:pt x="21467" y="0"/>
                  </a:moveTo>
                  <a:cubicBezTo>
                    <a:pt x="21600" y="0"/>
                    <a:pt x="21600" y="0"/>
                    <a:pt x="21600" y="0"/>
                  </a:cubicBezTo>
                  <a:cubicBezTo>
                    <a:pt x="0" y="0"/>
                    <a:pt x="0" y="0"/>
                    <a:pt x="0" y="0"/>
                  </a:cubicBezTo>
                  <a:lnTo>
                    <a:pt x="0" y="0"/>
                  </a:lnTo>
                  <a:lnTo>
                    <a:pt x="21467" y="0"/>
                  </a:lnTo>
                  <a:close/>
                </a:path>
              </a:pathLst>
            </a:custGeom>
            <a:ln>
              <a:round/>
            </a:ln>
          </p:spPr>
          <p:txBody>
            <a:bodyPr lIns="0" tIns="0" rIns="0" bIns="0"/>
            <a:lstStyle/>
            <a:p>
              <a:pPr lvl="0" defTabSz="457200">
                <a:buClrTx/>
                <a:defRPr sz="1200">
                  <a:uFillTx/>
                  <a:latin typeface="Helvetica" panose="020B0604020202030204"/>
                  <a:ea typeface="Helvetica" panose="020B0604020202030204"/>
                  <a:cs typeface="Helvetica" panose="020B0604020202030204"/>
                  <a:sym typeface="Helvetica" panose="020B0604020202030204"/>
                </a:defRPr>
              </a:pPr>
              <a:endParaRPr/>
            </a:p>
          </p:txBody>
        </p:sp>
        <p:sp>
          <p:nvSpPr>
            <p:cNvPr id="56" name="Shape 3347"/>
            <p:cNvSpPr/>
            <p:nvPr/>
          </p:nvSpPr>
          <p:spPr>
            <a:xfrm>
              <a:off x="3819842" y="4104930"/>
              <a:ext cx="2142334" cy="7163"/>
            </a:xfrm>
            <a:custGeom>
              <a:avLst/>
              <a:gdLst/>
              <a:ahLst/>
              <a:cxnLst>
                <a:cxn ang="0">
                  <a:pos x="wd2" y="hd2"/>
                </a:cxn>
                <a:cxn ang="5400000">
                  <a:pos x="wd2" y="hd2"/>
                </a:cxn>
                <a:cxn ang="10800000">
                  <a:pos x="wd2" y="hd2"/>
                </a:cxn>
                <a:cxn ang="16200000">
                  <a:pos x="wd2" y="hd2"/>
                </a:cxn>
              </a:cxnLst>
              <a:rect l="0" t="0" r="r" b="b"/>
              <a:pathLst>
                <a:path w="21600" h="21600" extrusionOk="0">
                  <a:moveTo>
                    <a:pt x="21485" y="21600"/>
                  </a:moveTo>
                  <a:cubicBezTo>
                    <a:pt x="21600" y="0"/>
                    <a:pt x="21600" y="0"/>
                    <a:pt x="21600" y="0"/>
                  </a:cubicBezTo>
                  <a:cubicBezTo>
                    <a:pt x="0" y="0"/>
                    <a:pt x="0" y="0"/>
                    <a:pt x="0" y="0"/>
                  </a:cubicBezTo>
                  <a:cubicBezTo>
                    <a:pt x="0" y="21600"/>
                    <a:pt x="0" y="21600"/>
                    <a:pt x="0" y="21600"/>
                  </a:cubicBezTo>
                  <a:lnTo>
                    <a:pt x="21485" y="21600"/>
                  </a:lnTo>
                  <a:close/>
                </a:path>
              </a:pathLst>
            </a:custGeom>
            <a:solidFill>
              <a:srgbClr val="FFFFFF">
                <a:alpha val="50000"/>
              </a:srgbClr>
            </a:solidFill>
            <a:ln>
              <a:round/>
            </a:ln>
          </p:spPr>
          <p:txBody>
            <a:bodyPr lIns="0" tIns="0" rIns="0" bIns="0"/>
            <a:lstStyle/>
            <a:p>
              <a:pPr lvl="0" defTabSz="457200">
                <a:buClrTx/>
                <a:defRPr sz="1200">
                  <a:uFillTx/>
                  <a:latin typeface="Helvetica" panose="020B0604020202030204"/>
                  <a:ea typeface="Helvetica" panose="020B0604020202030204"/>
                  <a:cs typeface="Helvetica" panose="020B0604020202030204"/>
                  <a:sym typeface="Helvetica" panose="020B0604020202030204"/>
                </a:defRPr>
              </a:pPr>
              <a:endParaRPr/>
            </a:p>
          </p:txBody>
        </p:sp>
        <p:sp>
          <p:nvSpPr>
            <p:cNvPr id="57" name="Shape 3348"/>
            <p:cNvSpPr/>
            <p:nvPr/>
          </p:nvSpPr>
          <p:spPr>
            <a:xfrm>
              <a:off x="3139437" y="2683447"/>
              <a:ext cx="2468788" cy="1074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0"/>
                    <a:pt x="0" y="0"/>
                    <a:pt x="0" y="0"/>
                  </a:cubicBezTo>
                  <a:cubicBezTo>
                    <a:pt x="0" y="21600"/>
                    <a:pt x="0" y="21600"/>
                    <a:pt x="0" y="21600"/>
                  </a:cubicBezTo>
                  <a:cubicBezTo>
                    <a:pt x="21483" y="21600"/>
                    <a:pt x="21483" y="21600"/>
                    <a:pt x="21483" y="21600"/>
                  </a:cubicBezTo>
                  <a:cubicBezTo>
                    <a:pt x="21483" y="0"/>
                    <a:pt x="21600" y="0"/>
                    <a:pt x="21600" y="0"/>
                  </a:cubicBezTo>
                </a:path>
              </a:pathLst>
            </a:custGeom>
            <a:solidFill>
              <a:srgbClr val="FFFFFF">
                <a:alpha val="50000"/>
              </a:srgbClr>
            </a:solidFill>
            <a:ln>
              <a:round/>
            </a:ln>
          </p:spPr>
          <p:txBody>
            <a:bodyPr lIns="0" tIns="0" rIns="0" bIns="0"/>
            <a:lstStyle/>
            <a:p>
              <a:pPr lvl="0" defTabSz="457200">
                <a:buClrTx/>
                <a:defRPr sz="1200">
                  <a:uFillTx/>
                  <a:latin typeface="Helvetica" panose="020B0604020202030204"/>
                  <a:ea typeface="Helvetica" panose="020B0604020202030204"/>
                  <a:cs typeface="Helvetica" panose="020B0604020202030204"/>
                  <a:sym typeface="Helvetica" panose="020B0604020202030204"/>
                </a:defRPr>
              </a:pPr>
              <a:endParaRPr/>
            </a:p>
          </p:txBody>
        </p:sp>
        <p:sp>
          <p:nvSpPr>
            <p:cNvPr id="58" name="Shape 3349"/>
            <p:cNvSpPr/>
            <p:nvPr/>
          </p:nvSpPr>
          <p:spPr>
            <a:xfrm>
              <a:off x="3702517" y="1988348"/>
              <a:ext cx="951721" cy="9517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92075">
              <a:solidFill>
                <a:srgbClr val="171717"/>
              </a:solidFill>
              <a:miter lim="400000"/>
            </a:ln>
          </p:spPr>
          <p:txBody>
            <a:bodyPr lIns="0" tIns="0" rIns="0" bIns="0" anchor="ctr"/>
            <a:lstStyle/>
            <a:p>
              <a:pPr algn="ctr"/>
              <a:endParaRPr lang="en-US" sz="2000" dirty="0">
                <a:solidFill>
                  <a:schemeClr val="accent6"/>
                </a:solidFill>
                <a:latin typeface="FontAwesome" pitchFamily="2" charset="0"/>
              </a:endParaRPr>
            </a:p>
          </p:txBody>
        </p:sp>
        <p:sp>
          <p:nvSpPr>
            <p:cNvPr id="59" name="Shape 3350"/>
            <p:cNvSpPr/>
            <p:nvPr/>
          </p:nvSpPr>
          <p:spPr>
            <a:xfrm>
              <a:off x="5169421" y="2576856"/>
              <a:ext cx="951721" cy="951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92075">
              <a:solidFill>
                <a:srgbClr val="262626"/>
              </a:solidFill>
              <a:miter lim="400000"/>
            </a:ln>
          </p:spPr>
          <p:txBody>
            <a:bodyPr lIns="0" tIns="0" rIns="0" bIns="0" anchor="ctr"/>
            <a:lstStyle/>
            <a:p>
              <a:pPr algn="ctr"/>
              <a:endParaRPr lang="en-US" sz="2000" dirty="0">
                <a:solidFill>
                  <a:schemeClr val="accent5"/>
                </a:solidFill>
                <a:latin typeface="FontAwesome" pitchFamily="2" charset="0"/>
              </a:endParaRPr>
            </a:p>
          </p:txBody>
        </p:sp>
        <p:sp>
          <p:nvSpPr>
            <p:cNvPr id="60" name="Shape 3351"/>
            <p:cNvSpPr/>
            <p:nvPr/>
          </p:nvSpPr>
          <p:spPr>
            <a:xfrm>
              <a:off x="4331936" y="3268666"/>
              <a:ext cx="951721" cy="9517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92075">
              <a:solidFill>
                <a:srgbClr val="404040"/>
              </a:solidFill>
              <a:miter lim="400000"/>
            </a:ln>
          </p:spPr>
          <p:txBody>
            <a:bodyPr lIns="0" tIns="0" rIns="0" bIns="0" anchor="ctr"/>
            <a:lstStyle/>
            <a:p>
              <a:pPr algn="ctr"/>
              <a:endParaRPr lang="en-US" sz="2000" dirty="0">
                <a:solidFill>
                  <a:schemeClr val="accent4"/>
                </a:solidFill>
                <a:latin typeface="FontAwesome" pitchFamily="2" charset="0"/>
              </a:endParaRPr>
            </a:p>
          </p:txBody>
        </p:sp>
        <p:sp>
          <p:nvSpPr>
            <p:cNvPr id="61" name="Shape 3352"/>
            <p:cNvSpPr/>
            <p:nvPr/>
          </p:nvSpPr>
          <p:spPr>
            <a:xfrm>
              <a:off x="5741002" y="3971038"/>
              <a:ext cx="951721" cy="951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92075">
              <a:solidFill>
                <a:srgbClr val="7E7E7E"/>
              </a:solidFill>
              <a:miter lim="400000"/>
            </a:ln>
          </p:spPr>
          <p:txBody>
            <a:bodyPr lIns="0" tIns="0" rIns="0" bIns="0" anchor="ctr"/>
            <a:lstStyle/>
            <a:p>
              <a:pPr algn="ctr"/>
              <a:endParaRPr lang="en-US" sz="2000" dirty="0">
                <a:solidFill>
                  <a:schemeClr val="accent2"/>
                </a:solidFill>
              </a:endParaRPr>
            </a:p>
          </p:txBody>
        </p:sp>
        <p:sp>
          <p:nvSpPr>
            <p:cNvPr id="62" name="Shape 3353"/>
            <p:cNvSpPr/>
            <p:nvPr/>
          </p:nvSpPr>
          <p:spPr>
            <a:xfrm>
              <a:off x="4983328" y="4727024"/>
              <a:ext cx="951721" cy="9517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92075">
              <a:solidFill>
                <a:schemeClr val="bg1">
                  <a:lumMod val="65000"/>
                </a:schemeClr>
              </a:solidFill>
              <a:miter lim="400000"/>
            </a:ln>
          </p:spPr>
          <p:txBody>
            <a:bodyPr lIns="0" tIns="0" rIns="0" bIns="0" anchor="ctr"/>
            <a:lstStyle/>
            <a:p>
              <a:pPr algn="ctr"/>
              <a:endParaRPr lang="en-US" sz="2000" dirty="0">
                <a:solidFill>
                  <a:schemeClr val="accent1"/>
                </a:solidFill>
                <a:latin typeface="FontAwesome" pitchFamily="2" charset="0"/>
              </a:endParaRPr>
            </a:p>
          </p:txBody>
        </p:sp>
        <p:sp>
          <p:nvSpPr>
            <p:cNvPr id="63" name="Shape 3356"/>
            <p:cNvSpPr/>
            <p:nvPr/>
          </p:nvSpPr>
          <p:spPr>
            <a:xfrm>
              <a:off x="2540189" y="2151802"/>
              <a:ext cx="2046006" cy="3799530"/>
            </a:xfrm>
            <a:custGeom>
              <a:avLst/>
              <a:gdLst/>
              <a:ahLst/>
              <a:cxnLst>
                <a:cxn ang="0">
                  <a:pos x="wd2" y="hd2"/>
                </a:cxn>
                <a:cxn ang="5400000">
                  <a:pos x="wd2" y="hd2"/>
                </a:cxn>
                <a:cxn ang="10800000">
                  <a:pos x="wd2" y="hd2"/>
                </a:cxn>
                <a:cxn ang="16200000">
                  <a:pos x="wd2" y="hd2"/>
                </a:cxn>
              </a:cxnLst>
              <a:rect l="0" t="0" r="r" b="b"/>
              <a:pathLst>
                <a:path w="19841" h="21600" extrusionOk="0">
                  <a:moveTo>
                    <a:pt x="19841" y="19614"/>
                  </a:moveTo>
                  <a:cubicBezTo>
                    <a:pt x="3517" y="0"/>
                    <a:pt x="3517" y="0"/>
                    <a:pt x="3517" y="0"/>
                  </a:cubicBezTo>
                  <a:cubicBezTo>
                    <a:pt x="385" y="3778"/>
                    <a:pt x="385" y="3778"/>
                    <a:pt x="385" y="3778"/>
                  </a:cubicBezTo>
                  <a:cubicBezTo>
                    <a:pt x="-357" y="4649"/>
                    <a:pt x="-1759" y="7313"/>
                    <a:pt x="15307" y="21600"/>
                  </a:cubicBezTo>
                  <a:cubicBezTo>
                    <a:pt x="18027" y="21019"/>
                    <a:pt x="19759" y="20292"/>
                    <a:pt x="19841" y="19663"/>
                  </a:cubicBezTo>
                  <a:lnTo>
                    <a:pt x="19841" y="19663"/>
                  </a:lnTo>
                  <a:lnTo>
                    <a:pt x="19841" y="19663"/>
                  </a:lnTo>
                  <a:cubicBezTo>
                    <a:pt x="19841" y="19663"/>
                    <a:pt x="19841" y="19663"/>
                    <a:pt x="19841" y="19614"/>
                  </a:cubicBezTo>
                  <a:close/>
                </a:path>
              </a:pathLst>
            </a:custGeom>
            <a:solidFill>
              <a:srgbClr val="23232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lvl="0" defTabSz="457200">
                <a:buClrTx/>
                <a:defRPr sz="1200">
                  <a:uFillTx/>
                  <a:latin typeface="Helvetica" panose="020B0604020202030204"/>
                  <a:ea typeface="Helvetica" panose="020B0604020202030204"/>
                  <a:cs typeface="Helvetica" panose="020B0604020202030204"/>
                  <a:sym typeface="Helvetica" panose="020B0604020202030204"/>
                </a:defRPr>
              </a:pPr>
              <a:endParaRPr/>
            </a:p>
          </p:txBody>
        </p:sp>
        <p:sp>
          <p:nvSpPr>
            <p:cNvPr id="64" name="Shape 3357"/>
            <p:cNvSpPr/>
            <p:nvPr/>
          </p:nvSpPr>
          <p:spPr>
            <a:xfrm>
              <a:off x="2119760" y="2731937"/>
              <a:ext cx="1997315" cy="3362637"/>
            </a:xfrm>
            <a:custGeom>
              <a:avLst/>
              <a:gdLst/>
              <a:ahLst/>
              <a:cxnLst>
                <a:cxn ang="0">
                  <a:pos x="wd2" y="hd2"/>
                </a:cxn>
                <a:cxn ang="5400000">
                  <a:pos x="wd2" y="hd2"/>
                </a:cxn>
                <a:cxn ang="10800000">
                  <a:pos x="wd2" y="hd2"/>
                </a:cxn>
                <a:cxn ang="16200000">
                  <a:pos x="wd2" y="hd2"/>
                </a:cxn>
              </a:cxnLst>
              <a:rect l="0" t="0" r="r" b="b"/>
              <a:pathLst>
                <a:path w="19525" h="21600" extrusionOk="0">
                  <a:moveTo>
                    <a:pt x="417" y="5031"/>
                  </a:moveTo>
                  <a:cubicBezTo>
                    <a:pt x="-2075" y="8257"/>
                    <a:pt x="7147" y="16077"/>
                    <a:pt x="13211" y="21600"/>
                  </a:cubicBezTo>
                  <a:cubicBezTo>
                    <a:pt x="15620" y="21381"/>
                    <a:pt x="17780" y="20998"/>
                    <a:pt x="19525" y="20616"/>
                  </a:cubicBezTo>
                  <a:cubicBezTo>
                    <a:pt x="6897" y="5359"/>
                    <a:pt x="3325" y="1094"/>
                    <a:pt x="4156" y="0"/>
                  </a:cubicBezTo>
                  <a:lnTo>
                    <a:pt x="417" y="5031"/>
                  </a:lnTo>
                  <a:close/>
                </a:path>
              </a:pathLst>
            </a:custGeom>
            <a:solidFill>
              <a:srgbClr val="262626"/>
            </a:solidFill>
            <a:ln>
              <a:noFill/>
            </a:ln>
          </p:spPr>
          <p:style>
            <a:lnRef idx="2">
              <a:schemeClr val="accent2">
                <a:shade val="50000"/>
              </a:schemeClr>
            </a:lnRef>
            <a:fillRef idx="1">
              <a:schemeClr val="accent2"/>
            </a:fillRef>
            <a:effectRef idx="0">
              <a:schemeClr val="accent2"/>
            </a:effectRef>
            <a:fontRef idx="minor">
              <a:schemeClr val="lt1"/>
            </a:fontRef>
          </p:style>
          <p:txBody>
            <a:bodyPr lIns="0" tIns="0" rIns="0" bIns="0"/>
            <a:lstStyle/>
            <a:p>
              <a:pPr lvl="0" defTabSz="457200">
                <a:buClrTx/>
                <a:defRPr sz="1200">
                  <a:uFillTx/>
                  <a:latin typeface="Helvetica" panose="020B0604020202030204"/>
                  <a:ea typeface="Helvetica" panose="020B0604020202030204"/>
                  <a:cs typeface="Helvetica" panose="020B0604020202030204"/>
                  <a:sym typeface="Helvetica" panose="020B0604020202030204"/>
                </a:defRPr>
              </a:pPr>
              <a:endParaRPr/>
            </a:p>
          </p:txBody>
        </p:sp>
        <p:sp>
          <p:nvSpPr>
            <p:cNvPr id="65" name="Shape 3358"/>
            <p:cNvSpPr/>
            <p:nvPr/>
          </p:nvSpPr>
          <p:spPr>
            <a:xfrm>
              <a:off x="1692679" y="3455316"/>
              <a:ext cx="1779802" cy="2675069"/>
            </a:xfrm>
            <a:custGeom>
              <a:avLst/>
              <a:gdLst/>
              <a:ahLst/>
              <a:cxnLst>
                <a:cxn ang="0">
                  <a:pos x="wd2" y="hd2"/>
                </a:cxn>
                <a:cxn ang="5400000">
                  <a:pos x="wd2" y="hd2"/>
                </a:cxn>
                <a:cxn ang="10800000">
                  <a:pos x="wd2" y="hd2"/>
                </a:cxn>
                <a:cxn ang="16200000">
                  <a:pos x="wd2" y="hd2"/>
                </a:cxn>
              </a:cxnLst>
              <a:rect l="0" t="0" r="r" b="b"/>
              <a:pathLst>
                <a:path w="21600" h="21600" extrusionOk="0">
                  <a:moveTo>
                    <a:pt x="0" y="7085"/>
                  </a:moveTo>
                  <a:cubicBezTo>
                    <a:pt x="3204" y="11557"/>
                    <a:pt x="8061" y="15890"/>
                    <a:pt x="13022" y="21600"/>
                  </a:cubicBezTo>
                  <a:cubicBezTo>
                    <a:pt x="13332" y="21600"/>
                    <a:pt x="13745" y="21600"/>
                    <a:pt x="14159" y="21600"/>
                  </a:cubicBezTo>
                  <a:cubicBezTo>
                    <a:pt x="16743" y="21600"/>
                    <a:pt x="19326" y="21531"/>
                    <a:pt x="21600" y="21256"/>
                  </a:cubicBezTo>
                  <a:cubicBezTo>
                    <a:pt x="9095" y="6948"/>
                    <a:pt x="4444" y="1445"/>
                    <a:pt x="5271" y="0"/>
                  </a:cubicBezTo>
                  <a:lnTo>
                    <a:pt x="0" y="7085"/>
                  </a:lnTo>
                  <a:close/>
                </a:path>
              </a:pathLst>
            </a:custGeom>
            <a:solidFill>
              <a:srgbClr val="404040"/>
            </a:solidFill>
            <a:ln>
              <a:noFill/>
            </a:ln>
          </p:spPr>
          <p:style>
            <a:lnRef idx="2">
              <a:schemeClr val="accent3">
                <a:shade val="50000"/>
              </a:schemeClr>
            </a:lnRef>
            <a:fillRef idx="1">
              <a:schemeClr val="accent3"/>
            </a:fillRef>
            <a:effectRef idx="0">
              <a:schemeClr val="accent3"/>
            </a:effectRef>
            <a:fontRef idx="minor">
              <a:schemeClr val="lt1"/>
            </a:fontRef>
          </p:style>
          <p:txBody>
            <a:bodyPr lIns="0" tIns="0" rIns="0" bIns="0"/>
            <a:lstStyle/>
            <a:p>
              <a:pPr lvl="0" defTabSz="457200">
                <a:buClrTx/>
                <a:defRPr sz="1200">
                  <a:uFillTx/>
                  <a:latin typeface="Helvetica" panose="020B0604020202030204"/>
                  <a:ea typeface="Helvetica" panose="020B0604020202030204"/>
                  <a:cs typeface="Helvetica" panose="020B0604020202030204"/>
                  <a:sym typeface="Helvetica" panose="020B0604020202030204"/>
                </a:defRPr>
              </a:pPr>
              <a:endParaRPr/>
            </a:p>
          </p:txBody>
        </p:sp>
        <p:sp>
          <p:nvSpPr>
            <p:cNvPr id="66" name="Shape 3359"/>
            <p:cNvSpPr/>
            <p:nvPr/>
          </p:nvSpPr>
          <p:spPr>
            <a:xfrm>
              <a:off x="1302340" y="4153627"/>
              <a:ext cx="1464666" cy="1976759"/>
            </a:xfrm>
            <a:custGeom>
              <a:avLst/>
              <a:gdLst/>
              <a:ahLst/>
              <a:cxnLst>
                <a:cxn ang="0">
                  <a:pos x="wd2" y="hd2"/>
                </a:cxn>
                <a:cxn ang="5400000">
                  <a:pos x="wd2" y="hd2"/>
                </a:cxn>
                <a:cxn ang="10800000">
                  <a:pos x="wd2" y="hd2"/>
                </a:cxn>
                <a:cxn ang="16200000">
                  <a:pos x="wd2" y="hd2"/>
                </a:cxn>
              </a:cxnLst>
              <a:rect l="0" t="0" r="r" b="b"/>
              <a:pathLst>
                <a:path w="21600" h="21600" extrusionOk="0">
                  <a:moveTo>
                    <a:pt x="0" y="9310"/>
                  </a:moveTo>
                  <a:cubicBezTo>
                    <a:pt x="2763" y="13221"/>
                    <a:pt x="6405" y="16293"/>
                    <a:pt x="9795" y="20669"/>
                  </a:cubicBezTo>
                  <a:cubicBezTo>
                    <a:pt x="13312" y="21228"/>
                    <a:pt x="17330" y="21600"/>
                    <a:pt x="21600" y="21600"/>
                  </a:cubicBezTo>
                  <a:cubicBezTo>
                    <a:pt x="8540" y="5028"/>
                    <a:pt x="5400" y="1210"/>
                    <a:pt x="6153" y="0"/>
                  </a:cubicBezTo>
                  <a:lnTo>
                    <a:pt x="0" y="9310"/>
                  </a:lnTo>
                  <a:close/>
                </a:path>
              </a:pathLst>
            </a:custGeom>
            <a:solidFill>
              <a:srgbClr val="949494"/>
            </a:solidFill>
            <a:ln>
              <a:noFill/>
            </a:ln>
          </p:spPr>
          <p:style>
            <a:lnRef idx="2">
              <a:schemeClr val="accent4">
                <a:shade val="50000"/>
              </a:schemeClr>
            </a:lnRef>
            <a:fillRef idx="1">
              <a:schemeClr val="accent4"/>
            </a:fillRef>
            <a:effectRef idx="0">
              <a:schemeClr val="accent4"/>
            </a:effectRef>
            <a:fontRef idx="minor">
              <a:schemeClr val="lt1"/>
            </a:fontRef>
          </p:style>
          <p:txBody>
            <a:bodyPr lIns="0" tIns="0" rIns="0" bIns="0"/>
            <a:lstStyle/>
            <a:p>
              <a:pPr lvl="0" defTabSz="457200">
                <a:buClrTx/>
                <a:defRPr sz="1200">
                  <a:uFillTx/>
                  <a:latin typeface="Helvetica" panose="020B0604020202030204"/>
                  <a:ea typeface="Helvetica" panose="020B0604020202030204"/>
                  <a:cs typeface="Helvetica" panose="020B0604020202030204"/>
                  <a:sym typeface="Helvetica" panose="020B0604020202030204"/>
                </a:defRPr>
              </a:pPr>
              <a:endParaRPr/>
            </a:p>
          </p:txBody>
        </p:sp>
        <p:sp>
          <p:nvSpPr>
            <p:cNvPr id="67" name="Shape 3360"/>
            <p:cNvSpPr/>
            <p:nvPr/>
          </p:nvSpPr>
          <p:spPr>
            <a:xfrm>
              <a:off x="995340" y="4862680"/>
              <a:ext cx="977638" cy="1181759"/>
            </a:xfrm>
            <a:custGeom>
              <a:avLst/>
              <a:gdLst/>
              <a:ahLst/>
              <a:cxnLst>
                <a:cxn ang="0">
                  <a:pos x="wd2" y="hd2"/>
                </a:cxn>
                <a:cxn ang="5400000">
                  <a:pos x="wd2" y="hd2"/>
                </a:cxn>
                <a:cxn ang="10800000">
                  <a:pos x="wd2" y="hd2"/>
                </a:cxn>
                <a:cxn ang="16200000">
                  <a:pos x="wd2" y="hd2"/>
                </a:cxn>
              </a:cxnLst>
              <a:rect l="0" t="0" r="r" b="b"/>
              <a:pathLst>
                <a:path w="21600" h="21600" extrusionOk="0">
                  <a:moveTo>
                    <a:pt x="0" y="12276"/>
                  </a:moveTo>
                  <a:cubicBezTo>
                    <a:pt x="0" y="12432"/>
                    <a:pt x="0" y="12432"/>
                    <a:pt x="0" y="12587"/>
                  </a:cubicBezTo>
                  <a:lnTo>
                    <a:pt x="0" y="12587"/>
                  </a:lnTo>
                  <a:lnTo>
                    <a:pt x="0" y="12587"/>
                  </a:lnTo>
                  <a:cubicBezTo>
                    <a:pt x="376" y="15695"/>
                    <a:pt x="9016" y="19424"/>
                    <a:pt x="21600" y="21600"/>
                  </a:cubicBezTo>
                  <a:cubicBezTo>
                    <a:pt x="9016" y="5594"/>
                    <a:pt x="6762" y="1088"/>
                    <a:pt x="7325" y="0"/>
                  </a:cubicBezTo>
                  <a:lnTo>
                    <a:pt x="0" y="12276"/>
                  </a:lnTo>
                  <a:close/>
                </a:path>
              </a:pathLst>
            </a:custGeom>
            <a:solidFill>
              <a:srgbClr val="A6A6A6"/>
            </a:solidFill>
            <a:ln>
              <a:noFill/>
            </a:ln>
          </p:spPr>
          <p:style>
            <a:lnRef idx="2">
              <a:schemeClr val="accent5">
                <a:shade val="50000"/>
              </a:schemeClr>
            </a:lnRef>
            <a:fillRef idx="1">
              <a:schemeClr val="accent5"/>
            </a:fillRef>
            <a:effectRef idx="0">
              <a:schemeClr val="accent5"/>
            </a:effectRef>
            <a:fontRef idx="minor">
              <a:schemeClr val="lt1"/>
            </a:fontRef>
          </p:style>
          <p:txBody>
            <a:bodyPr lIns="0" tIns="0" rIns="0" bIns="0"/>
            <a:lstStyle/>
            <a:p>
              <a:pPr lvl="0" defTabSz="457200">
                <a:buClrTx/>
                <a:defRPr sz="1200">
                  <a:uFillTx/>
                  <a:latin typeface="Helvetica" panose="020B0604020202030204"/>
                  <a:ea typeface="Helvetica" panose="020B0604020202030204"/>
                  <a:cs typeface="Helvetica" panose="020B0604020202030204"/>
                  <a:sym typeface="Helvetica" panose="020B0604020202030204"/>
                </a:defRPr>
              </a:pPr>
              <a:endParaRPr/>
            </a:p>
          </p:txBody>
        </p:sp>
        <p:sp>
          <p:nvSpPr>
            <p:cNvPr id="68" name="Shape 3361"/>
            <p:cNvSpPr/>
            <p:nvPr/>
          </p:nvSpPr>
          <p:spPr>
            <a:xfrm>
              <a:off x="2525911" y="2731938"/>
              <a:ext cx="1591163" cy="3212232"/>
            </a:xfrm>
            <a:custGeom>
              <a:avLst/>
              <a:gdLst/>
              <a:ahLst/>
              <a:cxnLst>
                <a:cxn ang="0">
                  <a:pos x="wd2" y="hd2"/>
                </a:cxn>
                <a:cxn ang="5400000">
                  <a:pos x="wd2" y="hd2"/>
                </a:cxn>
                <a:cxn ang="10800000">
                  <a:pos x="wd2" y="hd2"/>
                </a:cxn>
                <a:cxn ang="16200000">
                  <a:pos x="wd2" y="hd2"/>
                </a:cxn>
              </a:cxnLst>
              <a:rect l="0" t="0" r="r" b="b"/>
              <a:pathLst>
                <a:path w="20729" h="21600" extrusionOk="0">
                  <a:moveTo>
                    <a:pt x="126" y="115"/>
                  </a:moveTo>
                  <a:cubicBezTo>
                    <a:pt x="-871" y="1203"/>
                    <a:pt x="3892" y="5672"/>
                    <a:pt x="20618" y="21600"/>
                  </a:cubicBezTo>
                  <a:cubicBezTo>
                    <a:pt x="20729" y="21600"/>
                    <a:pt x="20729" y="21600"/>
                    <a:pt x="20729" y="21600"/>
                  </a:cubicBezTo>
                  <a:cubicBezTo>
                    <a:pt x="3892" y="5615"/>
                    <a:pt x="-871" y="1146"/>
                    <a:pt x="237" y="0"/>
                  </a:cubicBezTo>
                  <a:lnTo>
                    <a:pt x="126" y="115"/>
                  </a:lnTo>
                  <a:close/>
                </a:path>
              </a:pathLst>
            </a:custGeom>
            <a:solidFill>
              <a:srgbClr val="FFFFFF">
                <a:alpha val="50000"/>
              </a:srgbClr>
            </a:solidFill>
            <a:ln>
              <a:round/>
            </a:ln>
          </p:spPr>
          <p:txBody>
            <a:bodyPr lIns="0" tIns="0" rIns="0" bIns="0"/>
            <a:lstStyle/>
            <a:p>
              <a:pPr lvl="0" defTabSz="457200">
                <a:buClrTx/>
                <a:defRPr sz="1200">
                  <a:uFillTx/>
                  <a:latin typeface="Helvetica" panose="020B0604020202030204"/>
                  <a:ea typeface="Helvetica" panose="020B0604020202030204"/>
                  <a:cs typeface="Helvetica" panose="020B0604020202030204"/>
                  <a:sym typeface="Helvetica" panose="020B0604020202030204"/>
                </a:defRPr>
              </a:pPr>
              <a:endParaRPr/>
            </a:p>
          </p:txBody>
        </p:sp>
        <p:sp>
          <p:nvSpPr>
            <p:cNvPr id="69" name="Shape 3362"/>
            <p:cNvSpPr/>
            <p:nvPr/>
          </p:nvSpPr>
          <p:spPr>
            <a:xfrm>
              <a:off x="2113207" y="3455316"/>
              <a:ext cx="1359272" cy="2639257"/>
            </a:xfrm>
            <a:custGeom>
              <a:avLst/>
              <a:gdLst/>
              <a:ahLst/>
              <a:cxnLst>
                <a:cxn ang="0">
                  <a:pos x="wd2" y="hd2"/>
                </a:cxn>
                <a:cxn ang="5400000">
                  <a:pos x="wd2" y="hd2"/>
                </a:cxn>
                <a:cxn ang="10800000">
                  <a:pos x="wd2" y="hd2"/>
                </a:cxn>
                <a:cxn ang="16200000">
                  <a:pos x="wd2" y="hd2"/>
                </a:cxn>
              </a:cxnLst>
              <a:rect l="0" t="0" r="r" b="b"/>
              <a:pathLst>
                <a:path w="20756" h="21600" extrusionOk="0">
                  <a:moveTo>
                    <a:pt x="67" y="70"/>
                  </a:moveTo>
                  <a:cubicBezTo>
                    <a:pt x="-714" y="1742"/>
                    <a:pt x="5272" y="7316"/>
                    <a:pt x="20756" y="21600"/>
                  </a:cubicBezTo>
                  <a:cubicBezTo>
                    <a:pt x="20756" y="21530"/>
                    <a:pt x="20756" y="21530"/>
                    <a:pt x="20756" y="21530"/>
                  </a:cubicBezTo>
                  <a:cubicBezTo>
                    <a:pt x="5011" y="7037"/>
                    <a:pt x="-844" y="1463"/>
                    <a:pt x="197" y="0"/>
                  </a:cubicBezTo>
                  <a:lnTo>
                    <a:pt x="67" y="70"/>
                  </a:lnTo>
                  <a:close/>
                </a:path>
              </a:pathLst>
            </a:custGeom>
            <a:solidFill>
              <a:srgbClr val="FFFFFF">
                <a:alpha val="50000"/>
              </a:srgbClr>
            </a:solidFill>
            <a:ln>
              <a:round/>
            </a:ln>
          </p:spPr>
          <p:txBody>
            <a:bodyPr lIns="0" tIns="0" rIns="0" bIns="0"/>
            <a:lstStyle/>
            <a:p>
              <a:pPr lvl="0" defTabSz="457200">
                <a:buClrTx/>
                <a:defRPr sz="1200">
                  <a:uFillTx/>
                  <a:latin typeface="Helvetica" panose="020B0604020202030204"/>
                  <a:ea typeface="Helvetica" panose="020B0604020202030204"/>
                  <a:cs typeface="Helvetica" panose="020B0604020202030204"/>
                  <a:sym typeface="Helvetica" panose="020B0604020202030204"/>
                </a:defRPr>
              </a:pPr>
              <a:endParaRPr/>
            </a:p>
          </p:txBody>
        </p:sp>
        <p:sp>
          <p:nvSpPr>
            <p:cNvPr id="70" name="Shape 3363"/>
            <p:cNvSpPr/>
            <p:nvPr/>
          </p:nvSpPr>
          <p:spPr>
            <a:xfrm>
              <a:off x="1711651" y="4153627"/>
              <a:ext cx="1055355" cy="1976759"/>
            </a:xfrm>
            <a:custGeom>
              <a:avLst/>
              <a:gdLst/>
              <a:ahLst/>
              <a:cxnLst>
                <a:cxn ang="0">
                  <a:pos x="wd2" y="hd2"/>
                </a:cxn>
                <a:cxn ang="5400000">
                  <a:pos x="wd2" y="hd2"/>
                </a:cxn>
                <a:cxn ang="10800000">
                  <a:pos x="wd2" y="hd2"/>
                </a:cxn>
                <a:cxn ang="16200000">
                  <a:pos x="wd2" y="hd2"/>
                </a:cxn>
              </a:cxnLst>
              <a:rect l="0" t="0" r="r" b="b"/>
              <a:pathLst>
                <a:path w="20735" h="21600" extrusionOk="0">
                  <a:moveTo>
                    <a:pt x="140" y="93"/>
                  </a:moveTo>
                  <a:cubicBezTo>
                    <a:pt x="-865" y="1303"/>
                    <a:pt x="3321" y="5121"/>
                    <a:pt x="20568" y="21600"/>
                  </a:cubicBezTo>
                  <a:cubicBezTo>
                    <a:pt x="20735" y="21600"/>
                    <a:pt x="20735" y="21600"/>
                    <a:pt x="20735" y="21600"/>
                  </a:cubicBezTo>
                  <a:cubicBezTo>
                    <a:pt x="3321" y="5028"/>
                    <a:pt x="-865" y="1210"/>
                    <a:pt x="140" y="0"/>
                  </a:cubicBezTo>
                  <a:lnTo>
                    <a:pt x="140" y="93"/>
                  </a:lnTo>
                  <a:close/>
                </a:path>
              </a:pathLst>
            </a:custGeom>
            <a:solidFill>
              <a:srgbClr val="FFFFFF">
                <a:alpha val="50000"/>
              </a:srgbClr>
            </a:solidFill>
            <a:ln>
              <a:round/>
            </a:ln>
          </p:spPr>
          <p:txBody>
            <a:bodyPr lIns="0" tIns="0" rIns="0" bIns="0"/>
            <a:lstStyle/>
            <a:p>
              <a:pPr lvl="0" defTabSz="457200">
                <a:buClrTx/>
                <a:defRPr sz="1200">
                  <a:uFillTx/>
                  <a:latin typeface="Helvetica" panose="020B0604020202030204"/>
                  <a:ea typeface="Helvetica" panose="020B0604020202030204"/>
                  <a:cs typeface="Helvetica" panose="020B0604020202030204"/>
                  <a:sym typeface="Helvetica" panose="020B0604020202030204"/>
                </a:defRPr>
              </a:pPr>
              <a:endParaRPr/>
            </a:p>
          </p:txBody>
        </p:sp>
        <p:sp>
          <p:nvSpPr>
            <p:cNvPr id="71" name="Shape 3364"/>
            <p:cNvSpPr/>
            <p:nvPr/>
          </p:nvSpPr>
          <p:spPr>
            <a:xfrm>
              <a:off x="1321141" y="4862680"/>
              <a:ext cx="647771" cy="1181759"/>
            </a:xfrm>
            <a:custGeom>
              <a:avLst/>
              <a:gdLst/>
              <a:ahLst/>
              <a:cxnLst>
                <a:cxn ang="0">
                  <a:pos x="wd2" y="hd2"/>
                </a:cxn>
                <a:cxn ang="5400000">
                  <a:pos x="wd2" y="hd2"/>
                </a:cxn>
                <a:cxn ang="10800000">
                  <a:pos x="wd2" y="hd2"/>
                </a:cxn>
                <a:cxn ang="16200000">
                  <a:pos x="wd2" y="hd2"/>
                </a:cxn>
              </a:cxnLst>
              <a:rect l="0" t="0" r="r" b="b"/>
              <a:pathLst>
                <a:path w="20894" h="21600" extrusionOk="0">
                  <a:moveTo>
                    <a:pt x="114" y="155"/>
                  </a:moveTo>
                  <a:cubicBezTo>
                    <a:pt x="-706" y="1243"/>
                    <a:pt x="2575" y="5750"/>
                    <a:pt x="20621" y="21600"/>
                  </a:cubicBezTo>
                  <a:cubicBezTo>
                    <a:pt x="20894" y="21600"/>
                    <a:pt x="20894" y="21600"/>
                    <a:pt x="20894" y="21600"/>
                  </a:cubicBezTo>
                  <a:cubicBezTo>
                    <a:pt x="2575" y="5594"/>
                    <a:pt x="-706" y="1088"/>
                    <a:pt x="114" y="0"/>
                  </a:cubicBezTo>
                  <a:lnTo>
                    <a:pt x="114" y="155"/>
                  </a:lnTo>
                  <a:close/>
                </a:path>
              </a:pathLst>
            </a:custGeom>
            <a:solidFill>
              <a:srgbClr val="FFFFFF">
                <a:alpha val="50000"/>
              </a:srgbClr>
            </a:solidFill>
            <a:ln>
              <a:round/>
            </a:ln>
          </p:spPr>
          <p:txBody>
            <a:bodyPr lIns="0" tIns="0" rIns="0" bIns="0"/>
            <a:lstStyle/>
            <a:p>
              <a:pPr lvl="0" defTabSz="457200">
                <a:buClrTx/>
                <a:defRPr sz="1200">
                  <a:uFillTx/>
                  <a:latin typeface="Helvetica" panose="020B0604020202030204"/>
                  <a:ea typeface="Helvetica" panose="020B0604020202030204"/>
                  <a:cs typeface="Helvetica" panose="020B0604020202030204"/>
                  <a:sym typeface="Helvetica" panose="020B0604020202030204"/>
                </a:defRPr>
              </a:pPr>
              <a:endParaRPr/>
            </a:p>
          </p:txBody>
        </p:sp>
        <p:sp>
          <p:nvSpPr>
            <p:cNvPr id="72" name="Shape 3365"/>
            <p:cNvSpPr/>
            <p:nvPr/>
          </p:nvSpPr>
          <p:spPr>
            <a:xfrm rot="3600000">
              <a:off x="1223765" y="5339354"/>
              <a:ext cx="440377" cy="353943"/>
            </a:xfrm>
            <a:prstGeom prst="rect">
              <a:avLst/>
            </a:prstGeom>
            <a:ln w="12700">
              <a:round/>
            </a:ln>
          </p:spPr>
          <p:txBody>
            <a:bodyPr wrap="none" lIns="38100" tIns="38100" rIns="38100" bIns="38100">
              <a:spAutoFit/>
            </a:bodyPr>
            <a:lstStyle>
              <a:lvl1pPr>
                <a:buClr>
                  <a:srgbClr val="F5F5F5"/>
                </a:buClr>
                <a:defRPr sz="1200" b="1">
                  <a:solidFill>
                    <a:srgbClr val="F5F5F5"/>
                  </a:solidFill>
                  <a:uFill>
                    <a:solidFill>
                      <a:srgbClr val="F5F5F5"/>
                    </a:solidFill>
                  </a:uFill>
                </a:defRPr>
              </a:lvl1pPr>
            </a:lstStyle>
            <a:p>
              <a:pPr lvl="0">
                <a:defRPr sz="1800" b="0">
                  <a:solidFill>
                    <a:srgbClr val="000000"/>
                  </a:solidFill>
                  <a:uFillTx/>
                </a:defRPr>
              </a:pPr>
              <a:r>
                <a:rPr lang="en-US" dirty="0">
                  <a:solidFill>
                    <a:schemeClr val="bg1"/>
                  </a:solidFill>
                </a:rPr>
                <a:t>text</a:t>
              </a:r>
            </a:p>
          </p:txBody>
        </p:sp>
        <p:sp>
          <p:nvSpPr>
            <p:cNvPr id="73" name="Shape 3366"/>
            <p:cNvSpPr/>
            <p:nvPr/>
          </p:nvSpPr>
          <p:spPr>
            <a:xfrm rot="3600000">
              <a:off x="1811253" y="5069975"/>
              <a:ext cx="440377" cy="353943"/>
            </a:xfrm>
            <a:prstGeom prst="rect">
              <a:avLst/>
            </a:prstGeom>
            <a:ln w="12700">
              <a:round/>
            </a:ln>
          </p:spPr>
          <p:txBody>
            <a:bodyPr wrap="none" lIns="38100" tIns="38100" rIns="38100" bIns="38100">
              <a:spAutoFit/>
            </a:bodyPr>
            <a:lstStyle>
              <a:lvl1pPr>
                <a:buClr>
                  <a:srgbClr val="F5F5F5"/>
                </a:buClr>
                <a:defRPr sz="1200" b="1">
                  <a:solidFill>
                    <a:srgbClr val="F5F5F5"/>
                  </a:solidFill>
                  <a:uFill>
                    <a:solidFill>
                      <a:srgbClr val="F5F5F5"/>
                    </a:solidFill>
                  </a:uFill>
                </a:defRPr>
              </a:lvl1pPr>
            </a:lstStyle>
            <a:p>
              <a:pPr lvl="0">
                <a:defRPr sz="1800" b="0">
                  <a:solidFill>
                    <a:srgbClr val="000000"/>
                  </a:solidFill>
                  <a:uFillTx/>
                </a:defRPr>
              </a:pPr>
              <a:r>
                <a:rPr lang="en-US" altLang="zh-CN" dirty="0">
                  <a:solidFill>
                    <a:schemeClr val="bg1"/>
                  </a:solidFill>
                </a:rPr>
                <a:t>text</a:t>
              </a:r>
            </a:p>
          </p:txBody>
        </p:sp>
        <p:sp>
          <p:nvSpPr>
            <p:cNvPr id="74" name="Shape 3367"/>
            <p:cNvSpPr/>
            <p:nvPr/>
          </p:nvSpPr>
          <p:spPr>
            <a:xfrm rot="3600000">
              <a:off x="2373701" y="4733514"/>
              <a:ext cx="440377" cy="353943"/>
            </a:xfrm>
            <a:prstGeom prst="rect">
              <a:avLst/>
            </a:prstGeom>
            <a:ln w="12700">
              <a:round/>
            </a:ln>
          </p:spPr>
          <p:txBody>
            <a:bodyPr wrap="none" lIns="38100" tIns="38100" rIns="38100" bIns="38100">
              <a:spAutoFit/>
            </a:bodyPr>
            <a:lstStyle>
              <a:lvl1pPr>
                <a:buClr>
                  <a:srgbClr val="F5F5F5"/>
                </a:buClr>
                <a:defRPr sz="1200" b="1">
                  <a:solidFill>
                    <a:srgbClr val="F5F5F5"/>
                  </a:solidFill>
                  <a:uFill>
                    <a:solidFill>
                      <a:srgbClr val="F5F5F5"/>
                    </a:solidFill>
                  </a:uFill>
                </a:defRPr>
              </a:lvl1pPr>
            </a:lstStyle>
            <a:p>
              <a:pPr lvl="0">
                <a:defRPr sz="1800" b="0">
                  <a:solidFill>
                    <a:srgbClr val="000000"/>
                  </a:solidFill>
                  <a:uFillTx/>
                </a:defRPr>
              </a:pPr>
              <a:r>
                <a:rPr lang="en-US" altLang="zh-CN" dirty="0">
                  <a:solidFill>
                    <a:schemeClr val="bg1"/>
                  </a:solidFill>
                </a:rPr>
                <a:t>text</a:t>
              </a:r>
            </a:p>
          </p:txBody>
        </p:sp>
        <p:sp>
          <p:nvSpPr>
            <p:cNvPr id="75" name="Shape 3368"/>
            <p:cNvSpPr/>
            <p:nvPr/>
          </p:nvSpPr>
          <p:spPr>
            <a:xfrm rot="3600000">
              <a:off x="2944024" y="4406756"/>
              <a:ext cx="440377" cy="353943"/>
            </a:xfrm>
            <a:prstGeom prst="rect">
              <a:avLst/>
            </a:prstGeom>
            <a:ln w="12700">
              <a:round/>
            </a:ln>
          </p:spPr>
          <p:txBody>
            <a:bodyPr wrap="none" lIns="38100" tIns="38100" rIns="38100" bIns="38100">
              <a:spAutoFit/>
            </a:bodyPr>
            <a:lstStyle>
              <a:lvl1pPr>
                <a:buClr>
                  <a:srgbClr val="F5F5F5"/>
                </a:buClr>
                <a:defRPr sz="1200" b="1">
                  <a:solidFill>
                    <a:srgbClr val="F5F5F5"/>
                  </a:solidFill>
                  <a:uFill>
                    <a:solidFill>
                      <a:srgbClr val="F5F5F5"/>
                    </a:solidFill>
                  </a:uFill>
                </a:defRPr>
              </a:lvl1pPr>
            </a:lstStyle>
            <a:p>
              <a:pPr lvl="0">
                <a:defRPr sz="1800" b="0">
                  <a:solidFill>
                    <a:srgbClr val="000000"/>
                  </a:solidFill>
                  <a:uFillTx/>
                </a:defRPr>
              </a:pPr>
              <a:r>
                <a:rPr lang="en-US" altLang="zh-CN" dirty="0">
                  <a:solidFill>
                    <a:schemeClr val="bg1"/>
                  </a:solidFill>
                </a:rPr>
                <a:t>text</a:t>
              </a:r>
            </a:p>
          </p:txBody>
        </p:sp>
        <p:sp>
          <p:nvSpPr>
            <p:cNvPr id="76" name="Shape 3369"/>
            <p:cNvSpPr/>
            <p:nvPr/>
          </p:nvSpPr>
          <p:spPr>
            <a:xfrm rot="3840000">
              <a:off x="3509553" y="4103945"/>
              <a:ext cx="440377" cy="353943"/>
            </a:xfrm>
            <a:prstGeom prst="rect">
              <a:avLst/>
            </a:prstGeom>
            <a:ln w="12700">
              <a:round/>
            </a:ln>
          </p:spPr>
          <p:txBody>
            <a:bodyPr wrap="none" lIns="38100" tIns="38100" rIns="38100" bIns="38100">
              <a:spAutoFit/>
            </a:bodyPr>
            <a:lstStyle>
              <a:lvl1pPr>
                <a:buClr>
                  <a:srgbClr val="F5F5F5"/>
                </a:buClr>
                <a:defRPr sz="1200" b="1">
                  <a:solidFill>
                    <a:srgbClr val="F5F5F5"/>
                  </a:solidFill>
                  <a:uFill>
                    <a:solidFill>
                      <a:srgbClr val="F5F5F5"/>
                    </a:solidFill>
                  </a:uFill>
                </a:defRPr>
              </a:lvl1pPr>
            </a:lstStyle>
            <a:p>
              <a:pPr lvl="0">
                <a:defRPr sz="1800" b="0">
                  <a:solidFill>
                    <a:srgbClr val="000000"/>
                  </a:solidFill>
                  <a:uFillTx/>
                </a:defRPr>
              </a:pPr>
              <a:r>
                <a:rPr lang="en-US" altLang="zh-CN" dirty="0">
                  <a:solidFill>
                    <a:schemeClr val="bg1"/>
                  </a:solidFill>
                </a:rPr>
                <a:t>text</a:t>
              </a:r>
            </a:p>
          </p:txBody>
        </p:sp>
        <p:sp>
          <p:nvSpPr>
            <p:cNvPr id="87" name="Oval 113"/>
            <p:cNvSpPr/>
            <p:nvPr/>
          </p:nvSpPr>
          <p:spPr>
            <a:xfrm flipH="1">
              <a:off x="7102063" y="2074097"/>
              <a:ext cx="585787" cy="585787"/>
            </a:xfrm>
            <a:prstGeom prst="ellipse">
              <a:avLst/>
            </a:prstGeom>
            <a:solidFill>
              <a:srgbClr val="23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chemeClr val="bg1"/>
                </a:solidFill>
                <a:latin typeface="FontAwesome" pitchFamily="2" charset="0"/>
              </a:endParaRPr>
            </a:p>
          </p:txBody>
        </p:sp>
        <p:sp>
          <p:nvSpPr>
            <p:cNvPr id="88" name="Oval 114"/>
            <p:cNvSpPr/>
            <p:nvPr/>
          </p:nvSpPr>
          <p:spPr>
            <a:xfrm flipH="1">
              <a:off x="7102063" y="2888958"/>
              <a:ext cx="585787" cy="585787"/>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FontAwesome" pitchFamily="2" charset="0"/>
              </a:endParaRPr>
            </a:p>
          </p:txBody>
        </p:sp>
        <p:sp>
          <p:nvSpPr>
            <p:cNvPr id="89" name="Oval 115"/>
            <p:cNvSpPr/>
            <p:nvPr/>
          </p:nvSpPr>
          <p:spPr>
            <a:xfrm flipH="1">
              <a:off x="7102063" y="3698022"/>
              <a:ext cx="585787" cy="585787"/>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FontAwesome" pitchFamily="2" charset="0"/>
              </a:endParaRPr>
            </a:p>
          </p:txBody>
        </p:sp>
        <p:sp>
          <p:nvSpPr>
            <p:cNvPr id="90" name="Oval 116"/>
            <p:cNvSpPr/>
            <p:nvPr/>
          </p:nvSpPr>
          <p:spPr>
            <a:xfrm flipH="1">
              <a:off x="7102063" y="4512883"/>
              <a:ext cx="585787" cy="585787"/>
            </a:xfrm>
            <a:prstGeom prst="ellipse">
              <a:avLst/>
            </a:prstGeom>
            <a:solidFill>
              <a:srgbClr val="949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endParaRPr>
            </a:p>
          </p:txBody>
        </p:sp>
        <p:sp>
          <p:nvSpPr>
            <p:cNvPr id="91" name="Oval 117"/>
            <p:cNvSpPr/>
            <p:nvPr/>
          </p:nvSpPr>
          <p:spPr>
            <a:xfrm flipH="1">
              <a:off x="7102063" y="5307451"/>
              <a:ext cx="585787" cy="585787"/>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FontAwesome" pitchFamily="2" charset="0"/>
              </a:endParaRPr>
            </a:p>
          </p:txBody>
        </p:sp>
        <p:sp>
          <p:nvSpPr>
            <p:cNvPr id="4" name="文本框 3"/>
            <p:cNvSpPr txBox="1"/>
            <p:nvPr/>
          </p:nvSpPr>
          <p:spPr>
            <a:xfrm>
              <a:off x="3904567" y="2151801"/>
              <a:ext cx="645282" cy="646331"/>
            </a:xfrm>
            <a:prstGeom prst="rect">
              <a:avLst/>
            </a:prstGeom>
            <a:noFill/>
          </p:spPr>
          <p:txBody>
            <a:bodyPr wrap="square" rtlCol="0">
              <a:spAutoFit/>
            </a:bodyPr>
            <a:lstStyle/>
            <a:p>
              <a:r>
                <a:rPr lang="en-US" altLang="zh-CN" dirty="0"/>
                <a:t>Text here</a:t>
              </a:r>
              <a:endParaRPr lang="zh-CN" altLang="en-US" dirty="0"/>
            </a:p>
          </p:txBody>
        </p:sp>
        <p:sp>
          <p:nvSpPr>
            <p:cNvPr id="92" name="文本框 91"/>
            <p:cNvSpPr txBox="1"/>
            <p:nvPr/>
          </p:nvSpPr>
          <p:spPr>
            <a:xfrm>
              <a:off x="5371519" y="2744129"/>
              <a:ext cx="645282" cy="646331"/>
            </a:xfrm>
            <a:prstGeom prst="rect">
              <a:avLst/>
            </a:prstGeom>
            <a:noFill/>
          </p:spPr>
          <p:txBody>
            <a:bodyPr wrap="square" rtlCol="0">
              <a:spAutoFit/>
            </a:bodyPr>
            <a:lstStyle/>
            <a:p>
              <a:r>
                <a:rPr lang="en-US" altLang="zh-CN" dirty="0"/>
                <a:t>Text here</a:t>
              </a:r>
              <a:endParaRPr lang="zh-CN" altLang="en-US" dirty="0"/>
            </a:p>
          </p:txBody>
        </p:sp>
        <p:sp>
          <p:nvSpPr>
            <p:cNvPr id="93" name="文本框 92"/>
            <p:cNvSpPr txBox="1"/>
            <p:nvPr/>
          </p:nvSpPr>
          <p:spPr>
            <a:xfrm>
              <a:off x="4525399" y="3417775"/>
              <a:ext cx="645282" cy="646331"/>
            </a:xfrm>
            <a:prstGeom prst="rect">
              <a:avLst/>
            </a:prstGeom>
            <a:noFill/>
          </p:spPr>
          <p:txBody>
            <a:bodyPr wrap="square" rtlCol="0">
              <a:spAutoFit/>
            </a:bodyPr>
            <a:lstStyle/>
            <a:p>
              <a:r>
                <a:rPr lang="en-US" altLang="zh-CN" dirty="0"/>
                <a:t>Text here</a:t>
              </a:r>
              <a:endParaRPr lang="zh-CN" altLang="en-US" dirty="0"/>
            </a:p>
          </p:txBody>
        </p:sp>
        <p:sp>
          <p:nvSpPr>
            <p:cNvPr id="94" name="文本框 93"/>
            <p:cNvSpPr txBox="1"/>
            <p:nvPr/>
          </p:nvSpPr>
          <p:spPr>
            <a:xfrm>
              <a:off x="5924328" y="4128058"/>
              <a:ext cx="645282" cy="646331"/>
            </a:xfrm>
            <a:prstGeom prst="rect">
              <a:avLst/>
            </a:prstGeom>
            <a:noFill/>
          </p:spPr>
          <p:txBody>
            <a:bodyPr wrap="square" rtlCol="0">
              <a:spAutoFit/>
            </a:bodyPr>
            <a:lstStyle/>
            <a:p>
              <a:r>
                <a:rPr lang="en-US" altLang="zh-CN" dirty="0"/>
                <a:t>Text here</a:t>
              </a:r>
              <a:endParaRPr lang="zh-CN" altLang="en-US" dirty="0"/>
            </a:p>
          </p:txBody>
        </p:sp>
        <p:sp>
          <p:nvSpPr>
            <p:cNvPr id="95" name="文本框 94"/>
            <p:cNvSpPr txBox="1"/>
            <p:nvPr/>
          </p:nvSpPr>
          <p:spPr>
            <a:xfrm>
              <a:off x="5169421" y="4881232"/>
              <a:ext cx="645282" cy="646331"/>
            </a:xfrm>
            <a:prstGeom prst="rect">
              <a:avLst/>
            </a:prstGeom>
            <a:noFill/>
          </p:spPr>
          <p:txBody>
            <a:bodyPr wrap="square" rtlCol="0">
              <a:spAutoFit/>
            </a:bodyPr>
            <a:lstStyle/>
            <a:p>
              <a:r>
                <a:rPr lang="en-US" altLang="zh-CN" dirty="0"/>
                <a:t>Text here</a:t>
              </a:r>
              <a:endParaRPr lang="zh-CN" altLang="en-US" dirty="0"/>
            </a:p>
          </p:txBody>
        </p:sp>
        <p:sp>
          <p:nvSpPr>
            <p:cNvPr id="96" name="文本框 95"/>
            <p:cNvSpPr txBox="1"/>
            <p:nvPr/>
          </p:nvSpPr>
          <p:spPr>
            <a:xfrm>
              <a:off x="7701297" y="2036305"/>
              <a:ext cx="3446769" cy="553998"/>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97" name="文本框 96"/>
            <p:cNvSpPr txBox="1"/>
            <p:nvPr/>
          </p:nvSpPr>
          <p:spPr>
            <a:xfrm>
              <a:off x="7701297" y="2920747"/>
              <a:ext cx="3446769" cy="553998"/>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98" name="文本框 97"/>
            <p:cNvSpPr txBox="1"/>
            <p:nvPr/>
          </p:nvSpPr>
          <p:spPr>
            <a:xfrm>
              <a:off x="7701297" y="3713916"/>
              <a:ext cx="3446769" cy="553998"/>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99" name="文本框 98"/>
            <p:cNvSpPr txBox="1"/>
            <p:nvPr/>
          </p:nvSpPr>
          <p:spPr>
            <a:xfrm>
              <a:off x="7701297" y="4531081"/>
              <a:ext cx="3446769" cy="553998"/>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00" name="文本框 99"/>
            <p:cNvSpPr txBox="1"/>
            <p:nvPr/>
          </p:nvSpPr>
          <p:spPr>
            <a:xfrm>
              <a:off x="7701297" y="5323345"/>
              <a:ext cx="3446769" cy="553998"/>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ED20C"/>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51" t="-519" b="-1"/>
          <a:stretch>
            <a:fillRect/>
          </a:stretch>
        </p:blipFill>
        <p:spPr>
          <a:xfrm rot="16200000">
            <a:off x="-1057418" y="1022104"/>
            <a:ext cx="6893313" cy="4778477"/>
          </a:xfrm>
          <a:prstGeom prst="rect">
            <a:avLst/>
          </a:prstGeom>
        </p:spPr>
      </p:pic>
      <p:grpSp>
        <p:nvGrpSpPr>
          <p:cNvPr id="2" name="组合 1"/>
          <p:cNvGrpSpPr/>
          <p:nvPr/>
        </p:nvGrpSpPr>
        <p:grpSpPr>
          <a:xfrm>
            <a:off x="6405542" y="1480102"/>
            <a:ext cx="3697928" cy="3666022"/>
            <a:chOff x="7209640" y="2035531"/>
            <a:chExt cx="2775570" cy="2751622"/>
          </a:xfrm>
        </p:grpSpPr>
        <p:sp>
          <p:nvSpPr>
            <p:cNvPr id="21" name="矩形 20"/>
            <p:cNvSpPr/>
            <p:nvPr/>
          </p:nvSpPr>
          <p:spPr>
            <a:xfrm>
              <a:off x="7393920" y="2218221"/>
              <a:ext cx="2407010" cy="2386242"/>
            </a:xfrm>
            <a:prstGeom prst="rect">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 name="矩形 17"/>
            <p:cNvSpPr/>
            <p:nvPr/>
          </p:nvSpPr>
          <p:spPr>
            <a:xfrm>
              <a:off x="7209640" y="2035531"/>
              <a:ext cx="2775570" cy="2751622"/>
            </a:xfrm>
            <a:prstGeom prst="rect">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0" name="椭圆 19"/>
          <p:cNvSpPr/>
          <p:nvPr/>
        </p:nvSpPr>
        <p:spPr>
          <a:xfrm>
            <a:off x="7675603" y="2114312"/>
            <a:ext cx="1162288" cy="1162288"/>
          </a:xfrm>
          <a:prstGeom prst="ellipse">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2" name="文本框 21"/>
          <p:cNvSpPr txBox="1"/>
          <p:nvPr/>
        </p:nvSpPr>
        <p:spPr>
          <a:xfrm>
            <a:off x="7679804" y="2187624"/>
            <a:ext cx="1153886" cy="1015663"/>
          </a:xfrm>
          <a:prstGeom prst="rect">
            <a:avLst/>
          </a:prstGeom>
          <a:noFill/>
        </p:spPr>
        <p:txBody>
          <a:bodyPr wrap="square" rtlCol="0">
            <a:spAutoFit/>
          </a:bodyPr>
          <a:lstStyle/>
          <a:p>
            <a:pPr algn="ctr"/>
            <a:r>
              <a:rPr lang="en-US" altLang="zh-CN" sz="6000" dirty="0">
                <a:ln w="28575">
                  <a:noFill/>
                </a:ln>
                <a:solidFill>
                  <a:schemeClr val="tx1">
                    <a:lumMod val="75000"/>
                    <a:lumOff val="25000"/>
                  </a:schemeClr>
                </a:solidFill>
                <a:latin typeface="微软雅黑" panose="020B0503020204020204" pitchFamily="34" charset="-122"/>
                <a:ea typeface="微软雅黑" panose="020B0503020204020204" pitchFamily="34" charset="-122"/>
              </a:rPr>
              <a:t>02</a:t>
            </a:r>
            <a:endParaRPr lang="zh-CN" altLang="en-US" sz="6000" dirty="0">
              <a:ln w="28575">
                <a:noFill/>
              </a:ln>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774542" y="3443583"/>
            <a:ext cx="4959929" cy="461665"/>
          </a:xfrm>
          <a:prstGeom prst="rect">
            <a:avLst/>
          </a:prstGeom>
          <a:noFill/>
        </p:spPr>
        <p:txBody>
          <a:bodyPr wrap="square" rtlCol="0">
            <a:spAutoFit/>
          </a:bodyPr>
          <a:lstStyle/>
          <a:p>
            <a:pPr algn="ct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课题研究的思路与方法</a:t>
            </a:r>
            <a:endPar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743453" y="3966803"/>
            <a:ext cx="5022106" cy="369332"/>
          </a:xfrm>
          <a:prstGeom prst="snip1Rect">
            <a:avLst>
              <a:gd name="adj" fmla="val 0"/>
            </a:avLst>
          </a:prstGeom>
          <a:noFill/>
          <a:ln w="28575">
            <a:noFill/>
          </a:ln>
        </p:spPr>
        <p:txBody>
          <a:bodyPr wrap="square" rtlCol="0">
            <a:spAutoFit/>
          </a:bodyPr>
          <a:lstStyle/>
          <a:p>
            <a:pPr algn="ctr"/>
            <a:r>
              <a:rPr lang="en-US" altLang="zh-CN"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Ideas And Methods</a:t>
            </a:r>
            <a:endParaRPr lang="zh-CN" altLang="en-US"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ED20C"/>
        </a:solidFill>
        <a:effectLst/>
      </p:bgPr>
    </p:bg>
    <p:spTree>
      <p:nvGrpSpPr>
        <p:cNvPr id="1" name=""/>
        <p:cNvGrpSpPr/>
        <p:nvPr/>
      </p:nvGrpSpPr>
      <p:grpSpPr>
        <a:xfrm>
          <a:off x="0" y="0"/>
          <a:ext cx="0" cy="0"/>
          <a:chOff x="0" y="0"/>
          <a:chExt cx="0" cy="0"/>
        </a:xfrm>
      </p:grpSpPr>
      <p:sp>
        <p:nvSpPr>
          <p:cNvPr id="77" name="文本框 76"/>
          <p:cNvSpPr txBox="1"/>
          <p:nvPr/>
        </p:nvSpPr>
        <p:spPr>
          <a:xfrm>
            <a:off x="898304" y="302224"/>
            <a:ext cx="4959929"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课题研究的思路与方法</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8" name="文本框 77"/>
          <p:cNvSpPr txBox="1"/>
          <p:nvPr/>
        </p:nvSpPr>
        <p:spPr>
          <a:xfrm>
            <a:off x="867215" y="642542"/>
            <a:ext cx="5022106" cy="276999"/>
          </a:xfrm>
          <a:prstGeom prst="snip1Rect">
            <a:avLst>
              <a:gd name="adj" fmla="val 0"/>
            </a:avLst>
          </a:prstGeom>
          <a:noFill/>
          <a:ln w="28575">
            <a:noFill/>
          </a:ln>
        </p:spPr>
        <p:txBody>
          <a:bodyPr wrap="square" rtlCol="0">
            <a:spAutoFit/>
          </a:bodyPr>
          <a:lstStyle/>
          <a:p>
            <a:pPr algn="ctr"/>
            <a:r>
              <a:rPr lang="en-US" altLang="zh-CN" sz="12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Ideas And Methods</a:t>
            </a:r>
            <a:endParaRPr lang="zh-CN" altLang="en-US" sz="12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
        <p:nvSpPr>
          <p:cNvPr id="8" name="圆角矩形 7"/>
          <p:cNvSpPr/>
          <p:nvPr/>
        </p:nvSpPr>
        <p:spPr>
          <a:xfrm>
            <a:off x="1102614" y="268371"/>
            <a:ext cx="793242" cy="748342"/>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150930" y="410449"/>
            <a:ext cx="652689" cy="464187"/>
            <a:chOff x="1743075" y="720725"/>
            <a:chExt cx="5573713" cy="3963988"/>
          </a:xfrm>
          <a:solidFill>
            <a:schemeClr val="bg1"/>
          </a:solidFill>
        </p:grpSpPr>
        <p:sp>
          <p:nvSpPr>
            <p:cNvPr id="16" name="Freeform 27"/>
            <p:cNvSpPr/>
            <p:nvPr/>
          </p:nvSpPr>
          <p:spPr bwMode="auto">
            <a:xfrm>
              <a:off x="1743075" y="720725"/>
              <a:ext cx="5573713" cy="2676525"/>
            </a:xfrm>
            <a:custGeom>
              <a:avLst/>
              <a:gdLst>
                <a:gd name="T0" fmla="*/ 944 w 2050"/>
                <a:gd name="T1" fmla="*/ 28 h 988"/>
                <a:gd name="T2" fmla="*/ 1101 w 2050"/>
                <a:gd name="T3" fmla="*/ 25 h 988"/>
                <a:gd name="T4" fmla="*/ 2021 w 2050"/>
                <a:gd name="T5" fmla="*/ 464 h 988"/>
                <a:gd name="T6" fmla="*/ 2049 w 2050"/>
                <a:gd name="T7" fmla="*/ 497 h 988"/>
                <a:gd name="T8" fmla="*/ 2022 w 2050"/>
                <a:gd name="T9" fmla="*/ 526 h 988"/>
                <a:gd name="T10" fmla="*/ 1090 w 2050"/>
                <a:gd name="T11" fmla="*/ 970 h 988"/>
                <a:gd name="T12" fmla="*/ 966 w 2050"/>
                <a:gd name="T13" fmla="*/ 973 h 988"/>
                <a:gd name="T14" fmla="*/ 637 w 2050"/>
                <a:gd name="T15" fmla="*/ 817 h 988"/>
                <a:gd name="T16" fmla="*/ 573 w 2050"/>
                <a:gd name="T17" fmla="*/ 784 h 988"/>
                <a:gd name="T18" fmla="*/ 579 w 2050"/>
                <a:gd name="T19" fmla="*/ 763 h 988"/>
                <a:gd name="T20" fmla="*/ 972 w 2050"/>
                <a:gd name="T21" fmla="*/ 559 h 988"/>
                <a:gd name="T22" fmla="*/ 1099 w 2050"/>
                <a:gd name="T23" fmla="*/ 550 h 988"/>
                <a:gd name="T24" fmla="*/ 1138 w 2050"/>
                <a:gd name="T25" fmla="*/ 500 h 988"/>
                <a:gd name="T26" fmla="*/ 1110 w 2050"/>
                <a:gd name="T27" fmla="*/ 448 h 988"/>
                <a:gd name="T28" fmla="*/ 996 w 2050"/>
                <a:gd name="T29" fmla="*/ 427 h 988"/>
                <a:gd name="T30" fmla="*/ 922 w 2050"/>
                <a:gd name="T31" fmla="*/ 466 h 988"/>
                <a:gd name="T32" fmla="*/ 916 w 2050"/>
                <a:gd name="T33" fmla="*/ 516 h 988"/>
                <a:gd name="T34" fmla="*/ 521 w 2050"/>
                <a:gd name="T35" fmla="*/ 721 h 988"/>
                <a:gd name="T36" fmla="*/ 500 w 2050"/>
                <a:gd name="T37" fmla="*/ 749 h 988"/>
                <a:gd name="T38" fmla="*/ 269 w 2050"/>
                <a:gd name="T39" fmla="*/ 641 h 988"/>
                <a:gd name="T40" fmla="*/ 28 w 2050"/>
                <a:gd name="T41" fmla="*/ 526 h 988"/>
                <a:gd name="T42" fmla="*/ 1 w 2050"/>
                <a:gd name="T43" fmla="*/ 493 h 988"/>
                <a:gd name="T44" fmla="*/ 31 w 2050"/>
                <a:gd name="T45" fmla="*/ 463 h 988"/>
                <a:gd name="T46" fmla="*/ 944 w 2050"/>
                <a:gd name="T47" fmla="*/ 2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0" h="988">
                  <a:moveTo>
                    <a:pt x="944" y="28"/>
                  </a:moveTo>
                  <a:cubicBezTo>
                    <a:pt x="992" y="1"/>
                    <a:pt x="1053" y="0"/>
                    <a:pt x="1101" y="25"/>
                  </a:cubicBezTo>
                  <a:cubicBezTo>
                    <a:pt x="1408" y="172"/>
                    <a:pt x="1715" y="318"/>
                    <a:pt x="2021" y="464"/>
                  </a:cubicBezTo>
                  <a:cubicBezTo>
                    <a:pt x="2035" y="470"/>
                    <a:pt x="2050" y="481"/>
                    <a:pt x="2049" y="497"/>
                  </a:cubicBezTo>
                  <a:cubicBezTo>
                    <a:pt x="2047" y="512"/>
                    <a:pt x="2034" y="521"/>
                    <a:pt x="2022" y="526"/>
                  </a:cubicBezTo>
                  <a:cubicBezTo>
                    <a:pt x="1711" y="674"/>
                    <a:pt x="1400" y="822"/>
                    <a:pt x="1090" y="970"/>
                  </a:cubicBezTo>
                  <a:cubicBezTo>
                    <a:pt x="1051" y="988"/>
                    <a:pt x="1005" y="988"/>
                    <a:pt x="966" y="973"/>
                  </a:cubicBezTo>
                  <a:cubicBezTo>
                    <a:pt x="856" y="921"/>
                    <a:pt x="747" y="869"/>
                    <a:pt x="637" y="817"/>
                  </a:cubicBezTo>
                  <a:cubicBezTo>
                    <a:pt x="616" y="806"/>
                    <a:pt x="594" y="797"/>
                    <a:pt x="573" y="784"/>
                  </a:cubicBezTo>
                  <a:cubicBezTo>
                    <a:pt x="567" y="777"/>
                    <a:pt x="570" y="766"/>
                    <a:pt x="579" y="763"/>
                  </a:cubicBezTo>
                  <a:cubicBezTo>
                    <a:pt x="710" y="695"/>
                    <a:pt x="841" y="627"/>
                    <a:pt x="972" y="559"/>
                  </a:cubicBezTo>
                  <a:cubicBezTo>
                    <a:pt x="1013" y="572"/>
                    <a:pt x="1060" y="570"/>
                    <a:pt x="1099" y="550"/>
                  </a:cubicBezTo>
                  <a:cubicBezTo>
                    <a:pt x="1118" y="540"/>
                    <a:pt x="1136" y="523"/>
                    <a:pt x="1138" y="500"/>
                  </a:cubicBezTo>
                  <a:cubicBezTo>
                    <a:pt x="1141" y="479"/>
                    <a:pt x="1126" y="460"/>
                    <a:pt x="1110" y="448"/>
                  </a:cubicBezTo>
                  <a:cubicBezTo>
                    <a:pt x="1077" y="426"/>
                    <a:pt x="1035" y="421"/>
                    <a:pt x="996" y="427"/>
                  </a:cubicBezTo>
                  <a:cubicBezTo>
                    <a:pt x="968" y="432"/>
                    <a:pt x="940" y="443"/>
                    <a:pt x="922" y="466"/>
                  </a:cubicBezTo>
                  <a:cubicBezTo>
                    <a:pt x="911" y="480"/>
                    <a:pt x="908" y="499"/>
                    <a:pt x="916" y="516"/>
                  </a:cubicBezTo>
                  <a:cubicBezTo>
                    <a:pt x="784" y="584"/>
                    <a:pt x="652" y="652"/>
                    <a:pt x="521" y="721"/>
                  </a:cubicBezTo>
                  <a:cubicBezTo>
                    <a:pt x="509" y="725"/>
                    <a:pt x="500" y="736"/>
                    <a:pt x="500" y="749"/>
                  </a:cubicBezTo>
                  <a:cubicBezTo>
                    <a:pt x="422" y="715"/>
                    <a:pt x="346" y="677"/>
                    <a:pt x="269" y="641"/>
                  </a:cubicBezTo>
                  <a:cubicBezTo>
                    <a:pt x="189" y="602"/>
                    <a:pt x="108" y="564"/>
                    <a:pt x="28" y="526"/>
                  </a:cubicBezTo>
                  <a:cubicBezTo>
                    <a:pt x="15" y="520"/>
                    <a:pt x="0" y="509"/>
                    <a:pt x="1" y="493"/>
                  </a:cubicBezTo>
                  <a:cubicBezTo>
                    <a:pt x="3" y="478"/>
                    <a:pt x="18" y="469"/>
                    <a:pt x="31" y="463"/>
                  </a:cubicBezTo>
                  <a:cubicBezTo>
                    <a:pt x="335" y="318"/>
                    <a:pt x="640" y="173"/>
                    <a:pt x="944" y="2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7" name="Freeform 28"/>
            <p:cNvSpPr/>
            <p:nvPr/>
          </p:nvSpPr>
          <p:spPr bwMode="auto">
            <a:xfrm>
              <a:off x="2773363" y="2760663"/>
              <a:ext cx="236538" cy="971550"/>
            </a:xfrm>
            <a:custGeom>
              <a:avLst/>
              <a:gdLst>
                <a:gd name="T0" fmla="*/ 0 w 87"/>
                <a:gd name="T1" fmla="*/ 0 h 359"/>
                <a:gd name="T2" fmla="*/ 87 w 87"/>
                <a:gd name="T3" fmla="*/ 42 h 359"/>
                <a:gd name="T4" fmla="*/ 48 w 87"/>
                <a:gd name="T5" fmla="*/ 359 h 359"/>
                <a:gd name="T6" fmla="*/ 0 w 87"/>
                <a:gd name="T7" fmla="*/ 252 h 359"/>
                <a:gd name="T8" fmla="*/ 0 w 87"/>
                <a:gd name="T9" fmla="*/ 0 h 359"/>
              </a:gdLst>
              <a:ahLst/>
              <a:cxnLst>
                <a:cxn ang="0">
                  <a:pos x="T0" y="T1"/>
                </a:cxn>
                <a:cxn ang="0">
                  <a:pos x="T2" y="T3"/>
                </a:cxn>
                <a:cxn ang="0">
                  <a:pos x="T4" y="T5"/>
                </a:cxn>
                <a:cxn ang="0">
                  <a:pos x="T6" y="T7"/>
                </a:cxn>
                <a:cxn ang="0">
                  <a:pos x="T8" y="T9"/>
                </a:cxn>
              </a:cxnLst>
              <a:rect l="0" t="0" r="r" b="b"/>
              <a:pathLst>
                <a:path w="87" h="359">
                  <a:moveTo>
                    <a:pt x="0" y="0"/>
                  </a:moveTo>
                  <a:cubicBezTo>
                    <a:pt x="29" y="14"/>
                    <a:pt x="58" y="28"/>
                    <a:pt x="87" y="42"/>
                  </a:cubicBezTo>
                  <a:cubicBezTo>
                    <a:pt x="74" y="148"/>
                    <a:pt x="61" y="253"/>
                    <a:pt x="48" y="359"/>
                  </a:cubicBezTo>
                  <a:cubicBezTo>
                    <a:pt x="23" y="328"/>
                    <a:pt x="0" y="293"/>
                    <a:pt x="0" y="252"/>
                  </a:cubicBezTo>
                  <a:cubicBezTo>
                    <a:pt x="1" y="168"/>
                    <a:pt x="0" y="84"/>
                    <a:pt x="0" y="0"/>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9" name="Freeform 29"/>
            <p:cNvSpPr/>
            <p:nvPr/>
          </p:nvSpPr>
          <p:spPr bwMode="auto">
            <a:xfrm>
              <a:off x="3363913" y="2768600"/>
              <a:ext cx="2900363" cy="1693863"/>
            </a:xfrm>
            <a:custGeom>
              <a:avLst/>
              <a:gdLst>
                <a:gd name="T0" fmla="*/ 496 w 1067"/>
                <a:gd name="T1" fmla="*/ 275 h 625"/>
                <a:gd name="T2" fmla="*/ 1067 w 1067"/>
                <a:gd name="T3" fmla="*/ 0 h 625"/>
                <a:gd name="T4" fmla="*/ 1067 w 1067"/>
                <a:gd name="T5" fmla="*/ 253 h 625"/>
                <a:gd name="T6" fmla="*/ 1022 w 1067"/>
                <a:gd name="T7" fmla="*/ 353 h 625"/>
                <a:gd name="T8" fmla="*/ 871 w 1067"/>
                <a:gd name="T9" fmla="*/ 479 h 625"/>
                <a:gd name="T10" fmla="*/ 285 w 1067"/>
                <a:gd name="T11" fmla="*/ 591 h 625"/>
                <a:gd name="T12" fmla="*/ 52 w 1067"/>
                <a:gd name="T13" fmla="*/ 518 h 625"/>
                <a:gd name="T14" fmla="*/ 0 w 1067"/>
                <a:gd name="T15" fmla="*/ 101 h 625"/>
                <a:gd name="T16" fmla="*/ 356 w 1067"/>
                <a:gd name="T17" fmla="*/ 273 h 625"/>
                <a:gd name="T18" fmla="*/ 496 w 1067"/>
                <a:gd name="T19" fmla="*/ 27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7" h="625">
                  <a:moveTo>
                    <a:pt x="496" y="275"/>
                  </a:moveTo>
                  <a:cubicBezTo>
                    <a:pt x="686" y="184"/>
                    <a:pt x="876" y="92"/>
                    <a:pt x="1067" y="0"/>
                  </a:cubicBezTo>
                  <a:cubicBezTo>
                    <a:pt x="1066" y="85"/>
                    <a:pt x="1067" y="169"/>
                    <a:pt x="1067" y="253"/>
                  </a:cubicBezTo>
                  <a:cubicBezTo>
                    <a:pt x="1065" y="291"/>
                    <a:pt x="1044" y="324"/>
                    <a:pt x="1022" y="353"/>
                  </a:cubicBezTo>
                  <a:cubicBezTo>
                    <a:pt x="980" y="404"/>
                    <a:pt x="927" y="445"/>
                    <a:pt x="871" y="479"/>
                  </a:cubicBezTo>
                  <a:cubicBezTo>
                    <a:pt x="697" y="583"/>
                    <a:pt x="486" y="625"/>
                    <a:pt x="285" y="591"/>
                  </a:cubicBezTo>
                  <a:cubicBezTo>
                    <a:pt x="204" y="578"/>
                    <a:pt x="126" y="552"/>
                    <a:pt x="52" y="518"/>
                  </a:cubicBezTo>
                  <a:cubicBezTo>
                    <a:pt x="34" y="379"/>
                    <a:pt x="17" y="240"/>
                    <a:pt x="0" y="101"/>
                  </a:cubicBezTo>
                  <a:cubicBezTo>
                    <a:pt x="118" y="159"/>
                    <a:pt x="238" y="216"/>
                    <a:pt x="356" y="273"/>
                  </a:cubicBezTo>
                  <a:cubicBezTo>
                    <a:pt x="400" y="295"/>
                    <a:pt x="452" y="297"/>
                    <a:pt x="496" y="275"/>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23" name="Freeform 30"/>
            <p:cNvSpPr/>
            <p:nvPr/>
          </p:nvSpPr>
          <p:spPr bwMode="auto">
            <a:xfrm>
              <a:off x="2974975" y="2955925"/>
              <a:ext cx="404813" cy="1728788"/>
            </a:xfrm>
            <a:custGeom>
              <a:avLst/>
              <a:gdLst>
                <a:gd name="T0" fmla="*/ 0 w 149"/>
                <a:gd name="T1" fmla="*/ 568 h 638"/>
                <a:gd name="T2" fmla="*/ 74 w 149"/>
                <a:gd name="T3" fmla="*/ 0 h 638"/>
                <a:gd name="T4" fmla="*/ 145 w 149"/>
                <a:gd name="T5" fmla="*/ 538 h 638"/>
                <a:gd name="T6" fmla="*/ 149 w 149"/>
                <a:gd name="T7" fmla="*/ 572 h 638"/>
                <a:gd name="T8" fmla="*/ 101 w 149"/>
                <a:gd name="T9" fmla="*/ 629 h 638"/>
                <a:gd name="T10" fmla="*/ 27 w 149"/>
                <a:gd name="T11" fmla="*/ 617 h 638"/>
                <a:gd name="T12" fmla="*/ 0 w 149"/>
                <a:gd name="T13" fmla="*/ 568 h 638"/>
              </a:gdLst>
              <a:ahLst/>
              <a:cxnLst>
                <a:cxn ang="0">
                  <a:pos x="T0" y="T1"/>
                </a:cxn>
                <a:cxn ang="0">
                  <a:pos x="T2" y="T3"/>
                </a:cxn>
                <a:cxn ang="0">
                  <a:pos x="T4" y="T5"/>
                </a:cxn>
                <a:cxn ang="0">
                  <a:pos x="T6" y="T7"/>
                </a:cxn>
                <a:cxn ang="0">
                  <a:pos x="T8" y="T9"/>
                </a:cxn>
                <a:cxn ang="0">
                  <a:pos x="T10" y="T11"/>
                </a:cxn>
                <a:cxn ang="0">
                  <a:pos x="T12" y="T13"/>
                </a:cxn>
              </a:cxnLst>
              <a:rect l="0" t="0" r="r" b="b"/>
              <a:pathLst>
                <a:path w="149" h="638">
                  <a:moveTo>
                    <a:pt x="0" y="568"/>
                  </a:moveTo>
                  <a:cubicBezTo>
                    <a:pt x="24" y="379"/>
                    <a:pt x="49" y="190"/>
                    <a:pt x="74" y="0"/>
                  </a:cubicBezTo>
                  <a:cubicBezTo>
                    <a:pt x="98" y="180"/>
                    <a:pt x="121" y="359"/>
                    <a:pt x="145" y="538"/>
                  </a:cubicBezTo>
                  <a:cubicBezTo>
                    <a:pt x="146" y="549"/>
                    <a:pt x="148" y="560"/>
                    <a:pt x="149" y="572"/>
                  </a:cubicBezTo>
                  <a:cubicBezTo>
                    <a:pt x="142" y="596"/>
                    <a:pt x="126" y="620"/>
                    <a:pt x="101" y="629"/>
                  </a:cubicBezTo>
                  <a:cubicBezTo>
                    <a:pt x="77" y="638"/>
                    <a:pt x="47" y="635"/>
                    <a:pt x="27" y="617"/>
                  </a:cubicBezTo>
                  <a:cubicBezTo>
                    <a:pt x="13" y="605"/>
                    <a:pt x="2" y="587"/>
                    <a:pt x="0" y="56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grpSp>
      <p:grpSp>
        <p:nvGrpSpPr>
          <p:cNvPr id="7" name="组合 6"/>
          <p:cNvGrpSpPr/>
          <p:nvPr/>
        </p:nvGrpSpPr>
        <p:grpSpPr>
          <a:xfrm>
            <a:off x="595899" y="2214770"/>
            <a:ext cx="10941678" cy="4643230"/>
            <a:chOff x="302991" y="1966172"/>
            <a:chExt cx="11527493" cy="4891828"/>
          </a:xfrm>
        </p:grpSpPr>
        <p:sp>
          <p:nvSpPr>
            <p:cNvPr id="81" name="Freeform 16"/>
            <p:cNvSpPr/>
            <p:nvPr/>
          </p:nvSpPr>
          <p:spPr bwMode="auto">
            <a:xfrm>
              <a:off x="3950798" y="1966172"/>
              <a:ext cx="4247887" cy="4891828"/>
            </a:xfrm>
            <a:custGeom>
              <a:avLst/>
              <a:gdLst>
                <a:gd name="T0" fmla="*/ 182 w 1008"/>
                <a:gd name="T1" fmla="*/ 844 h 1161"/>
                <a:gd name="T2" fmla="*/ 126 w 1008"/>
                <a:gd name="T3" fmla="*/ 1161 h 1161"/>
                <a:gd name="T4" fmla="*/ 625 w 1008"/>
                <a:gd name="T5" fmla="*/ 1161 h 1161"/>
                <a:gd name="T6" fmla="*/ 657 w 1008"/>
                <a:gd name="T7" fmla="*/ 1026 h 1161"/>
                <a:gd name="T8" fmla="*/ 860 w 1008"/>
                <a:gd name="T9" fmla="*/ 1004 h 1161"/>
                <a:gd name="T10" fmla="*/ 901 w 1008"/>
                <a:gd name="T11" fmla="*/ 939 h 1161"/>
                <a:gd name="T12" fmla="*/ 906 w 1008"/>
                <a:gd name="T13" fmla="*/ 875 h 1161"/>
                <a:gd name="T14" fmla="*/ 914 w 1008"/>
                <a:gd name="T15" fmla="*/ 824 h 1161"/>
                <a:gd name="T16" fmla="*/ 930 w 1008"/>
                <a:gd name="T17" fmla="*/ 766 h 1161"/>
                <a:gd name="T18" fmla="*/ 951 w 1008"/>
                <a:gd name="T19" fmla="*/ 723 h 1161"/>
                <a:gd name="T20" fmla="*/ 1000 w 1008"/>
                <a:gd name="T21" fmla="*/ 683 h 1161"/>
                <a:gd name="T22" fmla="*/ 929 w 1008"/>
                <a:gd name="T23" fmla="*/ 575 h 1161"/>
                <a:gd name="T24" fmla="*/ 886 w 1008"/>
                <a:gd name="T25" fmla="*/ 501 h 1161"/>
                <a:gd name="T26" fmla="*/ 905 w 1008"/>
                <a:gd name="T27" fmla="*/ 443 h 1161"/>
                <a:gd name="T28" fmla="*/ 476 w 1008"/>
                <a:gd name="T29" fmla="*/ 0 h 1161"/>
                <a:gd name="T30" fmla="*/ 0 w 1008"/>
                <a:gd name="T31" fmla="*/ 437 h 1161"/>
                <a:gd name="T32" fmla="*/ 182 w 1008"/>
                <a:gd name="T33" fmla="*/ 844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8" h="1161">
                  <a:moveTo>
                    <a:pt x="182" y="844"/>
                  </a:moveTo>
                  <a:cubicBezTo>
                    <a:pt x="225" y="938"/>
                    <a:pt x="164" y="1066"/>
                    <a:pt x="126" y="1161"/>
                  </a:cubicBezTo>
                  <a:cubicBezTo>
                    <a:pt x="275" y="1161"/>
                    <a:pt x="625" y="1161"/>
                    <a:pt x="625" y="1161"/>
                  </a:cubicBezTo>
                  <a:cubicBezTo>
                    <a:pt x="625" y="1161"/>
                    <a:pt x="626" y="1054"/>
                    <a:pt x="657" y="1026"/>
                  </a:cubicBezTo>
                  <a:cubicBezTo>
                    <a:pt x="688" y="999"/>
                    <a:pt x="826" y="1016"/>
                    <a:pt x="860" y="1004"/>
                  </a:cubicBezTo>
                  <a:cubicBezTo>
                    <a:pt x="894" y="993"/>
                    <a:pt x="907" y="966"/>
                    <a:pt x="901" y="939"/>
                  </a:cubicBezTo>
                  <a:cubicBezTo>
                    <a:pt x="895" y="913"/>
                    <a:pt x="887" y="891"/>
                    <a:pt x="906" y="875"/>
                  </a:cubicBezTo>
                  <a:cubicBezTo>
                    <a:pt x="925" y="860"/>
                    <a:pt x="928" y="844"/>
                    <a:pt x="914" y="824"/>
                  </a:cubicBezTo>
                  <a:cubicBezTo>
                    <a:pt x="947" y="811"/>
                    <a:pt x="944" y="785"/>
                    <a:pt x="930" y="766"/>
                  </a:cubicBezTo>
                  <a:cubicBezTo>
                    <a:pt x="915" y="747"/>
                    <a:pt x="916" y="730"/>
                    <a:pt x="951" y="723"/>
                  </a:cubicBezTo>
                  <a:cubicBezTo>
                    <a:pt x="986" y="716"/>
                    <a:pt x="1008" y="703"/>
                    <a:pt x="1000" y="683"/>
                  </a:cubicBezTo>
                  <a:cubicBezTo>
                    <a:pt x="992" y="663"/>
                    <a:pt x="957" y="611"/>
                    <a:pt x="929" y="575"/>
                  </a:cubicBezTo>
                  <a:cubicBezTo>
                    <a:pt x="901" y="540"/>
                    <a:pt x="884" y="511"/>
                    <a:pt x="886" y="501"/>
                  </a:cubicBezTo>
                  <a:cubicBezTo>
                    <a:pt x="889" y="491"/>
                    <a:pt x="905" y="470"/>
                    <a:pt x="905" y="443"/>
                  </a:cubicBezTo>
                  <a:cubicBezTo>
                    <a:pt x="905" y="366"/>
                    <a:pt x="816" y="0"/>
                    <a:pt x="476" y="0"/>
                  </a:cubicBezTo>
                  <a:cubicBezTo>
                    <a:pt x="137" y="0"/>
                    <a:pt x="0" y="182"/>
                    <a:pt x="0" y="437"/>
                  </a:cubicBezTo>
                  <a:cubicBezTo>
                    <a:pt x="0" y="635"/>
                    <a:pt x="140" y="750"/>
                    <a:pt x="182" y="844"/>
                  </a:cubicBezTo>
                  <a:close/>
                </a:path>
              </a:pathLst>
            </a:custGeom>
            <a:solidFill>
              <a:schemeClr val="bg1">
                <a:lumMod val="95000"/>
              </a:schemeClr>
            </a:solidFill>
            <a:ln>
              <a:noFill/>
            </a:ln>
          </p:spPr>
          <p:txBody>
            <a:bodyPr vert="horz" wrap="square" lIns="91440" tIns="45720" rIns="91440" bIns="45720" numCol="1" anchor="ctr" anchorCtr="0" compatLnSpc="1"/>
            <a:lstStyle/>
            <a:p>
              <a:pPr algn="ctr"/>
              <a:endParaRPr lang="en-US" sz="1405"/>
            </a:p>
          </p:txBody>
        </p:sp>
        <p:sp>
          <p:nvSpPr>
            <p:cNvPr id="82" name="Oval 17"/>
            <p:cNvSpPr>
              <a:spLocks noChangeArrowheads="1"/>
            </p:cNvSpPr>
            <p:nvPr/>
          </p:nvSpPr>
          <p:spPr bwMode="auto">
            <a:xfrm>
              <a:off x="5144404" y="3129538"/>
              <a:ext cx="1385722" cy="1391058"/>
            </a:xfrm>
            <a:prstGeom prst="ellipse">
              <a:avLst/>
            </a:prstGeom>
            <a:solidFill>
              <a:schemeClr val="bg1">
                <a:lumMod val="85000"/>
              </a:schemeClr>
            </a:solidFill>
            <a:ln>
              <a:noFill/>
            </a:ln>
          </p:spPr>
          <p:txBody>
            <a:bodyPr vert="horz" wrap="square" lIns="0" tIns="0" rIns="0" bIns="0" numCol="1" anchor="ctr" anchorCtr="0" compatLnSpc="1"/>
            <a:lstStyle/>
            <a:p>
              <a:pPr algn="ctr"/>
              <a:r>
                <a:rPr lang="en-US" sz="1600" dirty="0">
                  <a:solidFill>
                    <a:schemeClr val="tx2"/>
                  </a:solidFill>
                  <a:latin typeface="+mj-lt"/>
                </a:rPr>
                <a:t>Add title</a:t>
              </a:r>
            </a:p>
          </p:txBody>
        </p:sp>
        <p:sp>
          <p:nvSpPr>
            <p:cNvPr id="83" name="Freeform 18"/>
            <p:cNvSpPr/>
            <p:nvPr/>
          </p:nvSpPr>
          <p:spPr bwMode="auto">
            <a:xfrm>
              <a:off x="4482672" y="2467807"/>
              <a:ext cx="2709185" cy="1357260"/>
            </a:xfrm>
            <a:custGeom>
              <a:avLst/>
              <a:gdLst>
                <a:gd name="T0" fmla="*/ 0 w 643"/>
                <a:gd name="T1" fmla="*/ 322 h 322"/>
                <a:gd name="T2" fmla="*/ 322 w 643"/>
                <a:gd name="T3" fmla="*/ 0 h 322"/>
                <a:gd name="T4" fmla="*/ 643 w 643"/>
                <a:gd name="T5" fmla="*/ 322 h 322"/>
              </a:gdLst>
              <a:ahLst/>
              <a:cxnLst>
                <a:cxn ang="0">
                  <a:pos x="T0" y="T1"/>
                </a:cxn>
                <a:cxn ang="0">
                  <a:pos x="T2" y="T3"/>
                </a:cxn>
                <a:cxn ang="0">
                  <a:pos x="T4" y="T5"/>
                </a:cxn>
              </a:cxnLst>
              <a:rect l="0" t="0" r="r" b="b"/>
              <a:pathLst>
                <a:path w="643" h="322">
                  <a:moveTo>
                    <a:pt x="0" y="322"/>
                  </a:moveTo>
                  <a:cubicBezTo>
                    <a:pt x="0" y="145"/>
                    <a:pt x="144" y="0"/>
                    <a:pt x="322" y="0"/>
                  </a:cubicBezTo>
                  <a:cubicBezTo>
                    <a:pt x="499" y="0"/>
                    <a:pt x="643" y="145"/>
                    <a:pt x="643" y="322"/>
                  </a:cubicBezTo>
                </a:path>
              </a:pathLst>
            </a:custGeom>
            <a:noFill/>
            <a:ln w="50800" cap="flat">
              <a:solidFill>
                <a:schemeClr val="bg1">
                  <a:lumMod val="85000"/>
                </a:schemeClr>
              </a:solidFill>
              <a:prstDash val="solid"/>
              <a:miter lim="800000"/>
            </a:ln>
          </p:spPr>
          <p:txBody>
            <a:bodyPr vert="horz" wrap="square" lIns="91440" tIns="45720" rIns="91440" bIns="45720" numCol="1" anchor="ctr" anchorCtr="0" compatLnSpc="1"/>
            <a:lstStyle/>
            <a:p>
              <a:pPr algn="ctr"/>
              <a:endParaRPr lang="en-US" sz="1405"/>
            </a:p>
          </p:txBody>
        </p:sp>
        <p:sp>
          <p:nvSpPr>
            <p:cNvPr id="84" name="Oval 19"/>
            <p:cNvSpPr>
              <a:spLocks noChangeArrowheads="1"/>
            </p:cNvSpPr>
            <p:nvPr/>
          </p:nvSpPr>
          <p:spPr bwMode="auto">
            <a:xfrm>
              <a:off x="4157143" y="3501315"/>
              <a:ext cx="649279" cy="647500"/>
            </a:xfrm>
            <a:prstGeom prst="ellipse">
              <a:avLst/>
            </a:prstGeom>
            <a:solidFill>
              <a:srgbClr val="A6A6A6"/>
            </a:solidFill>
            <a:ln>
              <a:noFill/>
            </a:ln>
          </p:spPr>
          <p:txBody>
            <a:bodyPr vert="horz" wrap="square" lIns="91440" tIns="45720" rIns="91440" bIns="45720" numCol="1" anchor="ctr" anchorCtr="0" compatLnSpc="1"/>
            <a:lstStyle/>
            <a:p>
              <a:pPr algn="ctr"/>
              <a:endParaRPr lang="en-AU" sz="1600" dirty="0">
                <a:solidFill>
                  <a:srgbClr val="FFFFFF"/>
                </a:solidFill>
                <a:latin typeface="FontAwesome" pitchFamily="2" charset="0"/>
              </a:endParaRPr>
            </a:p>
          </p:txBody>
        </p:sp>
        <p:sp>
          <p:nvSpPr>
            <p:cNvPr id="85" name="Oval 20"/>
            <p:cNvSpPr>
              <a:spLocks noChangeArrowheads="1"/>
            </p:cNvSpPr>
            <p:nvPr/>
          </p:nvSpPr>
          <p:spPr bwMode="auto">
            <a:xfrm>
              <a:off x="6868106" y="3501315"/>
              <a:ext cx="647500" cy="647500"/>
            </a:xfrm>
            <a:prstGeom prst="ellipse">
              <a:avLst/>
            </a:prstGeom>
            <a:solidFill>
              <a:schemeClr val="tx1">
                <a:lumMod val="95000"/>
                <a:lumOff val="5000"/>
              </a:schemeClr>
            </a:solidFill>
            <a:ln>
              <a:noFill/>
            </a:ln>
          </p:spPr>
          <p:txBody>
            <a:bodyPr vert="horz" wrap="square" lIns="91440" tIns="45720" rIns="91440" bIns="45720" numCol="1" anchor="ctr" anchorCtr="0" compatLnSpc="1"/>
            <a:lstStyle/>
            <a:p>
              <a:pPr algn="ctr"/>
              <a:endParaRPr lang="en-AU" sz="1600" dirty="0">
                <a:solidFill>
                  <a:schemeClr val="bg1"/>
                </a:solidFill>
                <a:latin typeface="FontAwesome" pitchFamily="2" charset="0"/>
              </a:endParaRPr>
            </a:p>
          </p:txBody>
        </p:sp>
        <p:sp>
          <p:nvSpPr>
            <p:cNvPr id="86" name="Freeform 21"/>
            <p:cNvSpPr/>
            <p:nvPr/>
          </p:nvSpPr>
          <p:spPr bwMode="auto">
            <a:xfrm>
              <a:off x="6563925" y="2661700"/>
              <a:ext cx="738221" cy="738221"/>
            </a:xfrm>
            <a:custGeom>
              <a:avLst/>
              <a:gdLst>
                <a:gd name="T0" fmla="*/ 150 w 175"/>
                <a:gd name="T1" fmla="*/ 42 h 175"/>
                <a:gd name="T2" fmla="*/ 133 w 175"/>
                <a:gd name="T3" fmla="*/ 150 h 175"/>
                <a:gd name="T4" fmla="*/ 25 w 175"/>
                <a:gd name="T5" fmla="*/ 133 h 175"/>
                <a:gd name="T6" fmla="*/ 42 w 175"/>
                <a:gd name="T7" fmla="*/ 25 h 175"/>
                <a:gd name="T8" fmla="*/ 150 w 175"/>
                <a:gd name="T9" fmla="*/ 42 h 175"/>
              </a:gdLst>
              <a:ahLst/>
              <a:cxnLst>
                <a:cxn ang="0">
                  <a:pos x="T0" y="T1"/>
                </a:cxn>
                <a:cxn ang="0">
                  <a:pos x="T2" y="T3"/>
                </a:cxn>
                <a:cxn ang="0">
                  <a:pos x="T4" y="T5"/>
                </a:cxn>
                <a:cxn ang="0">
                  <a:pos x="T6" y="T7"/>
                </a:cxn>
                <a:cxn ang="0">
                  <a:pos x="T8" y="T9"/>
                </a:cxn>
              </a:cxnLst>
              <a:rect l="0" t="0" r="r" b="b"/>
              <a:pathLst>
                <a:path w="175" h="175">
                  <a:moveTo>
                    <a:pt x="150" y="42"/>
                  </a:moveTo>
                  <a:cubicBezTo>
                    <a:pt x="175" y="77"/>
                    <a:pt x="167" y="125"/>
                    <a:pt x="133" y="150"/>
                  </a:cubicBezTo>
                  <a:cubicBezTo>
                    <a:pt x="98" y="175"/>
                    <a:pt x="50" y="167"/>
                    <a:pt x="25" y="133"/>
                  </a:cubicBezTo>
                  <a:cubicBezTo>
                    <a:pt x="0" y="98"/>
                    <a:pt x="8" y="50"/>
                    <a:pt x="42" y="25"/>
                  </a:cubicBezTo>
                  <a:cubicBezTo>
                    <a:pt x="77" y="0"/>
                    <a:pt x="125" y="8"/>
                    <a:pt x="150" y="42"/>
                  </a:cubicBezTo>
                  <a:close/>
                </a:path>
              </a:pathLst>
            </a:custGeom>
            <a:solidFill>
              <a:schemeClr val="tx1">
                <a:lumMod val="85000"/>
                <a:lumOff val="15000"/>
              </a:schemeClr>
            </a:solidFill>
            <a:ln>
              <a:noFill/>
            </a:ln>
          </p:spPr>
          <p:txBody>
            <a:bodyPr vert="horz" wrap="square" lIns="91440" tIns="45720" rIns="91440" bIns="45720" numCol="1" anchor="ctr" anchorCtr="0" compatLnSpc="1"/>
            <a:lstStyle/>
            <a:p>
              <a:pPr lvl="0" algn="ctr"/>
              <a:endParaRPr lang="en-US" sz="1600" dirty="0"/>
            </a:p>
          </p:txBody>
        </p:sp>
        <p:sp>
          <p:nvSpPr>
            <p:cNvPr id="101" name="Freeform 22"/>
            <p:cNvSpPr/>
            <p:nvPr/>
          </p:nvSpPr>
          <p:spPr bwMode="auto">
            <a:xfrm>
              <a:off x="5889741" y="2172517"/>
              <a:ext cx="729328" cy="729328"/>
            </a:xfrm>
            <a:custGeom>
              <a:avLst/>
              <a:gdLst>
                <a:gd name="T0" fmla="*/ 111 w 173"/>
                <a:gd name="T1" fmla="*/ 13 h 173"/>
                <a:gd name="T2" fmla="*/ 160 w 173"/>
                <a:gd name="T3" fmla="*/ 111 h 173"/>
                <a:gd name="T4" fmla="*/ 63 w 173"/>
                <a:gd name="T5" fmla="*/ 160 h 173"/>
                <a:gd name="T6" fmla="*/ 13 w 173"/>
                <a:gd name="T7" fmla="*/ 63 h 173"/>
                <a:gd name="T8" fmla="*/ 111 w 173"/>
                <a:gd name="T9" fmla="*/ 13 h 173"/>
              </a:gdLst>
              <a:ahLst/>
              <a:cxnLst>
                <a:cxn ang="0">
                  <a:pos x="T0" y="T1"/>
                </a:cxn>
                <a:cxn ang="0">
                  <a:pos x="T2" y="T3"/>
                </a:cxn>
                <a:cxn ang="0">
                  <a:pos x="T4" y="T5"/>
                </a:cxn>
                <a:cxn ang="0">
                  <a:pos x="T6" y="T7"/>
                </a:cxn>
                <a:cxn ang="0">
                  <a:pos x="T8" y="T9"/>
                </a:cxn>
              </a:cxnLst>
              <a:rect l="0" t="0" r="r" b="b"/>
              <a:pathLst>
                <a:path w="173" h="173">
                  <a:moveTo>
                    <a:pt x="111" y="13"/>
                  </a:moveTo>
                  <a:cubicBezTo>
                    <a:pt x="151" y="26"/>
                    <a:pt x="173" y="70"/>
                    <a:pt x="160" y="111"/>
                  </a:cubicBezTo>
                  <a:cubicBezTo>
                    <a:pt x="147" y="151"/>
                    <a:pt x="104" y="173"/>
                    <a:pt x="63" y="160"/>
                  </a:cubicBezTo>
                  <a:cubicBezTo>
                    <a:pt x="22" y="147"/>
                    <a:pt x="0" y="103"/>
                    <a:pt x="13" y="63"/>
                  </a:cubicBezTo>
                  <a:cubicBezTo>
                    <a:pt x="27" y="22"/>
                    <a:pt x="70" y="0"/>
                    <a:pt x="111" y="13"/>
                  </a:cubicBezTo>
                  <a:close/>
                </a:path>
              </a:pathLst>
            </a:custGeom>
            <a:solidFill>
              <a:schemeClr val="tx1">
                <a:lumMod val="75000"/>
                <a:lumOff val="25000"/>
              </a:schemeClr>
            </a:solidFill>
            <a:ln>
              <a:noFill/>
            </a:ln>
          </p:spPr>
          <p:txBody>
            <a:bodyPr vert="horz" wrap="square" lIns="91440" tIns="45720" rIns="91440" bIns="45720" numCol="1" anchor="ctr" anchorCtr="0" compatLnSpc="1"/>
            <a:lstStyle/>
            <a:p>
              <a:pPr algn="ctr"/>
              <a:endParaRPr lang="en-US" sz="1405" dirty="0">
                <a:solidFill>
                  <a:schemeClr val="bg1"/>
                </a:solidFill>
                <a:latin typeface="FontAwesome" pitchFamily="2" charset="0"/>
              </a:endParaRPr>
            </a:p>
          </p:txBody>
        </p:sp>
        <p:sp>
          <p:nvSpPr>
            <p:cNvPr id="102" name="Freeform 23"/>
            <p:cNvSpPr/>
            <p:nvPr/>
          </p:nvSpPr>
          <p:spPr bwMode="auto">
            <a:xfrm>
              <a:off x="5055461" y="2172517"/>
              <a:ext cx="729328" cy="729328"/>
            </a:xfrm>
            <a:custGeom>
              <a:avLst/>
              <a:gdLst>
                <a:gd name="T0" fmla="*/ 62 w 173"/>
                <a:gd name="T1" fmla="*/ 13 h 173"/>
                <a:gd name="T2" fmla="*/ 160 w 173"/>
                <a:gd name="T3" fmla="*/ 63 h 173"/>
                <a:gd name="T4" fmla="*/ 110 w 173"/>
                <a:gd name="T5" fmla="*/ 160 h 173"/>
                <a:gd name="T6" fmla="*/ 13 w 173"/>
                <a:gd name="T7" fmla="*/ 111 h 173"/>
                <a:gd name="T8" fmla="*/ 62 w 173"/>
                <a:gd name="T9" fmla="*/ 13 h 173"/>
              </a:gdLst>
              <a:ahLst/>
              <a:cxnLst>
                <a:cxn ang="0">
                  <a:pos x="T0" y="T1"/>
                </a:cxn>
                <a:cxn ang="0">
                  <a:pos x="T2" y="T3"/>
                </a:cxn>
                <a:cxn ang="0">
                  <a:pos x="T4" y="T5"/>
                </a:cxn>
                <a:cxn ang="0">
                  <a:pos x="T6" y="T7"/>
                </a:cxn>
                <a:cxn ang="0">
                  <a:pos x="T8" y="T9"/>
                </a:cxn>
              </a:cxnLst>
              <a:rect l="0" t="0" r="r" b="b"/>
              <a:pathLst>
                <a:path w="173" h="173">
                  <a:moveTo>
                    <a:pt x="62" y="13"/>
                  </a:moveTo>
                  <a:cubicBezTo>
                    <a:pt x="103" y="0"/>
                    <a:pt x="146" y="22"/>
                    <a:pt x="160" y="63"/>
                  </a:cubicBezTo>
                  <a:cubicBezTo>
                    <a:pt x="173" y="103"/>
                    <a:pt x="151" y="147"/>
                    <a:pt x="110" y="160"/>
                  </a:cubicBezTo>
                  <a:cubicBezTo>
                    <a:pt x="70" y="173"/>
                    <a:pt x="26" y="151"/>
                    <a:pt x="13" y="111"/>
                  </a:cubicBezTo>
                  <a:cubicBezTo>
                    <a:pt x="0" y="70"/>
                    <a:pt x="22" y="26"/>
                    <a:pt x="62" y="13"/>
                  </a:cubicBezTo>
                  <a:close/>
                </a:path>
              </a:pathLst>
            </a:custGeom>
            <a:solidFill>
              <a:schemeClr val="tx1">
                <a:lumMod val="65000"/>
                <a:lumOff val="35000"/>
              </a:schemeClr>
            </a:solidFill>
            <a:ln>
              <a:noFill/>
            </a:ln>
          </p:spPr>
          <p:txBody>
            <a:bodyPr vert="horz" wrap="square" lIns="91440" tIns="45720" rIns="91440" bIns="45720" numCol="1" anchor="ctr" anchorCtr="0" compatLnSpc="1"/>
            <a:lstStyle/>
            <a:p>
              <a:pPr algn="ctr"/>
              <a:endParaRPr lang="en-US" sz="1405" dirty="0">
                <a:solidFill>
                  <a:schemeClr val="bg1"/>
                </a:solidFill>
                <a:latin typeface="FontAwesome" pitchFamily="2" charset="0"/>
              </a:endParaRPr>
            </a:p>
          </p:txBody>
        </p:sp>
        <p:sp>
          <p:nvSpPr>
            <p:cNvPr id="103" name="Freeform 24"/>
            <p:cNvSpPr/>
            <p:nvPr/>
          </p:nvSpPr>
          <p:spPr bwMode="auto">
            <a:xfrm>
              <a:off x="4372385" y="2661700"/>
              <a:ext cx="738221" cy="738221"/>
            </a:xfrm>
            <a:custGeom>
              <a:avLst/>
              <a:gdLst>
                <a:gd name="T0" fmla="*/ 25 w 175"/>
                <a:gd name="T1" fmla="*/ 42 h 175"/>
                <a:gd name="T2" fmla="*/ 133 w 175"/>
                <a:gd name="T3" fmla="*/ 25 h 175"/>
                <a:gd name="T4" fmla="*/ 150 w 175"/>
                <a:gd name="T5" fmla="*/ 133 h 175"/>
                <a:gd name="T6" fmla="*/ 42 w 175"/>
                <a:gd name="T7" fmla="*/ 150 h 175"/>
                <a:gd name="T8" fmla="*/ 25 w 175"/>
                <a:gd name="T9" fmla="*/ 42 h 175"/>
              </a:gdLst>
              <a:ahLst/>
              <a:cxnLst>
                <a:cxn ang="0">
                  <a:pos x="T0" y="T1"/>
                </a:cxn>
                <a:cxn ang="0">
                  <a:pos x="T2" y="T3"/>
                </a:cxn>
                <a:cxn ang="0">
                  <a:pos x="T4" y="T5"/>
                </a:cxn>
                <a:cxn ang="0">
                  <a:pos x="T6" y="T7"/>
                </a:cxn>
                <a:cxn ang="0">
                  <a:pos x="T8" y="T9"/>
                </a:cxn>
              </a:cxnLst>
              <a:rect l="0" t="0" r="r" b="b"/>
              <a:pathLst>
                <a:path w="175" h="175">
                  <a:moveTo>
                    <a:pt x="25" y="42"/>
                  </a:moveTo>
                  <a:cubicBezTo>
                    <a:pt x="50" y="8"/>
                    <a:pt x="98" y="0"/>
                    <a:pt x="133" y="25"/>
                  </a:cubicBezTo>
                  <a:cubicBezTo>
                    <a:pt x="167" y="50"/>
                    <a:pt x="175" y="98"/>
                    <a:pt x="150" y="133"/>
                  </a:cubicBezTo>
                  <a:cubicBezTo>
                    <a:pt x="125" y="167"/>
                    <a:pt x="77" y="175"/>
                    <a:pt x="42" y="150"/>
                  </a:cubicBezTo>
                  <a:cubicBezTo>
                    <a:pt x="8" y="125"/>
                    <a:pt x="0" y="77"/>
                    <a:pt x="25" y="42"/>
                  </a:cubicBezTo>
                  <a:close/>
                </a:path>
              </a:pathLst>
            </a:custGeom>
            <a:solidFill>
              <a:srgbClr val="7E7E7E"/>
            </a:solidFill>
            <a:ln>
              <a:noFill/>
            </a:ln>
          </p:spPr>
          <p:txBody>
            <a:bodyPr vert="horz" wrap="square" lIns="91440" tIns="45720" rIns="91440" bIns="45720" numCol="1" anchor="ctr" anchorCtr="0" compatLnSpc="1"/>
            <a:lstStyle/>
            <a:p>
              <a:pPr algn="ctr"/>
              <a:endParaRPr lang="en-US" sz="1405" dirty="0">
                <a:solidFill>
                  <a:schemeClr val="bg1"/>
                </a:solidFill>
                <a:latin typeface="FontAwesome" pitchFamily="2" charset="0"/>
              </a:endParaRPr>
            </a:p>
          </p:txBody>
        </p:sp>
        <p:sp>
          <p:nvSpPr>
            <p:cNvPr id="110" name="Rounded Rectangle 45"/>
            <p:cNvSpPr/>
            <p:nvPr/>
          </p:nvSpPr>
          <p:spPr>
            <a:xfrm>
              <a:off x="8795179" y="2097896"/>
              <a:ext cx="584525" cy="584525"/>
            </a:xfrm>
            <a:prstGeom prst="roundRect">
              <a:avLst>
                <a:gd name="adj" fmla="val 16554"/>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405" dirty="0">
                <a:solidFill>
                  <a:schemeClr val="bg1"/>
                </a:solidFill>
                <a:latin typeface="FontAwesome" pitchFamily="2" charset="0"/>
              </a:endParaRPr>
            </a:p>
          </p:txBody>
        </p:sp>
        <p:sp>
          <p:nvSpPr>
            <p:cNvPr id="111" name="Rounded Rectangle 46"/>
            <p:cNvSpPr/>
            <p:nvPr/>
          </p:nvSpPr>
          <p:spPr>
            <a:xfrm>
              <a:off x="8795179" y="3402291"/>
              <a:ext cx="584525" cy="584525"/>
            </a:xfrm>
            <a:prstGeom prst="roundRect">
              <a:avLst>
                <a:gd name="adj" fmla="val 16554"/>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endParaRPr lang="en-US" sz="1600" dirty="0"/>
            </a:p>
          </p:txBody>
        </p:sp>
        <p:sp>
          <p:nvSpPr>
            <p:cNvPr id="112" name="Rounded Rectangle 47"/>
            <p:cNvSpPr/>
            <p:nvPr/>
          </p:nvSpPr>
          <p:spPr>
            <a:xfrm>
              <a:off x="8795179" y="4706686"/>
              <a:ext cx="584525" cy="584525"/>
            </a:xfrm>
            <a:prstGeom prst="roundRect">
              <a:avLst>
                <a:gd name="adj" fmla="val 16554"/>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AU" sz="1600" dirty="0">
                <a:solidFill>
                  <a:schemeClr val="bg1"/>
                </a:solidFill>
                <a:latin typeface="FontAwesome" pitchFamily="2" charset="0"/>
              </a:endParaRPr>
            </a:p>
          </p:txBody>
        </p:sp>
        <p:sp>
          <p:nvSpPr>
            <p:cNvPr id="119" name="Rounded Rectangle 55"/>
            <p:cNvSpPr/>
            <p:nvPr/>
          </p:nvSpPr>
          <p:spPr>
            <a:xfrm flipH="1">
              <a:off x="2769780" y="2097896"/>
              <a:ext cx="584525" cy="584525"/>
            </a:xfrm>
            <a:prstGeom prst="roundRect">
              <a:avLst>
                <a:gd name="adj" fmla="val 16554"/>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AU" sz="1600" dirty="0">
                <a:solidFill>
                  <a:srgbClr val="FFFFFF"/>
                </a:solidFill>
                <a:latin typeface="FontAwesome" pitchFamily="2" charset="0"/>
              </a:endParaRPr>
            </a:p>
          </p:txBody>
        </p:sp>
        <p:sp>
          <p:nvSpPr>
            <p:cNvPr id="120" name="Rounded Rectangle 56"/>
            <p:cNvSpPr/>
            <p:nvPr/>
          </p:nvSpPr>
          <p:spPr>
            <a:xfrm flipH="1">
              <a:off x="2769780" y="3402291"/>
              <a:ext cx="584525" cy="584525"/>
            </a:xfrm>
            <a:prstGeom prst="roundRect">
              <a:avLst>
                <a:gd name="adj" fmla="val 16554"/>
              </a:avLst>
            </a:prstGeom>
            <a:solidFill>
              <a:srgbClr val="7E7E7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405" dirty="0">
                <a:solidFill>
                  <a:schemeClr val="bg1"/>
                </a:solidFill>
                <a:latin typeface="FontAwesome" pitchFamily="2" charset="0"/>
              </a:endParaRPr>
            </a:p>
          </p:txBody>
        </p:sp>
        <p:sp>
          <p:nvSpPr>
            <p:cNvPr id="121" name="Rounded Rectangle 57"/>
            <p:cNvSpPr/>
            <p:nvPr/>
          </p:nvSpPr>
          <p:spPr>
            <a:xfrm flipH="1">
              <a:off x="2769780" y="4706687"/>
              <a:ext cx="584525" cy="584525"/>
            </a:xfrm>
            <a:prstGeom prst="roundRect">
              <a:avLst>
                <a:gd name="adj" fmla="val 16554"/>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405" dirty="0">
                <a:solidFill>
                  <a:schemeClr val="bg1"/>
                </a:solidFill>
                <a:latin typeface="FontAwesome" pitchFamily="2" charset="0"/>
              </a:endParaRPr>
            </a:p>
          </p:txBody>
        </p:sp>
        <p:sp>
          <p:nvSpPr>
            <p:cNvPr id="122" name="文本框 121"/>
            <p:cNvSpPr txBox="1"/>
            <p:nvPr/>
          </p:nvSpPr>
          <p:spPr>
            <a:xfrm>
              <a:off x="9379704" y="1997743"/>
              <a:ext cx="2450780"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6" name="文本框 5"/>
            <p:cNvSpPr txBox="1"/>
            <p:nvPr/>
          </p:nvSpPr>
          <p:spPr>
            <a:xfrm>
              <a:off x="2724281" y="2192045"/>
              <a:ext cx="640387" cy="369332"/>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123" name="文本框 122"/>
            <p:cNvSpPr txBox="1"/>
            <p:nvPr/>
          </p:nvSpPr>
          <p:spPr>
            <a:xfrm>
              <a:off x="8767247" y="2192045"/>
              <a:ext cx="640387" cy="369332"/>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124" name="文本框 123"/>
            <p:cNvSpPr txBox="1"/>
            <p:nvPr/>
          </p:nvSpPr>
          <p:spPr>
            <a:xfrm>
              <a:off x="2724281" y="3496809"/>
              <a:ext cx="640387" cy="369332"/>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125" name="文本框 124"/>
            <p:cNvSpPr txBox="1"/>
            <p:nvPr/>
          </p:nvSpPr>
          <p:spPr>
            <a:xfrm>
              <a:off x="8767247" y="3496809"/>
              <a:ext cx="640387" cy="369332"/>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126" name="文本框 125"/>
            <p:cNvSpPr txBox="1"/>
            <p:nvPr/>
          </p:nvSpPr>
          <p:spPr>
            <a:xfrm>
              <a:off x="2724281" y="4775433"/>
              <a:ext cx="640387" cy="369332"/>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127" name="文本框 126"/>
            <p:cNvSpPr txBox="1"/>
            <p:nvPr/>
          </p:nvSpPr>
          <p:spPr>
            <a:xfrm>
              <a:off x="8767247" y="4775433"/>
              <a:ext cx="640387" cy="369332"/>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128" name="文本框 127"/>
            <p:cNvSpPr txBox="1"/>
            <p:nvPr/>
          </p:nvSpPr>
          <p:spPr>
            <a:xfrm>
              <a:off x="4150038" y="3640399"/>
              <a:ext cx="640387" cy="369332"/>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129" name="文本框 128"/>
            <p:cNvSpPr txBox="1"/>
            <p:nvPr/>
          </p:nvSpPr>
          <p:spPr>
            <a:xfrm>
              <a:off x="4393492" y="2846144"/>
              <a:ext cx="640387" cy="369332"/>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130" name="文本框 129"/>
            <p:cNvSpPr txBox="1"/>
            <p:nvPr/>
          </p:nvSpPr>
          <p:spPr>
            <a:xfrm>
              <a:off x="5088660" y="2321069"/>
              <a:ext cx="640387" cy="369332"/>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131" name="文本框 130"/>
            <p:cNvSpPr txBox="1"/>
            <p:nvPr/>
          </p:nvSpPr>
          <p:spPr>
            <a:xfrm>
              <a:off x="5934209" y="2302958"/>
              <a:ext cx="640387" cy="369332"/>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132" name="文本框 131"/>
            <p:cNvSpPr txBox="1"/>
            <p:nvPr/>
          </p:nvSpPr>
          <p:spPr>
            <a:xfrm>
              <a:off x="6635078" y="2823592"/>
              <a:ext cx="640387" cy="369332"/>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133" name="文本框 132"/>
            <p:cNvSpPr txBox="1"/>
            <p:nvPr/>
          </p:nvSpPr>
          <p:spPr>
            <a:xfrm>
              <a:off x="6877329" y="3639431"/>
              <a:ext cx="640387" cy="369332"/>
            </a:xfrm>
            <a:prstGeom prst="rect">
              <a:avLst/>
            </a:prstGeom>
            <a:noFill/>
          </p:spPr>
          <p:txBody>
            <a:bodyPr wrap="square" rtlCol="0">
              <a:spAutoFit/>
            </a:bodyPr>
            <a:lstStyle/>
            <a:p>
              <a:pPr algn="ctr"/>
              <a:r>
                <a:rPr lang="en-US" altLang="zh-CN" dirty="0">
                  <a:solidFill>
                    <a:schemeClr val="bg1"/>
                  </a:solidFill>
                </a:rPr>
                <a:t>text</a:t>
              </a:r>
              <a:endParaRPr lang="zh-CN" altLang="en-US" dirty="0">
                <a:solidFill>
                  <a:schemeClr val="bg1"/>
                </a:solidFill>
              </a:endParaRPr>
            </a:p>
          </p:txBody>
        </p:sp>
        <p:sp>
          <p:nvSpPr>
            <p:cNvPr id="134" name="文本框 133"/>
            <p:cNvSpPr txBox="1"/>
            <p:nvPr/>
          </p:nvSpPr>
          <p:spPr>
            <a:xfrm>
              <a:off x="9379704" y="3289060"/>
              <a:ext cx="2450780"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35" name="文本框 134"/>
            <p:cNvSpPr txBox="1"/>
            <p:nvPr/>
          </p:nvSpPr>
          <p:spPr>
            <a:xfrm>
              <a:off x="9379704" y="4567684"/>
              <a:ext cx="2450780"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36" name="文本框 135"/>
            <p:cNvSpPr txBox="1"/>
            <p:nvPr/>
          </p:nvSpPr>
          <p:spPr>
            <a:xfrm>
              <a:off x="302991" y="1997743"/>
              <a:ext cx="2450780"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37" name="文本框 136"/>
            <p:cNvSpPr txBox="1"/>
            <p:nvPr/>
          </p:nvSpPr>
          <p:spPr>
            <a:xfrm>
              <a:off x="302991" y="3289060"/>
              <a:ext cx="2450780"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38" name="文本框 137"/>
            <p:cNvSpPr txBox="1"/>
            <p:nvPr/>
          </p:nvSpPr>
          <p:spPr>
            <a:xfrm>
              <a:off x="302991" y="4567684"/>
              <a:ext cx="2450780"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ED20C"/>
        </a:solidFill>
        <a:effectLst/>
      </p:bgPr>
    </p:bg>
    <p:spTree>
      <p:nvGrpSpPr>
        <p:cNvPr id="1" name=""/>
        <p:cNvGrpSpPr/>
        <p:nvPr/>
      </p:nvGrpSpPr>
      <p:grpSpPr>
        <a:xfrm>
          <a:off x="0" y="0"/>
          <a:ext cx="0" cy="0"/>
          <a:chOff x="0" y="0"/>
          <a:chExt cx="0" cy="0"/>
        </a:xfrm>
      </p:grpSpPr>
      <p:sp>
        <p:nvSpPr>
          <p:cNvPr id="77" name="文本框 76"/>
          <p:cNvSpPr txBox="1"/>
          <p:nvPr/>
        </p:nvSpPr>
        <p:spPr>
          <a:xfrm>
            <a:off x="898304" y="302224"/>
            <a:ext cx="4959929"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课题研究的思路与方法</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8" name="文本框 77"/>
          <p:cNvSpPr txBox="1"/>
          <p:nvPr/>
        </p:nvSpPr>
        <p:spPr>
          <a:xfrm>
            <a:off x="867215" y="642542"/>
            <a:ext cx="5022106" cy="276999"/>
          </a:xfrm>
          <a:prstGeom prst="snip1Rect">
            <a:avLst>
              <a:gd name="adj" fmla="val 0"/>
            </a:avLst>
          </a:prstGeom>
          <a:noFill/>
          <a:ln w="28575">
            <a:noFill/>
          </a:ln>
        </p:spPr>
        <p:txBody>
          <a:bodyPr wrap="square" rtlCol="0">
            <a:spAutoFit/>
          </a:bodyPr>
          <a:lstStyle/>
          <a:p>
            <a:pPr algn="ctr"/>
            <a:r>
              <a:rPr lang="en-US" altLang="zh-CN" sz="12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rPr>
              <a:t>Ideas And Methods</a:t>
            </a:r>
            <a:endParaRPr lang="zh-CN" altLang="en-US" sz="1200" dirty="0">
              <a:solidFill>
                <a:schemeClr val="tx1">
                  <a:lumMod val="75000"/>
                  <a:lumOff val="25000"/>
                </a:schemeClr>
              </a:solidFill>
              <a:latin typeface="Arial" panose="020B0604020202020204" pitchFamily="34" charset="0"/>
              <a:ea typeface="华文仿宋" panose="02010600040101010101" pitchFamily="2" charset="-122"/>
              <a:cs typeface="Arial" panose="020B0604020202020204" pitchFamily="34" charset="0"/>
            </a:endParaRPr>
          </a:p>
        </p:txBody>
      </p:sp>
      <p:sp>
        <p:nvSpPr>
          <p:cNvPr id="8" name="圆角矩形 7"/>
          <p:cNvSpPr/>
          <p:nvPr/>
        </p:nvSpPr>
        <p:spPr>
          <a:xfrm>
            <a:off x="1102614" y="268371"/>
            <a:ext cx="793242" cy="748342"/>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150930" y="410449"/>
            <a:ext cx="652689" cy="464187"/>
            <a:chOff x="1743075" y="720725"/>
            <a:chExt cx="5573713" cy="3963988"/>
          </a:xfrm>
          <a:solidFill>
            <a:schemeClr val="bg1"/>
          </a:solidFill>
        </p:grpSpPr>
        <p:sp>
          <p:nvSpPr>
            <p:cNvPr id="16" name="Freeform 27"/>
            <p:cNvSpPr/>
            <p:nvPr/>
          </p:nvSpPr>
          <p:spPr bwMode="auto">
            <a:xfrm>
              <a:off x="1743075" y="720725"/>
              <a:ext cx="5573713" cy="2676525"/>
            </a:xfrm>
            <a:custGeom>
              <a:avLst/>
              <a:gdLst>
                <a:gd name="T0" fmla="*/ 944 w 2050"/>
                <a:gd name="T1" fmla="*/ 28 h 988"/>
                <a:gd name="T2" fmla="*/ 1101 w 2050"/>
                <a:gd name="T3" fmla="*/ 25 h 988"/>
                <a:gd name="T4" fmla="*/ 2021 w 2050"/>
                <a:gd name="T5" fmla="*/ 464 h 988"/>
                <a:gd name="T6" fmla="*/ 2049 w 2050"/>
                <a:gd name="T7" fmla="*/ 497 h 988"/>
                <a:gd name="T8" fmla="*/ 2022 w 2050"/>
                <a:gd name="T9" fmla="*/ 526 h 988"/>
                <a:gd name="T10" fmla="*/ 1090 w 2050"/>
                <a:gd name="T11" fmla="*/ 970 h 988"/>
                <a:gd name="T12" fmla="*/ 966 w 2050"/>
                <a:gd name="T13" fmla="*/ 973 h 988"/>
                <a:gd name="T14" fmla="*/ 637 w 2050"/>
                <a:gd name="T15" fmla="*/ 817 h 988"/>
                <a:gd name="T16" fmla="*/ 573 w 2050"/>
                <a:gd name="T17" fmla="*/ 784 h 988"/>
                <a:gd name="T18" fmla="*/ 579 w 2050"/>
                <a:gd name="T19" fmla="*/ 763 h 988"/>
                <a:gd name="T20" fmla="*/ 972 w 2050"/>
                <a:gd name="T21" fmla="*/ 559 h 988"/>
                <a:gd name="T22" fmla="*/ 1099 w 2050"/>
                <a:gd name="T23" fmla="*/ 550 h 988"/>
                <a:gd name="T24" fmla="*/ 1138 w 2050"/>
                <a:gd name="T25" fmla="*/ 500 h 988"/>
                <a:gd name="T26" fmla="*/ 1110 w 2050"/>
                <a:gd name="T27" fmla="*/ 448 h 988"/>
                <a:gd name="T28" fmla="*/ 996 w 2050"/>
                <a:gd name="T29" fmla="*/ 427 h 988"/>
                <a:gd name="T30" fmla="*/ 922 w 2050"/>
                <a:gd name="T31" fmla="*/ 466 h 988"/>
                <a:gd name="T32" fmla="*/ 916 w 2050"/>
                <a:gd name="T33" fmla="*/ 516 h 988"/>
                <a:gd name="T34" fmla="*/ 521 w 2050"/>
                <a:gd name="T35" fmla="*/ 721 h 988"/>
                <a:gd name="T36" fmla="*/ 500 w 2050"/>
                <a:gd name="T37" fmla="*/ 749 h 988"/>
                <a:gd name="T38" fmla="*/ 269 w 2050"/>
                <a:gd name="T39" fmla="*/ 641 h 988"/>
                <a:gd name="T40" fmla="*/ 28 w 2050"/>
                <a:gd name="T41" fmla="*/ 526 h 988"/>
                <a:gd name="T42" fmla="*/ 1 w 2050"/>
                <a:gd name="T43" fmla="*/ 493 h 988"/>
                <a:gd name="T44" fmla="*/ 31 w 2050"/>
                <a:gd name="T45" fmla="*/ 463 h 988"/>
                <a:gd name="T46" fmla="*/ 944 w 2050"/>
                <a:gd name="T47" fmla="*/ 2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0" h="988">
                  <a:moveTo>
                    <a:pt x="944" y="28"/>
                  </a:moveTo>
                  <a:cubicBezTo>
                    <a:pt x="992" y="1"/>
                    <a:pt x="1053" y="0"/>
                    <a:pt x="1101" y="25"/>
                  </a:cubicBezTo>
                  <a:cubicBezTo>
                    <a:pt x="1408" y="172"/>
                    <a:pt x="1715" y="318"/>
                    <a:pt x="2021" y="464"/>
                  </a:cubicBezTo>
                  <a:cubicBezTo>
                    <a:pt x="2035" y="470"/>
                    <a:pt x="2050" y="481"/>
                    <a:pt x="2049" y="497"/>
                  </a:cubicBezTo>
                  <a:cubicBezTo>
                    <a:pt x="2047" y="512"/>
                    <a:pt x="2034" y="521"/>
                    <a:pt x="2022" y="526"/>
                  </a:cubicBezTo>
                  <a:cubicBezTo>
                    <a:pt x="1711" y="674"/>
                    <a:pt x="1400" y="822"/>
                    <a:pt x="1090" y="970"/>
                  </a:cubicBezTo>
                  <a:cubicBezTo>
                    <a:pt x="1051" y="988"/>
                    <a:pt x="1005" y="988"/>
                    <a:pt x="966" y="973"/>
                  </a:cubicBezTo>
                  <a:cubicBezTo>
                    <a:pt x="856" y="921"/>
                    <a:pt x="747" y="869"/>
                    <a:pt x="637" y="817"/>
                  </a:cubicBezTo>
                  <a:cubicBezTo>
                    <a:pt x="616" y="806"/>
                    <a:pt x="594" y="797"/>
                    <a:pt x="573" y="784"/>
                  </a:cubicBezTo>
                  <a:cubicBezTo>
                    <a:pt x="567" y="777"/>
                    <a:pt x="570" y="766"/>
                    <a:pt x="579" y="763"/>
                  </a:cubicBezTo>
                  <a:cubicBezTo>
                    <a:pt x="710" y="695"/>
                    <a:pt x="841" y="627"/>
                    <a:pt x="972" y="559"/>
                  </a:cubicBezTo>
                  <a:cubicBezTo>
                    <a:pt x="1013" y="572"/>
                    <a:pt x="1060" y="570"/>
                    <a:pt x="1099" y="550"/>
                  </a:cubicBezTo>
                  <a:cubicBezTo>
                    <a:pt x="1118" y="540"/>
                    <a:pt x="1136" y="523"/>
                    <a:pt x="1138" y="500"/>
                  </a:cubicBezTo>
                  <a:cubicBezTo>
                    <a:pt x="1141" y="479"/>
                    <a:pt x="1126" y="460"/>
                    <a:pt x="1110" y="448"/>
                  </a:cubicBezTo>
                  <a:cubicBezTo>
                    <a:pt x="1077" y="426"/>
                    <a:pt x="1035" y="421"/>
                    <a:pt x="996" y="427"/>
                  </a:cubicBezTo>
                  <a:cubicBezTo>
                    <a:pt x="968" y="432"/>
                    <a:pt x="940" y="443"/>
                    <a:pt x="922" y="466"/>
                  </a:cubicBezTo>
                  <a:cubicBezTo>
                    <a:pt x="911" y="480"/>
                    <a:pt x="908" y="499"/>
                    <a:pt x="916" y="516"/>
                  </a:cubicBezTo>
                  <a:cubicBezTo>
                    <a:pt x="784" y="584"/>
                    <a:pt x="652" y="652"/>
                    <a:pt x="521" y="721"/>
                  </a:cubicBezTo>
                  <a:cubicBezTo>
                    <a:pt x="509" y="725"/>
                    <a:pt x="500" y="736"/>
                    <a:pt x="500" y="749"/>
                  </a:cubicBezTo>
                  <a:cubicBezTo>
                    <a:pt x="422" y="715"/>
                    <a:pt x="346" y="677"/>
                    <a:pt x="269" y="641"/>
                  </a:cubicBezTo>
                  <a:cubicBezTo>
                    <a:pt x="189" y="602"/>
                    <a:pt x="108" y="564"/>
                    <a:pt x="28" y="526"/>
                  </a:cubicBezTo>
                  <a:cubicBezTo>
                    <a:pt x="15" y="520"/>
                    <a:pt x="0" y="509"/>
                    <a:pt x="1" y="493"/>
                  </a:cubicBezTo>
                  <a:cubicBezTo>
                    <a:pt x="3" y="478"/>
                    <a:pt x="18" y="469"/>
                    <a:pt x="31" y="463"/>
                  </a:cubicBezTo>
                  <a:cubicBezTo>
                    <a:pt x="335" y="318"/>
                    <a:pt x="640" y="173"/>
                    <a:pt x="944" y="2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7" name="Freeform 28"/>
            <p:cNvSpPr/>
            <p:nvPr/>
          </p:nvSpPr>
          <p:spPr bwMode="auto">
            <a:xfrm>
              <a:off x="2773363" y="2760663"/>
              <a:ext cx="236538" cy="971550"/>
            </a:xfrm>
            <a:custGeom>
              <a:avLst/>
              <a:gdLst>
                <a:gd name="T0" fmla="*/ 0 w 87"/>
                <a:gd name="T1" fmla="*/ 0 h 359"/>
                <a:gd name="T2" fmla="*/ 87 w 87"/>
                <a:gd name="T3" fmla="*/ 42 h 359"/>
                <a:gd name="T4" fmla="*/ 48 w 87"/>
                <a:gd name="T5" fmla="*/ 359 h 359"/>
                <a:gd name="T6" fmla="*/ 0 w 87"/>
                <a:gd name="T7" fmla="*/ 252 h 359"/>
                <a:gd name="T8" fmla="*/ 0 w 87"/>
                <a:gd name="T9" fmla="*/ 0 h 359"/>
              </a:gdLst>
              <a:ahLst/>
              <a:cxnLst>
                <a:cxn ang="0">
                  <a:pos x="T0" y="T1"/>
                </a:cxn>
                <a:cxn ang="0">
                  <a:pos x="T2" y="T3"/>
                </a:cxn>
                <a:cxn ang="0">
                  <a:pos x="T4" y="T5"/>
                </a:cxn>
                <a:cxn ang="0">
                  <a:pos x="T6" y="T7"/>
                </a:cxn>
                <a:cxn ang="0">
                  <a:pos x="T8" y="T9"/>
                </a:cxn>
              </a:cxnLst>
              <a:rect l="0" t="0" r="r" b="b"/>
              <a:pathLst>
                <a:path w="87" h="359">
                  <a:moveTo>
                    <a:pt x="0" y="0"/>
                  </a:moveTo>
                  <a:cubicBezTo>
                    <a:pt x="29" y="14"/>
                    <a:pt x="58" y="28"/>
                    <a:pt x="87" y="42"/>
                  </a:cubicBezTo>
                  <a:cubicBezTo>
                    <a:pt x="74" y="148"/>
                    <a:pt x="61" y="253"/>
                    <a:pt x="48" y="359"/>
                  </a:cubicBezTo>
                  <a:cubicBezTo>
                    <a:pt x="23" y="328"/>
                    <a:pt x="0" y="293"/>
                    <a:pt x="0" y="252"/>
                  </a:cubicBezTo>
                  <a:cubicBezTo>
                    <a:pt x="1" y="168"/>
                    <a:pt x="0" y="84"/>
                    <a:pt x="0" y="0"/>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19" name="Freeform 29"/>
            <p:cNvSpPr/>
            <p:nvPr/>
          </p:nvSpPr>
          <p:spPr bwMode="auto">
            <a:xfrm>
              <a:off x="3363913" y="2768600"/>
              <a:ext cx="2900363" cy="1693863"/>
            </a:xfrm>
            <a:custGeom>
              <a:avLst/>
              <a:gdLst>
                <a:gd name="T0" fmla="*/ 496 w 1067"/>
                <a:gd name="T1" fmla="*/ 275 h 625"/>
                <a:gd name="T2" fmla="*/ 1067 w 1067"/>
                <a:gd name="T3" fmla="*/ 0 h 625"/>
                <a:gd name="T4" fmla="*/ 1067 w 1067"/>
                <a:gd name="T5" fmla="*/ 253 h 625"/>
                <a:gd name="T6" fmla="*/ 1022 w 1067"/>
                <a:gd name="T7" fmla="*/ 353 h 625"/>
                <a:gd name="T8" fmla="*/ 871 w 1067"/>
                <a:gd name="T9" fmla="*/ 479 h 625"/>
                <a:gd name="T10" fmla="*/ 285 w 1067"/>
                <a:gd name="T11" fmla="*/ 591 h 625"/>
                <a:gd name="T12" fmla="*/ 52 w 1067"/>
                <a:gd name="T13" fmla="*/ 518 h 625"/>
                <a:gd name="T14" fmla="*/ 0 w 1067"/>
                <a:gd name="T15" fmla="*/ 101 h 625"/>
                <a:gd name="T16" fmla="*/ 356 w 1067"/>
                <a:gd name="T17" fmla="*/ 273 h 625"/>
                <a:gd name="T18" fmla="*/ 496 w 1067"/>
                <a:gd name="T19" fmla="*/ 27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7" h="625">
                  <a:moveTo>
                    <a:pt x="496" y="275"/>
                  </a:moveTo>
                  <a:cubicBezTo>
                    <a:pt x="686" y="184"/>
                    <a:pt x="876" y="92"/>
                    <a:pt x="1067" y="0"/>
                  </a:cubicBezTo>
                  <a:cubicBezTo>
                    <a:pt x="1066" y="85"/>
                    <a:pt x="1067" y="169"/>
                    <a:pt x="1067" y="253"/>
                  </a:cubicBezTo>
                  <a:cubicBezTo>
                    <a:pt x="1065" y="291"/>
                    <a:pt x="1044" y="324"/>
                    <a:pt x="1022" y="353"/>
                  </a:cubicBezTo>
                  <a:cubicBezTo>
                    <a:pt x="980" y="404"/>
                    <a:pt x="927" y="445"/>
                    <a:pt x="871" y="479"/>
                  </a:cubicBezTo>
                  <a:cubicBezTo>
                    <a:pt x="697" y="583"/>
                    <a:pt x="486" y="625"/>
                    <a:pt x="285" y="591"/>
                  </a:cubicBezTo>
                  <a:cubicBezTo>
                    <a:pt x="204" y="578"/>
                    <a:pt x="126" y="552"/>
                    <a:pt x="52" y="518"/>
                  </a:cubicBezTo>
                  <a:cubicBezTo>
                    <a:pt x="34" y="379"/>
                    <a:pt x="17" y="240"/>
                    <a:pt x="0" y="101"/>
                  </a:cubicBezTo>
                  <a:cubicBezTo>
                    <a:pt x="118" y="159"/>
                    <a:pt x="238" y="216"/>
                    <a:pt x="356" y="273"/>
                  </a:cubicBezTo>
                  <a:cubicBezTo>
                    <a:pt x="400" y="295"/>
                    <a:pt x="452" y="297"/>
                    <a:pt x="496" y="275"/>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sp>
          <p:nvSpPr>
            <p:cNvPr id="23" name="Freeform 30"/>
            <p:cNvSpPr/>
            <p:nvPr/>
          </p:nvSpPr>
          <p:spPr bwMode="auto">
            <a:xfrm>
              <a:off x="2974975" y="2955925"/>
              <a:ext cx="404813" cy="1728788"/>
            </a:xfrm>
            <a:custGeom>
              <a:avLst/>
              <a:gdLst>
                <a:gd name="T0" fmla="*/ 0 w 149"/>
                <a:gd name="T1" fmla="*/ 568 h 638"/>
                <a:gd name="T2" fmla="*/ 74 w 149"/>
                <a:gd name="T3" fmla="*/ 0 h 638"/>
                <a:gd name="T4" fmla="*/ 145 w 149"/>
                <a:gd name="T5" fmla="*/ 538 h 638"/>
                <a:gd name="T6" fmla="*/ 149 w 149"/>
                <a:gd name="T7" fmla="*/ 572 h 638"/>
                <a:gd name="T8" fmla="*/ 101 w 149"/>
                <a:gd name="T9" fmla="*/ 629 h 638"/>
                <a:gd name="T10" fmla="*/ 27 w 149"/>
                <a:gd name="T11" fmla="*/ 617 h 638"/>
                <a:gd name="T12" fmla="*/ 0 w 149"/>
                <a:gd name="T13" fmla="*/ 568 h 638"/>
              </a:gdLst>
              <a:ahLst/>
              <a:cxnLst>
                <a:cxn ang="0">
                  <a:pos x="T0" y="T1"/>
                </a:cxn>
                <a:cxn ang="0">
                  <a:pos x="T2" y="T3"/>
                </a:cxn>
                <a:cxn ang="0">
                  <a:pos x="T4" y="T5"/>
                </a:cxn>
                <a:cxn ang="0">
                  <a:pos x="T6" y="T7"/>
                </a:cxn>
                <a:cxn ang="0">
                  <a:pos x="T8" y="T9"/>
                </a:cxn>
                <a:cxn ang="0">
                  <a:pos x="T10" y="T11"/>
                </a:cxn>
                <a:cxn ang="0">
                  <a:pos x="T12" y="T13"/>
                </a:cxn>
              </a:cxnLst>
              <a:rect l="0" t="0" r="r" b="b"/>
              <a:pathLst>
                <a:path w="149" h="638">
                  <a:moveTo>
                    <a:pt x="0" y="568"/>
                  </a:moveTo>
                  <a:cubicBezTo>
                    <a:pt x="24" y="379"/>
                    <a:pt x="49" y="190"/>
                    <a:pt x="74" y="0"/>
                  </a:cubicBezTo>
                  <a:cubicBezTo>
                    <a:pt x="98" y="180"/>
                    <a:pt x="121" y="359"/>
                    <a:pt x="145" y="538"/>
                  </a:cubicBezTo>
                  <a:cubicBezTo>
                    <a:pt x="146" y="549"/>
                    <a:pt x="148" y="560"/>
                    <a:pt x="149" y="572"/>
                  </a:cubicBezTo>
                  <a:cubicBezTo>
                    <a:pt x="142" y="596"/>
                    <a:pt x="126" y="620"/>
                    <a:pt x="101" y="629"/>
                  </a:cubicBezTo>
                  <a:cubicBezTo>
                    <a:pt x="77" y="638"/>
                    <a:pt x="47" y="635"/>
                    <a:pt x="27" y="617"/>
                  </a:cubicBezTo>
                  <a:cubicBezTo>
                    <a:pt x="13" y="605"/>
                    <a:pt x="2" y="587"/>
                    <a:pt x="0" y="568"/>
                  </a:cubicBezTo>
                  <a:close/>
                </a:path>
              </a:pathLst>
            </a:custGeom>
            <a:grpFill/>
            <a:ln>
              <a:noFill/>
            </a:ln>
          </p:spPr>
          <p:txBody>
            <a:bodyPr vert="horz" wrap="square" lIns="91440" tIns="45720" rIns="91440" bIns="45720" numCol="1" anchor="t" anchorCtr="0" compatLnSpc="1"/>
            <a:lstStyle/>
            <a:p>
              <a:endParaRPr lang="zh-CN" altLang="en-US">
                <a:solidFill>
                  <a:srgbClr val="222524"/>
                </a:solidFill>
              </a:endParaRPr>
            </a:p>
          </p:txBody>
        </p:sp>
      </p:grpSp>
      <p:grpSp>
        <p:nvGrpSpPr>
          <p:cNvPr id="2" name="组合 1"/>
          <p:cNvGrpSpPr/>
          <p:nvPr/>
        </p:nvGrpSpPr>
        <p:grpSpPr>
          <a:xfrm>
            <a:off x="1843783" y="2322754"/>
            <a:ext cx="3750194" cy="3332836"/>
            <a:chOff x="1680368" y="2177525"/>
            <a:chExt cx="4077023" cy="3623294"/>
          </a:xfrm>
        </p:grpSpPr>
        <p:sp>
          <p:nvSpPr>
            <p:cNvPr id="44" name="Freeform 45"/>
            <p:cNvSpPr/>
            <p:nvPr/>
          </p:nvSpPr>
          <p:spPr>
            <a:xfrm>
              <a:off x="2699624" y="2177525"/>
              <a:ext cx="2038511" cy="1811647"/>
            </a:xfrm>
            <a:custGeom>
              <a:avLst/>
              <a:gdLst>
                <a:gd name="connsiteX0" fmla="*/ 0 w 1430521"/>
                <a:gd name="connsiteY0" fmla="*/ 1430521 h 1430521"/>
                <a:gd name="connsiteX1" fmla="*/ 715261 w 1430521"/>
                <a:gd name="connsiteY1" fmla="*/ 0 h 1430521"/>
                <a:gd name="connsiteX2" fmla="*/ 1430521 w 1430521"/>
                <a:gd name="connsiteY2" fmla="*/ 1430521 h 1430521"/>
                <a:gd name="connsiteX3" fmla="*/ 0 w 1430521"/>
                <a:gd name="connsiteY3" fmla="*/ 1430521 h 1430521"/>
              </a:gdLst>
              <a:ahLst/>
              <a:cxnLst>
                <a:cxn ang="0">
                  <a:pos x="connsiteX0" y="connsiteY0"/>
                </a:cxn>
                <a:cxn ang="0">
                  <a:pos x="connsiteX1" y="connsiteY1"/>
                </a:cxn>
                <a:cxn ang="0">
                  <a:pos x="connsiteX2" y="connsiteY2"/>
                </a:cxn>
                <a:cxn ang="0">
                  <a:pos x="connsiteX3" y="connsiteY3"/>
                </a:cxn>
              </a:cxnLst>
              <a:rect l="l" t="t" r="r" b="b"/>
              <a:pathLst>
                <a:path w="1430521" h="1430521">
                  <a:moveTo>
                    <a:pt x="0" y="1430521"/>
                  </a:moveTo>
                  <a:lnTo>
                    <a:pt x="715261" y="0"/>
                  </a:lnTo>
                  <a:lnTo>
                    <a:pt x="1430521" y="1430521"/>
                  </a:lnTo>
                  <a:lnTo>
                    <a:pt x="0" y="1430521"/>
                  </a:lnTo>
                  <a:close/>
                </a:path>
              </a:pathLst>
            </a:custGeom>
            <a:solidFill>
              <a:schemeClr val="tx1">
                <a:lumMod val="75000"/>
                <a:lumOff val="2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83360" tIns="840991" rIns="483360" bIns="125730" numCol="1" spcCol="1270" anchor="ctr" anchorCtr="0">
              <a:noAutofit/>
            </a:bodyPr>
            <a:lstStyle/>
            <a:p>
              <a:pPr lvl="0" algn="ctr" defTabSz="1466850">
                <a:lnSpc>
                  <a:spcPct val="90000"/>
                </a:lnSpc>
                <a:spcBef>
                  <a:spcPct val="0"/>
                </a:spcBef>
                <a:spcAft>
                  <a:spcPct val="35000"/>
                </a:spcAft>
              </a:pPr>
              <a:endParaRPr lang="en-US" sz="3300" kern="1200" dirty="0"/>
            </a:p>
          </p:txBody>
        </p:sp>
        <p:sp>
          <p:nvSpPr>
            <p:cNvPr id="45" name="Freeform 46"/>
            <p:cNvSpPr/>
            <p:nvPr/>
          </p:nvSpPr>
          <p:spPr>
            <a:xfrm>
              <a:off x="1680368" y="3989172"/>
              <a:ext cx="2038511" cy="1811647"/>
            </a:xfrm>
            <a:custGeom>
              <a:avLst/>
              <a:gdLst>
                <a:gd name="connsiteX0" fmla="*/ 0 w 1430521"/>
                <a:gd name="connsiteY0" fmla="*/ 1430521 h 1430521"/>
                <a:gd name="connsiteX1" fmla="*/ 715261 w 1430521"/>
                <a:gd name="connsiteY1" fmla="*/ 0 h 1430521"/>
                <a:gd name="connsiteX2" fmla="*/ 1430521 w 1430521"/>
                <a:gd name="connsiteY2" fmla="*/ 1430521 h 1430521"/>
                <a:gd name="connsiteX3" fmla="*/ 0 w 1430521"/>
                <a:gd name="connsiteY3" fmla="*/ 1430521 h 1430521"/>
              </a:gdLst>
              <a:ahLst/>
              <a:cxnLst>
                <a:cxn ang="0">
                  <a:pos x="connsiteX0" y="connsiteY0"/>
                </a:cxn>
                <a:cxn ang="0">
                  <a:pos x="connsiteX1" y="connsiteY1"/>
                </a:cxn>
                <a:cxn ang="0">
                  <a:pos x="connsiteX2" y="connsiteY2"/>
                </a:cxn>
                <a:cxn ang="0">
                  <a:pos x="connsiteX3" y="connsiteY3"/>
                </a:cxn>
              </a:cxnLst>
              <a:rect l="l" t="t" r="r" b="b"/>
              <a:pathLst>
                <a:path w="1430521" h="1430521">
                  <a:moveTo>
                    <a:pt x="0" y="1430521"/>
                  </a:moveTo>
                  <a:lnTo>
                    <a:pt x="715261" y="0"/>
                  </a:lnTo>
                  <a:lnTo>
                    <a:pt x="1430521" y="1430521"/>
                  </a:lnTo>
                  <a:lnTo>
                    <a:pt x="0" y="1430521"/>
                  </a:lnTo>
                  <a:close/>
                </a:path>
              </a:pathLst>
            </a:custGeom>
            <a:solidFill>
              <a:schemeClr val="tx1">
                <a:lumMod val="65000"/>
                <a:lumOff val="3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83360" tIns="840991" rIns="483360" bIns="125730" numCol="1" spcCol="1270" anchor="ctr" anchorCtr="0">
              <a:noAutofit/>
            </a:bodyPr>
            <a:lstStyle/>
            <a:p>
              <a:pPr lvl="0" algn="ctr" defTabSz="1466850">
                <a:lnSpc>
                  <a:spcPct val="90000"/>
                </a:lnSpc>
                <a:spcBef>
                  <a:spcPct val="0"/>
                </a:spcBef>
                <a:spcAft>
                  <a:spcPct val="35000"/>
                </a:spcAft>
              </a:pPr>
              <a:endParaRPr lang="en-US" sz="3300" kern="1200" dirty="0"/>
            </a:p>
          </p:txBody>
        </p:sp>
        <p:sp>
          <p:nvSpPr>
            <p:cNvPr id="46" name="Freeform 47"/>
            <p:cNvSpPr/>
            <p:nvPr/>
          </p:nvSpPr>
          <p:spPr>
            <a:xfrm>
              <a:off x="2699624" y="3989170"/>
              <a:ext cx="2038512" cy="1811648"/>
            </a:xfrm>
            <a:custGeom>
              <a:avLst/>
              <a:gdLst>
                <a:gd name="connsiteX0" fmla="*/ 0 w 1430521"/>
                <a:gd name="connsiteY0" fmla="*/ 1430521 h 1430521"/>
                <a:gd name="connsiteX1" fmla="*/ 715261 w 1430521"/>
                <a:gd name="connsiteY1" fmla="*/ 0 h 1430521"/>
                <a:gd name="connsiteX2" fmla="*/ 1430521 w 1430521"/>
                <a:gd name="connsiteY2" fmla="*/ 1430521 h 1430521"/>
                <a:gd name="connsiteX3" fmla="*/ 0 w 1430521"/>
                <a:gd name="connsiteY3" fmla="*/ 1430521 h 1430521"/>
              </a:gdLst>
              <a:ahLst/>
              <a:cxnLst>
                <a:cxn ang="0">
                  <a:pos x="connsiteX0" y="connsiteY0"/>
                </a:cxn>
                <a:cxn ang="0">
                  <a:pos x="connsiteX1" y="connsiteY1"/>
                </a:cxn>
                <a:cxn ang="0">
                  <a:pos x="connsiteX2" y="connsiteY2"/>
                </a:cxn>
                <a:cxn ang="0">
                  <a:pos x="connsiteX3" y="connsiteY3"/>
                </a:cxn>
              </a:cxnLst>
              <a:rect l="l" t="t" r="r" b="b"/>
              <a:pathLst>
                <a:path w="1430521" h="1430521">
                  <a:moveTo>
                    <a:pt x="1430521" y="0"/>
                  </a:moveTo>
                  <a:lnTo>
                    <a:pt x="715260" y="1430521"/>
                  </a:lnTo>
                  <a:lnTo>
                    <a:pt x="0" y="0"/>
                  </a:lnTo>
                  <a:lnTo>
                    <a:pt x="1430521" y="0"/>
                  </a:lnTo>
                  <a:close/>
                </a:path>
              </a:pathLst>
            </a:custGeom>
            <a:solidFill>
              <a:schemeClr val="tx1">
                <a:lumMod val="85000"/>
                <a:lumOff val="1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83360" tIns="125731" rIns="483361" bIns="840991" numCol="1" spcCol="1270" anchor="ctr" anchorCtr="0">
              <a:noAutofit/>
            </a:bodyPr>
            <a:lstStyle/>
            <a:p>
              <a:pPr lvl="0" algn="ctr" defTabSz="1466850">
                <a:lnSpc>
                  <a:spcPct val="90000"/>
                </a:lnSpc>
                <a:spcBef>
                  <a:spcPct val="0"/>
                </a:spcBef>
                <a:spcAft>
                  <a:spcPct val="35000"/>
                </a:spcAft>
              </a:pPr>
              <a:endParaRPr lang="en-US" sz="3300" kern="1200" dirty="0"/>
            </a:p>
          </p:txBody>
        </p:sp>
        <p:sp>
          <p:nvSpPr>
            <p:cNvPr id="47" name="Freeform 75"/>
            <p:cNvSpPr/>
            <p:nvPr/>
          </p:nvSpPr>
          <p:spPr>
            <a:xfrm>
              <a:off x="3718880" y="3989172"/>
              <a:ext cx="2038511" cy="1811647"/>
            </a:xfrm>
            <a:custGeom>
              <a:avLst/>
              <a:gdLst>
                <a:gd name="connsiteX0" fmla="*/ 0 w 1430521"/>
                <a:gd name="connsiteY0" fmla="*/ 1430521 h 1430521"/>
                <a:gd name="connsiteX1" fmla="*/ 715261 w 1430521"/>
                <a:gd name="connsiteY1" fmla="*/ 0 h 1430521"/>
                <a:gd name="connsiteX2" fmla="*/ 1430521 w 1430521"/>
                <a:gd name="connsiteY2" fmla="*/ 1430521 h 1430521"/>
                <a:gd name="connsiteX3" fmla="*/ 0 w 1430521"/>
                <a:gd name="connsiteY3" fmla="*/ 1430521 h 1430521"/>
              </a:gdLst>
              <a:ahLst/>
              <a:cxnLst>
                <a:cxn ang="0">
                  <a:pos x="connsiteX0" y="connsiteY0"/>
                </a:cxn>
                <a:cxn ang="0">
                  <a:pos x="connsiteX1" y="connsiteY1"/>
                </a:cxn>
                <a:cxn ang="0">
                  <a:pos x="connsiteX2" y="connsiteY2"/>
                </a:cxn>
                <a:cxn ang="0">
                  <a:pos x="connsiteX3" y="connsiteY3"/>
                </a:cxn>
              </a:cxnLst>
              <a:rect l="l" t="t" r="r" b="b"/>
              <a:pathLst>
                <a:path w="1430521" h="1430521">
                  <a:moveTo>
                    <a:pt x="0" y="1430521"/>
                  </a:moveTo>
                  <a:lnTo>
                    <a:pt x="715261" y="0"/>
                  </a:lnTo>
                  <a:lnTo>
                    <a:pt x="1430521" y="1430521"/>
                  </a:lnTo>
                  <a:lnTo>
                    <a:pt x="0" y="1430521"/>
                  </a:lnTo>
                  <a:close/>
                </a:path>
              </a:pathLst>
            </a:custGeom>
            <a:solidFill>
              <a:schemeClr val="accent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83360" tIns="840991" rIns="483360" bIns="125730" numCol="1" spcCol="1270" anchor="ctr" anchorCtr="0">
              <a:noAutofit/>
            </a:bodyPr>
            <a:lstStyle/>
            <a:p>
              <a:pPr lvl="0" algn="ctr" defTabSz="1466850">
                <a:lnSpc>
                  <a:spcPct val="90000"/>
                </a:lnSpc>
                <a:spcBef>
                  <a:spcPct val="0"/>
                </a:spcBef>
                <a:spcAft>
                  <a:spcPct val="35000"/>
                </a:spcAft>
              </a:pPr>
              <a:endParaRPr lang="en-US" sz="3300" kern="1200" dirty="0"/>
            </a:p>
          </p:txBody>
        </p:sp>
        <p:sp>
          <p:nvSpPr>
            <p:cNvPr id="56" name="文本框 55"/>
            <p:cNvSpPr txBox="1"/>
            <p:nvPr/>
          </p:nvSpPr>
          <p:spPr>
            <a:xfrm>
              <a:off x="3314702" y="3150809"/>
              <a:ext cx="808354" cy="461665"/>
            </a:xfrm>
            <a:prstGeom prst="rect">
              <a:avLst/>
            </a:prstGeom>
            <a:noFill/>
          </p:spPr>
          <p:txBody>
            <a:bodyPr wrap="square" rtlCol="0">
              <a:spAutoFit/>
            </a:bodyPr>
            <a:lstStyle/>
            <a:p>
              <a:pPr algn="ctr"/>
              <a:r>
                <a:rPr lang="en-US" altLang="zh-CN" sz="2400" dirty="0">
                  <a:solidFill>
                    <a:schemeClr val="bg1"/>
                  </a:solidFill>
                </a:rPr>
                <a:t>text</a:t>
              </a:r>
              <a:endParaRPr lang="zh-CN" altLang="en-US" sz="2400" dirty="0">
                <a:solidFill>
                  <a:schemeClr val="bg1"/>
                </a:solidFill>
              </a:endParaRPr>
            </a:p>
          </p:txBody>
        </p:sp>
        <p:sp>
          <p:nvSpPr>
            <p:cNvPr id="57" name="文本框 56"/>
            <p:cNvSpPr txBox="1"/>
            <p:nvPr/>
          </p:nvSpPr>
          <p:spPr>
            <a:xfrm>
              <a:off x="3314702" y="4365868"/>
              <a:ext cx="808354" cy="461665"/>
            </a:xfrm>
            <a:prstGeom prst="rect">
              <a:avLst/>
            </a:prstGeom>
            <a:noFill/>
          </p:spPr>
          <p:txBody>
            <a:bodyPr wrap="square" rtlCol="0">
              <a:spAutoFit/>
            </a:bodyPr>
            <a:lstStyle/>
            <a:p>
              <a:pPr algn="ctr"/>
              <a:r>
                <a:rPr lang="en-US" altLang="zh-CN" sz="2400" dirty="0">
                  <a:solidFill>
                    <a:schemeClr val="bg1"/>
                  </a:solidFill>
                </a:rPr>
                <a:t>text</a:t>
              </a:r>
              <a:endParaRPr lang="zh-CN" altLang="en-US" sz="2400" dirty="0">
                <a:solidFill>
                  <a:schemeClr val="bg1"/>
                </a:solidFill>
              </a:endParaRPr>
            </a:p>
          </p:txBody>
        </p:sp>
        <p:sp>
          <p:nvSpPr>
            <p:cNvPr id="58" name="文本框 57"/>
            <p:cNvSpPr txBox="1"/>
            <p:nvPr/>
          </p:nvSpPr>
          <p:spPr>
            <a:xfrm>
              <a:off x="4333958" y="4894994"/>
              <a:ext cx="808354" cy="461665"/>
            </a:xfrm>
            <a:prstGeom prst="rect">
              <a:avLst/>
            </a:prstGeom>
            <a:noFill/>
          </p:spPr>
          <p:txBody>
            <a:bodyPr wrap="square" rtlCol="0">
              <a:spAutoFit/>
            </a:bodyPr>
            <a:lstStyle/>
            <a:p>
              <a:pPr algn="ctr"/>
              <a:r>
                <a:rPr lang="en-US" altLang="zh-CN" sz="2400" dirty="0">
                  <a:solidFill>
                    <a:schemeClr val="bg1"/>
                  </a:solidFill>
                </a:rPr>
                <a:t>text</a:t>
              </a:r>
              <a:endParaRPr lang="zh-CN" altLang="en-US" sz="2400" dirty="0">
                <a:solidFill>
                  <a:schemeClr val="bg1"/>
                </a:solidFill>
              </a:endParaRPr>
            </a:p>
          </p:txBody>
        </p:sp>
        <p:sp>
          <p:nvSpPr>
            <p:cNvPr id="59" name="文本框 58"/>
            <p:cNvSpPr txBox="1"/>
            <p:nvPr/>
          </p:nvSpPr>
          <p:spPr>
            <a:xfrm>
              <a:off x="2295446" y="4894994"/>
              <a:ext cx="808354" cy="461665"/>
            </a:xfrm>
            <a:prstGeom prst="rect">
              <a:avLst/>
            </a:prstGeom>
            <a:noFill/>
          </p:spPr>
          <p:txBody>
            <a:bodyPr wrap="square" rtlCol="0">
              <a:spAutoFit/>
            </a:bodyPr>
            <a:lstStyle/>
            <a:p>
              <a:pPr algn="ctr"/>
              <a:r>
                <a:rPr lang="en-US" altLang="zh-CN" sz="2400" dirty="0">
                  <a:solidFill>
                    <a:schemeClr val="bg1"/>
                  </a:solidFill>
                </a:rPr>
                <a:t>text</a:t>
              </a:r>
              <a:endParaRPr lang="zh-CN" altLang="en-US" sz="2400" dirty="0">
                <a:solidFill>
                  <a:schemeClr val="bg1"/>
                </a:solidFill>
              </a:endParaRPr>
            </a:p>
          </p:txBody>
        </p:sp>
      </p:grpSp>
      <p:sp>
        <p:nvSpPr>
          <p:cNvPr id="60" name="文本框 59"/>
          <p:cNvSpPr txBox="1"/>
          <p:nvPr/>
        </p:nvSpPr>
        <p:spPr>
          <a:xfrm>
            <a:off x="7122676" y="2580054"/>
            <a:ext cx="3453219" cy="1015663"/>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
        <p:nvSpPr>
          <p:cNvPr id="61" name="TextBox 38"/>
          <p:cNvSpPr txBox="1"/>
          <p:nvPr/>
        </p:nvSpPr>
        <p:spPr>
          <a:xfrm>
            <a:off x="7185870" y="3709907"/>
            <a:ext cx="3314944" cy="738664"/>
          </a:xfrm>
          <a:prstGeom prst="rect">
            <a:avLst/>
          </a:prstGeom>
          <a:noFill/>
        </p:spPr>
        <p:txBody>
          <a:bodyPr wrap="square" lIns="0" tIns="0" rIns="0" bIns="0" rtlCol="0">
            <a:spAutoFit/>
          </a:bodyPr>
          <a:lstStyle/>
          <a:p>
            <a:pPr algn="just"/>
            <a:r>
              <a:rPr lang="en-US" sz="1200" dirty="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r>
              <a:rPr lang="en-US" altLang="zh-CN" sz="1200" dirty="0">
                <a:solidFill>
                  <a:schemeClr val="tx1">
                    <a:lumMod val="75000"/>
                    <a:lumOff val="25000"/>
                  </a:schemeClr>
                </a:solidFill>
                <a:latin typeface="Arial" panose="020B0604020202020204" pitchFamily="34" charset="0"/>
                <a:cs typeface="Arial" panose="020B0604020202020204" pitchFamily="34" charset="0"/>
              </a:rPr>
              <a:t> </a:t>
            </a:r>
            <a:endParaRPr lang="en-US" sz="12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62" name="文本框 61"/>
          <p:cNvSpPr txBox="1"/>
          <p:nvPr/>
        </p:nvSpPr>
        <p:spPr>
          <a:xfrm>
            <a:off x="7122675" y="4541441"/>
            <a:ext cx="3453219" cy="1015663"/>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1296</Words>
  <Application>Microsoft Office PowerPoint</Application>
  <PresentationFormat>宽屏</PresentationFormat>
  <Paragraphs>177</Paragraphs>
  <Slides>20</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20</vt:i4>
      </vt:variant>
    </vt:vector>
  </HeadingPairs>
  <TitlesOfParts>
    <vt:vector size="27" baseType="lpstr">
      <vt:lpstr>FontAwesome</vt:lpstr>
      <vt:lpstr>微软雅黑</vt:lpstr>
      <vt:lpstr>Arial</vt:lpstr>
      <vt:lpstr>Calibri</vt:lpstr>
      <vt:lpstr>Calibri Light</vt:lpstr>
      <vt:lpstr>Helvetica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杨 康弘</cp:lastModifiedBy>
  <cp:revision>21</cp:revision>
  <dcterms:created xsi:type="dcterms:W3CDTF">2017-05-24T02:15:00Z</dcterms:created>
  <dcterms:modified xsi:type="dcterms:W3CDTF">2019-05-03T06:56:06Z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2052-10.1.0.7223</vt:lpwstr>
  </property>
</Properties>
</file>