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2.xml" ContentType="application/vnd.openxmlformats-officedocument.presentationml.tags+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 id="2147483683" r:id="rId4"/>
  </p:sldMasterIdLst>
  <p:notesMasterIdLst>
    <p:notesMasterId r:id="rId28"/>
  </p:notesMasterIdLst>
  <p:sldIdLst>
    <p:sldId id="264" r:id="rId5"/>
    <p:sldId id="266" r:id="rId6"/>
    <p:sldId id="269" r:id="rId7"/>
    <p:sldId id="273" r:id="rId8"/>
    <p:sldId id="271" r:id="rId9"/>
    <p:sldId id="293" r:id="rId10"/>
    <p:sldId id="276" r:id="rId11"/>
    <p:sldId id="295" r:id="rId12"/>
    <p:sldId id="280" r:id="rId13"/>
    <p:sldId id="291" r:id="rId14"/>
    <p:sldId id="284" r:id="rId15"/>
    <p:sldId id="282" r:id="rId16"/>
    <p:sldId id="296" r:id="rId17"/>
    <p:sldId id="277" r:id="rId18"/>
    <p:sldId id="292" r:id="rId19"/>
    <p:sldId id="294" r:id="rId20"/>
    <p:sldId id="279" r:id="rId21"/>
    <p:sldId id="297" r:id="rId22"/>
    <p:sldId id="274" r:id="rId23"/>
    <p:sldId id="270" r:id="rId24"/>
    <p:sldId id="298" r:id="rId25"/>
    <p:sldId id="1723" r:id="rId26"/>
    <p:sldId id="172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6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AA7"/>
    <a:srgbClr val="177AF8"/>
    <a:srgbClr val="0163FA"/>
    <a:srgbClr val="0668B3"/>
    <a:srgbClr val="0C1220"/>
    <a:srgbClr val="0067B2"/>
    <a:srgbClr val="5E9CC8"/>
    <a:srgbClr val="01A29C"/>
    <a:srgbClr val="D8D8D8"/>
    <a:srgbClr val="8EBD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25" autoAdjust="0"/>
    <p:restoredTop sz="76347" autoAdjust="0"/>
  </p:normalViewPr>
  <p:slideViewPr>
    <p:cSldViewPr snapToGrid="0" showGuides="1">
      <p:cViewPr varScale="1">
        <p:scale>
          <a:sx n="67" d="100"/>
          <a:sy n="67" d="100"/>
        </p:scale>
        <p:origin x="450" y="60"/>
      </p:cViewPr>
      <p:guideLst>
        <p:guide orient="horz" pos="2205"/>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640619830452397"/>
          <c:y val="6.9062688800805259E-3"/>
          <c:w val="0.41407594929843305"/>
          <c:h val="0.83032303392935702"/>
        </c:manualLayout>
      </c:layout>
      <c:pieChart>
        <c:varyColors val="1"/>
        <c:ser>
          <c:idx val="0"/>
          <c:order val="0"/>
          <c:tx>
            <c:strRef>
              <c:f>Sheet1!$B$1</c:f>
              <c:strCache>
                <c:ptCount val="1"/>
                <c:pt idx="0">
                  <c:v>销售额</c:v>
                </c:pt>
              </c:strCache>
            </c:strRef>
          </c:tx>
          <c:dPt>
            <c:idx val="0"/>
            <c:bubble3D val="0"/>
            <c:spPr>
              <a:solidFill>
                <a:srgbClr val="177AF8"/>
              </a:solidFill>
              <a:ln w="19050">
                <a:solidFill>
                  <a:schemeClr val="lt1"/>
                </a:solidFill>
              </a:ln>
              <a:effectLst/>
            </c:spPr>
            <c:extLst>
              <c:ext xmlns:c16="http://schemas.microsoft.com/office/drawing/2014/chart" uri="{C3380CC4-5D6E-409C-BE32-E72D297353CC}">
                <c16:uniqueId val="{00000004-84E8-46E0-AB45-5A0211CD7EB3}"/>
              </c:ext>
            </c:extLst>
          </c:dPt>
          <c:dPt>
            <c:idx val="1"/>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2-84E8-46E0-AB45-5A0211CD7EB3}"/>
              </c:ext>
            </c:extLst>
          </c:dPt>
          <c:dPt>
            <c:idx val="2"/>
            <c:bubble3D val="0"/>
            <c:spPr>
              <a:solidFill>
                <a:schemeClr val="tx1">
                  <a:lumMod val="65000"/>
                  <a:lumOff val="35000"/>
                </a:schemeClr>
              </a:solidFill>
              <a:ln w="19050">
                <a:solidFill>
                  <a:schemeClr val="lt1"/>
                </a:solidFill>
              </a:ln>
              <a:effectLst/>
            </c:spPr>
            <c:extLst>
              <c:ext xmlns:c16="http://schemas.microsoft.com/office/drawing/2014/chart" uri="{C3380CC4-5D6E-409C-BE32-E72D297353CC}">
                <c16:uniqueId val="{00000001-84E8-46E0-AB45-5A0211CD7EB3}"/>
              </c:ext>
            </c:extLst>
          </c:dPt>
          <c:dPt>
            <c:idx val="3"/>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3-84E8-46E0-AB45-5A0211CD7EB3}"/>
              </c:ext>
            </c:extLst>
          </c:dPt>
          <c:dLbls>
            <c:spPr>
              <a:noFill/>
              <a:ln>
                <a:noFill/>
              </a:ln>
              <a:effectLst/>
            </c:spPr>
            <c:txPr>
              <a:bodyPr rot="0" spcFirstLastPara="1" vertOverflow="ellipsis" vert="horz" wrap="square" lIns="38100" tIns="19050" rIns="38100" bIns="19050" anchor="t" anchorCtr="0">
                <a:spAutoFit/>
              </a:bodyPr>
              <a:lstStyle/>
              <a:p>
                <a:pPr algn="r">
                  <a:defRPr sz="12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The first quarter</c:v>
                </c:pt>
                <c:pt idx="1">
                  <c:v>The second quarter</c:v>
                </c:pt>
                <c:pt idx="2">
                  <c:v>The third quarter</c:v>
                </c:pt>
                <c:pt idx="3">
                  <c:v>The fourth quarter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4E8-46E0-AB45-5A0211CD7EB3}"/>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noFill/>
            <a:ln>
              <a:solidFill>
                <a:schemeClr val="bg1">
                  <a:lumMod val="85000"/>
                </a:schemeClr>
              </a:solid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0.5</c:v>
                </c:pt>
                <c:pt idx="1">
                  <c:v>0.5</c:v>
                </c:pt>
                <c:pt idx="2">
                  <c:v>0.5</c:v>
                </c:pt>
                <c:pt idx="3">
                  <c:v>0.5</c:v>
                </c:pt>
              </c:numCache>
            </c:numRef>
          </c:val>
          <c:extLst>
            <c:ext xmlns:c16="http://schemas.microsoft.com/office/drawing/2014/chart" uri="{C3380CC4-5D6E-409C-BE32-E72D297353CC}">
              <c16:uniqueId val="{00000000-7CD3-44DF-9B1D-EAE0769D5625}"/>
            </c:ext>
          </c:extLst>
        </c:ser>
        <c:ser>
          <c:idx val="1"/>
          <c:order val="1"/>
          <c:tx>
            <c:strRef>
              <c:f>Sheet1!$C$1</c:f>
              <c:strCache>
                <c:ptCount val="1"/>
                <c:pt idx="0">
                  <c:v>系列 2</c:v>
                </c:pt>
              </c:strCache>
            </c:strRef>
          </c:tx>
          <c:spPr>
            <a:solidFill>
              <a:srgbClr val="177AF8"/>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0.24</c:v>
                </c:pt>
                <c:pt idx="1">
                  <c:v>0.44</c:v>
                </c:pt>
                <c:pt idx="2">
                  <c:v>0.18</c:v>
                </c:pt>
                <c:pt idx="3">
                  <c:v>0.28000000000000003</c:v>
                </c:pt>
              </c:numCache>
            </c:numRef>
          </c:val>
          <c:extLst>
            <c:ext xmlns:c16="http://schemas.microsoft.com/office/drawing/2014/chart" uri="{C3380CC4-5D6E-409C-BE32-E72D297353CC}">
              <c16:uniqueId val="{00000001-7CD3-44DF-9B1D-EAE0769D5625}"/>
            </c:ext>
          </c:extLst>
        </c:ser>
        <c:dLbls>
          <c:dLblPos val="outEnd"/>
          <c:showLegendKey val="0"/>
          <c:showVal val="1"/>
          <c:showCatName val="0"/>
          <c:showSerName val="0"/>
          <c:showPercent val="0"/>
          <c:showBubbleSize val="0"/>
        </c:dLbls>
        <c:gapWidth val="182"/>
        <c:overlap val="100"/>
        <c:axId val="417787232"/>
        <c:axId val="417787624"/>
      </c:barChart>
      <c:catAx>
        <c:axId val="4177872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17787624"/>
        <c:crosses val="autoZero"/>
        <c:auto val="1"/>
        <c:lblAlgn val="ctr"/>
        <c:lblOffset val="100"/>
        <c:noMultiLvlLbl val="0"/>
      </c:catAx>
      <c:valAx>
        <c:axId val="417787624"/>
        <c:scaling>
          <c:orientation val="minMax"/>
        </c:scaling>
        <c:delete val="1"/>
        <c:axPos val="b"/>
        <c:numFmt formatCode="General" sourceLinked="1"/>
        <c:majorTickMark val="none"/>
        <c:minorTickMark val="none"/>
        <c:tickLblPos val="nextTo"/>
        <c:crossAx val="417787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9-04-07T21:51:07.918" idx="1">
    <p:pos x="10" y="10"/>
    <p:text>选中图片，点击Delete键，选择自己的图片即可</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C54021-F6A3-425F-A09E-CBA37DD135C2}"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8222B-7DEA-4893-9A79-72D4ADB1CCCB}" type="slidenum">
              <a:rPr lang="zh-CN" altLang="en-US" smtClean="0"/>
              <a:t>‹#›</a:t>
            </a:fld>
            <a:endParaRPr lang="zh-CN" altLang="en-US"/>
          </a:p>
        </p:txBody>
      </p:sp>
    </p:spTree>
    <p:extLst>
      <p:ext uri="{BB962C8B-B14F-4D97-AF65-F5344CB8AC3E}">
        <p14:creationId xmlns:p14="http://schemas.microsoft.com/office/powerpoint/2010/main" val="114609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C8222B-7DEA-4893-9A79-72D4ADB1CCCB}" type="slidenum">
              <a:rPr lang="zh-CN" altLang="en-US" smtClean="0"/>
              <a:t>9</a:t>
            </a:fld>
            <a:endParaRPr lang="zh-CN" altLang="en-US"/>
          </a:p>
        </p:txBody>
      </p:sp>
    </p:spTree>
    <p:extLst>
      <p:ext uri="{BB962C8B-B14F-4D97-AF65-F5344CB8AC3E}">
        <p14:creationId xmlns:p14="http://schemas.microsoft.com/office/powerpoint/2010/main" val="2291527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C8222B-7DEA-4893-9A79-72D4ADB1CCCB}" type="slidenum">
              <a:rPr lang="zh-CN" altLang="en-US" smtClean="0"/>
              <a:t>17</a:t>
            </a:fld>
            <a:endParaRPr lang="zh-CN" altLang="en-US"/>
          </a:p>
        </p:txBody>
      </p:sp>
    </p:spTree>
    <p:extLst>
      <p:ext uri="{BB962C8B-B14F-4D97-AF65-F5344CB8AC3E}">
        <p14:creationId xmlns:p14="http://schemas.microsoft.com/office/powerpoint/2010/main" val="3040706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4C8222B-7DEA-4893-9A79-72D4ADB1CCCB}" type="slidenum">
              <a:rPr lang="zh-CN" altLang="en-US" smtClean="0"/>
              <a:t>23</a:t>
            </a:fld>
            <a:endParaRPr lang="zh-CN" altLang="en-US"/>
          </a:p>
        </p:txBody>
      </p:sp>
    </p:spTree>
    <p:extLst>
      <p:ext uri="{BB962C8B-B14F-4D97-AF65-F5344CB8AC3E}">
        <p14:creationId xmlns:p14="http://schemas.microsoft.com/office/powerpoint/2010/main" val="1205725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354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 y="0"/>
            <a:ext cx="12192000" cy="3407737"/>
          </a:xfrm>
          <a:prstGeom prst="rect">
            <a:avLst/>
          </a:prstGeom>
        </p:spPr>
      </p:pic>
      <p:sp>
        <p:nvSpPr>
          <p:cNvPr id="6" name="矩形 5"/>
          <p:cNvSpPr/>
          <p:nvPr userDrawn="1"/>
        </p:nvSpPr>
        <p:spPr>
          <a:xfrm>
            <a:off x="0" y="0"/>
            <a:ext cx="12192000" cy="3407737"/>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55212" y="345403"/>
            <a:ext cx="2564853" cy="434774"/>
          </a:xfrm>
          <a:prstGeom prst="rect">
            <a:avLst/>
          </a:prstGeom>
        </p:spPr>
      </p:pic>
    </p:spTree>
    <p:extLst>
      <p:ext uri="{BB962C8B-B14F-4D97-AF65-F5344CB8AC3E}">
        <p14:creationId xmlns:p14="http://schemas.microsoft.com/office/powerpoint/2010/main" val="30275641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0693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10BB9F0-B39B-4E8F-94F9-10A5279345AA}"/>
              </a:ext>
            </a:extLst>
          </p:cNvPr>
          <p:cNvSpPr/>
          <p:nvPr userDrawn="1"/>
        </p:nvSpPr>
        <p:spPr>
          <a:xfrm>
            <a:off x="0" y="0"/>
            <a:ext cx="6908800" cy="6858000"/>
          </a:xfrm>
          <a:prstGeom prst="rect">
            <a:avLst/>
          </a:prstGeom>
          <a:gradFill>
            <a:gsLst>
              <a:gs pos="17000">
                <a:srgbClr val="177AF8"/>
              </a:gs>
              <a:gs pos="92000">
                <a:srgbClr val="177AF8">
                  <a:alpha val="66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F4857BC9-CC56-4111-94C9-4E12C4C027F1}"/>
              </a:ext>
            </a:extLst>
          </p:cNvPr>
          <p:cNvGrpSpPr/>
          <p:nvPr userDrawn="1"/>
        </p:nvGrpSpPr>
        <p:grpSpPr>
          <a:xfrm>
            <a:off x="343882" y="-903562"/>
            <a:ext cx="2636312" cy="5329084"/>
            <a:chOff x="4888438" y="816078"/>
            <a:chExt cx="2636312" cy="5329084"/>
          </a:xfrm>
        </p:grpSpPr>
        <p:sp>
          <p:nvSpPr>
            <p:cNvPr id="5" name="矩形: 圆角 5">
              <a:extLst>
                <a:ext uri="{FF2B5EF4-FFF2-40B4-BE49-F238E27FC236}">
                  <a16:creationId xmlns:a16="http://schemas.microsoft.com/office/drawing/2014/main" id="{AE1DCAAF-3AC1-4F94-BC04-5A380E514FD9}"/>
                </a:ext>
              </a:extLst>
            </p:cNvPr>
            <p:cNvSpPr/>
            <p:nvPr/>
          </p:nvSpPr>
          <p:spPr>
            <a:xfrm>
              <a:off x="4888438" y="169384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7">
              <a:extLst>
                <a:ext uri="{FF2B5EF4-FFF2-40B4-BE49-F238E27FC236}">
                  <a16:creationId xmlns:a16="http://schemas.microsoft.com/office/drawing/2014/main" id="{E38DD4C1-369C-4C5E-9293-AB9D47807A1C}"/>
                </a:ext>
              </a:extLst>
            </p:cNvPr>
            <p:cNvSpPr/>
            <p:nvPr/>
          </p:nvSpPr>
          <p:spPr>
            <a:xfrm>
              <a:off x="4888438" y="228058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10">
              <a:extLst>
                <a:ext uri="{FF2B5EF4-FFF2-40B4-BE49-F238E27FC236}">
                  <a16:creationId xmlns:a16="http://schemas.microsoft.com/office/drawing/2014/main" id="{7C9832F9-55C7-4598-84CD-00D961D352DD}"/>
                </a:ext>
              </a:extLst>
            </p:cNvPr>
            <p:cNvSpPr/>
            <p:nvPr/>
          </p:nvSpPr>
          <p:spPr>
            <a:xfrm>
              <a:off x="4888438" y="286732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11">
              <a:extLst>
                <a:ext uri="{FF2B5EF4-FFF2-40B4-BE49-F238E27FC236}">
                  <a16:creationId xmlns:a16="http://schemas.microsoft.com/office/drawing/2014/main" id="{8441C1E0-2694-40A3-AD58-80C3ECAF5744}"/>
                </a:ext>
              </a:extLst>
            </p:cNvPr>
            <p:cNvSpPr/>
            <p:nvPr/>
          </p:nvSpPr>
          <p:spPr>
            <a:xfrm>
              <a:off x="4925961" y="816078"/>
              <a:ext cx="2598789" cy="5329084"/>
            </a:xfrm>
            <a:prstGeom prst="roundRect">
              <a:avLst/>
            </a:prstGeom>
            <a:solidFill>
              <a:srgbClr val="FFFFFF"/>
            </a:solidFill>
            <a:ln w="190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8D3BA3C-A928-4719-B2C8-68612E96CE0E}"/>
                </a:ext>
              </a:extLst>
            </p:cNvPr>
            <p:cNvSpPr/>
            <p:nvPr/>
          </p:nvSpPr>
          <p:spPr>
            <a:xfrm>
              <a:off x="5897880" y="1141587"/>
              <a:ext cx="670560" cy="54753"/>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1F38717-E661-4092-A092-58AC222F25B6}"/>
                </a:ext>
              </a:extLst>
            </p:cNvPr>
            <p:cNvSpPr/>
            <p:nvPr/>
          </p:nvSpPr>
          <p:spPr>
            <a:xfrm>
              <a:off x="6189636" y="946108"/>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251C819-9ABD-43A4-8016-7B5E6E3EEA22}"/>
                </a:ext>
              </a:extLst>
            </p:cNvPr>
            <p:cNvSpPr/>
            <p:nvPr/>
          </p:nvSpPr>
          <p:spPr>
            <a:xfrm>
              <a:off x="5663380" y="1141587"/>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85A7F859-20E7-4F74-BE1D-AD939DF8186F}"/>
                </a:ext>
              </a:extLst>
            </p:cNvPr>
            <p:cNvSpPr/>
            <p:nvPr/>
          </p:nvSpPr>
          <p:spPr>
            <a:xfrm>
              <a:off x="6000642" y="5622132"/>
              <a:ext cx="438564" cy="438564"/>
            </a:xfrm>
            <a:prstGeom prst="ellipse">
              <a:avLst/>
            </a:prstGeom>
            <a:solidFill>
              <a:schemeClr val="accent1">
                <a:alpha val="0"/>
              </a:schemeClr>
            </a:solidFill>
            <a:ln w="15875">
              <a:gradFill>
                <a:gsLst>
                  <a:gs pos="0">
                    <a:schemeClr val="tx1">
                      <a:lumMod val="65000"/>
                      <a:lumOff val="35000"/>
                    </a:schemeClr>
                  </a:gs>
                  <a:gs pos="18000">
                    <a:schemeClr val="bg1">
                      <a:lumMod val="65000"/>
                    </a:schemeClr>
                  </a:gs>
                  <a:gs pos="48000">
                    <a:schemeClr val="bg1">
                      <a:lumMod val="95000"/>
                    </a:schemeClr>
                  </a:gs>
                  <a:gs pos="100000">
                    <a:schemeClr val="tx1">
                      <a:lumMod val="50000"/>
                      <a:lumOff val="50000"/>
                    </a:schemeClr>
                  </a:gs>
                  <a:gs pos="69000">
                    <a:schemeClr val="tx1">
                      <a:lumMod val="65000"/>
                      <a:lumOff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912467E0-7DED-44C2-817C-DAE71A85A278}"/>
              </a:ext>
            </a:extLst>
          </p:cNvPr>
          <p:cNvGrpSpPr/>
          <p:nvPr userDrawn="1"/>
        </p:nvGrpSpPr>
        <p:grpSpPr>
          <a:xfrm>
            <a:off x="3296401" y="2201762"/>
            <a:ext cx="2636312" cy="5329084"/>
            <a:chOff x="4888438" y="816078"/>
            <a:chExt cx="2636312" cy="5329084"/>
          </a:xfrm>
        </p:grpSpPr>
        <p:sp>
          <p:nvSpPr>
            <p:cNvPr id="14" name="矩形: 圆角 34">
              <a:extLst>
                <a:ext uri="{FF2B5EF4-FFF2-40B4-BE49-F238E27FC236}">
                  <a16:creationId xmlns:a16="http://schemas.microsoft.com/office/drawing/2014/main" id="{FC5DEC4A-6765-4AA1-AF18-4B69DA993F82}"/>
                </a:ext>
              </a:extLst>
            </p:cNvPr>
            <p:cNvSpPr/>
            <p:nvPr/>
          </p:nvSpPr>
          <p:spPr>
            <a:xfrm>
              <a:off x="4888438" y="169384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35">
              <a:extLst>
                <a:ext uri="{FF2B5EF4-FFF2-40B4-BE49-F238E27FC236}">
                  <a16:creationId xmlns:a16="http://schemas.microsoft.com/office/drawing/2014/main" id="{74E59914-A9CC-4CE5-86C6-C636DAC51AC0}"/>
                </a:ext>
              </a:extLst>
            </p:cNvPr>
            <p:cNvSpPr/>
            <p:nvPr/>
          </p:nvSpPr>
          <p:spPr>
            <a:xfrm>
              <a:off x="4888438" y="228058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36">
              <a:extLst>
                <a:ext uri="{FF2B5EF4-FFF2-40B4-BE49-F238E27FC236}">
                  <a16:creationId xmlns:a16="http://schemas.microsoft.com/office/drawing/2014/main" id="{9E3E6E60-EEDA-4F9E-A702-8852179F7E2D}"/>
                </a:ext>
              </a:extLst>
            </p:cNvPr>
            <p:cNvSpPr/>
            <p:nvPr/>
          </p:nvSpPr>
          <p:spPr>
            <a:xfrm>
              <a:off x="4888438" y="286732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37">
              <a:extLst>
                <a:ext uri="{FF2B5EF4-FFF2-40B4-BE49-F238E27FC236}">
                  <a16:creationId xmlns:a16="http://schemas.microsoft.com/office/drawing/2014/main" id="{7D71BD4B-A2BB-4E99-90EE-4EA8681AF876}"/>
                </a:ext>
              </a:extLst>
            </p:cNvPr>
            <p:cNvSpPr/>
            <p:nvPr/>
          </p:nvSpPr>
          <p:spPr>
            <a:xfrm>
              <a:off x="4925961" y="816078"/>
              <a:ext cx="2598789" cy="5329084"/>
            </a:xfrm>
            <a:prstGeom prst="roundRect">
              <a:avLst/>
            </a:prstGeom>
            <a:solidFill>
              <a:srgbClr val="FFFFFF"/>
            </a:solidFill>
            <a:ln w="190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2B0367E-5009-498F-93AB-54A386600E77}"/>
                </a:ext>
              </a:extLst>
            </p:cNvPr>
            <p:cNvSpPr/>
            <p:nvPr/>
          </p:nvSpPr>
          <p:spPr>
            <a:xfrm>
              <a:off x="5897880" y="1141587"/>
              <a:ext cx="670560" cy="54753"/>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3913C00-F12D-4B22-BA2C-A3F2D59195EB}"/>
                </a:ext>
              </a:extLst>
            </p:cNvPr>
            <p:cNvSpPr/>
            <p:nvPr/>
          </p:nvSpPr>
          <p:spPr>
            <a:xfrm>
              <a:off x="6189636" y="946108"/>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CC1BCF50-DB4A-426D-95E2-C86F3F29ACFD}"/>
                </a:ext>
              </a:extLst>
            </p:cNvPr>
            <p:cNvSpPr/>
            <p:nvPr/>
          </p:nvSpPr>
          <p:spPr>
            <a:xfrm>
              <a:off x="5663380" y="1141587"/>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2481D667-5815-4859-BBE9-A246F24B2A48}"/>
                </a:ext>
              </a:extLst>
            </p:cNvPr>
            <p:cNvSpPr/>
            <p:nvPr/>
          </p:nvSpPr>
          <p:spPr>
            <a:xfrm>
              <a:off x="6000642" y="5622132"/>
              <a:ext cx="438564" cy="438564"/>
            </a:xfrm>
            <a:prstGeom prst="ellipse">
              <a:avLst/>
            </a:prstGeom>
            <a:solidFill>
              <a:schemeClr val="accent1">
                <a:alpha val="0"/>
              </a:schemeClr>
            </a:solidFill>
            <a:ln w="15875">
              <a:gradFill>
                <a:gsLst>
                  <a:gs pos="0">
                    <a:schemeClr val="tx1">
                      <a:lumMod val="65000"/>
                      <a:lumOff val="35000"/>
                    </a:schemeClr>
                  </a:gs>
                  <a:gs pos="18000">
                    <a:schemeClr val="bg1">
                      <a:lumMod val="65000"/>
                    </a:schemeClr>
                  </a:gs>
                  <a:gs pos="48000">
                    <a:schemeClr val="bg1">
                      <a:lumMod val="95000"/>
                    </a:schemeClr>
                  </a:gs>
                  <a:gs pos="100000">
                    <a:schemeClr val="tx1">
                      <a:lumMod val="50000"/>
                      <a:lumOff val="50000"/>
                    </a:schemeClr>
                  </a:gs>
                  <a:gs pos="69000">
                    <a:schemeClr val="tx1">
                      <a:lumMod val="65000"/>
                      <a:lumOff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a:extLst>
              <a:ext uri="{FF2B5EF4-FFF2-40B4-BE49-F238E27FC236}">
                <a16:creationId xmlns:a16="http://schemas.microsoft.com/office/drawing/2014/main" id="{510BB9F0-B39B-4E8F-94F9-10A5279345AA}"/>
              </a:ext>
            </a:extLst>
          </p:cNvPr>
          <p:cNvSpPr/>
          <p:nvPr userDrawn="1"/>
        </p:nvSpPr>
        <p:spPr>
          <a:xfrm>
            <a:off x="6888498" y="-58697"/>
            <a:ext cx="5303502" cy="691669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图片占位符 28"/>
          <p:cNvSpPr>
            <a:spLocks noGrp="1"/>
          </p:cNvSpPr>
          <p:nvPr>
            <p:ph type="pic" sz="quarter" idx="10"/>
          </p:nvPr>
        </p:nvSpPr>
        <p:spPr>
          <a:xfrm>
            <a:off x="592603" y="-300134"/>
            <a:ext cx="2165531" cy="4093168"/>
          </a:xfrm>
          <a:custGeom>
            <a:avLst/>
            <a:gdLst>
              <a:gd name="connsiteX0" fmla="*/ 0 w 2165531"/>
              <a:gd name="connsiteY0" fmla="*/ 0 h 4093168"/>
              <a:gd name="connsiteX1" fmla="*/ 2165531 w 2165531"/>
              <a:gd name="connsiteY1" fmla="*/ 0 h 4093168"/>
              <a:gd name="connsiteX2" fmla="*/ 2165531 w 2165531"/>
              <a:gd name="connsiteY2" fmla="*/ 4093168 h 4093168"/>
              <a:gd name="connsiteX3" fmla="*/ 0 w 2165531"/>
              <a:gd name="connsiteY3" fmla="*/ 4093168 h 4093168"/>
            </a:gdLst>
            <a:ahLst/>
            <a:cxnLst>
              <a:cxn ang="0">
                <a:pos x="connsiteX0" y="connsiteY0"/>
              </a:cxn>
              <a:cxn ang="0">
                <a:pos x="connsiteX1" y="connsiteY1"/>
              </a:cxn>
              <a:cxn ang="0">
                <a:pos x="connsiteX2" y="connsiteY2"/>
              </a:cxn>
              <a:cxn ang="0">
                <a:pos x="connsiteX3" y="connsiteY3"/>
              </a:cxn>
            </a:cxnLst>
            <a:rect l="l" t="t" r="r" b="b"/>
            <a:pathLst>
              <a:path w="2165531" h="4093168">
                <a:moveTo>
                  <a:pt x="0" y="0"/>
                </a:moveTo>
                <a:lnTo>
                  <a:pt x="2165531" y="0"/>
                </a:lnTo>
                <a:lnTo>
                  <a:pt x="2165531" y="4093168"/>
                </a:lnTo>
                <a:lnTo>
                  <a:pt x="0" y="4093168"/>
                </a:lnTo>
                <a:close/>
              </a:path>
            </a:pathLst>
          </a:custGeom>
        </p:spPr>
        <p:txBody>
          <a:bodyPr wrap="square">
            <a:noAutofit/>
          </a:bodyPr>
          <a:lstStyle/>
          <a:p>
            <a:endParaRPr lang="zh-CN" altLang="en-US"/>
          </a:p>
        </p:txBody>
      </p:sp>
      <p:sp>
        <p:nvSpPr>
          <p:cNvPr id="30" name="图片占位符 29"/>
          <p:cNvSpPr>
            <a:spLocks noGrp="1"/>
          </p:cNvSpPr>
          <p:nvPr>
            <p:ph type="pic" sz="quarter" idx="11"/>
          </p:nvPr>
        </p:nvSpPr>
        <p:spPr>
          <a:xfrm>
            <a:off x="3542209" y="2790629"/>
            <a:ext cx="2165531" cy="4093168"/>
          </a:xfrm>
          <a:custGeom>
            <a:avLst/>
            <a:gdLst>
              <a:gd name="connsiteX0" fmla="*/ 0 w 2165531"/>
              <a:gd name="connsiteY0" fmla="*/ 0 h 4093168"/>
              <a:gd name="connsiteX1" fmla="*/ 2165531 w 2165531"/>
              <a:gd name="connsiteY1" fmla="*/ 0 h 4093168"/>
              <a:gd name="connsiteX2" fmla="*/ 2165531 w 2165531"/>
              <a:gd name="connsiteY2" fmla="*/ 4093168 h 4093168"/>
              <a:gd name="connsiteX3" fmla="*/ 0 w 2165531"/>
              <a:gd name="connsiteY3" fmla="*/ 4093168 h 4093168"/>
            </a:gdLst>
            <a:ahLst/>
            <a:cxnLst>
              <a:cxn ang="0">
                <a:pos x="connsiteX0" y="connsiteY0"/>
              </a:cxn>
              <a:cxn ang="0">
                <a:pos x="connsiteX1" y="connsiteY1"/>
              </a:cxn>
              <a:cxn ang="0">
                <a:pos x="connsiteX2" y="connsiteY2"/>
              </a:cxn>
              <a:cxn ang="0">
                <a:pos x="connsiteX3" y="connsiteY3"/>
              </a:cxn>
            </a:cxnLst>
            <a:rect l="l" t="t" r="r" b="b"/>
            <a:pathLst>
              <a:path w="2165531" h="4093168">
                <a:moveTo>
                  <a:pt x="0" y="0"/>
                </a:moveTo>
                <a:lnTo>
                  <a:pt x="2165531" y="0"/>
                </a:lnTo>
                <a:lnTo>
                  <a:pt x="2165531" y="4093168"/>
                </a:lnTo>
                <a:lnTo>
                  <a:pt x="0" y="409316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688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000" fill="hold"/>
                                        <p:tgtEl>
                                          <p:spTgt spid="29"/>
                                        </p:tgtEl>
                                        <p:attrNameLst>
                                          <p:attrName>ppt_x</p:attrName>
                                        </p:attrNameLst>
                                      </p:cBhvr>
                                      <p:tavLst>
                                        <p:tav tm="0">
                                          <p:val>
                                            <p:strVal val="#ppt_x"/>
                                          </p:val>
                                        </p:tav>
                                        <p:tav tm="100000">
                                          <p:val>
                                            <p:strVal val="#ppt_x"/>
                                          </p:val>
                                        </p:tav>
                                      </p:tavLst>
                                    </p:anim>
                                    <p:anim calcmode="lin" valueType="num">
                                      <p:cBhvr additive="base">
                                        <p:cTn id="12" dur="10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0"/>
                                  </p:stCondLst>
                                  <p:endCondLst>
                                    <p:cond evt="begin" delay="0">
                                      <p:tn val="17"/>
                                    </p:cond>
                                  </p:end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图片占位符 12">
            <a:extLst>
              <a:ext uri="{FF2B5EF4-FFF2-40B4-BE49-F238E27FC236}">
                <a16:creationId xmlns:a16="http://schemas.microsoft.com/office/drawing/2014/main" id="{2DC7DC70-7BC2-4240-8078-C382A9D77928}"/>
              </a:ext>
            </a:extLst>
          </p:cNvPr>
          <p:cNvSpPr>
            <a:spLocks noGrp="1"/>
          </p:cNvSpPr>
          <p:nvPr>
            <p:ph type="pic" sz="quarter" idx="10"/>
          </p:nvPr>
        </p:nvSpPr>
        <p:spPr>
          <a:xfrm>
            <a:off x="1040551" y="-575229"/>
            <a:ext cx="5215106" cy="7614659"/>
          </a:xfrm>
          <a:custGeom>
            <a:avLst/>
            <a:gdLst>
              <a:gd name="connsiteX0" fmla="*/ 579682 w 5215106"/>
              <a:gd name="connsiteY0" fmla="*/ 7590567 h 7614659"/>
              <a:gd name="connsiteX1" fmla="*/ 590922 w 5215106"/>
              <a:gd name="connsiteY1" fmla="*/ 7601275 h 7614659"/>
              <a:gd name="connsiteX2" fmla="*/ 583430 w 5215106"/>
              <a:gd name="connsiteY2" fmla="*/ 7614659 h 7614659"/>
              <a:gd name="connsiteX3" fmla="*/ 572190 w 5215106"/>
              <a:gd name="connsiteY3" fmla="*/ 7602614 h 7614659"/>
              <a:gd name="connsiteX4" fmla="*/ 579682 w 5215106"/>
              <a:gd name="connsiteY4" fmla="*/ 7590567 h 7614659"/>
              <a:gd name="connsiteX5" fmla="*/ 2119828 w 5215106"/>
              <a:gd name="connsiteY5" fmla="*/ 7336738 h 7614659"/>
              <a:gd name="connsiteX6" fmla="*/ 2104086 w 5215106"/>
              <a:gd name="connsiteY6" fmla="*/ 7362747 h 7614659"/>
              <a:gd name="connsiteX7" fmla="*/ 2095609 w 5215106"/>
              <a:gd name="connsiteY7" fmla="*/ 7351600 h 7614659"/>
              <a:gd name="connsiteX8" fmla="*/ 2119828 w 5215106"/>
              <a:gd name="connsiteY8" fmla="*/ 7336738 h 7614659"/>
              <a:gd name="connsiteX9" fmla="*/ 342549 w 5215106"/>
              <a:gd name="connsiteY9" fmla="*/ 7282893 h 7614659"/>
              <a:gd name="connsiteX10" fmla="*/ 348764 w 5215106"/>
              <a:gd name="connsiteY10" fmla="*/ 7290289 h 7614659"/>
              <a:gd name="connsiteX11" fmla="*/ 332606 w 5215106"/>
              <a:gd name="connsiteY11" fmla="*/ 7313709 h 7614659"/>
              <a:gd name="connsiteX12" fmla="*/ 326392 w 5215106"/>
              <a:gd name="connsiteY12" fmla="*/ 7302615 h 7614659"/>
              <a:gd name="connsiteX13" fmla="*/ 342549 w 5215106"/>
              <a:gd name="connsiteY13" fmla="*/ 7282893 h 7614659"/>
              <a:gd name="connsiteX14" fmla="*/ 2109961 w 5215106"/>
              <a:gd name="connsiteY14" fmla="*/ 7164092 h 7614659"/>
              <a:gd name="connsiteX15" fmla="*/ 2108539 w 5215106"/>
              <a:gd name="connsiteY15" fmla="*/ 7164493 h 7614659"/>
              <a:gd name="connsiteX16" fmla="*/ 2108997 w 5215106"/>
              <a:gd name="connsiteY16" fmla="*/ 7165868 h 7614659"/>
              <a:gd name="connsiteX17" fmla="*/ 2034454 w 5215106"/>
              <a:gd name="connsiteY17" fmla="*/ 7053367 h 7614659"/>
              <a:gd name="connsiteX18" fmla="*/ 2034454 w 5215106"/>
              <a:gd name="connsiteY18" fmla="*/ 7089697 h 7614659"/>
              <a:gd name="connsiteX19" fmla="*/ 2034454 w 5215106"/>
              <a:gd name="connsiteY19" fmla="*/ 7053367 h 7614659"/>
              <a:gd name="connsiteX20" fmla="*/ 1957863 w 5215106"/>
              <a:gd name="connsiteY20" fmla="*/ 7038096 h 7614659"/>
              <a:gd name="connsiteX21" fmla="*/ 1955335 w 5215106"/>
              <a:gd name="connsiteY21" fmla="*/ 7068531 h 7614659"/>
              <a:gd name="connsiteX22" fmla="*/ 1932263 w 5215106"/>
              <a:gd name="connsiteY22" fmla="*/ 7093330 h 7614659"/>
              <a:gd name="connsiteX23" fmla="*/ 1937954 w 5215106"/>
              <a:gd name="connsiteY23" fmla="*/ 7060159 h 7614659"/>
              <a:gd name="connsiteX24" fmla="*/ 1958103 w 5215106"/>
              <a:gd name="connsiteY24" fmla="*/ 7035203 h 7614659"/>
              <a:gd name="connsiteX25" fmla="*/ 1959334 w 5215106"/>
              <a:gd name="connsiteY25" fmla="*/ 7036467 h 7614659"/>
              <a:gd name="connsiteX26" fmla="*/ 1957863 w 5215106"/>
              <a:gd name="connsiteY26" fmla="*/ 7038096 h 7614659"/>
              <a:gd name="connsiteX27" fmla="*/ 1959636 w 5215106"/>
              <a:gd name="connsiteY27" fmla="*/ 7035152 h 7614659"/>
              <a:gd name="connsiteX28" fmla="*/ 1960320 w 5215106"/>
              <a:gd name="connsiteY28" fmla="*/ 7036740 h 7614659"/>
              <a:gd name="connsiteX29" fmla="*/ 1959068 w 5215106"/>
              <a:gd name="connsiteY29" fmla="*/ 7035489 h 7614659"/>
              <a:gd name="connsiteX30" fmla="*/ 326966 w 5215106"/>
              <a:gd name="connsiteY30" fmla="*/ 7009772 h 7614659"/>
              <a:gd name="connsiteX31" fmla="*/ 312861 w 5215106"/>
              <a:gd name="connsiteY31" fmla="*/ 7034424 h 7614659"/>
              <a:gd name="connsiteX32" fmla="*/ 306450 w 5215106"/>
              <a:gd name="connsiteY32" fmla="*/ 7029235 h 7614659"/>
              <a:gd name="connsiteX33" fmla="*/ 326966 w 5215106"/>
              <a:gd name="connsiteY33" fmla="*/ 7009772 h 7614659"/>
              <a:gd name="connsiteX34" fmla="*/ 425257 w 5215106"/>
              <a:gd name="connsiteY34" fmla="*/ 6806442 h 7614659"/>
              <a:gd name="connsiteX35" fmla="*/ 426508 w 5215106"/>
              <a:gd name="connsiteY35" fmla="*/ 6826432 h 7614659"/>
              <a:gd name="connsiteX36" fmla="*/ 416497 w 5215106"/>
              <a:gd name="connsiteY36" fmla="*/ 6880156 h 7614659"/>
              <a:gd name="connsiteX37" fmla="*/ 405235 w 5215106"/>
              <a:gd name="connsiteY37" fmla="*/ 6903894 h 7614659"/>
              <a:gd name="connsiteX38" fmla="*/ 382711 w 5215106"/>
              <a:gd name="connsiteY38" fmla="*/ 6960117 h 7614659"/>
              <a:gd name="connsiteX39" fmla="*/ 345171 w 5215106"/>
              <a:gd name="connsiteY39" fmla="*/ 7058817 h 7614659"/>
              <a:gd name="connsiteX40" fmla="*/ 352678 w 5215106"/>
              <a:gd name="connsiteY40" fmla="*/ 6983855 h 7614659"/>
              <a:gd name="connsiteX41" fmla="*/ 348924 w 5215106"/>
              <a:gd name="connsiteY41" fmla="*/ 6972610 h 7614659"/>
              <a:gd name="connsiteX42" fmla="*/ 338914 w 5215106"/>
              <a:gd name="connsiteY42" fmla="*/ 6975108 h 7614659"/>
              <a:gd name="connsiteX43" fmla="*/ 327651 w 5215106"/>
              <a:gd name="connsiteY43" fmla="*/ 6978857 h 7614659"/>
              <a:gd name="connsiteX44" fmla="*/ 330154 w 5215106"/>
              <a:gd name="connsiteY44" fmla="*/ 6967612 h 7614659"/>
              <a:gd name="connsiteX45" fmla="*/ 410240 w 5215106"/>
              <a:gd name="connsiteY45" fmla="*/ 6821435 h 7614659"/>
              <a:gd name="connsiteX46" fmla="*/ 425257 w 5215106"/>
              <a:gd name="connsiteY46" fmla="*/ 6806442 h 7614659"/>
              <a:gd name="connsiteX47" fmla="*/ 422425 w 5215106"/>
              <a:gd name="connsiteY47" fmla="*/ 6624679 h 7614659"/>
              <a:gd name="connsiteX48" fmla="*/ 427436 w 5215106"/>
              <a:gd name="connsiteY48" fmla="*/ 6634719 h 7614659"/>
              <a:gd name="connsiteX49" fmla="*/ 426183 w 5215106"/>
              <a:gd name="connsiteY49" fmla="*/ 6654800 h 7614659"/>
              <a:gd name="connsiteX50" fmla="*/ 426183 w 5215106"/>
              <a:gd name="connsiteY50" fmla="*/ 6682410 h 7614659"/>
              <a:gd name="connsiteX51" fmla="*/ 412403 w 5215106"/>
              <a:gd name="connsiteY51" fmla="*/ 6693705 h 7614659"/>
              <a:gd name="connsiteX52" fmla="*/ 396117 w 5215106"/>
              <a:gd name="connsiteY52" fmla="*/ 6687430 h 7614659"/>
              <a:gd name="connsiteX53" fmla="*/ 401129 w 5215106"/>
              <a:gd name="connsiteY53" fmla="*/ 6672369 h 7614659"/>
              <a:gd name="connsiteX54" fmla="*/ 416162 w 5215106"/>
              <a:gd name="connsiteY54" fmla="*/ 6634719 h 7614659"/>
              <a:gd name="connsiteX55" fmla="*/ 422425 w 5215106"/>
              <a:gd name="connsiteY55" fmla="*/ 6624679 h 7614659"/>
              <a:gd name="connsiteX56" fmla="*/ 502973 w 5215106"/>
              <a:gd name="connsiteY56" fmla="*/ 6424866 h 7614659"/>
              <a:gd name="connsiteX57" fmla="*/ 510431 w 5215106"/>
              <a:gd name="connsiteY57" fmla="*/ 6433670 h 7614659"/>
              <a:gd name="connsiteX58" fmla="*/ 496758 w 5215106"/>
              <a:gd name="connsiteY58" fmla="*/ 6439958 h 7614659"/>
              <a:gd name="connsiteX59" fmla="*/ 488059 w 5215106"/>
              <a:gd name="connsiteY59" fmla="*/ 6433670 h 7614659"/>
              <a:gd name="connsiteX60" fmla="*/ 502973 w 5215106"/>
              <a:gd name="connsiteY60" fmla="*/ 6424866 h 7614659"/>
              <a:gd name="connsiteX61" fmla="*/ 499011 w 5215106"/>
              <a:gd name="connsiteY61" fmla="*/ 6345591 h 7614659"/>
              <a:gd name="connsiteX62" fmla="*/ 508094 w 5215106"/>
              <a:gd name="connsiteY62" fmla="*/ 6346824 h 7614659"/>
              <a:gd name="connsiteX63" fmla="*/ 502904 w 5215106"/>
              <a:gd name="connsiteY63" fmla="*/ 6377639 h 7614659"/>
              <a:gd name="connsiteX64" fmla="*/ 499011 w 5215106"/>
              <a:gd name="connsiteY64" fmla="*/ 6345591 h 7614659"/>
              <a:gd name="connsiteX65" fmla="*/ 558021 w 5215106"/>
              <a:gd name="connsiteY65" fmla="*/ 6313527 h 7614659"/>
              <a:gd name="connsiteX66" fmla="*/ 573279 w 5215106"/>
              <a:gd name="connsiteY66" fmla="*/ 6326350 h 7614659"/>
              <a:gd name="connsiteX67" fmla="*/ 566922 w 5215106"/>
              <a:gd name="connsiteY67" fmla="*/ 6334042 h 7614659"/>
              <a:gd name="connsiteX68" fmla="*/ 551663 w 5215106"/>
              <a:gd name="connsiteY68" fmla="*/ 6321220 h 7614659"/>
              <a:gd name="connsiteX69" fmla="*/ 558021 w 5215106"/>
              <a:gd name="connsiteY69" fmla="*/ 6313527 h 7614659"/>
              <a:gd name="connsiteX70" fmla="*/ 534518 w 5215106"/>
              <a:gd name="connsiteY70" fmla="*/ 6258231 h 7614659"/>
              <a:gd name="connsiteX71" fmla="*/ 539888 w 5215106"/>
              <a:gd name="connsiteY71" fmla="*/ 6259031 h 7614659"/>
              <a:gd name="connsiteX72" fmla="*/ 543679 w 5215106"/>
              <a:gd name="connsiteY72" fmla="*/ 6274388 h 7614659"/>
              <a:gd name="connsiteX73" fmla="*/ 531043 w 5215106"/>
              <a:gd name="connsiteY73" fmla="*/ 6305103 h 7614659"/>
              <a:gd name="connsiteX74" fmla="*/ 522197 w 5215106"/>
              <a:gd name="connsiteY74" fmla="*/ 6311502 h 7614659"/>
              <a:gd name="connsiteX75" fmla="*/ 515880 w 5215106"/>
              <a:gd name="connsiteY75" fmla="*/ 6301263 h 7614659"/>
              <a:gd name="connsiteX76" fmla="*/ 531043 w 5215106"/>
              <a:gd name="connsiteY76" fmla="*/ 6260310 h 7614659"/>
              <a:gd name="connsiteX77" fmla="*/ 534518 w 5215106"/>
              <a:gd name="connsiteY77" fmla="*/ 6258231 h 7614659"/>
              <a:gd name="connsiteX78" fmla="*/ 564406 w 5215106"/>
              <a:gd name="connsiteY78" fmla="*/ 6200230 h 7614659"/>
              <a:gd name="connsiteX79" fmla="*/ 572191 w 5215106"/>
              <a:gd name="connsiteY79" fmla="*/ 6207495 h 7614659"/>
              <a:gd name="connsiteX80" fmla="*/ 557918 w 5215106"/>
              <a:gd name="connsiteY80" fmla="*/ 6223238 h 7614659"/>
              <a:gd name="connsiteX81" fmla="*/ 546241 w 5215106"/>
              <a:gd name="connsiteY81" fmla="*/ 6215972 h 7614659"/>
              <a:gd name="connsiteX82" fmla="*/ 564406 w 5215106"/>
              <a:gd name="connsiteY82" fmla="*/ 6200230 h 7614659"/>
              <a:gd name="connsiteX83" fmla="*/ 628895 w 5215106"/>
              <a:gd name="connsiteY83" fmla="*/ 6032507 h 7614659"/>
              <a:gd name="connsiteX84" fmla="*/ 575823 w 5215106"/>
              <a:gd name="connsiteY84" fmla="*/ 6181458 h 7614659"/>
              <a:gd name="connsiteX85" fmla="*/ 628895 w 5215106"/>
              <a:gd name="connsiteY85" fmla="*/ 6032507 h 7614659"/>
              <a:gd name="connsiteX86" fmla="*/ 343655 w 5215106"/>
              <a:gd name="connsiteY86" fmla="*/ 5921703 h 7614659"/>
              <a:gd name="connsiteX87" fmla="*/ 352397 w 5215106"/>
              <a:gd name="connsiteY87" fmla="*/ 5927758 h 7614659"/>
              <a:gd name="connsiteX88" fmla="*/ 342405 w 5215106"/>
              <a:gd name="connsiteY88" fmla="*/ 5936235 h 7614659"/>
              <a:gd name="connsiteX89" fmla="*/ 332415 w 5215106"/>
              <a:gd name="connsiteY89" fmla="*/ 5928969 h 7614659"/>
              <a:gd name="connsiteX90" fmla="*/ 343655 w 5215106"/>
              <a:gd name="connsiteY90" fmla="*/ 5921703 h 7614659"/>
              <a:gd name="connsiteX91" fmla="*/ 344800 w 5215106"/>
              <a:gd name="connsiteY91" fmla="*/ 5800552 h 7614659"/>
              <a:gd name="connsiteX92" fmla="*/ 356690 w 5215106"/>
              <a:gd name="connsiteY92" fmla="*/ 5801736 h 7614659"/>
              <a:gd name="connsiteX93" fmla="*/ 347442 w 5215106"/>
              <a:gd name="connsiteY93" fmla="*/ 5825430 h 7614659"/>
              <a:gd name="connsiteX94" fmla="*/ 344800 w 5215106"/>
              <a:gd name="connsiteY94" fmla="*/ 5800552 h 7614659"/>
              <a:gd name="connsiteX95" fmla="*/ 385734 w 5215106"/>
              <a:gd name="connsiteY95" fmla="*/ 5796365 h 7614659"/>
              <a:gd name="connsiteX96" fmla="*/ 394709 w 5215106"/>
              <a:gd name="connsiteY96" fmla="*/ 5803859 h 7614659"/>
              <a:gd name="connsiteX97" fmla="*/ 380606 w 5215106"/>
              <a:gd name="connsiteY97" fmla="*/ 5815099 h 7614659"/>
              <a:gd name="connsiteX98" fmla="*/ 374194 w 5215106"/>
              <a:gd name="connsiteY98" fmla="*/ 5810103 h 7614659"/>
              <a:gd name="connsiteX99" fmla="*/ 385734 w 5215106"/>
              <a:gd name="connsiteY99" fmla="*/ 5796365 h 7614659"/>
              <a:gd name="connsiteX100" fmla="*/ 639494 w 5215106"/>
              <a:gd name="connsiteY100" fmla="*/ 5343397 h 7614659"/>
              <a:gd name="connsiteX101" fmla="*/ 638488 w 5215106"/>
              <a:gd name="connsiteY101" fmla="*/ 5344387 h 7614659"/>
              <a:gd name="connsiteX102" fmla="*/ 639621 w 5215106"/>
              <a:gd name="connsiteY102" fmla="*/ 5343665 h 7614659"/>
              <a:gd name="connsiteX103" fmla="*/ 439068 w 5215106"/>
              <a:gd name="connsiteY103" fmla="*/ 5340430 h 7614659"/>
              <a:gd name="connsiteX104" fmla="*/ 432581 w 5215106"/>
              <a:gd name="connsiteY104" fmla="*/ 5371311 h 7614659"/>
              <a:gd name="connsiteX105" fmla="*/ 439068 w 5215106"/>
              <a:gd name="connsiteY105" fmla="*/ 5340430 h 7614659"/>
              <a:gd name="connsiteX106" fmla="*/ 516811 w 5215106"/>
              <a:gd name="connsiteY106" fmla="*/ 5332197 h 7614659"/>
              <a:gd name="connsiteX107" fmla="*/ 525870 w 5215106"/>
              <a:gd name="connsiteY107" fmla="*/ 5334549 h 7614659"/>
              <a:gd name="connsiteX108" fmla="*/ 527142 w 5215106"/>
              <a:gd name="connsiteY108" fmla="*/ 5347091 h 7614659"/>
              <a:gd name="connsiteX109" fmla="*/ 508069 w 5215106"/>
              <a:gd name="connsiteY109" fmla="*/ 5393497 h 7614659"/>
              <a:gd name="connsiteX110" fmla="*/ 518241 w 5215106"/>
              <a:gd name="connsiteY110" fmla="*/ 5388480 h 7614659"/>
              <a:gd name="connsiteX111" fmla="*/ 527142 w 5215106"/>
              <a:gd name="connsiteY111" fmla="*/ 5383464 h 7614659"/>
              <a:gd name="connsiteX112" fmla="*/ 528414 w 5215106"/>
              <a:gd name="connsiteY112" fmla="*/ 5394752 h 7614659"/>
              <a:gd name="connsiteX113" fmla="*/ 501712 w 5215106"/>
              <a:gd name="connsiteY113" fmla="*/ 5434887 h 7614659"/>
              <a:gd name="connsiteX114" fmla="*/ 481366 w 5215106"/>
              <a:gd name="connsiteY114" fmla="*/ 5427361 h 7614659"/>
              <a:gd name="connsiteX115" fmla="*/ 472466 w 5215106"/>
              <a:gd name="connsiteY115" fmla="*/ 5429871 h 7614659"/>
              <a:gd name="connsiteX116" fmla="*/ 471194 w 5215106"/>
              <a:gd name="connsiteY116" fmla="*/ 5419837 h 7614659"/>
              <a:gd name="connsiteX117" fmla="*/ 510612 w 5215106"/>
              <a:gd name="connsiteY117" fmla="*/ 5338311 h 7614659"/>
              <a:gd name="connsiteX118" fmla="*/ 516811 w 5215106"/>
              <a:gd name="connsiteY118" fmla="*/ 5332197 h 7614659"/>
              <a:gd name="connsiteX119" fmla="*/ 471328 w 5215106"/>
              <a:gd name="connsiteY119" fmla="*/ 5145533 h 7614659"/>
              <a:gd name="connsiteX120" fmla="*/ 485000 w 5215106"/>
              <a:gd name="connsiteY120" fmla="*/ 5157073 h 7614659"/>
              <a:gd name="connsiteX121" fmla="*/ 475057 w 5215106"/>
              <a:gd name="connsiteY121" fmla="*/ 5166048 h 7614659"/>
              <a:gd name="connsiteX122" fmla="*/ 462628 w 5215106"/>
              <a:gd name="connsiteY122" fmla="*/ 5151944 h 7614659"/>
              <a:gd name="connsiteX123" fmla="*/ 471328 w 5215106"/>
              <a:gd name="connsiteY123" fmla="*/ 5145533 h 7614659"/>
              <a:gd name="connsiteX124" fmla="*/ 631538 w 5215106"/>
              <a:gd name="connsiteY124" fmla="*/ 5116246 h 7614659"/>
              <a:gd name="connsiteX125" fmla="*/ 639837 w 5215106"/>
              <a:gd name="connsiteY125" fmla="*/ 5117811 h 7614659"/>
              <a:gd name="connsiteX126" fmla="*/ 638585 w 5215106"/>
              <a:gd name="connsiteY126" fmla="*/ 5131576 h 7614659"/>
              <a:gd name="connsiteX127" fmla="*/ 622299 w 5215106"/>
              <a:gd name="connsiteY127" fmla="*/ 5151598 h 7614659"/>
              <a:gd name="connsiteX128" fmla="*/ 617601 w 5215106"/>
              <a:gd name="connsiteY128" fmla="*/ 5156290 h 7614659"/>
              <a:gd name="connsiteX129" fmla="*/ 621644 w 5215106"/>
              <a:gd name="connsiteY129" fmla="*/ 5161944 h 7614659"/>
              <a:gd name="connsiteX130" fmla="*/ 629994 w 5215106"/>
              <a:gd name="connsiteY130" fmla="*/ 5157420 h 7614659"/>
              <a:gd name="connsiteX131" fmla="*/ 633951 w 5215106"/>
              <a:gd name="connsiteY131" fmla="*/ 5165909 h 7614659"/>
              <a:gd name="connsiteX132" fmla="*/ 609896 w 5215106"/>
              <a:gd name="connsiteY132" fmla="*/ 5276574 h 7614659"/>
              <a:gd name="connsiteX133" fmla="*/ 597236 w 5215106"/>
              <a:gd name="connsiteY133" fmla="*/ 5281604 h 7614659"/>
              <a:gd name="connsiteX134" fmla="*/ 597236 w 5215106"/>
              <a:gd name="connsiteY134" fmla="*/ 5270286 h 7614659"/>
              <a:gd name="connsiteX135" fmla="*/ 613378 w 5215106"/>
              <a:gd name="connsiteY135" fmla="*/ 5220141 h 7614659"/>
              <a:gd name="connsiteX136" fmla="*/ 619937 w 5215106"/>
              <a:gd name="connsiteY136" fmla="*/ 5167865 h 7614659"/>
              <a:gd name="connsiteX137" fmla="*/ 613530 w 5215106"/>
              <a:gd name="connsiteY137" fmla="*/ 5167865 h 7614659"/>
              <a:gd name="connsiteX138" fmla="*/ 613480 w 5215106"/>
              <a:gd name="connsiteY138" fmla="*/ 5167763 h 7614659"/>
              <a:gd name="connsiteX139" fmla="*/ 593751 w 5215106"/>
              <a:gd name="connsiteY139" fmla="*/ 5209788 h 7614659"/>
              <a:gd name="connsiteX140" fmla="*/ 559475 w 5215106"/>
              <a:gd name="connsiteY140" fmla="*/ 5247789 h 7614659"/>
              <a:gd name="connsiteX141" fmla="*/ 608756 w 5215106"/>
              <a:gd name="connsiteY141" fmla="*/ 5156965 h 7614659"/>
              <a:gd name="connsiteX142" fmla="*/ 608890 w 5215106"/>
              <a:gd name="connsiteY142" fmla="*/ 5157032 h 7614659"/>
              <a:gd name="connsiteX143" fmla="*/ 616348 w 5215106"/>
              <a:gd name="connsiteY143" fmla="*/ 5140492 h 7614659"/>
              <a:gd name="connsiteX144" fmla="*/ 626057 w 5215106"/>
              <a:gd name="connsiteY144" fmla="*/ 5124067 h 7614659"/>
              <a:gd name="connsiteX145" fmla="*/ 631538 w 5215106"/>
              <a:gd name="connsiteY145" fmla="*/ 5116246 h 7614659"/>
              <a:gd name="connsiteX146" fmla="*/ 668464 w 5215106"/>
              <a:gd name="connsiteY146" fmla="*/ 5046161 h 7614659"/>
              <a:gd name="connsiteX147" fmla="*/ 653932 w 5215106"/>
              <a:gd name="connsiteY147" fmla="*/ 5078857 h 7614659"/>
              <a:gd name="connsiteX148" fmla="*/ 668464 w 5215106"/>
              <a:gd name="connsiteY148" fmla="*/ 5046161 h 7614659"/>
              <a:gd name="connsiteX149" fmla="*/ 815319 w 5215106"/>
              <a:gd name="connsiteY149" fmla="*/ 4361348 h 7614659"/>
              <a:gd name="connsiteX150" fmla="*/ 815319 w 5215106"/>
              <a:gd name="connsiteY150" fmla="*/ 4390412 h 7614659"/>
              <a:gd name="connsiteX151" fmla="*/ 815319 w 5215106"/>
              <a:gd name="connsiteY151" fmla="*/ 4361348 h 7614659"/>
              <a:gd name="connsiteX152" fmla="*/ 710353 w 5215106"/>
              <a:gd name="connsiteY152" fmla="*/ 4351828 h 7614659"/>
              <a:gd name="connsiteX153" fmla="*/ 710339 w 5215106"/>
              <a:gd name="connsiteY153" fmla="*/ 4351856 h 7614659"/>
              <a:gd name="connsiteX154" fmla="*/ 710225 w 5215106"/>
              <a:gd name="connsiteY154" fmla="*/ 4352270 h 7614659"/>
              <a:gd name="connsiteX155" fmla="*/ 695604 w 5215106"/>
              <a:gd name="connsiteY155" fmla="*/ 4273591 h 7614659"/>
              <a:gd name="connsiteX156" fmla="*/ 702015 w 5215106"/>
              <a:gd name="connsiteY156" fmla="*/ 4273591 h 7614659"/>
              <a:gd name="connsiteX157" fmla="*/ 700732 w 5215106"/>
              <a:gd name="connsiteY157" fmla="*/ 4297318 h 7614659"/>
              <a:gd name="connsiteX158" fmla="*/ 687910 w 5215106"/>
              <a:gd name="connsiteY158" fmla="*/ 4312304 h 7614659"/>
              <a:gd name="connsiteX159" fmla="*/ 687910 w 5215106"/>
              <a:gd name="connsiteY159" fmla="*/ 4293572 h 7614659"/>
              <a:gd name="connsiteX160" fmla="*/ 695604 w 5215106"/>
              <a:gd name="connsiteY160" fmla="*/ 4273591 h 7614659"/>
              <a:gd name="connsiteX161" fmla="*/ 713270 w 5215106"/>
              <a:gd name="connsiteY161" fmla="*/ 4239645 h 7614659"/>
              <a:gd name="connsiteX162" fmla="*/ 719325 w 5215106"/>
              <a:gd name="connsiteY162" fmla="*/ 4249754 h 7614659"/>
              <a:gd name="connsiteX163" fmla="*/ 693894 w 5215106"/>
              <a:gd name="connsiteY163" fmla="*/ 4264918 h 7614659"/>
              <a:gd name="connsiteX164" fmla="*/ 713270 w 5215106"/>
              <a:gd name="connsiteY164" fmla="*/ 4239645 h 7614659"/>
              <a:gd name="connsiteX165" fmla="*/ 725827 w 5215106"/>
              <a:gd name="connsiteY165" fmla="*/ 4199682 h 7614659"/>
              <a:gd name="connsiteX166" fmla="*/ 719612 w 5215106"/>
              <a:gd name="connsiteY166" fmla="*/ 4232379 h 7614659"/>
              <a:gd name="connsiteX167" fmla="*/ 725827 w 5215106"/>
              <a:gd name="connsiteY167" fmla="*/ 4199682 h 7614659"/>
              <a:gd name="connsiteX168" fmla="*/ 754545 w 5215106"/>
              <a:gd name="connsiteY168" fmla="*/ 4127023 h 7614659"/>
              <a:gd name="connsiteX169" fmla="*/ 758481 w 5215106"/>
              <a:gd name="connsiteY169" fmla="*/ 4128234 h 7614659"/>
              <a:gd name="connsiteX170" fmla="*/ 746673 w 5215106"/>
              <a:gd name="connsiteY170" fmla="*/ 4157298 h 7614659"/>
              <a:gd name="connsiteX171" fmla="*/ 738801 w 5215106"/>
              <a:gd name="connsiteY171" fmla="*/ 4154876 h 7614659"/>
              <a:gd name="connsiteX172" fmla="*/ 754545 w 5215106"/>
              <a:gd name="connsiteY172" fmla="*/ 4127023 h 7614659"/>
              <a:gd name="connsiteX173" fmla="*/ 1075106 w 5215106"/>
              <a:gd name="connsiteY173" fmla="*/ 4075011 h 7614659"/>
              <a:gd name="connsiteX174" fmla="*/ 1084272 w 5215106"/>
              <a:gd name="connsiteY174" fmla="*/ 4096217 h 7614659"/>
              <a:gd name="connsiteX175" fmla="*/ 1060823 w 5215106"/>
              <a:gd name="connsiteY175" fmla="*/ 4110676 h 7614659"/>
              <a:gd name="connsiteX176" fmla="*/ 1073538 w 5215106"/>
              <a:gd name="connsiteY176" fmla="*/ 4090680 h 7614659"/>
              <a:gd name="connsiteX177" fmla="*/ 1074033 w 5215106"/>
              <a:gd name="connsiteY177" fmla="*/ 4072529 h 7614659"/>
              <a:gd name="connsiteX178" fmla="*/ 1075355 w 5215106"/>
              <a:gd name="connsiteY178" fmla="*/ 4072529 h 7614659"/>
              <a:gd name="connsiteX179" fmla="*/ 1075106 w 5215106"/>
              <a:gd name="connsiteY179" fmla="*/ 4075011 h 7614659"/>
              <a:gd name="connsiteX180" fmla="*/ 1074814 w 5215106"/>
              <a:gd name="connsiteY180" fmla="*/ 4071937 h 7614659"/>
              <a:gd name="connsiteX181" fmla="*/ 1074800 w 5215106"/>
              <a:gd name="connsiteY181" fmla="*/ 4071958 h 7614659"/>
              <a:gd name="connsiteX182" fmla="*/ 1073538 w 5215106"/>
              <a:gd name="connsiteY182" fmla="*/ 4071958 h 7614659"/>
              <a:gd name="connsiteX183" fmla="*/ 1148014 w 5215106"/>
              <a:gd name="connsiteY183" fmla="*/ 4033345 h 7614659"/>
              <a:gd name="connsiteX184" fmla="*/ 1108882 w 5215106"/>
              <a:gd name="connsiteY184" fmla="*/ 4105588 h 7614659"/>
              <a:gd name="connsiteX185" fmla="*/ 1100046 w 5215106"/>
              <a:gd name="connsiteY185" fmla="*/ 4111816 h 7614659"/>
              <a:gd name="connsiteX186" fmla="*/ 1097521 w 5215106"/>
              <a:gd name="connsiteY186" fmla="*/ 4098115 h 7614659"/>
              <a:gd name="connsiteX187" fmla="*/ 1091841 w 5215106"/>
              <a:gd name="connsiteY187" fmla="*/ 4071666 h 7614659"/>
              <a:gd name="connsiteX188" fmla="*/ 1074814 w 5215106"/>
              <a:gd name="connsiteY188" fmla="*/ 4071937 h 7614659"/>
              <a:gd name="connsiteX189" fmla="*/ 1087581 w 5215106"/>
              <a:gd name="connsiteY189" fmla="*/ 4055142 h 7614659"/>
              <a:gd name="connsiteX190" fmla="*/ 1097521 w 5215106"/>
              <a:gd name="connsiteY190" fmla="*/ 4045801 h 7614659"/>
              <a:gd name="connsiteX191" fmla="*/ 1148014 w 5215106"/>
              <a:gd name="connsiteY191" fmla="*/ 4033345 h 7614659"/>
              <a:gd name="connsiteX192" fmla="*/ 802023 w 5215106"/>
              <a:gd name="connsiteY192" fmla="*/ 4020505 h 7614659"/>
              <a:gd name="connsiteX193" fmla="*/ 811966 w 5215106"/>
              <a:gd name="connsiteY193" fmla="*/ 4030387 h 7614659"/>
              <a:gd name="connsiteX194" fmla="*/ 798293 w 5215106"/>
              <a:gd name="connsiteY194" fmla="*/ 4047681 h 7614659"/>
              <a:gd name="connsiteX195" fmla="*/ 789594 w 5215106"/>
              <a:gd name="connsiteY195" fmla="*/ 4036563 h 7614659"/>
              <a:gd name="connsiteX196" fmla="*/ 802023 w 5215106"/>
              <a:gd name="connsiteY196" fmla="*/ 4020505 h 7614659"/>
              <a:gd name="connsiteX197" fmla="*/ 863167 w 5215106"/>
              <a:gd name="connsiteY197" fmla="*/ 3873974 h 7614659"/>
              <a:gd name="connsiteX198" fmla="*/ 869411 w 5215106"/>
              <a:gd name="connsiteY198" fmla="*/ 3876489 h 7614659"/>
              <a:gd name="connsiteX199" fmla="*/ 855674 w 5215106"/>
              <a:gd name="connsiteY199" fmla="*/ 3905413 h 7614659"/>
              <a:gd name="connsiteX200" fmla="*/ 851927 w 5215106"/>
              <a:gd name="connsiteY200" fmla="*/ 3899126 h 7614659"/>
              <a:gd name="connsiteX201" fmla="*/ 863167 w 5215106"/>
              <a:gd name="connsiteY201" fmla="*/ 3873974 h 7614659"/>
              <a:gd name="connsiteX202" fmla="*/ 895332 w 5215106"/>
              <a:gd name="connsiteY202" fmla="*/ 3803695 h 7614659"/>
              <a:gd name="connsiteX203" fmla="*/ 901547 w 5215106"/>
              <a:gd name="connsiteY203" fmla="*/ 3808837 h 7614659"/>
              <a:gd name="connsiteX204" fmla="*/ 890361 w 5215106"/>
              <a:gd name="connsiteY204" fmla="*/ 3833285 h 7614659"/>
              <a:gd name="connsiteX205" fmla="*/ 880418 w 5215106"/>
              <a:gd name="connsiteY205" fmla="*/ 3829425 h 7614659"/>
              <a:gd name="connsiteX206" fmla="*/ 895332 w 5215106"/>
              <a:gd name="connsiteY206" fmla="*/ 3803695 h 7614659"/>
              <a:gd name="connsiteX207" fmla="*/ 926304 w 5215106"/>
              <a:gd name="connsiteY207" fmla="*/ 3724980 h 7614659"/>
              <a:gd name="connsiteX208" fmla="*/ 923621 w 5215106"/>
              <a:gd name="connsiteY208" fmla="*/ 3729866 h 7614659"/>
              <a:gd name="connsiteX209" fmla="*/ 930555 w 5215106"/>
              <a:gd name="connsiteY209" fmla="*/ 3752141 h 7614659"/>
              <a:gd name="connsiteX210" fmla="*/ 907200 w 5215106"/>
              <a:gd name="connsiteY210" fmla="*/ 3787345 h 7614659"/>
              <a:gd name="connsiteX211" fmla="*/ 903956 w 5215106"/>
              <a:gd name="connsiteY211" fmla="*/ 3748686 h 7614659"/>
              <a:gd name="connsiteX212" fmla="*/ 1286981 w 5215106"/>
              <a:gd name="connsiteY212" fmla="*/ 3688160 h 7614659"/>
              <a:gd name="connsiteX213" fmla="*/ 1288230 w 5215106"/>
              <a:gd name="connsiteY213" fmla="*/ 3700716 h 7614659"/>
              <a:gd name="connsiteX214" fmla="*/ 1218350 w 5215106"/>
              <a:gd name="connsiteY214" fmla="*/ 3850121 h 7614659"/>
              <a:gd name="connsiteX215" fmla="*/ 1188402 w 5215106"/>
              <a:gd name="connsiteY215" fmla="*/ 3916676 h 7614659"/>
              <a:gd name="connsiteX216" fmla="*/ 1157205 w 5215106"/>
              <a:gd name="connsiteY216" fmla="*/ 3974439 h 7614659"/>
              <a:gd name="connsiteX217" fmla="*/ 1153463 w 5215106"/>
              <a:gd name="connsiteY217" fmla="*/ 3973184 h 7614659"/>
              <a:gd name="connsiteX218" fmla="*/ 1182162 w 5215106"/>
              <a:gd name="connsiteY218" fmla="*/ 3882770 h 7614659"/>
              <a:gd name="connsiteX219" fmla="*/ 1219598 w 5215106"/>
              <a:gd name="connsiteY219" fmla="*/ 3825006 h 7614659"/>
              <a:gd name="connsiteX220" fmla="*/ 1224589 w 5215106"/>
              <a:gd name="connsiteY220" fmla="*/ 3811195 h 7614659"/>
              <a:gd name="connsiteX221" fmla="*/ 1245802 w 5215106"/>
              <a:gd name="connsiteY221" fmla="*/ 3767249 h 7614659"/>
              <a:gd name="connsiteX222" fmla="*/ 1274503 w 5215106"/>
              <a:gd name="connsiteY222" fmla="*/ 3696942 h 7614659"/>
              <a:gd name="connsiteX223" fmla="*/ 1286981 w 5215106"/>
              <a:gd name="connsiteY223" fmla="*/ 3688160 h 7614659"/>
              <a:gd name="connsiteX224" fmla="*/ 1307037 w 5215106"/>
              <a:gd name="connsiteY224" fmla="*/ 3657843 h 7614659"/>
              <a:gd name="connsiteX225" fmla="*/ 1324211 w 5215106"/>
              <a:gd name="connsiteY225" fmla="*/ 3671741 h 7614659"/>
              <a:gd name="connsiteX226" fmla="*/ 1318927 w 5215106"/>
              <a:gd name="connsiteY226" fmla="*/ 3681849 h 7614659"/>
              <a:gd name="connsiteX227" fmla="*/ 1295148 w 5215106"/>
              <a:gd name="connsiteY227" fmla="*/ 3671741 h 7614659"/>
              <a:gd name="connsiteX228" fmla="*/ 1307037 w 5215106"/>
              <a:gd name="connsiteY228" fmla="*/ 3657843 h 7614659"/>
              <a:gd name="connsiteX229" fmla="*/ 1032419 w 5215106"/>
              <a:gd name="connsiteY229" fmla="*/ 3558034 h 7614659"/>
              <a:gd name="connsiteX230" fmla="*/ 1032636 w 5215106"/>
              <a:gd name="connsiteY230" fmla="*/ 3559167 h 7614659"/>
              <a:gd name="connsiteX231" fmla="*/ 1032419 w 5215106"/>
              <a:gd name="connsiteY231" fmla="*/ 3559267 h 7614659"/>
              <a:gd name="connsiteX232" fmla="*/ 1032419 w 5215106"/>
              <a:gd name="connsiteY232" fmla="*/ 3558034 h 7614659"/>
              <a:gd name="connsiteX233" fmla="*/ 1340690 w 5215106"/>
              <a:gd name="connsiteY233" fmla="*/ 3533043 h 7614659"/>
              <a:gd name="connsiteX234" fmla="*/ 1331347 w 5215106"/>
              <a:gd name="connsiteY234" fmla="*/ 3562110 h 7614659"/>
              <a:gd name="connsiteX235" fmla="*/ 1340690 w 5215106"/>
              <a:gd name="connsiteY235" fmla="*/ 3533043 h 7614659"/>
              <a:gd name="connsiteX236" fmla="*/ 1036446 w 5215106"/>
              <a:gd name="connsiteY236" fmla="*/ 3532574 h 7614659"/>
              <a:gd name="connsiteX237" fmla="*/ 1033986 w 5215106"/>
              <a:gd name="connsiteY237" fmla="*/ 3553708 h 7614659"/>
              <a:gd name="connsiteX238" fmla="*/ 1032755 w 5215106"/>
              <a:gd name="connsiteY238" fmla="*/ 3558680 h 7614659"/>
              <a:gd name="connsiteX239" fmla="*/ 1032755 w 5215106"/>
              <a:gd name="connsiteY239" fmla="*/ 3557434 h 7614659"/>
              <a:gd name="connsiteX240" fmla="*/ 1016758 w 5215106"/>
              <a:gd name="connsiteY240" fmla="*/ 3567377 h 7614659"/>
              <a:gd name="connsiteX241" fmla="*/ 1020449 w 5215106"/>
              <a:gd name="connsiteY241" fmla="*/ 3552462 h 7614659"/>
              <a:gd name="connsiteX242" fmla="*/ 1022911 w 5215106"/>
              <a:gd name="connsiteY242" fmla="*/ 3547492 h 7614659"/>
              <a:gd name="connsiteX243" fmla="*/ 1036446 w 5215106"/>
              <a:gd name="connsiteY243" fmla="*/ 3532574 h 7614659"/>
              <a:gd name="connsiteX244" fmla="*/ 1387647 w 5215106"/>
              <a:gd name="connsiteY244" fmla="*/ 3503983 h 7614659"/>
              <a:gd name="connsiteX245" fmla="*/ 1386786 w 5215106"/>
              <a:gd name="connsiteY245" fmla="*/ 3506264 h 7614659"/>
              <a:gd name="connsiteX246" fmla="*/ 1388053 w 5215106"/>
              <a:gd name="connsiteY246" fmla="*/ 3504206 h 7614659"/>
              <a:gd name="connsiteX247" fmla="*/ 1064456 w 5215106"/>
              <a:gd name="connsiteY247" fmla="*/ 3482185 h 7614659"/>
              <a:gd name="connsiteX248" fmla="*/ 1050351 w 5215106"/>
              <a:gd name="connsiteY248" fmla="*/ 3513068 h 7614659"/>
              <a:gd name="connsiteX249" fmla="*/ 1045222 w 5215106"/>
              <a:gd name="connsiteY249" fmla="*/ 3509206 h 7614659"/>
              <a:gd name="connsiteX250" fmla="*/ 1064456 w 5215106"/>
              <a:gd name="connsiteY250" fmla="*/ 3482185 h 7614659"/>
              <a:gd name="connsiteX251" fmla="*/ 931853 w 5215106"/>
              <a:gd name="connsiteY251" fmla="*/ 3453143 h 7614659"/>
              <a:gd name="connsiteX252" fmla="*/ 880563 w 5215106"/>
              <a:gd name="connsiteY252" fmla="*/ 3569623 h 7614659"/>
              <a:gd name="connsiteX253" fmla="*/ 835528 w 5215106"/>
              <a:gd name="connsiteY253" fmla="*/ 3672320 h 7614659"/>
              <a:gd name="connsiteX254" fmla="*/ 799250 w 5215106"/>
              <a:gd name="connsiteY254" fmla="*/ 3727416 h 7614659"/>
              <a:gd name="connsiteX255" fmla="*/ 923097 w 5215106"/>
              <a:gd name="connsiteY255" fmla="*/ 3458151 h 7614659"/>
              <a:gd name="connsiteX256" fmla="*/ 923701 w 5215106"/>
              <a:gd name="connsiteY256" fmla="*/ 3457806 h 7614659"/>
              <a:gd name="connsiteX257" fmla="*/ 928560 w 5215106"/>
              <a:gd name="connsiteY257" fmla="*/ 3457279 h 7614659"/>
              <a:gd name="connsiteX258" fmla="*/ 931054 w 5215106"/>
              <a:gd name="connsiteY258" fmla="*/ 3453600 h 7614659"/>
              <a:gd name="connsiteX259" fmla="*/ 1154158 w 5215106"/>
              <a:gd name="connsiteY259" fmla="*/ 3385474 h 7614659"/>
              <a:gd name="connsiteX260" fmla="*/ 1153575 w 5215106"/>
              <a:gd name="connsiteY260" fmla="*/ 3386641 h 7614659"/>
              <a:gd name="connsiteX261" fmla="*/ 1154157 w 5215106"/>
              <a:gd name="connsiteY261" fmla="*/ 3386947 h 7614659"/>
              <a:gd name="connsiteX262" fmla="*/ 1154868 w 5215106"/>
              <a:gd name="connsiteY262" fmla="*/ 3385832 h 7614659"/>
              <a:gd name="connsiteX263" fmla="*/ 1484009 w 5215106"/>
              <a:gd name="connsiteY263" fmla="*/ 3373190 h 7614659"/>
              <a:gd name="connsiteX264" fmla="*/ 1483995 w 5215106"/>
              <a:gd name="connsiteY264" fmla="*/ 3373220 h 7614659"/>
              <a:gd name="connsiteX265" fmla="*/ 1484062 w 5215106"/>
              <a:gd name="connsiteY265" fmla="*/ 3373220 h 7614659"/>
              <a:gd name="connsiteX266" fmla="*/ 1483950 w 5215106"/>
              <a:gd name="connsiteY266" fmla="*/ 3373318 h 7614659"/>
              <a:gd name="connsiteX267" fmla="*/ 1483080 w 5215106"/>
              <a:gd name="connsiteY267" fmla="*/ 3375226 h 7614659"/>
              <a:gd name="connsiteX268" fmla="*/ 1482776 w 5215106"/>
              <a:gd name="connsiteY268" fmla="*/ 3375856 h 7614659"/>
              <a:gd name="connsiteX269" fmla="*/ 1480682 w 5215106"/>
              <a:gd name="connsiteY269" fmla="*/ 3379127 h 7614659"/>
              <a:gd name="connsiteX270" fmla="*/ 1479100 w 5215106"/>
              <a:gd name="connsiteY270" fmla="*/ 3383498 h 7614659"/>
              <a:gd name="connsiteX271" fmla="*/ 1482776 w 5215106"/>
              <a:gd name="connsiteY271" fmla="*/ 3375856 h 7614659"/>
              <a:gd name="connsiteX272" fmla="*/ 1484481 w 5215106"/>
              <a:gd name="connsiteY272" fmla="*/ 3373190 h 7614659"/>
              <a:gd name="connsiteX273" fmla="*/ 1489986 w 5215106"/>
              <a:gd name="connsiteY273" fmla="*/ 3361562 h 7614659"/>
              <a:gd name="connsiteX274" fmla="*/ 1486212 w 5215106"/>
              <a:gd name="connsiteY274" fmla="*/ 3368363 h 7614659"/>
              <a:gd name="connsiteX275" fmla="*/ 1484724 w 5215106"/>
              <a:gd name="connsiteY275" fmla="*/ 3371625 h 7614659"/>
              <a:gd name="connsiteX276" fmla="*/ 1484754 w 5215106"/>
              <a:gd name="connsiteY276" fmla="*/ 3372765 h 7614659"/>
              <a:gd name="connsiteX277" fmla="*/ 1485584 w 5215106"/>
              <a:gd name="connsiteY277" fmla="*/ 3371465 h 7614659"/>
              <a:gd name="connsiteX278" fmla="*/ 1478969 w 5215106"/>
              <a:gd name="connsiteY278" fmla="*/ 3343243 h 7614659"/>
              <a:gd name="connsiteX279" fmla="*/ 1478561 w 5215106"/>
              <a:gd name="connsiteY279" fmla="*/ 3343925 h 7614659"/>
              <a:gd name="connsiteX280" fmla="*/ 1478887 w 5215106"/>
              <a:gd name="connsiteY280" fmla="*/ 3343727 h 7614659"/>
              <a:gd name="connsiteX281" fmla="*/ 1478838 w 5215106"/>
              <a:gd name="connsiteY281" fmla="*/ 3344006 h 7614659"/>
              <a:gd name="connsiteX282" fmla="*/ 1479119 w 5215106"/>
              <a:gd name="connsiteY282" fmla="*/ 3343585 h 7614659"/>
              <a:gd name="connsiteX283" fmla="*/ 1478887 w 5215106"/>
              <a:gd name="connsiteY283" fmla="*/ 3343727 h 7614659"/>
              <a:gd name="connsiteX284" fmla="*/ 1482736 w 5215106"/>
              <a:gd name="connsiteY284" fmla="*/ 3340753 h 7614659"/>
              <a:gd name="connsiteX285" fmla="*/ 1480482 w 5215106"/>
              <a:gd name="connsiteY285" fmla="*/ 3341215 h 7614659"/>
              <a:gd name="connsiteX286" fmla="*/ 1479322 w 5215106"/>
              <a:gd name="connsiteY286" fmla="*/ 3342654 h 7614659"/>
              <a:gd name="connsiteX287" fmla="*/ 1479131 w 5215106"/>
              <a:gd name="connsiteY287" fmla="*/ 3342973 h 7614659"/>
              <a:gd name="connsiteX288" fmla="*/ 1479131 w 5215106"/>
              <a:gd name="connsiteY288" fmla="*/ 3343568 h 7614659"/>
              <a:gd name="connsiteX289" fmla="*/ 1480575 w 5215106"/>
              <a:gd name="connsiteY289" fmla="*/ 3341401 h 7614659"/>
              <a:gd name="connsiteX290" fmla="*/ 1189022 w 5215106"/>
              <a:gd name="connsiteY290" fmla="*/ 3321363 h 7614659"/>
              <a:gd name="connsiteX291" fmla="*/ 1189745 w 5215106"/>
              <a:gd name="connsiteY291" fmla="*/ 3321652 h 7614659"/>
              <a:gd name="connsiteX292" fmla="*/ 1189774 w 5215106"/>
              <a:gd name="connsiteY292" fmla="*/ 3321614 h 7614659"/>
              <a:gd name="connsiteX293" fmla="*/ 1349643 w 5215106"/>
              <a:gd name="connsiteY293" fmla="*/ 3293275 h 7614659"/>
              <a:gd name="connsiteX294" fmla="*/ 1322622 w 5215106"/>
              <a:gd name="connsiteY294" fmla="*/ 3344140 h 7614659"/>
              <a:gd name="connsiteX295" fmla="*/ 1349643 w 5215106"/>
              <a:gd name="connsiteY295" fmla="*/ 3293275 h 7614659"/>
              <a:gd name="connsiteX296" fmla="*/ 1378707 w 5215106"/>
              <a:gd name="connsiteY296" fmla="*/ 3247491 h 7614659"/>
              <a:gd name="connsiteX297" fmla="*/ 1364969 w 5215106"/>
              <a:gd name="connsiteY297" fmla="*/ 3267835 h 7614659"/>
              <a:gd name="connsiteX298" fmla="*/ 1358725 w 5215106"/>
              <a:gd name="connsiteY298" fmla="*/ 3257661 h 7614659"/>
              <a:gd name="connsiteX299" fmla="*/ 1378707 w 5215106"/>
              <a:gd name="connsiteY299" fmla="*/ 3247491 h 7614659"/>
              <a:gd name="connsiteX300" fmla="*/ 1252127 w 5215106"/>
              <a:gd name="connsiteY300" fmla="*/ 3189110 h 7614659"/>
              <a:gd name="connsiteX301" fmla="*/ 1251283 w 5215106"/>
              <a:gd name="connsiteY301" fmla="*/ 3189647 h 7614659"/>
              <a:gd name="connsiteX302" fmla="*/ 1252063 w 5215106"/>
              <a:gd name="connsiteY302" fmla="*/ 3189496 h 7614659"/>
              <a:gd name="connsiteX303" fmla="*/ 1196264 w 5215106"/>
              <a:gd name="connsiteY303" fmla="*/ 3184288 h 7614659"/>
              <a:gd name="connsiteX304" fmla="*/ 1202508 w 5215106"/>
              <a:gd name="connsiteY304" fmla="*/ 3187993 h 7614659"/>
              <a:gd name="connsiteX305" fmla="*/ 1162545 w 5215106"/>
              <a:gd name="connsiteY305" fmla="*/ 3246048 h 7614659"/>
              <a:gd name="connsiteX306" fmla="*/ 1196264 w 5215106"/>
              <a:gd name="connsiteY306" fmla="*/ 3184288 h 7614659"/>
              <a:gd name="connsiteX307" fmla="*/ 1229755 w 5215106"/>
              <a:gd name="connsiteY307" fmla="*/ 3183107 h 7614659"/>
              <a:gd name="connsiteX308" fmla="*/ 1215974 w 5215106"/>
              <a:gd name="connsiteY308" fmla="*/ 3207653 h 7614659"/>
              <a:gd name="connsiteX309" fmla="*/ 1202194 w 5215106"/>
              <a:gd name="connsiteY309" fmla="*/ 3218700 h 7614659"/>
              <a:gd name="connsiteX310" fmla="*/ 1205952 w 5215106"/>
              <a:gd name="connsiteY310" fmla="*/ 3200291 h 7614659"/>
              <a:gd name="connsiteX311" fmla="*/ 1229755 w 5215106"/>
              <a:gd name="connsiteY311" fmla="*/ 3183107 h 7614659"/>
              <a:gd name="connsiteX312" fmla="*/ 1409378 w 5215106"/>
              <a:gd name="connsiteY312" fmla="*/ 3182472 h 7614659"/>
              <a:gd name="connsiteX313" fmla="*/ 1414361 w 5215106"/>
              <a:gd name="connsiteY313" fmla="*/ 3193693 h 7614659"/>
              <a:gd name="connsiteX314" fmla="*/ 1385712 w 5215106"/>
              <a:gd name="connsiteY314" fmla="*/ 3238570 h 7614659"/>
              <a:gd name="connsiteX315" fmla="*/ 1375748 w 5215106"/>
              <a:gd name="connsiteY315" fmla="*/ 3242307 h 7614659"/>
              <a:gd name="connsiteX316" fmla="*/ 1375748 w 5215106"/>
              <a:gd name="connsiteY316" fmla="*/ 3233586 h 7614659"/>
              <a:gd name="connsiteX317" fmla="*/ 1404396 w 5215106"/>
              <a:gd name="connsiteY317" fmla="*/ 3188705 h 7614659"/>
              <a:gd name="connsiteX318" fmla="*/ 1409378 w 5215106"/>
              <a:gd name="connsiteY318" fmla="*/ 3182472 h 7614659"/>
              <a:gd name="connsiteX319" fmla="*/ 1437923 w 5215106"/>
              <a:gd name="connsiteY319" fmla="*/ 3126161 h 7614659"/>
              <a:gd name="connsiteX320" fmla="*/ 1444100 w 5215106"/>
              <a:gd name="connsiteY320" fmla="*/ 3128705 h 7614659"/>
              <a:gd name="connsiteX321" fmla="*/ 1424336 w 5215106"/>
              <a:gd name="connsiteY321" fmla="*/ 3175750 h 7614659"/>
              <a:gd name="connsiteX322" fmla="*/ 1416924 w 5215106"/>
              <a:gd name="connsiteY322" fmla="*/ 3175750 h 7614659"/>
              <a:gd name="connsiteX323" fmla="*/ 1415690 w 5215106"/>
              <a:gd name="connsiteY323" fmla="*/ 3165580 h 7614659"/>
              <a:gd name="connsiteX324" fmla="*/ 1437923 w 5215106"/>
              <a:gd name="connsiteY324" fmla="*/ 3126161 h 7614659"/>
              <a:gd name="connsiteX325" fmla="*/ 1478612 w 5215106"/>
              <a:gd name="connsiteY325" fmla="*/ 3060769 h 7614659"/>
              <a:gd name="connsiteX326" fmla="*/ 1453636 w 5215106"/>
              <a:gd name="connsiteY326" fmla="*/ 3113949 h 7614659"/>
              <a:gd name="connsiteX327" fmla="*/ 1442396 w 5215106"/>
              <a:gd name="connsiteY327" fmla="*/ 3115187 h 7614659"/>
              <a:gd name="connsiteX328" fmla="*/ 1442396 w 5215106"/>
              <a:gd name="connsiteY328" fmla="*/ 3105293 h 7614659"/>
              <a:gd name="connsiteX329" fmla="*/ 1478612 w 5215106"/>
              <a:gd name="connsiteY329" fmla="*/ 3060769 h 7614659"/>
              <a:gd name="connsiteX330" fmla="*/ 1533107 w 5215106"/>
              <a:gd name="connsiteY330" fmla="*/ 2972964 h 7614659"/>
              <a:gd name="connsiteX331" fmla="*/ 1515337 w 5215106"/>
              <a:gd name="connsiteY331" fmla="*/ 3004451 h 7614659"/>
              <a:gd name="connsiteX332" fmla="*/ 1533107 w 5215106"/>
              <a:gd name="connsiteY332" fmla="*/ 2972964 h 7614659"/>
              <a:gd name="connsiteX333" fmla="*/ 1475584 w 5215106"/>
              <a:gd name="connsiteY333" fmla="*/ 2681112 h 7614659"/>
              <a:gd name="connsiteX334" fmla="*/ 1481639 w 5215106"/>
              <a:gd name="connsiteY334" fmla="*/ 2684947 h 7614659"/>
              <a:gd name="connsiteX335" fmla="*/ 1465897 w 5215106"/>
              <a:gd name="connsiteY335" fmla="*/ 2715626 h 7614659"/>
              <a:gd name="connsiteX336" fmla="*/ 1463474 w 5215106"/>
              <a:gd name="connsiteY336" fmla="*/ 2711792 h 7614659"/>
              <a:gd name="connsiteX337" fmla="*/ 1475584 w 5215106"/>
              <a:gd name="connsiteY337" fmla="*/ 2681112 h 7614659"/>
              <a:gd name="connsiteX338" fmla="*/ 1315130 w 5215106"/>
              <a:gd name="connsiteY338" fmla="*/ 2670212 h 7614659"/>
              <a:gd name="connsiteX339" fmla="*/ 1292757 w 5215106"/>
              <a:gd name="connsiteY339" fmla="*/ 2693826 h 7614659"/>
              <a:gd name="connsiteX340" fmla="*/ 1315130 w 5215106"/>
              <a:gd name="connsiteY340" fmla="*/ 2670212 h 7614659"/>
              <a:gd name="connsiteX341" fmla="*/ 1527183 w 5215106"/>
              <a:gd name="connsiteY341" fmla="*/ 2595737 h 7614659"/>
              <a:gd name="connsiteX342" fmla="*/ 1531921 w 5215106"/>
              <a:gd name="connsiteY342" fmla="*/ 2603003 h 7614659"/>
              <a:gd name="connsiteX343" fmla="*/ 1512967 w 5215106"/>
              <a:gd name="connsiteY343" fmla="*/ 2611481 h 7614659"/>
              <a:gd name="connsiteX344" fmla="*/ 1507043 w 5215106"/>
              <a:gd name="connsiteY344" fmla="*/ 2606636 h 7614659"/>
              <a:gd name="connsiteX345" fmla="*/ 1527183 w 5215106"/>
              <a:gd name="connsiteY345" fmla="*/ 2595737 h 7614659"/>
              <a:gd name="connsiteX346" fmla="*/ 1841599 w 5215106"/>
              <a:gd name="connsiteY346" fmla="*/ 2362697 h 7614659"/>
              <a:gd name="connsiteX347" fmla="*/ 1838784 w 5215106"/>
              <a:gd name="connsiteY347" fmla="*/ 2367125 h 7614659"/>
              <a:gd name="connsiteX348" fmla="*/ 1838392 w 5215106"/>
              <a:gd name="connsiteY348" fmla="*/ 2367725 h 7614659"/>
              <a:gd name="connsiteX349" fmla="*/ 1838790 w 5215106"/>
              <a:gd name="connsiteY349" fmla="*/ 2367690 h 7614659"/>
              <a:gd name="connsiteX350" fmla="*/ 1840039 w 5215106"/>
              <a:gd name="connsiteY350" fmla="*/ 2365875 h 7614659"/>
              <a:gd name="connsiteX351" fmla="*/ 1841581 w 5215106"/>
              <a:gd name="connsiteY351" fmla="*/ 2362881 h 7614659"/>
              <a:gd name="connsiteX352" fmla="*/ 1665710 w 5215106"/>
              <a:gd name="connsiteY352" fmla="*/ 2354162 h 7614659"/>
              <a:gd name="connsiteX353" fmla="*/ 1640817 w 5215106"/>
              <a:gd name="connsiteY353" fmla="*/ 2396576 h 7614659"/>
              <a:gd name="connsiteX354" fmla="*/ 1619658 w 5215106"/>
              <a:gd name="connsiteY354" fmla="*/ 2442734 h 7614659"/>
              <a:gd name="connsiteX355" fmla="*/ 1610946 w 5215106"/>
              <a:gd name="connsiteY355" fmla="*/ 2456450 h 7614659"/>
              <a:gd name="connsiteX356" fmla="*/ 1602234 w 5215106"/>
              <a:gd name="connsiteY356" fmla="*/ 2455207 h 7614659"/>
              <a:gd name="connsiteX357" fmla="*/ 1599744 w 5215106"/>
              <a:gd name="connsiteY357" fmla="*/ 2450220 h 7614659"/>
              <a:gd name="connsiteX358" fmla="*/ 1655753 w 5215106"/>
              <a:gd name="connsiteY358" fmla="*/ 2356656 h 7614659"/>
              <a:gd name="connsiteX359" fmla="*/ 1665710 w 5215106"/>
              <a:gd name="connsiteY359" fmla="*/ 2354162 h 7614659"/>
              <a:gd name="connsiteX360" fmla="*/ 1501014 w 5215106"/>
              <a:gd name="connsiteY360" fmla="*/ 2328161 h 7614659"/>
              <a:gd name="connsiteX361" fmla="*/ 1505859 w 5215106"/>
              <a:gd name="connsiteY361" fmla="*/ 2331934 h 7614659"/>
              <a:gd name="connsiteX362" fmla="*/ 1487694 w 5215106"/>
              <a:gd name="connsiteY362" fmla="*/ 2359601 h 7614659"/>
              <a:gd name="connsiteX363" fmla="*/ 1484061 w 5215106"/>
              <a:gd name="connsiteY363" fmla="*/ 2353313 h 7614659"/>
              <a:gd name="connsiteX364" fmla="*/ 1501014 w 5215106"/>
              <a:gd name="connsiteY364" fmla="*/ 2328161 h 7614659"/>
              <a:gd name="connsiteX365" fmla="*/ 1881754 w 5215106"/>
              <a:gd name="connsiteY365" fmla="*/ 2289339 h 7614659"/>
              <a:gd name="connsiteX366" fmla="*/ 1881487 w 5215106"/>
              <a:gd name="connsiteY366" fmla="*/ 2290759 h 7614659"/>
              <a:gd name="connsiteX367" fmla="*/ 1882686 w 5215106"/>
              <a:gd name="connsiteY367" fmla="*/ 2290552 h 7614659"/>
              <a:gd name="connsiteX368" fmla="*/ 1524629 w 5215106"/>
              <a:gd name="connsiteY368" fmla="*/ 2282664 h 7614659"/>
              <a:gd name="connsiteX369" fmla="*/ 1529474 w 5215106"/>
              <a:gd name="connsiteY369" fmla="*/ 2285015 h 7614659"/>
              <a:gd name="connsiteX370" fmla="*/ 1518575 w 5215106"/>
              <a:gd name="connsiteY370" fmla="*/ 2301470 h 7614659"/>
              <a:gd name="connsiteX371" fmla="*/ 1524629 w 5215106"/>
              <a:gd name="connsiteY371" fmla="*/ 2282664 h 7614659"/>
              <a:gd name="connsiteX372" fmla="*/ 1888282 w 5215106"/>
              <a:gd name="connsiteY372" fmla="*/ 2265333 h 7614659"/>
              <a:gd name="connsiteX373" fmla="*/ 1885165 w 5215106"/>
              <a:gd name="connsiteY373" fmla="*/ 2270356 h 7614659"/>
              <a:gd name="connsiteX374" fmla="*/ 1884083 w 5215106"/>
              <a:gd name="connsiteY374" fmla="*/ 2272061 h 7614659"/>
              <a:gd name="connsiteX375" fmla="*/ 1884723 w 5215106"/>
              <a:gd name="connsiteY375" fmla="*/ 2272040 h 7614659"/>
              <a:gd name="connsiteX376" fmla="*/ 1885074 w 5215106"/>
              <a:gd name="connsiteY376" fmla="*/ 2271686 h 7614659"/>
              <a:gd name="connsiteX377" fmla="*/ 1885254 w 5215106"/>
              <a:gd name="connsiteY377" fmla="*/ 2270729 h 7614659"/>
              <a:gd name="connsiteX378" fmla="*/ 1885639 w 5215106"/>
              <a:gd name="connsiteY378" fmla="*/ 2271114 h 7614659"/>
              <a:gd name="connsiteX379" fmla="*/ 1887133 w 5215106"/>
              <a:gd name="connsiteY379" fmla="*/ 2269603 h 7614659"/>
              <a:gd name="connsiteX380" fmla="*/ 1904902 w 5215106"/>
              <a:gd name="connsiteY380" fmla="*/ 2263096 h 7614659"/>
              <a:gd name="connsiteX381" fmla="*/ 1902375 w 5215106"/>
              <a:gd name="connsiteY381" fmla="*/ 2263676 h 7614659"/>
              <a:gd name="connsiteX382" fmla="*/ 1904206 w 5215106"/>
              <a:gd name="connsiteY382" fmla="*/ 2265301 h 7614659"/>
              <a:gd name="connsiteX383" fmla="*/ 1562553 w 5215106"/>
              <a:gd name="connsiteY383" fmla="*/ 2224140 h 7614659"/>
              <a:gd name="connsiteX384" fmla="*/ 1563795 w 5215106"/>
              <a:gd name="connsiteY384" fmla="*/ 2237116 h 7614659"/>
              <a:gd name="connsiteX385" fmla="*/ 1551367 w 5215106"/>
              <a:gd name="connsiteY385" fmla="*/ 2257876 h 7614659"/>
              <a:gd name="connsiteX386" fmla="*/ 1547639 w 5215106"/>
              <a:gd name="connsiteY386" fmla="*/ 2252686 h 7614659"/>
              <a:gd name="connsiteX387" fmla="*/ 1562553 w 5215106"/>
              <a:gd name="connsiteY387" fmla="*/ 2224140 h 7614659"/>
              <a:gd name="connsiteX388" fmla="*/ 1769044 w 5215106"/>
              <a:gd name="connsiteY388" fmla="*/ 2219792 h 7614659"/>
              <a:gd name="connsiteX389" fmla="*/ 1763217 w 5215106"/>
              <a:gd name="connsiteY389" fmla="*/ 2226105 h 7614659"/>
              <a:gd name="connsiteX390" fmla="*/ 1763261 w 5215106"/>
              <a:gd name="connsiteY390" fmla="*/ 2226754 h 7614659"/>
              <a:gd name="connsiteX391" fmla="*/ 1769266 w 5215106"/>
              <a:gd name="connsiteY391" fmla="*/ 2219986 h 7614659"/>
              <a:gd name="connsiteX392" fmla="*/ 1884594 w 5215106"/>
              <a:gd name="connsiteY392" fmla="*/ 2213672 h 7614659"/>
              <a:gd name="connsiteX393" fmla="*/ 1873844 w 5215106"/>
              <a:gd name="connsiteY393" fmla="*/ 2228665 h 7614659"/>
              <a:gd name="connsiteX394" fmla="*/ 1883912 w 5215106"/>
              <a:gd name="connsiteY394" fmla="*/ 2215239 h 7614659"/>
              <a:gd name="connsiteX395" fmla="*/ 2044191 w 5215106"/>
              <a:gd name="connsiteY395" fmla="*/ 2041709 h 7614659"/>
              <a:gd name="connsiteX396" fmla="*/ 2043904 w 5215106"/>
              <a:gd name="connsiteY396" fmla="*/ 2041838 h 7614659"/>
              <a:gd name="connsiteX397" fmla="*/ 2044090 w 5215106"/>
              <a:gd name="connsiteY397" fmla="*/ 2043149 h 7614659"/>
              <a:gd name="connsiteX398" fmla="*/ 2044341 w 5215106"/>
              <a:gd name="connsiteY398" fmla="*/ 2042752 h 7614659"/>
              <a:gd name="connsiteX399" fmla="*/ 1674652 w 5215106"/>
              <a:gd name="connsiteY399" fmla="*/ 2036266 h 7614659"/>
              <a:gd name="connsiteX400" fmla="*/ 1678425 w 5215106"/>
              <a:gd name="connsiteY400" fmla="*/ 2039792 h 7614659"/>
              <a:gd name="connsiteX401" fmla="*/ 1662076 w 5215106"/>
              <a:gd name="connsiteY401" fmla="*/ 2056248 h 7614659"/>
              <a:gd name="connsiteX402" fmla="*/ 1674652 w 5215106"/>
              <a:gd name="connsiteY402" fmla="*/ 2036266 h 7614659"/>
              <a:gd name="connsiteX403" fmla="*/ 1696376 w 5215106"/>
              <a:gd name="connsiteY403" fmla="*/ 1990857 h 7614659"/>
              <a:gd name="connsiteX404" fmla="*/ 1700223 w 5215106"/>
              <a:gd name="connsiteY404" fmla="*/ 1995867 h 7614659"/>
              <a:gd name="connsiteX405" fmla="*/ 1683553 w 5215106"/>
              <a:gd name="connsiteY405" fmla="*/ 2025933 h 7614659"/>
              <a:gd name="connsiteX406" fmla="*/ 1679706 w 5215106"/>
              <a:gd name="connsiteY406" fmla="*/ 2024680 h 7614659"/>
              <a:gd name="connsiteX407" fmla="*/ 1696376 w 5215106"/>
              <a:gd name="connsiteY407" fmla="*/ 1990857 h 7614659"/>
              <a:gd name="connsiteX408" fmla="*/ 1729286 w 5215106"/>
              <a:gd name="connsiteY408" fmla="*/ 1945449 h 7614659"/>
              <a:gd name="connsiteX409" fmla="*/ 1705754 w 5215106"/>
              <a:gd name="connsiteY409" fmla="*/ 1990861 h 7614659"/>
              <a:gd name="connsiteX410" fmla="*/ 1729286 w 5215106"/>
              <a:gd name="connsiteY410" fmla="*/ 1945449 h 7614659"/>
              <a:gd name="connsiteX411" fmla="*/ 4834917 w 5215106"/>
              <a:gd name="connsiteY411" fmla="*/ 1878237 h 7614659"/>
              <a:gd name="connsiteX412" fmla="*/ 4846361 w 5215106"/>
              <a:gd name="connsiteY412" fmla="*/ 1888816 h 7614659"/>
              <a:gd name="connsiteX413" fmla="*/ 4834917 w 5215106"/>
              <a:gd name="connsiteY413" fmla="*/ 1897044 h 7614659"/>
              <a:gd name="connsiteX414" fmla="*/ 4822201 w 5215106"/>
              <a:gd name="connsiteY414" fmla="*/ 1885290 h 7614659"/>
              <a:gd name="connsiteX415" fmla="*/ 4834917 w 5215106"/>
              <a:gd name="connsiteY415" fmla="*/ 1878237 h 7614659"/>
              <a:gd name="connsiteX416" fmla="*/ 1778332 w 5215106"/>
              <a:gd name="connsiteY416" fmla="*/ 1869162 h 7614659"/>
              <a:gd name="connsiteX417" fmla="*/ 1729286 w 5215106"/>
              <a:gd name="connsiteY417" fmla="*/ 1940006 h 7614659"/>
              <a:gd name="connsiteX418" fmla="*/ 1778332 w 5215106"/>
              <a:gd name="connsiteY418" fmla="*/ 1869162 h 7614659"/>
              <a:gd name="connsiteX419" fmla="*/ 1796337 w 5215106"/>
              <a:gd name="connsiteY419" fmla="*/ 1809211 h 7614659"/>
              <a:gd name="connsiteX420" fmla="*/ 1791124 w 5215106"/>
              <a:gd name="connsiteY420" fmla="*/ 1825617 h 7614659"/>
              <a:gd name="connsiteX421" fmla="*/ 1785019 w 5215106"/>
              <a:gd name="connsiteY421" fmla="*/ 1839966 h 7614659"/>
              <a:gd name="connsiteX422" fmla="*/ 1793494 w 5215106"/>
              <a:gd name="connsiteY422" fmla="*/ 1835369 h 7614659"/>
              <a:gd name="connsiteX423" fmla="*/ 1803560 w 5215106"/>
              <a:gd name="connsiteY423" fmla="*/ 1830428 h 7614659"/>
              <a:gd name="connsiteX424" fmla="*/ 1789499 w 5215106"/>
              <a:gd name="connsiteY424" fmla="*/ 1858837 h 7614659"/>
              <a:gd name="connsiteX425" fmla="*/ 1783108 w 5215106"/>
              <a:gd name="connsiteY425" fmla="*/ 1858837 h 7614659"/>
              <a:gd name="connsiteX426" fmla="*/ 1784386 w 5215106"/>
              <a:gd name="connsiteY426" fmla="*/ 1840309 h 7614659"/>
              <a:gd name="connsiteX427" fmla="*/ 1784923 w 5215106"/>
              <a:gd name="connsiteY427" fmla="*/ 1840018 h 7614659"/>
              <a:gd name="connsiteX428" fmla="*/ 1776908 w 5215106"/>
              <a:gd name="connsiteY428" fmla="*/ 1826099 h 7614659"/>
              <a:gd name="connsiteX429" fmla="*/ 1796337 w 5215106"/>
              <a:gd name="connsiteY429" fmla="*/ 1809211 h 7614659"/>
              <a:gd name="connsiteX430" fmla="*/ 1815438 w 5215106"/>
              <a:gd name="connsiteY430" fmla="*/ 1798308 h 7614659"/>
              <a:gd name="connsiteX431" fmla="*/ 1808432 w 5215106"/>
              <a:gd name="connsiteY431" fmla="*/ 1825556 h 7614659"/>
              <a:gd name="connsiteX432" fmla="*/ 1815438 w 5215106"/>
              <a:gd name="connsiteY432" fmla="*/ 1798308 h 7614659"/>
              <a:gd name="connsiteX433" fmla="*/ 1851595 w 5215106"/>
              <a:gd name="connsiteY433" fmla="*/ 1743822 h 7614659"/>
              <a:gd name="connsiteX434" fmla="*/ 1824954 w 5215106"/>
              <a:gd name="connsiteY434" fmla="*/ 1794684 h 7614659"/>
              <a:gd name="connsiteX435" fmla="*/ 1851595 w 5215106"/>
              <a:gd name="connsiteY435" fmla="*/ 1743822 h 7614659"/>
              <a:gd name="connsiteX436" fmla="*/ 2338087 w 5215106"/>
              <a:gd name="connsiteY436" fmla="*/ 1577501 h 7614659"/>
              <a:gd name="connsiteX437" fmla="*/ 2353025 w 5215106"/>
              <a:gd name="connsiteY437" fmla="*/ 1577501 h 7614659"/>
              <a:gd name="connsiteX438" fmla="*/ 2361960 w 5215106"/>
              <a:gd name="connsiteY438" fmla="*/ 1587491 h 7614659"/>
              <a:gd name="connsiteX439" fmla="*/ 2355578 w 5215106"/>
              <a:gd name="connsiteY439" fmla="*/ 1596233 h 7614659"/>
              <a:gd name="connsiteX440" fmla="*/ 2316008 w 5215106"/>
              <a:gd name="connsiteY440" fmla="*/ 1611219 h 7614659"/>
              <a:gd name="connsiteX441" fmla="*/ 2338087 w 5215106"/>
              <a:gd name="connsiteY441" fmla="*/ 1577501 h 7614659"/>
              <a:gd name="connsiteX442" fmla="*/ 2407769 w 5215106"/>
              <a:gd name="connsiteY442" fmla="*/ 1555149 h 7614659"/>
              <a:gd name="connsiteX443" fmla="*/ 2414099 w 5215106"/>
              <a:gd name="connsiteY443" fmla="*/ 1561602 h 7614659"/>
              <a:gd name="connsiteX444" fmla="*/ 2400172 w 5215106"/>
              <a:gd name="connsiteY444" fmla="*/ 1589997 h 7614659"/>
              <a:gd name="connsiteX445" fmla="*/ 2372319 w 5215106"/>
              <a:gd name="connsiteY445" fmla="*/ 1600323 h 7614659"/>
              <a:gd name="connsiteX446" fmla="*/ 2388778 w 5215106"/>
              <a:gd name="connsiteY446" fmla="*/ 1570638 h 7614659"/>
              <a:gd name="connsiteX447" fmla="*/ 2407769 w 5215106"/>
              <a:gd name="connsiteY447" fmla="*/ 1555149 h 7614659"/>
              <a:gd name="connsiteX448" fmla="*/ 2443161 w 5215106"/>
              <a:gd name="connsiteY448" fmla="*/ 1551274 h 7614659"/>
              <a:gd name="connsiteX449" fmla="*/ 2426208 w 5215106"/>
              <a:gd name="connsiteY449" fmla="*/ 1605610 h 7614659"/>
              <a:gd name="connsiteX450" fmla="*/ 2418942 w 5215106"/>
              <a:gd name="connsiteY450" fmla="*/ 1605610 h 7614659"/>
              <a:gd name="connsiteX451" fmla="*/ 2417730 w 5215106"/>
              <a:gd name="connsiteY451" fmla="*/ 1595501 h 7614659"/>
              <a:gd name="connsiteX452" fmla="*/ 2443161 w 5215106"/>
              <a:gd name="connsiteY452" fmla="*/ 1551274 h 7614659"/>
              <a:gd name="connsiteX453" fmla="*/ 1979234 w 5215106"/>
              <a:gd name="connsiteY453" fmla="*/ 1540373 h 7614659"/>
              <a:gd name="connsiteX454" fmla="*/ 1985410 w 5215106"/>
              <a:gd name="connsiteY454" fmla="*/ 1545493 h 7614659"/>
              <a:gd name="connsiteX455" fmla="*/ 1954529 w 5215106"/>
              <a:gd name="connsiteY455" fmla="*/ 1596685 h 7614659"/>
              <a:gd name="connsiteX456" fmla="*/ 1954932 w 5215106"/>
              <a:gd name="connsiteY456" fmla="*/ 1594597 h 7614659"/>
              <a:gd name="connsiteX457" fmla="*/ 1954188 w 5215106"/>
              <a:gd name="connsiteY457" fmla="*/ 1595615 h 7614659"/>
              <a:gd name="connsiteX458" fmla="*/ 1939202 w 5215106"/>
              <a:gd name="connsiteY458" fmla="*/ 1638459 h 7614659"/>
              <a:gd name="connsiteX459" fmla="*/ 1880508 w 5215106"/>
              <a:gd name="connsiteY459" fmla="*/ 1711544 h 7614659"/>
              <a:gd name="connsiteX460" fmla="*/ 1865521 w 5215106"/>
              <a:gd name="connsiteY460" fmla="*/ 1714065 h 7614659"/>
              <a:gd name="connsiteX461" fmla="*/ 1939202 w 5215106"/>
              <a:gd name="connsiteY461" fmla="*/ 1600656 h 7614659"/>
              <a:gd name="connsiteX462" fmla="*/ 1957935 w 5215106"/>
              <a:gd name="connsiteY462" fmla="*/ 1576714 h 7614659"/>
              <a:gd name="connsiteX463" fmla="*/ 1958202 w 5215106"/>
              <a:gd name="connsiteY463" fmla="*/ 1577657 h 7614659"/>
              <a:gd name="connsiteX464" fmla="*/ 1958234 w 5215106"/>
              <a:gd name="connsiteY464" fmla="*/ 1577488 h 7614659"/>
              <a:gd name="connsiteX465" fmla="*/ 1979234 w 5215106"/>
              <a:gd name="connsiteY465" fmla="*/ 1540373 h 7614659"/>
              <a:gd name="connsiteX466" fmla="*/ 2009024 w 5215106"/>
              <a:gd name="connsiteY466" fmla="*/ 1514940 h 7614659"/>
              <a:gd name="connsiteX467" fmla="*/ 1985409 w 5215106"/>
              <a:gd name="connsiteY467" fmla="*/ 1538554 h 7614659"/>
              <a:gd name="connsiteX468" fmla="*/ 2009024 w 5215106"/>
              <a:gd name="connsiteY468" fmla="*/ 1514940 h 7614659"/>
              <a:gd name="connsiteX469" fmla="*/ 2566649 w 5215106"/>
              <a:gd name="connsiteY469" fmla="*/ 1383486 h 7614659"/>
              <a:gd name="connsiteX470" fmla="*/ 2566646 w 5215106"/>
              <a:gd name="connsiteY470" fmla="*/ 1383500 h 7614659"/>
              <a:gd name="connsiteX471" fmla="*/ 2566659 w 5215106"/>
              <a:gd name="connsiteY471" fmla="*/ 1383486 h 7614659"/>
              <a:gd name="connsiteX472" fmla="*/ 5215106 w 5215106"/>
              <a:gd name="connsiteY472" fmla="*/ 842308 h 7614659"/>
              <a:gd name="connsiteX473" fmla="*/ 5215106 w 5215106"/>
              <a:gd name="connsiteY473" fmla="*/ 847394 h 7614659"/>
              <a:gd name="connsiteX474" fmla="*/ 5147992 w 5215106"/>
              <a:gd name="connsiteY474" fmla="*/ 879183 h 7614659"/>
              <a:gd name="connsiteX475" fmla="*/ 5145506 w 5215106"/>
              <a:gd name="connsiteY475" fmla="*/ 871553 h 7614659"/>
              <a:gd name="connsiteX476" fmla="*/ 5215106 w 5215106"/>
              <a:gd name="connsiteY476" fmla="*/ 842308 h 7614659"/>
              <a:gd name="connsiteX477" fmla="*/ 2868217 w 5215106"/>
              <a:gd name="connsiteY477" fmla="*/ 768364 h 7614659"/>
              <a:gd name="connsiteX478" fmla="*/ 2882489 w 5215106"/>
              <a:gd name="connsiteY478" fmla="*/ 802877 h 7614659"/>
              <a:gd name="connsiteX479" fmla="*/ 2868217 w 5215106"/>
              <a:gd name="connsiteY479" fmla="*/ 768364 h 7614659"/>
              <a:gd name="connsiteX480" fmla="*/ 3713127 w 5215106"/>
              <a:gd name="connsiteY480" fmla="*/ 563106 h 7614659"/>
              <a:gd name="connsiteX481" fmla="*/ 3729228 w 5215106"/>
              <a:gd name="connsiteY481" fmla="*/ 575215 h 7614659"/>
              <a:gd name="connsiteX482" fmla="*/ 3716843 w 5215106"/>
              <a:gd name="connsiteY482" fmla="*/ 583693 h 7614659"/>
              <a:gd name="connsiteX483" fmla="*/ 3701980 w 5215106"/>
              <a:gd name="connsiteY483" fmla="*/ 576427 h 7614659"/>
              <a:gd name="connsiteX484" fmla="*/ 3713127 w 5215106"/>
              <a:gd name="connsiteY484" fmla="*/ 563106 h 7614659"/>
              <a:gd name="connsiteX485" fmla="*/ 4600187 w 5215106"/>
              <a:gd name="connsiteY485" fmla="*/ 198316 h 7614659"/>
              <a:gd name="connsiteX486" fmla="*/ 4591646 w 5215106"/>
              <a:gd name="connsiteY486" fmla="*/ 207268 h 7614659"/>
              <a:gd name="connsiteX487" fmla="*/ 4591914 w 5215106"/>
              <a:gd name="connsiteY487" fmla="*/ 207125 h 7614659"/>
              <a:gd name="connsiteX488" fmla="*/ 4768118 w 5215106"/>
              <a:gd name="connsiteY488" fmla="*/ 59391 h 7614659"/>
              <a:gd name="connsiteX489" fmla="*/ 4771886 w 5215106"/>
              <a:gd name="connsiteY489" fmla="*/ 61907 h 7614659"/>
              <a:gd name="connsiteX490" fmla="*/ 4660246 w 5215106"/>
              <a:gd name="connsiteY490" fmla="*/ 138905 h 7614659"/>
              <a:gd name="connsiteX491" fmla="*/ 4659676 w 5215106"/>
              <a:gd name="connsiteY491" fmla="*/ 140818 h 7614659"/>
              <a:gd name="connsiteX492" fmla="*/ 4610824 w 5215106"/>
              <a:gd name="connsiteY492" fmla="*/ 187166 h 7614659"/>
              <a:gd name="connsiteX493" fmla="*/ 4610776 w 5215106"/>
              <a:gd name="connsiteY493" fmla="*/ 187218 h 7614659"/>
              <a:gd name="connsiteX494" fmla="*/ 4610680 w 5215106"/>
              <a:gd name="connsiteY494" fmla="*/ 192520 h 7614659"/>
              <a:gd name="connsiteX495" fmla="*/ 4619444 w 5215106"/>
              <a:gd name="connsiteY495" fmla="*/ 201006 h 7614659"/>
              <a:gd name="connsiteX496" fmla="*/ 4615835 w 5215106"/>
              <a:gd name="connsiteY496" fmla="*/ 207081 h 7614659"/>
              <a:gd name="connsiteX497" fmla="*/ 4615835 w 5215106"/>
              <a:gd name="connsiteY497" fmla="*/ 207209 h 7614659"/>
              <a:gd name="connsiteX498" fmla="*/ 4528153 w 5215106"/>
              <a:gd name="connsiteY498" fmla="*/ 279864 h 7614659"/>
              <a:gd name="connsiteX499" fmla="*/ 4516880 w 5215106"/>
              <a:gd name="connsiteY499" fmla="*/ 293644 h 7614659"/>
              <a:gd name="connsiteX500" fmla="*/ 4470534 w 5215106"/>
              <a:gd name="connsiteY500" fmla="*/ 319950 h 7614659"/>
              <a:gd name="connsiteX501" fmla="*/ 4454249 w 5215106"/>
              <a:gd name="connsiteY501" fmla="*/ 313686 h 7614659"/>
              <a:gd name="connsiteX502" fmla="*/ 4415419 w 5215106"/>
              <a:gd name="connsiteY502" fmla="*/ 303665 h 7614659"/>
              <a:gd name="connsiteX503" fmla="*/ 4400387 w 5215106"/>
              <a:gd name="connsiteY503" fmla="*/ 377572 h 7614659"/>
              <a:gd name="connsiteX504" fmla="*/ 4416671 w 5215106"/>
              <a:gd name="connsiteY504" fmla="*/ 428931 h 7614659"/>
              <a:gd name="connsiteX505" fmla="*/ 4436714 w 5215106"/>
              <a:gd name="connsiteY505" fmla="*/ 447721 h 7614659"/>
              <a:gd name="connsiteX506" fmla="*/ 4475543 w 5215106"/>
              <a:gd name="connsiteY506" fmla="*/ 455237 h 7614659"/>
              <a:gd name="connsiteX507" fmla="*/ 4488069 w 5215106"/>
              <a:gd name="connsiteY507" fmla="*/ 469016 h 7614659"/>
              <a:gd name="connsiteX508" fmla="*/ 4484312 w 5215106"/>
              <a:gd name="connsiteY508" fmla="*/ 540418 h 7614659"/>
              <a:gd name="connsiteX509" fmla="*/ 4489322 w 5215106"/>
              <a:gd name="connsiteY509" fmla="*/ 608063 h 7614659"/>
              <a:gd name="connsiteX510" fmla="*/ 4500595 w 5215106"/>
              <a:gd name="connsiteY510" fmla="*/ 655663 h 7614659"/>
              <a:gd name="connsiteX511" fmla="*/ 4503101 w 5215106"/>
              <a:gd name="connsiteY511" fmla="*/ 665685 h 7614659"/>
              <a:gd name="connsiteX512" fmla="*/ 4519385 w 5215106"/>
              <a:gd name="connsiteY512" fmla="*/ 724560 h 7614659"/>
              <a:gd name="connsiteX513" fmla="*/ 4550700 w 5215106"/>
              <a:gd name="connsiteY513" fmla="*/ 814752 h 7614659"/>
              <a:gd name="connsiteX514" fmla="*/ 4554458 w 5215106"/>
              <a:gd name="connsiteY514" fmla="*/ 839805 h 7614659"/>
              <a:gd name="connsiteX515" fmla="*/ 4536921 w 5215106"/>
              <a:gd name="connsiteY515" fmla="*/ 913713 h 7614659"/>
              <a:gd name="connsiteX516" fmla="*/ 4558216 w 5215106"/>
              <a:gd name="connsiteY516" fmla="*/ 960061 h 7614659"/>
              <a:gd name="connsiteX517" fmla="*/ 4571994 w 5215106"/>
              <a:gd name="connsiteY517" fmla="*/ 978852 h 7614659"/>
              <a:gd name="connsiteX518" fmla="*/ 4607066 w 5215106"/>
              <a:gd name="connsiteY518" fmla="*/ 1037726 h 7614659"/>
              <a:gd name="connsiteX519" fmla="*/ 4640887 w 5215106"/>
              <a:gd name="connsiteY519" fmla="*/ 1102865 h 7614659"/>
              <a:gd name="connsiteX520" fmla="*/ 4637129 w 5215106"/>
              <a:gd name="connsiteY520" fmla="*/ 1132929 h 7614659"/>
              <a:gd name="connsiteX521" fmla="*/ 4634624 w 5215106"/>
              <a:gd name="connsiteY521" fmla="*/ 1159235 h 7614659"/>
              <a:gd name="connsiteX522" fmla="*/ 4627109 w 5215106"/>
              <a:gd name="connsiteY522" fmla="*/ 1188046 h 7614659"/>
              <a:gd name="connsiteX523" fmla="*/ 4674707 w 5215106"/>
              <a:gd name="connsiteY523" fmla="*/ 1149214 h 7614659"/>
              <a:gd name="connsiteX524" fmla="*/ 4703517 w 5215106"/>
              <a:gd name="connsiteY524" fmla="*/ 1130423 h 7614659"/>
              <a:gd name="connsiteX525" fmla="*/ 4711502 w 5215106"/>
              <a:gd name="connsiteY525" fmla="*/ 1129171 h 7614659"/>
              <a:gd name="connsiteX526" fmla="*/ 4714709 w 5215106"/>
              <a:gd name="connsiteY526" fmla="*/ 1138943 h 7614659"/>
              <a:gd name="connsiteX527" fmla="*/ 4714732 w 5215106"/>
              <a:gd name="connsiteY527" fmla="*/ 1138929 h 7614659"/>
              <a:gd name="connsiteX528" fmla="*/ 4724656 w 5215106"/>
              <a:gd name="connsiteY528" fmla="*/ 1138929 h 7614659"/>
              <a:gd name="connsiteX529" fmla="*/ 4686790 w 5215106"/>
              <a:gd name="connsiteY529" fmla="*/ 1165977 h 7614659"/>
              <a:gd name="connsiteX530" fmla="*/ 4685981 w 5215106"/>
              <a:gd name="connsiteY530" fmla="*/ 1166752 h 7614659"/>
              <a:gd name="connsiteX531" fmla="*/ 4724811 w 5215106"/>
              <a:gd name="connsiteY531" fmla="*/ 1139193 h 7614659"/>
              <a:gd name="connsiteX532" fmla="*/ 4764895 w 5215106"/>
              <a:gd name="connsiteY532" fmla="*/ 1111634 h 7614659"/>
              <a:gd name="connsiteX533" fmla="*/ 4886397 w 5215106"/>
              <a:gd name="connsiteY533" fmla="*/ 1038979 h 7614659"/>
              <a:gd name="connsiteX534" fmla="*/ 4935249 w 5215106"/>
              <a:gd name="connsiteY534" fmla="*/ 1000147 h 7614659"/>
              <a:gd name="connsiteX535" fmla="*/ 4960301 w 5215106"/>
              <a:gd name="connsiteY535" fmla="*/ 993884 h 7614659"/>
              <a:gd name="connsiteX536" fmla="*/ 4960924 w 5215106"/>
              <a:gd name="connsiteY536" fmla="*/ 993810 h 7614659"/>
              <a:gd name="connsiteX537" fmla="*/ 5079293 w 5215106"/>
              <a:gd name="connsiteY537" fmla="*/ 910899 h 7614659"/>
              <a:gd name="connsiteX538" fmla="*/ 5145402 w 5215106"/>
              <a:gd name="connsiteY538" fmla="*/ 871915 h 7614659"/>
              <a:gd name="connsiteX539" fmla="*/ 5147896 w 5215106"/>
              <a:gd name="connsiteY539" fmla="*/ 879460 h 7614659"/>
              <a:gd name="connsiteX540" fmla="*/ 4970777 w 5215106"/>
              <a:gd name="connsiteY540" fmla="*/ 1002700 h 7614659"/>
              <a:gd name="connsiteX541" fmla="*/ 4970381 w 5215106"/>
              <a:gd name="connsiteY541" fmla="*/ 1001691 h 7614659"/>
              <a:gd name="connsiteX542" fmla="*/ 4970321 w 5215106"/>
              <a:gd name="connsiteY542" fmla="*/ 1002652 h 7614659"/>
              <a:gd name="connsiteX543" fmla="*/ 4942764 w 5215106"/>
              <a:gd name="connsiteY543" fmla="*/ 1030211 h 7614659"/>
              <a:gd name="connsiteX544" fmla="*/ 4937753 w 5215106"/>
              <a:gd name="connsiteY544" fmla="*/ 1054011 h 7614659"/>
              <a:gd name="connsiteX545" fmla="*/ 4933996 w 5215106"/>
              <a:gd name="connsiteY545" fmla="*/ 1065285 h 7614659"/>
              <a:gd name="connsiteX546" fmla="*/ 4892660 w 5215106"/>
              <a:gd name="connsiteY546" fmla="*/ 1101613 h 7614659"/>
              <a:gd name="connsiteX547" fmla="*/ 4838799 w 5215106"/>
              <a:gd name="connsiteY547" fmla="*/ 1157982 h 7614659"/>
              <a:gd name="connsiteX548" fmla="*/ 4793704 w 5215106"/>
              <a:gd name="connsiteY548" fmla="*/ 1233146 h 7614659"/>
              <a:gd name="connsiteX549" fmla="*/ 4792451 w 5215106"/>
              <a:gd name="connsiteY549" fmla="*/ 1250685 h 7614659"/>
              <a:gd name="connsiteX550" fmla="*/ 4806230 w 5215106"/>
              <a:gd name="connsiteY550" fmla="*/ 1241914 h 7614659"/>
              <a:gd name="connsiteX551" fmla="*/ 4840050 w 5215106"/>
              <a:gd name="connsiteY551" fmla="*/ 1219365 h 7614659"/>
              <a:gd name="connsiteX552" fmla="*/ 4812494 w 5215106"/>
              <a:gd name="connsiteY552" fmla="*/ 1273233 h 7614659"/>
              <a:gd name="connsiteX553" fmla="*/ 4814998 w 5215106"/>
              <a:gd name="connsiteY553" fmla="*/ 1276989 h 7614659"/>
              <a:gd name="connsiteX554" fmla="*/ 4850072 w 5215106"/>
              <a:gd name="connsiteY554" fmla="*/ 1281999 h 7614659"/>
              <a:gd name="connsiteX555" fmla="*/ 4841303 w 5215106"/>
              <a:gd name="connsiteY555" fmla="*/ 1319579 h 7614659"/>
              <a:gd name="connsiteX556" fmla="*/ 4784936 w 5215106"/>
              <a:gd name="connsiteY556" fmla="*/ 1466145 h 7614659"/>
              <a:gd name="connsiteX557" fmla="*/ 4826273 w 5215106"/>
              <a:gd name="connsiteY557" fmla="*/ 1523768 h 7614659"/>
              <a:gd name="connsiteX558" fmla="*/ 4848819 w 5215106"/>
              <a:gd name="connsiteY558" fmla="*/ 1548822 h 7614659"/>
              <a:gd name="connsiteX559" fmla="*/ 4808736 w 5215106"/>
              <a:gd name="connsiteY559" fmla="*/ 1650289 h 7614659"/>
              <a:gd name="connsiteX560" fmla="*/ 4782431 w 5215106"/>
              <a:gd name="connsiteY560" fmla="*/ 1697892 h 7614659"/>
              <a:gd name="connsiteX561" fmla="*/ 4786189 w 5215106"/>
              <a:gd name="connsiteY561" fmla="*/ 1727957 h 7614659"/>
              <a:gd name="connsiteX562" fmla="*/ 4781178 w 5215106"/>
              <a:gd name="connsiteY562" fmla="*/ 1746746 h 7614659"/>
              <a:gd name="connsiteX563" fmla="*/ 4753622 w 5215106"/>
              <a:gd name="connsiteY563" fmla="*/ 1793095 h 7614659"/>
              <a:gd name="connsiteX564" fmla="*/ 4741096 w 5215106"/>
              <a:gd name="connsiteY564" fmla="*/ 1828169 h 7614659"/>
              <a:gd name="connsiteX565" fmla="*/ 4762390 w 5215106"/>
              <a:gd name="connsiteY565" fmla="*/ 1859486 h 7614659"/>
              <a:gd name="connsiteX566" fmla="*/ 4772410 w 5215106"/>
              <a:gd name="connsiteY566" fmla="*/ 1874517 h 7614659"/>
              <a:gd name="connsiteX567" fmla="*/ 4711033 w 5215106"/>
              <a:gd name="connsiteY567" fmla="*/ 1989762 h 7614659"/>
              <a:gd name="connsiteX568" fmla="*/ 4712285 w 5215106"/>
              <a:gd name="connsiteY568" fmla="*/ 2006046 h 7614659"/>
              <a:gd name="connsiteX569" fmla="*/ 4727317 w 5215106"/>
              <a:gd name="connsiteY569" fmla="*/ 2002288 h 7614659"/>
              <a:gd name="connsiteX570" fmla="*/ 4768652 w 5215106"/>
              <a:gd name="connsiteY570" fmla="*/ 1940907 h 7614659"/>
              <a:gd name="connsiteX571" fmla="*/ 4793704 w 5215106"/>
              <a:gd name="connsiteY571" fmla="*/ 1928381 h 7614659"/>
              <a:gd name="connsiteX572" fmla="*/ 4821262 w 5215106"/>
              <a:gd name="connsiteY572" fmla="*/ 1922119 h 7614659"/>
              <a:gd name="connsiteX573" fmla="*/ 4863851 w 5215106"/>
              <a:gd name="connsiteY573" fmla="*/ 1927128 h 7614659"/>
              <a:gd name="connsiteX574" fmla="*/ 4907691 w 5215106"/>
              <a:gd name="connsiteY574" fmla="*/ 1929634 h 7614659"/>
              <a:gd name="connsiteX575" fmla="*/ 4941511 w 5215106"/>
              <a:gd name="connsiteY575" fmla="*/ 1922119 h 7614659"/>
              <a:gd name="connsiteX576" fmla="*/ 4932743 w 5215106"/>
              <a:gd name="connsiteY576" fmla="*/ 1963456 h 7614659"/>
              <a:gd name="connsiteX577" fmla="*/ 4872619 w 5215106"/>
              <a:gd name="connsiteY577" fmla="*/ 2099995 h 7614659"/>
              <a:gd name="connsiteX578" fmla="*/ 4827524 w 5215106"/>
              <a:gd name="connsiteY578" fmla="*/ 2202712 h 7614659"/>
              <a:gd name="connsiteX579" fmla="*/ 4773663 w 5215106"/>
              <a:gd name="connsiteY579" fmla="*/ 2320463 h 7614659"/>
              <a:gd name="connsiteX580" fmla="*/ 4670949 w 5215106"/>
              <a:gd name="connsiteY580" fmla="*/ 2535902 h 7614659"/>
              <a:gd name="connsiteX581" fmla="*/ 4657170 w 5215106"/>
              <a:gd name="connsiteY581" fmla="*/ 2581006 h 7614659"/>
              <a:gd name="connsiteX582" fmla="*/ 4622098 w 5215106"/>
              <a:gd name="connsiteY582" fmla="*/ 2658671 h 7614659"/>
              <a:gd name="connsiteX583" fmla="*/ 4588278 w 5215106"/>
              <a:gd name="connsiteY583" fmla="*/ 2738845 h 7614659"/>
              <a:gd name="connsiteX584" fmla="*/ 4549447 w 5215106"/>
              <a:gd name="connsiteY584" fmla="*/ 2817767 h 7614659"/>
              <a:gd name="connsiteX585" fmla="*/ 4505606 w 5215106"/>
              <a:gd name="connsiteY585" fmla="*/ 2907964 h 7614659"/>
              <a:gd name="connsiteX586" fmla="*/ 4424188 w 5215106"/>
              <a:gd name="connsiteY586" fmla="*/ 3084599 h 7614659"/>
              <a:gd name="connsiteX587" fmla="*/ 4310200 w 5215106"/>
              <a:gd name="connsiteY587" fmla="*/ 3317600 h 7614659"/>
              <a:gd name="connsiteX588" fmla="*/ 4171161 w 5215106"/>
              <a:gd name="connsiteY588" fmla="*/ 3616987 h 7614659"/>
              <a:gd name="connsiteX589" fmla="*/ 4049659 w 5215106"/>
              <a:gd name="connsiteY589" fmla="*/ 3881266 h 7614659"/>
              <a:gd name="connsiteX590" fmla="*/ 3960724 w 5215106"/>
              <a:gd name="connsiteY590" fmla="*/ 4084199 h 7614659"/>
              <a:gd name="connsiteX591" fmla="*/ 3898095 w 5215106"/>
              <a:gd name="connsiteY591" fmla="*/ 4221993 h 7614659"/>
              <a:gd name="connsiteX592" fmla="*/ 3782855 w 5215106"/>
              <a:gd name="connsiteY592" fmla="*/ 4486306 h 7614659"/>
              <a:gd name="connsiteX593" fmla="*/ 3723983 w 5215106"/>
              <a:gd name="connsiteY593" fmla="*/ 4622847 h 7614659"/>
              <a:gd name="connsiteX594" fmla="*/ 3648827 w 5215106"/>
              <a:gd name="connsiteY594" fmla="*/ 4810748 h 7614659"/>
              <a:gd name="connsiteX595" fmla="*/ 3584944 w 5215106"/>
              <a:gd name="connsiteY595" fmla="*/ 4958563 h 7614659"/>
              <a:gd name="connsiteX596" fmla="*/ 3526072 w 5215106"/>
              <a:gd name="connsiteY596" fmla="*/ 5098861 h 7614659"/>
              <a:gd name="connsiteX597" fmla="*/ 3455927 w 5215106"/>
              <a:gd name="connsiteY597" fmla="*/ 5247929 h 7614659"/>
              <a:gd name="connsiteX598" fmla="*/ 3385780 w 5215106"/>
              <a:gd name="connsiteY598" fmla="*/ 5410775 h 7614659"/>
              <a:gd name="connsiteX599" fmla="*/ 3325655 w 5215106"/>
              <a:gd name="connsiteY599" fmla="*/ 5523516 h 7614659"/>
              <a:gd name="connsiteX600" fmla="*/ 3260521 w 5215106"/>
              <a:gd name="connsiteY600" fmla="*/ 5652541 h 7614659"/>
              <a:gd name="connsiteX601" fmla="*/ 3244237 w 5215106"/>
              <a:gd name="connsiteY601" fmla="*/ 5672584 h 7614659"/>
              <a:gd name="connsiteX602" fmla="*/ 3234216 w 5215106"/>
              <a:gd name="connsiteY602" fmla="*/ 5650036 h 7614659"/>
              <a:gd name="connsiteX603" fmla="*/ 3184112 w 5215106"/>
              <a:gd name="connsiteY603" fmla="*/ 5730207 h 7614659"/>
              <a:gd name="connsiteX604" fmla="*/ 3156554 w 5215106"/>
              <a:gd name="connsiteY604" fmla="*/ 5772797 h 7614659"/>
              <a:gd name="connsiteX605" fmla="*/ 3144028 w 5215106"/>
              <a:gd name="connsiteY605" fmla="*/ 5772797 h 7614659"/>
              <a:gd name="connsiteX606" fmla="*/ 3126492 w 5215106"/>
              <a:gd name="connsiteY606" fmla="*/ 5774050 h 7614659"/>
              <a:gd name="connsiteX607" fmla="*/ 3080146 w 5215106"/>
              <a:gd name="connsiteY607" fmla="*/ 5782819 h 7614659"/>
              <a:gd name="connsiteX608" fmla="*/ 3042568 w 5215106"/>
              <a:gd name="connsiteY608" fmla="*/ 5785324 h 7614659"/>
              <a:gd name="connsiteX609" fmla="*/ 3007496 w 5215106"/>
              <a:gd name="connsiteY609" fmla="*/ 5805367 h 7614659"/>
              <a:gd name="connsiteX610" fmla="*/ 3020022 w 5215106"/>
              <a:gd name="connsiteY610" fmla="*/ 5765281 h 7614659"/>
              <a:gd name="connsiteX611" fmla="*/ 3013758 w 5215106"/>
              <a:gd name="connsiteY611" fmla="*/ 5747744 h 7614659"/>
              <a:gd name="connsiteX612" fmla="*/ 3002485 w 5215106"/>
              <a:gd name="connsiteY612" fmla="*/ 5756513 h 7614659"/>
              <a:gd name="connsiteX613" fmla="*/ 2927329 w 5215106"/>
              <a:gd name="connsiteY613" fmla="*/ 5878021 h 7614659"/>
              <a:gd name="connsiteX614" fmla="*/ 2882235 w 5215106"/>
              <a:gd name="connsiteY614" fmla="*/ 5959445 h 7614659"/>
              <a:gd name="connsiteX615" fmla="*/ 2839646 w 5215106"/>
              <a:gd name="connsiteY615" fmla="*/ 6053395 h 7614659"/>
              <a:gd name="connsiteX616" fmla="*/ 2764490 w 5215106"/>
              <a:gd name="connsiteY616" fmla="*/ 6188683 h 7614659"/>
              <a:gd name="connsiteX617" fmla="*/ 2772006 w 5215106"/>
              <a:gd name="connsiteY617" fmla="*/ 6151104 h 7614659"/>
              <a:gd name="connsiteX618" fmla="*/ 2778269 w 5215106"/>
              <a:gd name="connsiteY618" fmla="*/ 6136071 h 7614659"/>
              <a:gd name="connsiteX619" fmla="*/ 2774512 w 5215106"/>
              <a:gd name="connsiteY619" fmla="*/ 6111018 h 7614659"/>
              <a:gd name="connsiteX620" fmla="*/ 2763238 w 5215106"/>
              <a:gd name="connsiteY620" fmla="*/ 6129809 h 7614659"/>
              <a:gd name="connsiteX621" fmla="*/ 2716891 w 5215106"/>
              <a:gd name="connsiteY621" fmla="*/ 6231274 h 7614659"/>
              <a:gd name="connsiteX622" fmla="*/ 2675556 w 5215106"/>
              <a:gd name="connsiteY622" fmla="*/ 6258833 h 7614659"/>
              <a:gd name="connsiteX623" fmla="*/ 2654261 w 5215106"/>
              <a:gd name="connsiteY623" fmla="*/ 6270107 h 7614659"/>
              <a:gd name="connsiteX624" fmla="*/ 2636725 w 5215106"/>
              <a:gd name="connsiteY624" fmla="*/ 6278875 h 7614659"/>
              <a:gd name="connsiteX625" fmla="*/ 2624199 w 5215106"/>
              <a:gd name="connsiteY625" fmla="*/ 6256328 h 7614659"/>
              <a:gd name="connsiteX626" fmla="*/ 2625452 w 5215106"/>
              <a:gd name="connsiteY626" fmla="*/ 6166136 h 7614659"/>
              <a:gd name="connsiteX627" fmla="*/ 2617937 w 5215106"/>
              <a:gd name="connsiteY627" fmla="*/ 6141082 h 7614659"/>
              <a:gd name="connsiteX628" fmla="*/ 2522738 w 5215106"/>
              <a:gd name="connsiteY628" fmla="*/ 6384100 h 7614659"/>
              <a:gd name="connsiteX629" fmla="*/ 2539022 w 5215106"/>
              <a:gd name="connsiteY629" fmla="*/ 6412911 h 7614659"/>
              <a:gd name="connsiteX630" fmla="*/ 2532759 w 5215106"/>
              <a:gd name="connsiteY630" fmla="*/ 6458008 h 7614659"/>
              <a:gd name="connsiteX631" fmla="*/ 2508960 w 5215106"/>
              <a:gd name="connsiteY631" fmla="*/ 6511872 h 7614659"/>
              <a:gd name="connsiteX632" fmla="*/ 2506455 w 5215106"/>
              <a:gd name="connsiteY632" fmla="*/ 6550705 h 7614659"/>
              <a:gd name="connsiteX633" fmla="*/ 2497686 w 5215106"/>
              <a:gd name="connsiteY633" fmla="*/ 6575758 h 7614659"/>
              <a:gd name="connsiteX634" fmla="*/ 2475140 w 5215106"/>
              <a:gd name="connsiteY634" fmla="*/ 6635887 h 7614659"/>
              <a:gd name="connsiteX635" fmla="*/ 2457604 w 5215106"/>
              <a:gd name="connsiteY635" fmla="*/ 6701026 h 7614659"/>
              <a:gd name="connsiteX636" fmla="*/ 2438814 w 5215106"/>
              <a:gd name="connsiteY636" fmla="*/ 6763659 h 7614659"/>
              <a:gd name="connsiteX637" fmla="*/ 2403741 w 5215106"/>
              <a:gd name="connsiteY637" fmla="*/ 6872641 h 7614659"/>
              <a:gd name="connsiteX638" fmla="*/ 2373680 w 5215106"/>
              <a:gd name="connsiteY638" fmla="*/ 6946548 h 7614659"/>
              <a:gd name="connsiteX639" fmla="*/ 2358648 w 5215106"/>
              <a:gd name="connsiteY639" fmla="*/ 6997908 h 7614659"/>
              <a:gd name="connsiteX640" fmla="*/ 2319817 w 5215106"/>
              <a:gd name="connsiteY640" fmla="*/ 7099375 h 7614659"/>
              <a:gd name="connsiteX641" fmla="*/ 2301028 w 5215106"/>
              <a:gd name="connsiteY641" fmla="*/ 7115658 h 7614659"/>
              <a:gd name="connsiteX642" fmla="*/ 2301028 w 5215106"/>
              <a:gd name="connsiteY642" fmla="*/ 7068057 h 7614659"/>
              <a:gd name="connsiteX643" fmla="*/ 2291007 w 5215106"/>
              <a:gd name="connsiteY643" fmla="*/ 7053025 h 7614659"/>
              <a:gd name="connsiteX644" fmla="*/ 2275977 w 5215106"/>
              <a:gd name="connsiteY644" fmla="*/ 7066805 h 7614659"/>
              <a:gd name="connsiteX645" fmla="*/ 2238399 w 5215106"/>
              <a:gd name="connsiteY645" fmla="*/ 7128186 h 7614659"/>
              <a:gd name="connsiteX646" fmla="*/ 2237146 w 5215106"/>
              <a:gd name="connsiteY646" fmla="*/ 7130691 h 7614659"/>
              <a:gd name="connsiteX647" fmla="*/ 2190800 w 5215106"/>
              <a:gd name="connsiteY647" fmla="*/ 7173282 h 7614659"/>
              <a:gd name="connsiteX648" fmla="*/ 2175768 w 5215106"/>
              <a:gd name="connsiteY648" fmla="*/ 7235915 h 7614659"/>
              <a:gd name="connsiteX649" fmla="*/ 2173525 w 5215106"/>
              <a:gd name="connsiteY649" fmla="*/ 7237197 h 7614659"/>
              <a:gd name="connsiteX650" fmla="*/ 2161227 w 5215106"/>
              <a:gd name="connsiteY650" fmla="*/ 7266122 h 7614659"/>
              <a:gd name="connsiteX651" fmla="*/ 2139810 w 5215106"/>
              <a:gd name="connsiteY651" fmla="*/ 7291326 h 7614659"/>
              <a:gd name="connsiteX652" fmla="*/ 2149671 w 5215106"/>
              <a:gd name="connsiteY652" fmla="*/ 7245275 h 7614659"/>
              <a:gd name="connsiteX653" fmla="*/ 2150118 w 5215106"/>
              <a:gd name="connsiteY653" fmla="*/ 7244802 h 7614659"/>
              <a:gd name="connsiteX654" fmla="*/ 2144081 w 5215106"/>
              <a:gd name="connsiteY654" fmla="*/ 7233351 h 7614659"/>
              <a:gd name="connsiteX655" fmla="*/ 2154475 w 5215106"/>
              <a:gd name="connsiteY655" fmla="*/ 7195829 h 7614659"/>
              <a:gd name="connsiteX656" fmla="*/ 2126917 w 5215106"/>
              <a:gd name="connsiteY656" fmla="*/ 7222135 h 7614659"/>
              <a:gd name="connsiteX657" fmla="*/ 2109380 w 5215106"/>
              <a:gd name="connsiteY657" fmla="*/ 7230905 h 7614659"/>
              <a:gd name="connsiteX658" fmla="*/ 2096854 w 5215106"/>
              <a:gd name="connsiteY658" fmla="*/ 7209609 h 7614659"/>
              <a:gd name="connsiteX659" fmla="*/ 2121906 w 5215106"/>
              <a:gd name="connsiteY659" fmla="*/ 7209609 h 7614659"/>
              <a:gd name="connsiteX660" fmla="*/ 2193304 w 5215106"/>
              <a:gd name="connsiteY660" fmla="*/ 7073068 h 7614659"/>
              <a:gd name="connsiteX661" fmla="*/ 2188295 w 5215106"/>
              <a:gd name="connsiteY661" fmla="*/ 7035489 h 7614659"/>
              <a:gd name="connsiteX662" fmla="*/ 2156979 w 5215106"/>
              <a:gd name="connsiteY662" fmla="*/ 7104385 h 7614659"/>
              <a:gd name="connsiteX663" fmla="*/ 2149464 w 5215106"/>
              <a:gd name="connsiteY663" fmla="*/ 7120669 h 7614659"/>
              <a:gd name="connsiteX664" fmla="*/ 2148843 w 5215106"/>
              <a:gd name="connsiteY664" fmla="*/ 7120773 h 7614659"/>
              <a:gd name="connsiteX665" fmla="*/ 2142213 w 5215106"/>
              <a:gd name="connsiteY665" fmla="*/ 7146046 h 7614659"/>
              <a:gd name="connsiteX666" fmla="*/ 2125919 w 5215106"/>
              <a:gd name="connsiteY666" fmla="*/ 7165237 h 7614659"/>
              <a:gd name="connsiteX667" fmla="*/ 2125319 w 5215106"/>
              <a:gd name="connsiteY667" fmla="*/ 7166586 h 7614659"/>
              <a:gd name="connsiteX668" fmla="*/ 2125319 w 5215106"/>
              <a:gd name="connsiteY668" fmla="*/ 7165942 h 7614659"/>
              <a:gd name="connsiteX669" fmla="*/ 2125278 w 5215106"/>
              <a:gd name="connsiteY669" fmla="*/ 7165990 h 7614659"/>
              <a:gd name="connsiteX670" fmla="*/ 2125319 w 5215106"/>
              <a:gd name="connsiteY670" fmla="*/ 7165678 h 7614659"/>
              <a:gd name="connsiteX671" fmla="*/ 2125319 w 5215106"/>
              <a:gd name="connsiteY671" fmla="*/ 7165339 h 7614659"/>
              <a:gd name="connsiteX672" fmla="*/ 2124410 w 5215106"/>
              <a:gd name="connsiteY672" fmla="*/ 7167356 h 7614659"/>
              <a:gd name="connsiteX673" fmla="*/ 2121691 w 5215106"/>
              <a:gd name="connsiteY673" fmla="*/ 7184608 h 7614659"/>
              <a:gd name="connsiteX674" fmla="*/ 2108567 w 5215106"/>
              <a:gd name="connsiteY674" fmla="*/ 7195052 h 7614659"/>
              <a:gd name="connsiteX675" fmla="*/ 2104862 w 5215106"/>
              <a:gd name="connsiteY675" fmla="*/ 7185365 h 7614659"/>
              <a:gd name="connsiteX676" fmla="*/ 2105002 w 5215106"/>
              <a:gd name="connsiteY676" fmla="*/ 7185227 h 7614659"/>
              <a:gd name="connsiteX677" fmla="*/ 2104842 w 5215106"/>
              <a:gd name="connsiteY677" fmla="*/ 7185292 h 7614659"/>
              <a:gd name="connsiteX678" fmla="*/ 2099965 w 5215106"/>
              <a:gd name="connsiteY678" fmla="*/ 7185292 h 7614659"/>
              <a:gd name="connsiteX679" fmla="*/ 2099360 w 5215106"/>
              <a:gd name="connsiteY679" fmla="*/ 7185808 h 7614659"/>
              <a:gd name="connsiteX680" fmla="*/ 2080571 w 5215106"/>
              <a:gd name="connsiteY680" fmla="*/ 7164513 h 7614659"/>
              <a:gd name="connsiteX681" fmla="*/ 2086834 w 5215106"/>
              <a:gd name="connsiteY681" fmla="*/ 7051772 h 7614659"/>
              <a:gd name="connsiteX682" fmla="*/ 2081824 w 5215106"/>
              <a:gd name="connsiteY682" fmla="*/ 7050520 h 7614659"/>
              <a:gd name="connsiteX683" fmla="*/ 2041740 w 5215106"/>
              <a:gd name="connsiteY683" fmla="*/ 7025466 h 7614659"/>
              <a:gd name="connsiteX684" fmla="*/ 2035477 w 5215106"/>
              <a:gd name="connsiteY684" fmla="*/ 6936527 h 7614659"/>
              <a:gd name="connsiteX685" fmla="*/ 2044246 w 5215106"/>
              <a:gd name="connsiteY685" fmla="*/ 6908968 h 7614659"/>
              <a:gd name="connsiteX686" fmla="*/ 2041740 w 5215106"/>
              <a:gd name="connsiteY686" fmla="*/ 6886421 h 7614659"/>
              <a:gd name="connsiteX687" fmla="*/ 2027961 w 5215106"/>
              <a:gd name="connsiteY687" fmla="*/ 6896442 h 7614659"/>
              <a:gd name="connsiteX688" fmla="*/ 2025456 w 5215106"/>
              <a:gd name="connsiteY688" fmla="*/ 6900200 h 7614659"/>
              <a:gd name="connsiteX689" fmla="*/ 1962825 w 5215106"/>
              <a:gd name="connsiteY689" fmla="*/ 7010434 h 7614659"/>
              <a:gd name="connsiteX690" fmla="*/ 1966877 w 5215106"/>
              <a:gd name="connsiteY690" fmla="*/ 7030869 h 7614659"/>
              <a:gd name="connsiteX691" fmla="*/ 1959636 w 5215106"/>
              <a:gd name="connsiteY691" fmla="*/ 7035152 h 7614659"/>
              <a:gd name="connsiteX692" fmla="*/ 1952825 w 5215106"/>
              <a:gd name="connsiteY692" fmla="*/ 7019320 h 7614659"/>
              <a:gd name="connsiteX693" fmla="*/ 1965331 w 5215106"/>
              <a:gd name="connsiteY693" fmla="*/ 6970349 h 7614659"/>
              <a:gd name="connsiteX694" fmla="*/ 1962825 w 5215106"/>
              <a:gd name="connsiteY694" fmla="*/ 6957822 h 7614659"/>
              <a:gd name="connsiteX695" fmla="*/ 1954058 w 5215106"/>
              <a:gd name="connsiteY695" fmla="*/ 6966592 h 7614659"/>
              <a:gd name="connsiteX696" fmla="*/ 1906459 w 5215106"/>
              <a:gd name="connsiteY696" fmla="*/ 7069310 h 7614659"/>
              <a:gd name="connsiteX697" fmla="*/ 1862618 w 5215106"/>
              <a:gd name="connsiteY697" fmla="*/ 7100627 h 7614659"/>
              <a:gd name="connsiteX698" fmla="*/ 1841323 w 5215106"/>
              <a:gd name="connsiteY698" fmla="*/ 7113154 h 7614659"/>
              <a:gd name="connsiteX699" fmla="*/ 1826292 w 5215106"/>
              <a:gd name="connsiteY699" fmla="*/ 7120669 h 7614659"/>
              <a:gd name="connsiteX700" fmla="*/ 1812514 w 5215106"/>
              <a:gd name="connsiteY700" fmla="*/ 7101880 h 7614659"/>
              <a:gd name="connsiteX701" fmla="*/ 1808756 w 5215106"/>
              <a:gd name="connsiteY701" fmla="*/ 6851345 h 7614659"/>
              <a:gd name="connsiteX702" fmla="*/ 1804998 w 5215106"/>
              <a:gd name="connsiteY702" fmla="*/ 6831303 h 7614659"/>
              <a:gd name="connsiteX703" fmla="*/ 1771178 w 5215106"/>
              <a:gd name="connsiteY703" fmla="*/ 6901453 h 7614659"/>
              <a:gd name="connsiteX704" fmla="*/ 1770727 w 5215106"/>
              <a:gd name="connsiteY704" fmla="*/ 6902548 h 7614659"/>
              <a:gd name="connsiteX705" fmla="*/ 1768748 w 5215106"/>
              <a:gd name="connsiteY705" fmla="*/ 6933791 h 7614659"/>
              <a:gd name="connsiteX706" fmla="*/ 1773412 w 5215106"/>
              <a:gd name="connsiteY706" fmla="*/ 6966800 h 7614659"/>
              <a:gd name="connsiteX707" fmla="*/ 1754112 w 5215106"/>
              <a:gd name="connsiteY707" fmla="*/ 6971782 h 7614659"/>
              <a:gd name="connsiteX708" fmla="*/ 1745316 w 5215106"/>
              <a:gd name="connsiteY708" fmla="*/ 6969653 h 7614659"/>
              <a:gd name="connsiteX709" fmla="*/ 1744873 w 5215106"/>
              <a:gd name="connsiteY709" fmla="*/ 6970349 h 7614659"/>
              <a:gd name="connsiteX710" fmla="*/ 1678486 w 5215106"/>
              <a:gd name="connsiteY710" fmla="*/ 7106890 h 7614659"/>
              <a:gd name="connsiteX711" fmla="*/ 1642159 w 5215106"/>
              <a:gd name="connsiteY711" fmla="*/ 7134449 h 7614659"/>
              <a:gd name="connsiteX712" fmla="*/ 1624623 w 5215106"/>
              <a:gd name="connsiteY712" fmla="*/ 7149481 h 7614659"/>
              <a:gd name="connsiteX713" fmla="*/ 1545709 w 5215106"/>
              <a:gd name="connsiteY713" fmla="*/ 7293538 h 7614659"/>
              <a:gd name="connsiteX714" fmla="*/ 1491848 w 5215106"/>
              <a:gd name="connsiteY714" fmla="*/ 7381225 h 7614659"/>
              <a:gd name="connsiteX715" fmla="*/ 1473058 w 5215106"/>
              <a:gd name="connsiteY715" fmla="*/ 7400015 h 7614659"/>
              <a:gd name="connsiteX716" fmla="*/ 1455522 w 5215106"/>
              <a:gd name="connsiteY716" fmla="*/ 7398762 h 7614659"/>
              <a:gd name="connsiteX717" fmla="*/ 1453017 w 5215106"/>
              <a:gd name="connsiteY717" fmla="*/ 7383730 h 7614659"/>
              <a:gd name="connsiteX718" fmla="*/ 1450512 w 5215106"/>
              <a:gd name="connsiteY718" fmla="*/ 7341140 h 7614659"/>
              <a:gd name="connsiteX719" fmla="*/ 1463038 w 5215106"/>
              <a:gd name="connsiteY719" fmla="*/ 7298549 h 7614659"/>
              <a:gd name="connsiteX720" fmla="*/ 1466796 w 5215106"/>
              <a:gd name="connsiteY720" fmla="*/ 7288528 h 7614659"/>
              <a:gd name="connsiteX721" fmla="*/ 1454270 w 5215106"/>
              <a:gd name="connsiteY721" fmla="*/ 7267232 h 7614659"/>
              <a:gd name="connsiteX722" fmla="*/ 1440491 w 5215106"/>
              <a:gd name="connsiteY722" fmla="*/ 7287275 h 7614659"/>
              <a:gd name="connsiteX723" fmla="*/ 1432976 w 5215106"/>
              <a:gd name="connsiteY723" fmla="*/ 7318591 h 7614659"/>
              <a:gd name="connsiteX724" fmla="*/ 1414186 w 5215106"/>
              <a:gd name="connsiteY724" fmla="*/ 7351161 h 7614659"/>
              <a:gd name="connsiteX725" fmla="*/ 1395398 w 5215106"/>
              <a:gd name="connsiteY725" fmla="*/ 7379973 h 7614659"/>
              <a:gd name="connsiteX726" fmla="*/ 1384124 w 5215106"/>
              <a:gd name="connsiteY726" fmla="*/ 7391246 h 7614659"/>
              <a:gd name="connsiteX727" fmla="*/ 1381619 w 5215106"/>
              <a:gd name="connsiteY727" fmla="*/ 7378720 h 7614659"/>
              <a:gd name="connsiteX728" fmla="*/ 1377861 w 5215106"/>
              <a:gd name="connsiteY728" fmla="*/ 7361182 h 7614659"/>
              <a:gd name="connsiteX729" fmla="*/ 1365335 w 5215106"/>
              <a:gd name="connsiteY729" fmla="*/ 7372456 h 7614659"/>
              <a:gd name="connsiteX730" fmla="*/ 1307715 w 5215106"/>
              <a:gd name="connsiteY730" fmla="*/ 7441353 h 7614659"/>
              <a:gd name="connsiteX731" fmla="*/ 1281411 w 5215106"/>
              <a:gd name="connsiteY731" fmla="*/ 7482691 h 7614659"/>
              <a:gd name="connsiteX732" fmla="*/ 1226297 w 5215106"/>
              <a:gd name="connsiteY732" fmla="*/ 7490207 h 7614659"/>
              <a:gd name="connsiteX733" fmla="*/ 1194981 w 5215106"/>
              <a:gd name="connsiteY733" fmla="*/ 7480186 h 7614659"/>
              <a:gd name="connsiteX734" fmla="*/ 1181202 w 5215106"/>
              <a:gd name="connsiteY734" fmla="*/ 7470165 h 7614659"/>
              <a:gd name="connsiteX735" fmla="*/ 1174940 w 5215106"/>
              <a:gd name="connsiteY735" fmla="*/ 7451374 h 7614659"/>
              <a:gd name="connsiteX736" fmla="*/ 1146130 w 5215106"/>
              <a:gd name="connsiteY736" fmla="*/ 7461396 h 7614659"/>
              <a:gd name="connsiteX737" fmla="*/ 1122330 w 5215106"/>
              <a:gd name="connsiteY737" fmla="*/ 7498976 h 7614659"/>
              <a:gd name="connsiteX738" fmla="*/ 1123583 w 5215106"/>
              <a:gd name="connsiteY738" fmla="*/ 7462648 h 7614659"/>
              <a:gd name="connsiteX739" fmla="*/ 1124836 w 5215106"/>
              <a:gd name="connsiteY739" fmla="*/ 7438847 h 7614659"/>
              <a:gd name="connsiteX740" fmla="*/ 1097278 w 5215106"/>
              <a:gd name="connsiteY740" fmla="*/ 7431332 h 7614659"/>
              <a:gd name="connsiteX741" fmla="*/ 1092268 w 5215106"/>
              <a:gd name="connsiteY741" fmla="*/ 7455132 h 7614659"/>
              <a:gd name="connsiteX742" fmla="*/ 1080995 w 5215106"/>
              <a:gd name="connsiteY742" fmla="*/ 7476427 h 7614659"/>
              <a:gd name="connsiteX743" fmla="*/ 1058447 w 5215106"/>
              <a:gd name="connsiteY743" fmla="*/ 7471417 h 7614659"/>
              <a:gd name="connsiteX744" fmla="*/ 1028385 w 5215106"/>
              <a:gd name="connsiteY744" fmla="*/ 7465153 h 7614659"/>
              <a:gd name="connsiteX745" fmla="*/ 1013354 w 5215106"/>
              <a:gd name="connsiteY745" fmla="*/ 7455132 h 7614659"/>
              <a:gd name="connsiteX746" fmla="*/ 1009596 w 5215106"/>
              <a:gd name="connsiteY746" fmla="*/ 7438847 h 7614659"/>
              <a:gd name="connsiteX747" fmla="*/ 995817 w 5215106"/>
              <a:gd name="connsiteY747" fmla="*/ 7450121 h 7614659"/>
              <a:gd name="connsiteX748" fmla="*/ 987049 w 5215106"/>
              <a:gd name="connsiteY748" fmla="*/ 7462648 h 7614659"/>
              <a:gd name="connsiteX749" fmla="*/ 965755 w 5215106"/>
              <a:gd name="connsiteY749" fmla="*/ 7471417 h 7614659"/>
              <a:gd name="connsiteX750" fmla="*/ 954482 w 5215106"/>
              <a:gd name="connsiteY750" fmla="*/ 7453880 h 7614659"/>
              <a:gd name="connsiteX751" fmla="*/ 960745 w 5215106"/>
              <a:gd name="connsiteY751" fmla="*/ 7382477 h 7614659"/>
              <a:gd name="connsiteX752" fmla="*/ 955735 w 5215106"/>
              <a:gd name="connsiteY752" fmla="*/ 7362435 h 7614659"/>
              <a:gd name="connsiteX753" fmla="*/ 940703 w 5215106"/>
              <a:gd name="connsiteY753" fmla="*/ 7372456 h 7614659"/>
              <a:gd name="connsiteX754" fmla="*/ 875568 w 5215106"/>
              <a:gd name="connsiteY754" fmla="*/ 7411289 h 7614659"/>
              <a:gd name="connsiteX755" fmla="*/ 822959 w 5215106"/>
              <a:gd name="connsiteY755" fmla="*/ 7446364 h 7614659"/>
              <a:gd name="connsiteX756" fmla="*/ 736530 w 5215106"/>
              <a:gd name="connsiteY756" fmla="*/ 7495218 h 7614659"/>
              <a:gd name="connsiteX757" fmla="*/ 698951 w 5215106"/>
              <a:gd name="connsiteY757" fmla="*/ 7507744 h 7614659"/>
              <a:gd name="connsiteX758" fmla="*/ 650100 w 5215106"/>
              <a:gd name="connsiteY758" fmla="*/ 7481438 h 7614659"/>
              <a:gd name="connsiteX759" fmla="*/ 622543 w 5215106"/>
              <a:gd name="connsiteY759" fmla="*/ 7478933 h 7614659"/>
              <a:gd name="connsiteX760" fmla="*/ 582459 w 5215106"/>
              <a:gd name="connsiteY760" fmla="*/ 7536556 h 7614659"/>
              <a:gd name="connsiteX761" fmla="*/ 546134 w 5215106"/>
              <a:gd name="connsiteY761" fmla="*/ 7540314 h 7614659"/>
              <a:gd name="connsiteX762" fmla="*/ 532355 w 5215106"/>
              <a:gd name="connsiteY762" fmla="*/ 7536556 h 7614659"/>
              <a:gd name="connsiteX763" fmla="*/ 528598 w 5215106"/>
              <a:gd name="connsiteY763" fmla="*/ 7551588 h 7614659"/>
              <a:gd name="connsiteX764" fmla="*/ 539871 w 5215106"/>
              <a:gd name="connsiteY764" fmla="*/ 7600442 h 7614659"/>
              <a:gd name="connsiteX765" fmla="*/ 532355 w 5215106"/>
              <a:gd name="connsiteY765" fmla="*/ 7609210 h 7614659"/>
              <a:gd name="connsiteX766" fmla="*/ 463462 w 5215106"/>
              <a:gd name="connsiteY766" fmla="*/ 7589168 h 7614659"/>
              <a:gd name="connsiteX767" fmla="*/ 449683 w 5215106"/>
              <a:gd name="connsiteY767" fmla="*/ 7541567 h 7614659"/>
              <a:gd name="connsiteX768" fmla="*/ 459704 w 5215106"/>
              <a:gd name="connsiteY768" fmla="*/ 7531545 h 7614659"/>
              <a:gd name="connsiteX769" fmla="*/ 504798 w 5215106"/>
              <a:gd name="connsiteY769" fmla="*/ 7495218 h 7614659"/>
              <a:gd name="connsiteX770" fmla="*/ 503546 w 5215106"/>
              <a:gd name="connsiteY770" fmla="*/ 7483944 h 7614659"/>
              <a:gd name="connsiteX771" fmla="*/ 491020 w 5215106"/>
              <a:gd name="connsiteY771" fmla="*/ 7487702 h 7614659"/>
              <a:gd name="connsiteX772" fmla="*/ 477241 w 5215106"/>
              <a:gd name="connsiteY772" fmla="*/ 7480186 h 7614659"/>
              <a:gd name="connsiteX773" fmla="*/ 477241 w 5215106"/>
              <a:gd name="connsiteY773" fmla="*/ 7452627 h 7614659"/>
              <a:gd name="connsiteX774" fmla="*/ 472230 w 5215106"/>
              <a:gd name="connsiteY774" fmla="*/ 7440100 h 7614659"/>
              <a:gd name="connsiteX775" fmla="*/ 455947 w 5215106"/>
              <a:gd name="connsiteY775" fmla="*/ 7405026 h 7614659"/>
              <a:gd name="connsiteX776" fmla="*/ 447178 w 5215106"/>
              <a:gd name="connsiteY776" fmla="*/ 7381225 h 7614659"/>
              <a:gd name="connsiteX777" fmla="*/ 417116 w 5215106"/>
              <a:gd name="connsiteY777" fmla="*/ 7386235 h 7614659"/>
              <a:gd name="connsiteX778" fmla="*/ 394570 w 5215106"/>
              <a:gd name="connsiteY778" fmla="*/ 7392499 h 7614659"/>
              <a:gd name="connsiteX779" fmla="*/ 387053 w 5215106"/>
              <a:gd name="connsiteY779" fmla="*/ 7373709 h 7614659"/>
              <a:gd name="connsiteX780" fmla="*/ 360750 w 5215106"/>
              <a:gd name="connsiteY780" fmla="*/ 7341140 h 7614659"/>
              <a:gd name="connsiteX781" fmla="*/ 353233 w 5215106"/>
              <a:gd name="connsiteY781" fmla="*/ 7326108 h 7614659"/>
              <a:gd name="connsiteX782" fmla="*/ 373276 w 5215106"/>
              <a:gd name="connsiteY782" fmla="*/ 7276000 h 7614659"/>
              <a:gd name="connsiteX783" fmla="*/ 385802 w 5215106"/>
              <a:gd name="connsiteY783" fmla="*/ 7274747 h 7614659"/>
              <a:gd name="connsiteX784" fmla="*/ 403337 w 5215106"/>
              <a:gd name="connsiteY784" fmla="*/ 7270990 h 7614659"/>
              <a:gd name="connsiteX785" fmla="*/ 399579 w 5215106"/>
              <a:gd name="connsiteY785" fmla="*/ 7250947 h 7614659"/>
              <a:gd name="connsiteX786" fmla="*/ 372023 w 5215106"/>
              <a:gd name="connsiteY786" fmla="*/ 7187061 h 7614659"/>
              <a:gd name="connsiteX787" fmla="*/ 424631 w 5215106"/>
              <a:gd name="connsiteY787" fmla="*/ 6994150 h 7614659"/>
              <a:gd name="connsiteX788" fmla="*/ 448431 w 5215106"/>
              <a:gd name="connsiteY788" fmla="*/ 6911474 h 7614659"/>
              <a:gd name="connsiteX789" fmla="*/ 457200 w 5215106"/>
              <a:gd name="connsiteY789" fmla="*/ 6851345 h 7614659"/>
              <a:gd name="connsiteX790" fmla="*/ 498535 w 5215106"/>
              <a:gd name="connsiteY790" fmla="*/ 6716058 h 7614659"/>
              <a:gd name="connsiteX791" fmla="*/ 501040 w 5215106"/>
              <a:gd name="connsiteY791" fmla="*/ 6699773 h 7614659"/>
              <a:gd name="connsiteX792" fmla="*/ 522334 w 5215106"/>
              <a:gd name="connsiteY792" fmla="*/ 6652171 h 7614659"/>
              <a:gd name="connsiteX793" fmla="*/ 559912 w 5215106"/>
              <a:gd name="connsiteY793" fmla="*/ 6580769 h 7614659"/>
              <a:gd name="connsiteX794" fmla="*/ 618784 w 5215106"/>
              <a:gd name="connsiteY794" fmla="*/ 6468029 h 7614659"/>
              <a:gd name="connsiteX795" fmla="*/ 648847 w 5215106"/>
              <a:gd name="connsiteY795" fmla="*/ 6385352 h 7614659"/>
              <a:gd name="connsiteX796" fmla="*/ 708972 w 5215106"/>
              <a:gd name="connsiteY796" fmla="*/ 6222506 h 7614659"/>
              <a:gd name="connsiteX797" fmla="*/ 775359 w 5215106"/>
              <a:gd name="connsiteY797" fmla="*/ 6087218 h 7614659"/>
              <a:gd name="connsiteX798" fmla="*/ 827969 w 5215106"/>
              <a:gd name="connsiteY798" fmla="*/ 5953182 h 7614659"/>
              <a:gd name="connsiteX799" fmla="*/ 829010 w 5215106"/>
              <a:gd name="connsiteY799" fmla="*/ 5948925 h 7614659"/>
              <a:gd name="connsiteX800" fmla="*/ 826497 w 5215106"/>
              <a:gd name="connsiteY800" fmla="*/ 5952583 h 7614659"/>
              <a:gd name="connsiteX801" fmla="*/ 813150 w 5215106"/>
              <a:gd name="connsiteY801" fmla="*/ 5924733 h 7614659"/>
              <a:gd name="connsiteX802" fmla="*/ 815861 w 5215106"/>
              <a:gd name="connsiteY802" fmla="*/ 5915642 h 7614659"/>
              <a:gd name="connsiteX803" fmla="*/ 788356 w 5215106"/>
              <a:gd name="connsiteY803" fmla="*/ 5932669 h 7614659"/>
              <a:gd name="connsiteX804" fmla="*/ 772855 w 5215106"/>
              <a:gd name="connsiteY804" fmla="*/ 5963203 h 7614659"/>
              <a:gd name="connsiteX805" fmla="*/ 771534 w 5215106"/>
              <a:gd name="connsiteY805" fmla="*/ 5962775 h 7614659"/>
              <a:gd name="connsiteX806" fmla="*/ 772002 w 5215106"/>
              <a:gd name="connsiteY806" fmla="*/ 5963141 h 7614659"/>
              <a:gd name="connsiteX807" fmla="*/ 765715 w 5215106"/>
              <a:gd name="connsiteY807" fmla="*/ 6015592 h 7614659"/>
              <a:gd name="connsiteX808" fmla="*/ 744336 w 5215106"/>
              <a:gd name="connsiteY808" fmla="*/ 6046812 h 7614659"/>
              <a:gd name="connsiteX809" fmla="*/ 714154 w 5215106"/>
              <a:gd name="connsiteY809" fmla="*/ 6045563 h 7614659"/>
              <a:gd name="connsiteX810" fmla="*/ 695290 w 5215106"/>
              <a:gd name="connsiteY810" fmla="*/ 5998108 h 7614659"/>
              <a:gd name="connsiteX811" fmla="*/ 692775 w 5215106"/>
              <a:gd name="connsiteY811" fmla="*/ 5980624 h 7614659"/>
              <a:gd name="connsiteX812" fmla="*/ 716669 w 5215106"/>
              <a:gd name="connsiteY812" fmla="*/ 5985620 h 7614659"/>
              <a:gd name="connsiteX813" fmla="*/ 735533 w 5215106"/>
              <a:gd name="connsiteY813" fmla="*/ 6008098 h 7614659"/>
              <a:gd name="connsiteX814" fmla="*/ 753138 w 5215106"/>
              <a:gd name="connsiteY814" fmla="*/ 5980624 h 7614659"/>
              <a:gd name="connsiteX815" fmla="*/ 756911 w 5215106"/>
              <a:gd name="connsiteY815" fmla="*/ 5934417 h 7614659"/>
              <a:gd name="connsiteX816" fmla="*/ 760591 w 5215106"/>
              <a:gd name="connsiteY816" fmla="*/ 5944059 h 7614659"/>
              <a:gd name="connsiteX817" fmla="*/ 760701 w 5215106"/>
              <a:gd name="connsiteY817" fmla="*/ 5942064 h 7614659"/>
              <a:gd name="connsiteX818" fmla="*/ 757824 w 5215106"/>
              <a:gd name="connsiteY818" fmla="*/ 5934391 h 7614659"/>
              <a:gd name="connsiteX819" fmla="*/ 746550 w 5215106"/>
              <a:gd name="connsiteY819" fmla="*/ 5930633 h 7614659"/>
              <a:gd name="connsiteX820" fmla="*/ 720245 w 5215106"/>
              <a:gd name="connsiteY820" fmla="*/ 5919359 h 7614659"/>
              <a:gd name="connsiteX821" fmla="*/ 732771 w 5215106"/>
              <a:gd name="connsiteY821" fmla="*/ 5896812 h 7614659"/>
              <a:gd name="connsiteX822" fmla="*/ 744045 w 5215106"/>
              <a:gd name="connsiteY822" fmla="*/ 5873011 h 7614659"/>
              <a:gd name="connsiteX823" fmla="*/ 727762 w 5215106"/>
              <a:gd name="connsiteY823" fmla="*/ 5854221 h 7614659"/>
              <a:gd name="connsiteX824" fmla="*/ 702710 w 5215106"/>
              <a:gd name="connsiteY824" fmla="*/ 5883032 h 7614659"/>
              <a:gd name="connsiteX825" fmla="*/ 702710 w 5215106"/>
              <a:gd name="connsiteY825" fmla="*/ 5923118 h 7614659"/>
              <a:gd name="connsiteX826" fmla="*/ 696446 w 5215106"/>
              <a:gd name="connsiteY826" fmla="*/ 5943161 h 7614659"/>
              <a:gd name="connsiteX827" fmla="*/ 657615 w 5215106"/>
              <a:gd name="connsiteY827" fmla="*/ 6003288 h 7614659"/>
              <a:gd name="connsiteX828" fmla="*/ 640079 w 5215106"/>
              <a:gd name="connsiteY828" fmla="*/ 6002036 h 7614659"/>
              <a:gd name="connsiteX829" fmla="*/ 613775 w 5215106"/>
              <a:gd name="connsiteY829" fmla="*/ 5994520 h 7614659"/>
              <a:gd name="connsiteX830" fmla="*/ 591228 w 5215106"/>
              <a:gd name="connsiteY830" fmla="*/ 5998277 h 7614659"/>
              <a:gd name="connsiteX831" fmla="*/ 593732 w 5215106"/>
              <a:gd name="connsiteY831" fmla="*/ 5968214 h 7614659"/>
              <a:gd name="connsiteX832" fmla="*/ 646342 w 5215106"/>
              <a:gd name="connsiteY832" fmla="*/ 5905580 h 7614659"/>
              <a:gd name="connsiteX833" fmla="*/ 658868 w 5215106"/>
              <a:gd name="connsiteY833" fmla="*/ 5845452 h 7614659"/>
              <a:gd name="connsiteX834" fmla="*/ 603754 w 5215106"/>
              <a:gd name="connsiteY834" fmla="*/ 5925623 h 7614659"/>
              <a:gd name="connsiteX835" fmla="*/ 551144 w 5215106"/>
              <a:gd name="connsiteY835" fmla="*/ 6027089 h 7614659"/>
              <a:gd name="connsiteX836" fmla="*/ 503546 w 5215106"/>
              <a:gd name="connsiteY836" fmla="*/ 6143587 h 7614659"/>
              <a:gd name="connsiteX837" fmla="*/ 428389 w 5215106"/>
              <a:gd name="connsiteY837" fmla="*/ 6321466 h 7614659"/>
              <a:gd name="connsiteX838" fmla="*/ 388306 w 5215106"/>
              <a:gd name="connsiteY838" fmla="*/ 6424185 h 7614659"/>
              <a:gd name="connsiteX839" fmla="*/ 410854 w 5215106"/>
              <a:gd name="connsiteY839" fmla="*/ 6454249 h 7614659"/>
              <a:gd name="connsiteX840" fmla="*/ 442168 w 5215106"/>
              <a:gd name="connsiteY840" fmla="*/ 6447987 h 7614659"/>
              <a:gd name="connsiteX841" fmla="*/ 465968 w 5215106"/>
              <a:gd name="connsiteY841" fmla="*/ 6451744 h 7614659"/>
              <a:gd name="connsiteX842" fmla="*/ 465968 w 5215106"/>
              <a:gd name="connsiteY842" fmla="*/ 6473040 h 7614659"/>
              <a:gd name="connsiteX843" fmla="*/ 430895 w 5215106"/>
              <a:gd name="connsiteY843" fmla="*/ 6558221 h 7614659"/>
              <a:gd name="connsiteX844" fmla="*/ 439663 w 5215106"/>
              <a:gd name="connsiteY844" fmla="*/ 6590791 h 7614659"/>
              <a:gd name="connsiteX845" fmla="*/ 442168 w 5215106"/>
              <a:gd name="connsiteY845" fmla="*/ 6603317 h 7614659"/>
              <a:gd name="connsiteX846" fmla="*/ 428389 w 5215106"/>
              <a:gd name="connsiteY846" fmla="*/ 6605823 h 7614659"/>
              <a:gd name="connsiteX847" fmla="*/ 407096 w 5215106"/>
              <a:gd name="connsiteY847" fmla="*/ 6612086 h 7614659"/>
              <a:gd name="connsiteX848" fmla="*/ 356991 w 5215106"/>
              <a:gd name="connsiteY848" fmla="*/ 6731089 h 7614659"/>
              <a:gd name="connsiteX849" fmla="*/ 358244 w 5215106"/>
              <a:gd name="connsiteY849" fmla="*/ 6756142 h 7614659"/>
              <a:gd name="connsiteX850" fmla="*/ 367012 w 5215106"/>
              <a:gd name="connsiteY850" fmla="*/ 6832556 h 7614659"/>
              <a:gd name="connsiteX851" fmla="*/ 330687 w 5215106"/>
              <a:gd name="connsiteY851" fmla="*/ 6915232 h 7614659"/>
              <a:gd name="connsiteX852" fmla="*/ 288099 w 5215106"/>
              <a:gd name="connsiteY852" fmla="*/ 7027972 h 7614659"/>
              <a:gd name="connsiteX853" fmla="*/ 254278 w 5215106"/>
              <a:gd name="connsiteY853" fmla="*/ 7116911 h 7614659"/>
              <a:gd name="connsiteX854" fmla="*/ 236742 w 5215106"/>
              <a:gd name="connsiteY854" fmla="*/ 7134449 h 7614659"/>
              <a:gd name="connsiteX855" fmla="*/ 230478 w 5215106"/>
              <a:gd name="connsiteY855" fmla="*/ 7113154 h 7614659"/>
              <a:gd name="connsiteX856" fmla="*/ 226721 w 5215106"/>
              <a:gd name="connsiteY856" fmla="*/ 7096869 h 7614659"/>
              <a:gd name="connsiteX857" fmla="*/ 212942 w 5215106"/>
              <a:gd name="connsiteY857" fmla="*/ 7109396 h 7614659"/>
              <a:gd name="connsiteX858" fmla="*/ 204174 w 5215106"/>
              <a:gd name="connsiteY858" fmla="*/ 7124428 h 7614659"/>
              <a:gd name="connsiteX859" fmla="*/ 187890 w 5215106"/>
              <a:gd name="connsiteY859" fmla="*/ 7139460 h 7614659"/>
              <a:gd name="connsiteX860" fmla="*/ 172859 w 5215106"/>
              <a:gd name="connsiteY860" fmla="*/ 7115658 h 7614659"/>
              <a:gd name="connsiteX861" fmla="*/ 167848 w 5215106"/>
              <a:gd name="connsiteY861" fmla="*/ 7103132 h 7614659"/>
              <a:gd name="connsiteX862" fmla="*/ 130270 w 5215106"/>
              <a:gd name="connsiteY862" fmla="*/ 7115658 h 7614659"/>
              <a:gd name="connsiteX863" fmla="*/ 105218 w 5215106"/>
              <a:gd name="connsiteY863" fmla="*/ 7139460 h 7614659"/>
              <a:gd name="connsiteX864" fmla="*/ 73903 w 5215106"/>
              <a:gd name="connsiteY864" fmla="*/ 7150734 h 7614659"/>
              <a:gd name="connsiteX865" fmla="*/ 53862 w 5215106"/>
              <a:gd name="connsiteY865" fmla="*/ 7162008 h 7614659"/>
              <a:gd name="connsiteX866" fmla="*/ 28810 w 5215106"/>
              <a:gd name="connsiteY866" fmla="*/ 7164513 h 7614659"/>
              <a:gd name="connsiteX867" fmla="*/ 5011 w 5215106"/>
              <a:gd name="connsiteY867" fmla="*/ 7119417 h 7614659"/>
              <a:gd name="connsiteX868" fmla="*/ 0 w 5215106"/>
              <a:gd name="connsiteY868" fmla="*/ 7035489 h 7614659"/>
              <a:gd name="connsiteX869" fmla="*/ 23799 w 5215106"/>
              <a:gd name="connsiteY869" fmla="*/ 6967844 h 7614659"/>
              <a:gd name="connsiteX870" fmla="*/ 45093 w 5215106"/>
              <a:gd name="connsiteY870" fmla="*/ 6885168 h 7614659"/>
              <a:gd name="connsiteX871" fmla="*/ 91440 w 5215106"/>
              <a:gd name="connsiteY871" fmla="*/ 6792470 h 7614659"/>
              <a:gd name="connsiteX872" fmla="*/ 135281 w 5215106"/>
              <a:gd name="connsiteY872" fmla="*/ 6703530 h 7614659"/>
              <a:gd name="connsiteX873" fmla="*/ 187890 w 5215106"/>
              <a:gd name="connsiteY873" fmla="*/ 6575758 h 7614659"/>
              <a:gd name="connsiteX874" fmla="*/ 206679 w 5215106"/>
              <a:gd name="connsiteY874" fmla="*/ 6529409 h 7614659"/>
              <a:gd name="connsiteX875" fmla="*/ 229226 w 5215106"/>
              <a:gd name="connsiteY875" fmla="*/ 6516882 h 7614659"/>
              <a:gd name="connsiteX876" fmla="*/ 274320 w 5215106"/>
              <a:gd name="connsiteY876" fmla="*/ 6493082 h 7614659"/>
              <a:gd name="connsiteX877" fmla="*/ 313151 w 5215106"/>
              <a:gd name="connsiteY877" fmla="*/ 6442975 h 7614659"/>
              <a:gd name="connsiteX878" fmla="*/ 331939 w 5215106"/>
              <a:gd name="connsiteY878" fmla="*/ 6366563 h 7614659"/>
              <a:gd name="connsiteX879" fmla="*/ 343213 w 5215106"/>
              <a:gd name="connsiteY879" fmla="*/ 6331487 h 7614659"/>
              <a:gd name="connsiteX880" fmla="*/ 367012 w 5215106"/>
              <a:gd name="connsiteY880" fmla="*/ 6275118 h 7614659"/>
              <a:gd name="connsiteX881" fmla="*/ 368265 w 5215106"/>
              <a:gd name="connsiteY881" fmla="*/ 6272613 h 7614659"/>
              <a:gd name="connsiteX882" fmla="*/ 425884 w 5215106"/>
              <a:gd name="connsiteY882" fmla="*/ 6129809 h 7614659"/>
              <a:gd name="connsiteX883" fmla="*/ 417116 w 5215106"/>
              <a:gd name="connsiteY883" fmla="*/ 6113524 h 7614659"/>
              <a:gd name="connsiteX884" fmla="*/ 412105 w 5215106"/>
              <a:gd name="connsiteY884" fmla="*/ 6111018 h 7614659"/>
              <a:gd name="connsiteX885" fmla="*/ 393317 w 5215106"/>
              <a:gd name="connsiteY885" fmla="*/ 6114776 h 7614659"/>
              <a:gd name="connsiteX886" fmla="*/ 334445 w 5215106"/>
              <a:gd name="connsiteY886" fmla="*/ 6267602 h 7614659"/>
              <a:gd name="connsiteX887" fmla="*/ 294361 w 5215106"/>
              <a:gd name="connsiteY887" fmla="*/ 6380342 h 7614659"/>
              <a:gd name="connsiteX888" fmla="*/ 279330 w 5215106"/>
              <a:gd name="connsiteY888" fmla="*/ 6402890 h 7614659"/>
              <a:gd name="connsiteX889" fmla="*/ 260541 w 5215106"/>
              <a:gd name="connsiteY889" fmla="*/ 6444228 h 7614659"/>
              <a:gd name="connsiteX890" fmla="*/ 221710 w 5215106"/>
              <a:gd name="connsiteY890" fmla="*/ 6498093 h 7614659"/>
              <a:gd name="connsiteX891" fmla="*/ 256783 w 5215106"/>
              <a:gd name="connsiteY891" fmla="*/ 6396626 h 7614659"/>
              <a:gd name="connsiteX892" fmla="*/ 279330 w 5215106"/>
              <a:gd name="connsiteY892" fmla="*/ 6332740 h 7614659"/>
              <a:gd name="connsiteX893" fmla="*/ 310645 w 5215106"/>
              <a:gd name="connsiteY893" fmla="*/ 6222506 h 7614659"/>
              <a:gd name="connsiteX894" fmla="*/ 326929 w 5215106"/>
              <a:gd name="connsiteY894" fmla="*/ 6113524 h 7614659"/>
              <a:gd name="connsiteX895" fmla="*/ 326929 w 5215106"/>
              <a:gd name="connsiteY895" fmla="*/ 6053395 h 7614659"/>
              <a:gd name="connsiteX896" fmla="*/ 339455 w 5215106"/>
              <a:gd name="connsiteY896" fmla="*/ 6017068 h 7614659"/>
              <a:gd name="connsiteX897" fmla="*/ 334445 w 5215106"/>
              <a:gd name="connsiteY897" fmla="*/ 5971971 h 7614659"/>
              <a:gd name="connsiteX898" fmla="*/ 326929 w 5215106"/>
              <a:gd name="connsiteY898" fmla="*/ 5950676 h 7614659"/>
              <a:gd name="connsiteX899" fmla="*/ 341960 w 5215106"/>
              <a:gd name="connsiteY899" fmla="*/ 5955687 h 7614659"/>
              <a:gd name="connsiteX900" fmla="*/ 360750 w 5215106"/>
              <a:gd name="connsiteY900" fmla="*/ 5950676 h 7614659"/>
              <a:gd name="connsiteX901" fmla="*/ 410854 w 5215106"/>
              <a:gd name="connsiteY901" fmla="*/ 5849211 h 7614659"/>
              <a:gd name="connsiteX902" fmla="*/ 438410 w 5215106"/>
              <a:gd name="connsiteY902" fmla="*/ 5805367 h 7614659"/>
              <a:gd name="connsiteX903" fmla="*/ 427137 w 5215106"/>
              <a:gd name="connsiteY903" fmla="*/ 5782819 h 7614659"/>
              <a:gd name="connsiteX904" fmla="*/ 392064 w 5215106"/>
              <a:gd name="connsiteY904" fmla="*/ 5769040 h 7614659"/>
              <a:gd name="connsiteX905" fmla="*/ 390713 w 5215106"/>
              <a:gd name="connsiteY905" fmla="*/ 5769017 h 7614659"/>
              <a:gd name="connsiteX906" fmla="*/ 381804 w 5215106"/>
              <a:gd name="connsiteY906" fmla="*/ 5775007 h 7614659"/>
              <a:gd name="connsiteX907" fmla="*/ 370561 w 5215106"/>
              <a:gd name="connsiteY907" fmla="*/ 5773754 h 7614659"/>
              <a:gd name="connsiteX908" fmla="*/ 370567 w 5215106"/>
              <a:gd name="connsiteY908" fmla="*/ 5773698 h 7614659"/>
              <a:gd name="connsiteX909" fmla="*/ 358703 w 5215106"/>
              <a:gd name="connsiteY909" fmla="*/ 5783998 h 7614659"/>
              <a:gd name="connsiteX910" fmla="*/ 342960 w 5215106"/>
              <a:gd name="connsiteY910" fmla="*/ 5780254 h 7614659"/>
              <a:gd name="connsiteX911" fmla="*/ 354183 w 5215106"/>
              <a:gd name="connsiteY911" fmla="*/ 5754049 h 7614659"/>
              <a:gd name="connsiteX912" fmla="*/ 360417 w 5215106"/>
              <a:gd name="connsiteY912" fmla="*/ 5749057 h 7614659"/>
              <a:gd name="connsiteX913" fmla="*/ 367899 w 5215106"/>
              <a:gd name="connsiteY913" fmla="*/ 5710372 h 7614659"/>
              <a:gd name="connsiteX914" fmla="*/ 390343 w 5215106"/>
              <a:gd name="connsiteY914" fmla="*/ 5621771 h 7614659"/>
              <a:gd name="connsiteX915" fmla="*/ 397824 w 5215106"/>
              <a:gd name="connsiteY915" fmla="*/ 5603052 h 7614659"/>
              <a:gd name="connsiteX916" fmla="*/ 405305 w 5215106"/>
              <a:gd name="connsiteY916" fmla="*/ 5561871 h 7614659"/>
              <a:gd name="connsiteX917" fmla="*/ 409047 w 5215106"/>
              <a:gd name="connsiteY917" fmla="*/ 5550640 h 7614659"/>
              <a:gd name="connsiteX918" fmla="*/ 414034 w 5215106"/>
              <a:gd name="connsiteY918" fmla="*/ 5549392 h 7614659"/>
              <a:gd name="connsiteX919" fmla="*/ 428997 w 5215106"/>
              <a:gd name="connsiteY919" fmla="*/ 5555631 h 7614659"/>
              <a:gd name="connsiteX920" fmla="*/ 438972 w 5215106"/>
              <a:gd name="connsiteY920" fmla="*/ 5523185 h 7614659"/>
              <a:gd name="connsiteX921" fmla="*/ 440219 w 5215106"/>
              <a:gd name="connsiteY921" fmla="*/ 5496980 h 7614659"/>
              <a:gd name="connsiteX922" fmla="*/ 472639 w 5215106"/>
              <a:gd name="connsiteY922" fmla="*/ 5489492 h 7614659"/>
              <a:gd name="connsiteX923" fmla="*/ 477627 w 5215106"/>
              <a:gd name="connsiteY923" fmla="*/ 5500723 h 7614659"/>
              <a:gd name="connsiteX924" fmla="*/ 453935 w 5215106"/>
              <a:gd name="connsiteY924" fmla="*/ 5561871 h 7614659"/>
              <a:gd name="connsiteX925" fmla="*/ 416528 w 5215106"/>
              <a:gd name="connsiteY925" fmla="*/ 5664199 h 7614659"/>
              <a:gd name="connsiteX926" fmla="*/ 405305 w 5215106"/>
              <a:gd name="connsiteY926" fmla="*/ 5706628 h 7614659"/>
              <a:gd name="connsiteX927" fmla="*/ 404458 w 5215106"/>
              <a:gd name="connsiteY927" fmla="*/ 5707912 h 7614659"/>
              <a:gd name="connsiteX928" fmla="*/ 405252 w 5215106"/>
              <a:gd name="connsiteY928" fmla="*/ 5707358 h 7614659"/>
              <a:gd name="connsiteX929" fmla="*/ 418100 w 5215106"/>
              <a:gd name="connsiteY929" fmla="*/ 5708611 h 7614659"/>
              <a:gd name="connsiteX930" fmla="*/ 418075 w 5215106"/>
              <a:gd name="connsiteY930" fmla="*/ 5709183 h 7614659"/>
              <a:gd name="connsiteX931" fmla="*/ 418369 w 5215106"/>
              <a:gd name="connsiteY931" fmla="*/ 5708911 h 7614659"/>
              <a:gd name="connsiteX932" fmla="*/ 428389 w 5215106"/>
              <a:gd name="connsiteY932" fmla="*/ 5695132 h 7614659"/>
              <a:gd name="connsiteX933" fmla="*/ 437157 w 5215106"/>
              <a:gd name="connsiteY933" fmla="*/ 5716428 h 7614659"/>
              <a:gd name="connsiteX934" fmla="*/ 438410 w 5215106"/>
              <a:gd name="connsiteY934" fmla="*/ 5741481 h 7614659"/>
              <a:gd name="connsiteX935" fmla="*/ 484756 w 5215106"/>
              <a:gd name="connsiteY935" fmla="*/ 5746491 h 7614659"/>
              <a:gd name="connsiteX936" fmla="*/ 499788 w 5215106"/>
              <a:gd name="connsiteY936" fmla="*/ 5710164 h 7614659"/>
              <a:gd name="connsiteX937" fmla="*/ 492272 w 5215106"/>
              <a:gd name="connsiteY937" fmla="*/ 5705153 h 7614659"/>
              <a:gd name="connsiteX938" fmla="*/ 474735 w 5215106"/>
              <a:gd name="connsiteY938" fmla="*/ 5701395 h 7614659"/>
              <a:gd name="connsiteX939" fmla="*/ 491020 w 5215106"/>
              <a:gd name="connsiteY939" fmla="*/ 5681352 h 7614659"/>
              <a:gd name="connsiteX940" fmla="*/ 507304 w 5215106"/>
              <a:gd name="connsiteY940" fmla="*/ 5677594 h 7614659"/>
              <a:gd name="connsiteX941" fmla="*/ 509808 w 5215106"/>
              <a:gd name="connsiteY941" fmla="*/ 5666320 h 7614659"/>
              <a:gd name="connsiteX942" fmla="*/ 514819 w 5215106"/>
              <a:gd name="connsiteY942" fmla="*/ 5624982 h 7614659"/>
              <a:gd name="connsiteX943" fmla="*/ 544881 w 5215106"/>
              <a:gd name="connsiteY943" fmla="*/ 5608698 h 7614659"/>
              <a:gd name="connsiteX944" fmla="*/ 554902 w 5215106"/>
              <a:gd name="connsiteY944" fmla="*/ 5593666 h 7614659"/>
              <a:gd name="connsiteX945" fmla="*/ 543628 w 5215106"/>
              <a:gd name="connsiteY945" fmla="*/ 5587402 h 7614659"/>
              <a:gd name="connsiteX946" fmla="*/ 532355 w 5215106"/>
              <a:gd name="connsiteY946" fmla="*/ 5552328 h 7614659"/>
              <a:gd name="connsiteX947" fmla="*/ 578702 w 5215106"/>
              <a:gd name="connsiteY947" fmla="*/ 5475915 h 7614659"/>
              <a:gd name="connsiteX948" fmla="*/ 588722 w 5215106"/>
              <a:gd name="connsiteY948" fmla="*/ 5435830 h 7614659"/>
              <a:gd name="connsiteX949" fmla="*/ 606258 w 5215106"/>
              <a:gd name="connsiteY949" fmla="*/ 5428313 h 7614659"/>
              <a:gd name="connsiteX950" fmla="*/ 620037 w 5215106"/>
              <a:gd name="connsiteY950" fmla="*/ 5429566 h 7614659"/>
              <a:gd name="connsiteX951" fmla="*/ 615027 w 5215106"/>
              <a:gd name="connsiteY951" fmla="*/ 5407018 h 7614659"/>
              <a:gd name="connsiteX952" fmla="*/ 603754 w 5215106"/>
              <a:gd name="connsiteY952" fmla="*/ 5398250 h 7614659"/>
              <a:gd name="connsiteX953" fmla="*/ 620037 w 5215106"/>
              <a:gd name="connsiteY953" fmla="*/ 5391986 h 7614659"/>
              <a:gd name="connsiteX954" fmla="*/ 635069 w 5215106"/>
              <a:gd name="connsiteY954" fmla="*/ 5370691 h 7614659"/>
              <a:gd name="connsiteX955" fmla="*/ 637457 w 5215106"/>
              <a:gd name="connsiteY955" fmla="*/ 5367108 h 7614659"/>
              <a:gd name="connsiteX956" fmla="*/ 636793 w 5215106"/>
              <a:gd name="connsiteY956" fmla="*/ 5367016 h 7614659"/>
              <a:gd name="connsiteX957" fmla="*/ 626684 w 5215106"/>
              <a:gd name="connsiteY957" fmla="*/ 5357108 h 7614659"/>
              <a:gd name="connsiteX958" fmla="*/ 628632 w 5215106"/>
              <a:gd name="connsiteY958" fmla="*/ 5354087 h 7614659"/>
              <a:gd name="connsiteX959" fmla="*/ 626934 w 5215106"/>
              <a:gd name="connsiteY959" fmla="*/ 5355757 h 7614659"/>
              <a:gd name="connsiteX960" fmla="*/ 588861 w 5215106"/>
              <a:gd name="connsiteY960" fmla="*/ 5385729 h 7614659"/>
              <a:gd name="connsiteX961" fmla="*/ 573633 w 5215106"/>
              <a:gd name="connsiteY961" fmla="*/ 5383231 h 7614659"/>
              <a:gd name="connsiteX962" fmla="*/ 583786 w 5215106"/>
              <a:gd name="connsiteY962" fmla="*/ 5374489 h 7614659"/>
              <a:gd name="connsiteX963" fmla="*/ 637085 w 5215106"/>
              <a:gd name="connsiteY963" fmla="*/ 5317043 h 7614659"/>
              <a:gd name="connsiteX964" fmla="*/ 661198 w 5215106"/>
              <a:gd name="connsiteY964" fmla="*/ 5289569 h 7614659"/>
              <a:gd name="connsiteX965" fmla="*/ 660399 w 5215106"/>
              <a:gd name="connsiteY965" fmla="*/ 5291881 h 7614659"/>
              <a:gd name="connsiteX966" fmla="*/ 661373 w 5215106"/>
              <a:gd name="connsiteY966" fmla="*/ 5290520 h 7614659"/>
              <a:gd name="connsiteX967" fmla="*/ 692688 w 5215106"/>
              <a:gd name="connsiteY967" fmla="*/ 5222876 h 7614659"/>
              <a:gd name="connsiteX968" fmla="*/ 693211 w 5215106"/>
              <a:gd name="connsiteY968" fmla="*/ 5219981 h 7614659"/>
              <a:gd name="connsiteX969" fmla="*/ 692077 w 5215106"/>
              <a:gd name="connsiteY969" fmla="*/ 5222358 h 7614659"/>
              <a:gd name="connsiteX970" fmla="*/ 690866 w 5215106"/>
              <a:gd name="connsiteY970" fmla="*/ 5172889 h 7614659"/>
              <a:gd name="connsiteX971" fmla="*/ 706609 w 5215106"/>
              <a:gd name="connsiteY971" fmla="*/ 5172889 h 7614659"/>
              <a:gd name="connsiteX972" fmla="*/ 706179 w 5215106"/>
              <a:gd name="connsiteY972" fmla="*/ 5176365 h 7614659"/>
              <a:gd name="connsiteX973" fmla="*/ 707719 w 5215106"/>
              <a:gd name="connsiteY973" fmla="*/ 5172768 h 7614659"/>
              <a:gd name="connsiteX974" fmla="*/ 744045 w 5215106"/>
              <a:gd name="connsiteY974" fmla="*/ 5068797 h 7614659"/>
              <a:gd name="connsiteX975" fmla="*/ 715236 w 5215106"/>
              <a:gd name="connsiteY975" fmla="*/ 5086335 h 7614659"/>
              <a:gd name="connsiteX976" fmla="*/ 687678 w 5215106"/>
              <a:gd name="connsiteY976" fmla="*/ 5087587 h 7614659"/>
              <a:gd name="connsiteX977" fmla="*/ 681415 w 5215106"/>
              <a:gd name="connsiteY977" fmla="*/ 5062534 h 7614659"/>
              <a:gd name="connsiteX978" fmla="*/ 673899 w 5215106"/>
              <a:gd name="connsiteY978" fmla="*/ 5036228 h 7614659"/>
              <a:gd name="connsiteX979" fmla="*/ 677656 w 5215106"/>
              <a:gd name="connsiteY979" fmla="*/ 5024953 h 7614659"/>
              <a:gd name="connsiteX980" fmla="*/ 762834 w 5215106"/>
              <a:gd name="connsiteY980" fmla="*/ 4823274 h 7614659"/>
              <a:gd name="connsiteX981" fmla="*/ 762834 w 5215106"/>
              <a:gd name="connsiteY981" fmla="*/ 4766904 h 7614659"/>
              <a:gd name="connsiteX982" fmla="*/ 789138 w 5215106"/>
              <a:gd name="connsiteY982" fmla="*/ 4680469 h 7614659"/>
              <a:gd name="connsiteX983" fmla="*/ 804170 w 5215106"/>
              <a:gd name="connsiteY983" fmla="*/ 4647900 h 7614659"/>
              <a:gd name="connsiteX984" fmla="*/ 807928 w 5215106"/>
              <a:gd name="connsiteY984" fmla="*/ 4640384 h 7614659"/>
              <a:gd name="connsiteX985" fmla="*/ 844253 w 5215106"/>
              <a:gd name="connsiteY985" fmla="*/ 4599045 h 7614659"/>
              <a:gd name="connsiteX986" fmla="*/ 863042 w 5215106"/>
              <a:gd name="connsiteY986" fmla="*/ 4555203 h 7614659"/>
              <a:gd name="connsiteX987" fmla="*/ 903125 w 5215106"/>
              <a:gd name="connsiteY987" fmla="*/ 4451231 h 7614659"/>
              <a:gd name="connsiteX988" fmla="*/ 905229 w 5215106"/>
              <a:gd name="connsiteY988" fmla="*/ 4449090 h 7614659"/>
              <a:gd name="connsiteX989" fmla="*/ 902789 w 5215106"/>
              <a:gd name="connsiteY989" fmla="*/ 4450356 h 7614659"/>
              <a:gd name="connsiteX990" fmla="*/ 931852 w 5215106"/>
              <a:gd name="connsiteY990" fmla="*/ 4410394 h 7614659"/>
              <a:gd name="connsiteX991" fmla="*/ 931002 w 5215106"/>
              <a:gd name="connsiteY991" fmla="*/ 4415068 h 7614659"/>
              <a:gd name="connsiteX992" fmla="*/ 933188 w 5215106"/>
              <a:gd name="connsiteY992" fmla="*/ 4411146 h 7614659"/>
              <a:gd name="connsiteX993" fmla="*/ 944461 w 5215106"/>
              <a:gd name="connsiteY993" fmla="*/ 4386093 h 7614659"/>
              <a:gd name="connsiteX994" fmla="*/ 945955 w 5215106"/>
              <a:gd name="connsiteY994" fmla="*/ 4381506 h 7614659"/>
              <a:gd name="connsiteX995" fmla="*/ 943432 w 5215106"/>
              <a:gd name="connsiteY995" fmla="*/ 4384963 h 7614659"/>
              <a:gd name="connsiteX996" fmla="*/ 939686 w 5215106"/>
              <a:gd name="connsiteY996" fmla="*/ 4348494 h 7614659"/>
              <a:gd name="connsiteX997" fmla="*/ 960916 w 5215106"/>
              <a:gd name="connsiteY997" fmla="*/ 4343463 h 7614659"/>
              <a:gd name="connsiteX998" fmla="*/ 960035 w 5215106"/>
              <a:gd name="connsiteY998" fmla="*/ 4348477 h 7614659"/>
              <a:gd name="connsiteX999" fmla="*/ 961997 w 5215106"/>
              <a:gd name="connsiteY999" fmla="*/ 4344753 h 7614659"/>
              <a:gd name="connsiteX1000" fmla="*/ 963250 w 5215106"/>
              <a:gd name="connsiteY1000" fmla="*/ 4340996 h 7614659"/>
              <a:gd name="connsiteX1001" fmla="*/ 966274 w 5215106"/>
              <a:gd name="connsiteY1001" fmla="*/ 4333415 h 7614659"/>
              <a:gd name="connsiteX1002" fmla="*/ 961764 w 5215106"/>
              <a:gd name="connsiteY1002" fmla="*/ 4339552 h 7614659"/>
              <a:gd name="connsiteX1003" fmla="*/ 960512 w 5215106"/>
              <a:gd name="connsiteY1003" fmla="*/ 4304075 h 7614659"/>
              <a:gd name="connsiteX1004" fmla="*/ 961252 w 5215106"/>
              <a:gd name="connsiteY1004" fmla="*/ 4303617 h 7614659"/>
              <a:gd name="connsiteX1005" fmla="*/ 973372 w 5215106"/>
              <a:gd name="connsiteY1005" fmla="*/ 4264354 h 7614659"/>
              <a:gd name="connsiteX1006" fmla="*/ 1004511 w 5215106"/>
              <a:gd name="connsiteY1006" fmla="*/ 4228746 h 7614659"/>
              <a:gd name="connsiteX1007" fmla="*/ 985827 w 5215106"/>
              <a:gd name="connsiteY1007" fmla="*/ 4279388 h 7614659"/>
              <a:gd name="connsiteX1008" fmla="*/ 985714 w 5215106"/>
              <a:gd name="connsiteY1008" fmla="*/ 4279778 h 7614659"/>
              <a:gd name="connsiteX1009" fmla="*/ 991797 w 5215106"/>
              <a:gd name="connsiteY1009" fmla="*/ 4285725 h 7614659"/>
              <a:gd name="connsiteX1010" fmla="*/ 989743 w 5215106"/>
              <a:gd name="connsiteY1010" fmla="*/ 4290882 h 7614659"/>
              <a:gd name="connsiteX1011" fmla="*/ 993313 w 5215106"/>
              <a:gd name="connsiteY1011" fmla="*/ 4285879 h 7614659"/>
              <a:gd name="connsiteX1012" fmla="*/ 1029638 w 5215106"/>
              <a:gd name="connsiteY1012" fmla="*/ 4227003 h 7614659"/>
              <a:gd name="connsiteX1013" fmla="*/ 1044670 w 5215106"/>
              <a:gd name="connsiteY1013" fmla="*/ 4205708 h 7614659"/>
              <a:gd name="connsiteX1014" fmla="*/ 1046966 w 5215106"/>
              <a:gd name="connsiteY1014" fmla="*/ 4203537 h 7614659"/>
              <a:gd name="connsiteX1015" fmla="*/ 1043635 w 5215106"/>
              <a:gd name="connsiteY1015" fmla="*/ 4205131 h 7614659"/>
              <a:gd name="connsiteX1016" fmla="*/ 1066272 w 5215106"/>
              <a:gd name="connsiteY1016" fmla="*/ 4183515 h 7614659"/>
              <a:gd name="connsiteX1017" fmla="*/ 1064237 w 5215106"/>
              <a:gd name="connsiteY1017" fmla="*/ 4187226 h 7614659"/>
              <a:gd name="connsiteX1018" fmla="*/ 1067216 w 5215106"/>
              <a:gd name="connsiteY1018" fmla="*/ 4184413 h 7614659"/>
              <a:gd name="connsiteX1019" fmla="*/ 1062215 w 5215106"/>
              <a:gd name="connsiteY1019" fmla="*/ 4175661 h 7614659"/>
              <a:gd name="connsiteX1020" fmla="*/ 1062120 w 5215106"/>
              <a:gd name="connsiteY1020" fmla="*/ 4175682 h 7614659"/>
              <a:gd name="connsiteX1021" fmla="*/ 1075577 w 5215106"/>
              <a:gd name="connsiteY1021" fmla="*/ 4128492 h 7614659"/>
              <a:gd name="connsiteX1022" fmla="*/ 1085363 w 5215106"/>
              <a:gd name="connsiteY1022" fmla="*/ 4128492 h 7614659"/>
              <a:gd name="connsiteX1023" fmla="*/ 1080470 w 5215106"/>
              <a:gd name="connsiteY1023" fmla="*/ 4147623 h 7614659"/>
              <a:gd name="connsiteX1024" fmla="*/ 1112278 w 5215106"/>
              <a:gd name="connsiteY1024" fmla="*/ 4155276 h 7614659"/>
              <a:gd name="connsiteX1025" fmla="*/ 1110375 w 5215106"/>
              <a:gd name="connsiteY1025" fmla="*/ 4159244 h 7614659"/>
              <a:gd name="connsiteX1026" fmla="*/ 1113562 w 5215106"/>
              <a:gd name="connsiteY1026" fmla="*/ 4155601 h 7614659"/>
              <a:gd name="connsiteX1027" fmla="*/ 1159908 w 5215106"/>
              <a:gd name="connsiteY1027" fmla="*/ 4047872 h 7614659"/>
              <a:gd name="connsiteX1028" fmla="*/ 1237570 w 5215106"/>
              <a:gd name="connsiteY1028" fmla="*/ 3868740 h 7614659"/>
              <a:gd name="connsiteX1029" fmla="*/ 1278905 w 5215106"/>
              <a:gd name="connsiteY1029" fmla="*/ 3789829 h 7614659"/>
              <a:gd name="connsiteX1030" fmla="*/ 1360325 w 5215106"/>
              <a:gd name="connsiteY1030" fmla="*/ 3633278 h 7614659"/>
              <a:gd name="connsiteX1031" fmla="*/ 1384124 w 5215106"/>
              <a:gd name="connsiteY1031" fmla="*/ 3574398 h 7614659"/>
              <a:gd name="connsiteX1032" fmla="*/ 1385364 w 5215106"/>
              <a:gd name="connsiteY1032" fmla="*/ 3571686 h 7614659"/>
              <a:gd name="connsiteX1033" fmla="*/ 1383543 w 5215106"/>
              <a:gd name="connsiteY1033" fmla="*/ 3573600 h 7614659"/>
              <a:gd name="connsiteX1034" fmla="*/ 1363689 w 5215106"/>
              <a:gd name="connsiteY1034" fmla="*/ 3563577 h 7614659"/>
              <a:gd name="connsiteX1035" fmla="*/ 1363722 w 5215106"/>
              <a:gd name="connsiteY1035" fmla="*/ 3562788 h 7614659"/>
              <a:gd name="connsiteX1036" fmla="*/ 1363112 w 5215106"/>
              <a:gd name="connsiteY1036" fmla="*/ 3564175 h 7614659"/>
              <a:gd name="connsiteX1037" fmla="*/ 1335967 w 5215106"/>
              <a:gd name="connsiteY1037" fmla="*/ 3618449 h 7614659"/>
              <a:gd name="connsiteX1038" fmla="*/ 1334734 w 5215106"/>
              <a:gd name="connsiteY1038" fmla="*/ 3593207 h 7614659"/>
              <a:gd name="connsiteX1039" fmla="*/ 1348306 w 5215106"/>
              <a:gd name="connsiteY1039" fmla="*/ 3537676 h 7614659"/>
              <a:gd name="connsiteX1040" fmla="*/ 1352007 w 5215106"/>
              <a:gd name="connsiteY1040" fmla="*/ 3533890 h 7614659"/>
              <a:gd name="connsiteX1041" fmla="*/ 1377917 w 5215106"/>
              <a:gd name="connsiteY1041" fmla="*/ 3498557 h 7614659"/>
              <a:gd name="connsiteX1042" fmla="*/ 1379129 w 5215106"/>
              <a:gd name="connsiteY1042" fmla="*/ 3499175 h 7614659"/>
              <a:gd name="connsiteX1043" fmla="*/ 1381208 w 5215106"/>
              <a:gd name="connsiteY1043" fmla="*/ 3490237 h 7614659"/>
              <a:gd name="connsiteX1044" fmla="*/ 1389134 w 5215106"/>
              <a:gd name="connsiteY1044" fmla="*/ 3464167 h 7614659"/>
              <a:gd name="connsiteX1045" fmla="*/ 1389193 w 5215106"/>
              <a:gd name="connsiteY1045" fmla="*/ 3463741 h 7614659"/>
              <a:gd name="connsiteX1046" fmla="*/ 1388082 w 5215106"/>
              <a:gd name="connsiteY1046" fmla="*/ 3439855 h 7614659"/>
              <a:gd name="connsiteX1047" fmla="*/ 1428902 w 5215106"/>
              <a:gd name="connsiteY1047" fmla="*/ 3367765 h 7614659"/>
              <a:gd name="connsiteX1048" fmla="*/ 1428871 w 5215106"/>
              <a:gd name="connsiteY1048" fmla="*/ 3368237 h 7614659"/>
              <a:gd name="connsiteX1049" fmla="*/ 1429218 w 5215106"/>
              <a:gd name="connsiteY1049" fmla="*/ 3367708 h 7614659"/>
              <a:gd name="connsiteX1050" fmla="*/ 1454270 w 5215106"/>
              <a:gd name="connsiteY1050" fmla="*/ 3313840 h 7614659"/>
              <a:gd name="connsiteX1051" fmla="*/ 1463038 w 5215106"/>
              <a:gd name="connsiteY1051" fmla="*/ 3302566 h 7614659"/>
              <a:gd name="connsiteX1052" fmla="*/ 1499363 w 5215106"/>
              <a:gd name="connsiteY1052" fmla="*/ 3248698 h 7614659"/>
              <a:gd name="connsiteX1053" fmla="*/ 1538194 w 5215106"/>
              <a:gd name="connsiteY1053" fmla="*/ 3166024 h 7614659"/>
              <a:gd name="connsiteX1054" fmla="*/ 1615856 w 5215106"/>
              <a:gd name="connsiteY1054" fmla="*/ 3018206 h 7614659"/>
              <a:gd name="connsiteX1055" fmla="*/ 1653434 w 5215106"/>
              <a:gd name="connsiteY1055" fmla="*/ 2944294 h 7614659"/>
              <a:gd name="connsiteX1056" fmla="*/ 1717316 w 5215106"/>
              <a:gd name="connsiteY1056" fmla="*/ 2837811 h 7614659"/>
              <a:gd name="connsiteX1057" fmla="*/ 1797483 w 5215106"/>
              <a:gd name="connsiteY1057" fmla="*/ 2658671 h 7614659"/>
              <a:gd name="connsiteX1058" fmla="*/ 1832555 w 5215106"/>
              <a:gd name="connsiteY1058" fmla="*/ 2584762 h 7614659"/>
              <a:gd name="connsiteX1059" fmla="*/ 1896438 w 5215106"/>
              <a:gd name="connsiteY1059" fmla="*/ 2418177 h 7614659"/>
              <a:gd name="connsiteX1060" fmla="*/ 1908964 w 5215106"/>
              <a:gd name="connsiteY1060" fmla="*/ 2366812 h 7614659"/>
              <a:gd name="connsiteX1061" fmla="*/ 1773683 w 5215106"/>
              <a:gd name="connsiteY1061" fmla="*/ 2577250 h 7614659"/>
              <a:gd name="connsiteX1062" fmla="*/ 1692263 w 5215106"/>
              <a:gd name="connsiteY1062" fmla="*/ 2715044 h 7614659"/>
              <a:gd name="connsiteX1063" fmla="*/ 1570761 w 5215106"/>
              <a:gd name="connsiteY1063" fmla="*/ 2915481 h 7614659"/>
              <a:gd name="connsiteX1064" fmla="*/ 1563246 w 5215106"/>
              <a:gd name="connsiteY1064" fmla="*/ 2921745 h 7614659"/>
              <a:gd name="connsiteX1065" fmla="*/ 1561855 w 5215106"/>
              <a:gd name="connsiteY1065" fmla="*/ 2921314 h 7614659"/>
              <a:gd name="connsiteX1066" fmla="*/ 1550968 w 5215106"/>
              <a:gd name="connsiteY1066" fmla="*/ 2947562 h 7614659"/>
              <a:gd name="connsiteX1067" fmla="*/ 1534317 w 5215106"/>
              <a:gd name="connsiteY1067" fmla="*/ 2971758 h 7614659"/>
              <a:gd name="connsiteX1068" fmla="*/ 1558537 w 5215106"/>
              <a:gd name="connsiteY1068" fmla="*/ 2911811 h 7614659"/>
              <a:gd name="connsiteX1069" fmla="*/ 1559254 w 5215106"/>
              <a:gd name="connsiteY1069" fmla="*/ 2913536 h 7614659"/>
              <a:gd name="connsiteX1070" fmla="*/ 1559488 w 5215106"/>
              <a:gd name="connsiteY1070" fmla="*/ 2912976 h 7614659"/>
              <a:gd name="connsiteX1071" fmla="*/ 1608339 w 5215106"/>
              <a:gd name="connsiteY1071" fmla="*/ 2819020 h 7614659"/>
              <a:gd name="connsiteX1072" fmla="*/ 1674728 w 5215106"/>
              <a:gd name="connsiteY1072" fmla="*/ 2705021 h 7614659"/>
              <a:gd name="connsiteX1073" fmla="*/ 1698527 w 5215106"/>
              <a:gd name="connsiteY1073" fmla="*/ 2643643 h 7614659"/>
              <a:gd name="connsiteX1074" fmla="*/ 1698647 w 5215106"/>
              <a:gd name="connsiteY1074" fmla="*/ 2641895 h 7614659"/>
              <a:gd name="connsiteX1075" fmla="*/ 1697761 w 5215106"/>
              <a:gd name="connsiteY1075" fmla="*/ 2642971 h 7614659"/>
              <a:gd name="connsiteX1076" fmla="*/ 1699051 w 5215106"/>
              <a:gd name="connsiteY1076" fmla="*/ 2586658 h 7614659"/>
              <a:gd name="connsiteX1077" fmla="*/ 1699336 w 5215106"/>
              <a:gd name="connsiteY1077" fmla="*/ 2586943 h 7614659"/>
              <a:gd name="connsiteX1078" fmla="*/ 1699371 w 5215106"/>
              <a:gd name="connsiteY1078" fmla="*/ 2586195 h 7614659"/>
              <a:gd name="connsiteX1079" fmla="*/ 1705542 w 5215106"/>
              <a:gd name="connsiteY1079" fmla="*/ 2580042 h 7614659"/>
              <a:gd name="connsiteX1080" fmla="*/ 1711802 w 5215106"/>
              <a:gd name="connsiteY1080" fmla="*/ 2562510 h 7614659"/>
              <a:gd name="connsiteX1081" fmla="*/ 1724200 w 5215106"/>
              <a:gd name="connsiteY1081" fmla="*/ 2546689 h 7614659"/>
              <a:gd name="connsiteX1082" fmla="*/ 1724497 w 5215106"/>
              <a:gd name="connsiteY1082" fmla="*/ 2546689 h 7614659"/>
              <a:gd name="connsiteX1083" fmla="*/ 1723440 w 5215106"/>
              <a:gd name="connsiteY1083" fmla="*/ 2543483 h 7614659"/>
              <a:gd name="connsiteX1084" fmla="*/ 1722700 w 5215106"/>
              <a:gd name="connsiteY1084" fmla="*/ 2538558 h 7614659"/>
              <a:gd name="connsiteX1085" fmla="*/ 1722594 w 5215106"/>
              <a:gd name="connsiteY1085" fmla="*/ 2542562 h 7614659"/>
              <a:gd name="connsiteX1086" fmla="*/ 1701464 w 5215106"/>
              <a:gd name="connsiteY1086" fmla="*/ 2550143 h 7614659"/>
              <a:gd name="connsiteX1087" fmla="*/ 1670394 w 5215106"/>
              <a:gd name="connsiteY1087" fmla="*/ 2609513 h 7614659"/>
              <a:gd name="connsiteX1088" fmla="*/ 1633107 w 5215106"/>
              <a:gd name="connsiteY1088" fmla="*/ 2657507 h 7614659"/>
              <a:gd name="connsiteX1089" fmla="*/ 1632591 w 5215106"/>
              <a:gd name="connsiteY1089" fmla="*/ 2657507 h 7614659"/>
              <a:gd name="connsiteX1090" fmla="*/ 1632445 w 5215106"/>
              <a:gd name="connsiteY1090" fmla="*/ 2675477 h 7614659"/>
              <a:gd name="connsiteX1091" fmla="*/ 1620215 w 5215106"/>
              <a:gd name="connsiteY1091" fmla="*/ 2692672 h 7614659"/>
              <a:gd name="connsiteX1092" fmla="*/ 1615261 w 5215106"/>
              <a:gd name="connsiteY1092" fmla="*/ 2727693 h 7614659"/>
              <a:gd name="connsiteX1093" fmla="*/ 1672232 w 5215106"/>
              <a:gd name="connsiteY1093" fmla="*/ 2633891 h 7614659"/>
              <a:gd name="connsiteX1094" fmla="*/ 1649939 w 5215106"/>
              <a:gd name="connsiteY1094" fmla="*/ 2728943 h 7614659"/>
              <a:gd name="connsiteX1095" fmla="*/ 1648700 w 5215106"/>
              <a:gd name="connsiteY1095" fmla="*/ 2733946 h 7614659"/>
              <a:gd name="connsiteX1096" fmla="*/ 1620215 w 5215106"/>
              <a:gd name="connsiteY1096" fmla="*/ 2750206 h 7614659"/>
              <a:gd name="connsiteX1097" fmla="*/ 1599160 w 5215106"/>
              <a:gd name="connsiteY1097" fmla="*/ 2785226 h 7614659"/>
              <a:gd name="connsiteX1098" fmla="*/ 1594462 w 5215106"/>
              <a:gd name="connsiteY1098" fmla="*/ 2786413 h 7614659"/>
              <a:gd name="connsiteX1099" fmla="*/ 1593952 w 5215106"/>
              <a:gd name="connsiteY1099" fmla="*/ 2787634 h 7614659"/>
              <a:gd name="connsiteX1100" fmla="*/ 1535224 w 5215106"/>
              <a:gd name="connsiteY1100" fmla="*/ 2890166 h 7614659"/>
              <a:gd name="connsiteX1101" fmla="*/ 1462749 w 5215106"/>
              <a:gd name="connsiteY1101" fmla="*/ 3021453 h 7614659"/>
              <a:gd name="connsiteX1102" fmla="*/ 1407769 w 5215106"/>
              <a:gd name="connsiteY1102" fmla="*/ 3051462 h 7614659"/>
              <a:gd name="connsiteX1103" fmla="*/ 1434010 w 5215106"/>
              <a:gd name="connsiteY1103" fmla="*/ 3036459 h 7614659"/>
              <a:gd name="connsiteX1104" fmla="*/ 1435260 w 5215106"/>
              <a:gd name="connsiteY1104" fmla="*/ 3035208 h 7614659"/>
              <a:gd name="connsiteX1105" fmla="*/ 1452753 w 5215106"/>
              <a:gd name="connsiteY1105" fmla="*/ 2991444 h 7614659"/>
              <a:gd name="connsiteX1106" fmla="*/ 1466498 w 5215106"/>
              <a:gd name="connsiteY1106" fmla="*/ 2946431 h 7614659"/>
              <a:gd name="connsiteX1107" fmla="*/ 1486491 w 5215106"/>
              <a:gd name="connsiteY1107" fmla="*/ 2905170 h 7614659"/>
              <a:gd name="connsiteX1108" fmla="*/ 1525226 w 5215106"/>
              <a:gd name="connsiteY1108" fmla="*/ 2858905 h 7614659"/>
              <a:gd name="connsiteX1109" fmla="*/ 1552717 w 5215106"/>
              <a:gd name="connsiteY1109" fmla="*/ 2810141 h 7614659"/>
              <a:gd name="connsiteX1110" fmla="*/ 1568961 w 5215106"/>
              <a:gd name="connsiteY1110" fmla="*/ 2772631 h 7614659"/>
              <a:gd name="connsiteX1111" fmla="*/ 1572377 w 5215106"/>
              <a:gd name="connsiteY1111" fmla="*/ 2772403 h 7614659"/>
              <a:gd name="connsiteX1112" fmla="*/ 1569436 w 5215106"/>
              <a:gd name="connsiteY1112" fmla="*/ 2771801 h 7614659"/>
              <a:gd name="connsiteX1113" fmla="*/ 1569778 w 5215106"/>
              <a:gd name="connsiteY1113" fmla="*/ 2771418 h 7614659"/>
              <a:gd name="connsiteX1114" fmla="*/ 1569436 w 5215106"/>
              <a:gd name="connsiteY1114" fmla="*/ 2771469 h 7614659"/>
              <a:gd name="connsiteX1115" fmla="*/ 1628884 w 5215106"/>
              <a:gd name="connsiteY1115" fmla="*/ 2656401 h 7614659"/>
              <a:gd name="connsiteX1116" fmla="*/ 1629859 w 5215106"/>
              <a:gd name="connsiteY1116" fmla="*/ 2656401 h 7614659"/>
              <a:gd name="connsiteX1117" fmla="*/ 1650974 w 5215106"/>
              <a:gd name="connsiteY1117" fmla="*/ 2607934 h 7614659"/>
              <a:gd name="connsiteX1118" fmla="*/ 1682822 w 5215106"/>
              <a:gd name="connsiteY1118" fmla="*/ 2564037 h 7614659"/>
              <a:gd name="connsiteX1119" fmla="*/ 1723836 w 5215106"/>
              <a:gd name="connsiteY1119" fmla="*/ 2495836 h 7614659"/>
              <a:gd name="connsiteX1120" fmla="*/ 1723678 w 5215106"/>
              <a:gd name="connsiteY1120" fmla="*/ 2501745 h 7614659"/>
              <a:gd name="connsiteX1121" fmla="*/ 1724682 w 5215106"/>
              <a:gd name="connsiteY1121" fmla="*/ 2496996 h 7614659"/>
              <a:gd name="connsiteX1122" fmla="*/ 1759429 w 5215106"/>
              <a:gd name="connsiteY1122" fmla="*/ 2437949 h 7614659"/>
              <a:gd name="connsiteX1123" fmla="*/ 1779092 w 5215106"/>
              <a:gd name="connsiteY1123" fmla="*/ 2410572 h 7614659"/>
              <a:gd name="connsiteX1124" fmla="*/ 1778735 w 5215106"/>
              <a:gd name="connsiteY1124" fmla="*/ 2410093 h 7614659"/>
              <a:gd name="connsiteX1125" fmla="*/ 1788745 w 5215106"/>
              <a:gd name="connsiteY1125" fmla="*/ 2401392 h 7614659"/>
              <a:gd name="connsiteX1126" fmla="*/ 1789224 w 5215106"/>
              <a:gd name="connsiteY1126" fmla="*/ 2401720 h 7614659"/>
              <a:gd name="connsiteX1127" fmla="*/ 1789212 w 5215106"/>
              <a:gd name="connsiteY1127" fmla="*/ 2401505 h 7614659"/>
              <a:gd name="connsiteX1128" fmla="*/ 1789212 w 5215106"/>
              <a:gd name="connsiteY1128" fmla="*/ 2391452 h 7614659"/>
              <a:gd name="connsiteX1129" fmla="*/ 1790061 w 5215106"/>
              <a:gd name="connsiteY1129" fmla="*/ 2391696 h 7614659"/>
              <a:gd name="connsiteX1130" fmla="*/ 1826292 w 5215106"/>
              <a:gd name="connsiteY1130" fmla="*/ 2326100 h 7614659"/>
              <a:gd name="connsiteX1131" fmla="*/ 1855102 w 5215106"/>
              <a:gd name="connsiteY1131" fmla="*/ 2256576 h 7614659"/>
              <a:gd name="connsiteX1132" fmla="*/ 1866863 w 5215106"/>
              <a:gd name="connsiteY1132" fmla="*/ 2238401 h 7614659"/>
              <a:gd name="connsiteX1133" fmla="*/ 1854192 w 5215106"/>
              <a:gd name="connsiteY1133" fmla="*/ 2256073 h 7614659"/>
              <a:gd name="connsiteX1134" fmla="*/ 1849950 w 5215106"/>
              <a:gd name="connsiteY1134" fmla="*/ 2251830 h 7614659"/>
              <a:gd name="connsiteX1135" fmla="*/ 1813766 w 5215106"/>
              <a:gd name="connsiteY1135" fmla="*/ 2318740 h 7614659"/>
              <a:gd name="connsiteX1136" fmla="*/ 1773683 w 5215106"/>
              <a:gd name="connsiteY1136" fmla="*/ 2383097 h 7614659"/>
              <a:gd name="connsiteX1137" fmla="*/ 1679737 w 5215106"/>
              <a:gd name="connsiteY1137" fmla="*/ 2523377 h 7614659"/>
              <a:gd name="connsiteX1138" fmla="*/ 1618360 w 5215106"/>
              <a:gd name="connsiteY1138" fmla="*/ 2627355 h 7614659"/>
              <a:gd name="connsiteX1139" fmla="*/ 1539447 w 5215106"/>
              <a:gd name="connsiteY1139" fmla="*/ 2762646 h 7614659"/>
              <a:gd name="connsiteX1140" fmla="*/ 1499363 w 5215106"/>
              <a:gd name="connsiteY1140" fmla="*/ 2839064 h 7614659"/>
              <a:gd name="connsiteX1141" fmla="*/ 1449259 w 5215106"/>
              <a:gd name="connsiteY1141" fmla="*/ 2912976 h 7614659"/>
              <a:gd name="connsiteX1142" fmla="*/ 1450310 w 5215106"/>
              <a:gd name="connsiteY1142" fmla="*/ 2916126 h 7614659"/>
              <a:gd name="connsiteX1143" fmla="*/ 1457883 w 5215106"/>
              <a:gd name="connsiteY1143" fmla="*/ 2912468 h 7614659"/>
              <a:gd name="connsiteX1144" fmla="*/ 1454998 w 5215106"/>
              <a:gd name="connsiteY1144" fmla="*/ 2929498 h 7614659"/>
              <a:gd name="connsiteX1145" fmla="*/ 1440655 w 5215106"/>
              <a:gd name="connsiteY1145" fmla="*/ 2936290 h 7614659"/>
              <a:gd name="connsiteX1146" fmla="*/ 1439238 w 5215106"/>
              <a:gd name="connsiteY1146" fmla="*/ 2938031 h 7614659"/>
              <a:gd name="connsiteX1147" fmla="*/ 1404166 w 5215106"/>
              <a:gd name="connsiteY1147" fmla="*/ 3010688 h 7614659"/>
              <a:gd name="connsiteX1148" fmla="*/ 1365335 w 5215106"/>
              <a:gd name="connsiteY1148" fmla="*/ 3070820 h 7614659"/>
              <a:gd name="connsiteX1149" fmla="*/ 1298948 w 5215106"/>
              <a:gd name="connsiteY1149" fmla="*/ 3192325 h 7614659"/>
              <a:gd name="connsiteX1150" fmla="*/ 1270921 w 5215106"/>
              <a:gd name="connsiteY1150" fmla="*/ 3239458 h 7614659"/>
              <a:gd name="connsiteX1151" fmla="*/ 1248092 w 5215106"/>
              <a:gd name="connsiteY1151" fmla="*/ 3286500 h 7614659"/>
              <a:gd name="connsiteX1152" fmla="*/ 1264268 w 5215106"/>
              <a:gd name="connsiteY1152" fmla="*/ 3292299 h 7614659"/>
              <a:gd name="connsiteX1153" fmla="*/ 1259985 w 5215106"/>
              <a:gd name="connsiteY1153" fmla="*/ 3299672 h 7614659"/>
              <a:gd name="connsiteX1154" fmla="*/ 1265127 w 5215106"/>
              <a:gd name="connsiteY1154" fmla="*/ 3293799 h 7614659"/>
              <a:gd name="connsiteX1155" fmla="*/ 1278905 w 5215106"/>
              <a:gd name="connsiteY1155" fmla="*/ 3267487 h 7614659"/>
              <a:gd name="connsiteX1156" fmla="*/ 1279195 w 5215106"/>
              <a:gd name="connsiteY1156" fmla="*/ 3267375 h 7614659"/>
              <a:gd name="connsiteX1157" fmla="*/ 1278800 w 5215106"/>
              <a:gd name="connsiteY1157" fmla="*/ 3266627 h 7614659"/>
              <a:gd name="connsiteX1158" fmla="*/ 1288203 w 5215106"/>
              <a:gd name="connsiteY1158" fmla="*/ 3253306 h 7614659"/>
              <a:gd name="connsiteX1159" fmla="*/ 1288857 w 5215106"/>
              <a:gd name="connsiteY1159" fmla="*/ 3254619 h 7614659"/>
              <a:gd name="connsiteX1160" fmla="*/ 1288927 w 5215106"/>
              <a:gd name="connsiteY1160" fmla="*/ 3253708 h 7614659"/>
              <a:gd name="connsiteX1161" fmla="*/ 1320241 w 5215106"/>
              <a:gd name="connsiteY1161" fmla="*/ 3211115 h 7614659"/>
              <a:gd name="connsiteX1162" fmla="*/ 1380366 w 5215106"/>
              <a:gd name="connsiteY1162" fmla="*/ 3129696 h 7614659"/>
              <a:gd name="connsiteX1163" fmla="*/ 1384124 w 5215106"/>
              <a:gd name="connsiteY1163" fmla="*/ 3115916 h 7614659"/>
              <a:gd name="connsiteX1164" fmla="*/ 1429218 w 5215106"/>
              <a:gd name="connsiteY1164" fmla="*/ 3063304 h 7614659"/>
              <a:gd name="connsiteX1165" fmla="*/ 1419197 w 5215106"/>
              <a:gd name="connsiteY1165" fmla="*/ 3088357 h 7614659"/>
              <a:gd name="connsiteX1166" fmla="*/ 1419018 w 5215106"/>
              <a:gd name="connsiteY1166" fmla="*/ 3089109 h 7614659"/>
              <a:gd name="connsiteX1167" fmla="*/ 1426392 w 5215106"/>
              <a:gd name="connsiteY1167" fmla="*/ 3100432 h 7614659"/>
              <a:gd name="connsiteX1168" fmla="*/ 1423070 w 5215106"/>
              <a:gd name="connsiteY1168" fmla="*/ 3117063 h 7614659"/>
              <a:gd name="connsiteX1169" fmla="*/ 1413707 w 5215106"/>
              <a:gd name="connsiteY1169" fmla="*/ 3132850 h 7614659"/>
              <a:gd name="connsiteX1170" fmla="*/ 1413685 w 5215106"/>
              <a:gd name="connsiteY1170" fmla="*/ 3133156 h 7614659"/>
              <a:gd name="connsiteX1171" fmla="*/ 1412575 w 5215106"/>
              <a:gd name="connsiteY1171" fmla="*/ 3134360 h 7614659"/>
              <a:gd name="connsiteX1172" fmla="*/ 1402604 w 5215106"/>
              <a:gd name="connsiteY1172" fmla="*/ 3157565 h 7614659"/>
              <a:gd name="connsiteX1173" fmla="*/ 1388242 w 5215106"/>
              <a:gd name="connsiteY1173" fmla="*/ 3181332 h 7614659"/>
              <a:gd name="connsiteX1174" fmla="*/ 1383247 w 5215106"/>
              <a:gd name="connsiteY1174" fmla="*/ 3196244 h 7614659"/>
              <a:gd name="connsiteX1175" fmla="*/ 1376691 w 5215106"/>
              <a:gd name="connsiteY1175" fmla="*/ 3219702 h 7614659"/>
              <a:gd name="connsiteX1176" fmla="*/ 1354681 w 5215106"/>
              <a:gd name="connsiteY1176" fmla="*/ 3212838 h 7614659"/>
              <a:gd name="connsiteX1177" fmla="*/ 1354061 w 5215106"/>
              <a:gd name="connsiteY1177" fmla="*/ 3213619 h 7614659"/>
              <a:gd name="connsiteX1178" fmla="*/ 1308968 w 5215106"/>
              <a:gd name="connsiteY1178" fmla="*/ 3286279 h 7614659"/>
              <a:gd name="connsiteX1179" fmla="*/ 1312725 w 5215106"/>
              <a:gd name="connsiteY1179" fmla="*/ 3311337 h 7614659"/>
              <a:gd name="connsiteX1180" fmla="*/ 1290179 w 5215106"/>
              <a:gd name="connsiteY1180" fmla="*/ 3358940 h 7614659"/>
              <a:gd name="connsiteX1181" fmla="*/ 1277653 w 5215106"/>
              <a:gd name="connsiteY1181" fmla="*/ 3382741 h 7614659"/>
              <a:gd name="connsiteX1182" fmla="*/ 1290179 w 5215106"/>
              <a:gd name="connsiteY1182" fmla="*/ 3402784 h 7614659"/>
              <a:gd name="connsiteX1183" fmla="*/ 1263875 w 5215106"/>
              <a:gd name="connsiteY1183" fmla="*/ 3452890 h 7614659"/>
              <a:gd name="connsiteX1184" fmla="*/ 1247591 w 5215106"/>
              <a:gd name="connsiteY1184" fmla="*/ 3456648 h 7614659"/>
              <a:gd name="connsiteX1185" fmla="*/ 1221286 w 5215106"/>
              <a:gd name="connsiteY1185" fmla="*/ 3477947 h 7614659"/>
              <a:gd name="connsiteX1186" fmla="*/ 1197486 w 5215106"/>
              <a:gd name="connsiteY1186" fmla="*/ 3531812 h 7614659"/>
              <a:gd name="connsiteX1187" fmla="*/ 1177508 w 5215106"/>
              <a:gd name="connsiteY1187" fmla="*/ 3583008 h 7614659"/>
              <a:gd name="connsiteX1188" fmla="*/ 1185161 w 5215106"/>
              <a:gd name="connsiteY1188" fmla="*/ 3584309 h 7614659"/>
              <a:gd name="connsiteX1189" fmla="*/ 1193426 w 5215106"/>
              <a:gd name="connsiteY1189" fmla="*/ 3582902 h 7614659"/>
              <a:gd name="connsiteX1190" fmla="*/ 1160366 w 5215106"/>
              <a:gd name="connsiteY1190" fmla="*/ 3636610 h 7614659"/>
              <a:gd name="connsiteX1191" fmla="*/ 1166625 w 5215106"/>
              <a:gd name="connsiteY1191" fmla="*/ 3619043 h 7614659"/>
              <a:gd name="connsiteX1192" fmla="*/ 1162166 w 5215106"/>
              <a:gd name="connsiteY1192" fmla="*/ 3613534 h 7614659"/>
              <a:gd name="connsiteX1193" fmla="*/ 1141590 w 5215106"/>
              <a:gd name="connsiteY1193" fmla="*/ 3638443 h 7614659"/>
              <a:gd name="connsiteX1194" fmla="*/ 1131098 w 5215106"/>
              <a:gd name="connsiteY1194" fmla="*/ 3668342 h 7614659"/>
              <a:gd name="connsiteX1195" fmla="*/ 1086005 w 5215106"/>
              <a:gd name="connsiteY1195" fmla="*/ 3754754 h 7614659"/>
              <a:gd name="connsiteX1196" fmla="*/ 1039659 w 5215106"/>
              <a:gd name="connsiteY1196" fmla="*/ 3857466 h 7614659"/>
              <a:gd name="connsiteX1197" fmla="*/ 1017112 w 5215106"/>
              <a:gd name="connsiteY1197" fmla="*/ 3898804 h 7614659"/>
              <a:gd name="connsiteX1198" fmla="*/ 1003333 w 5215106"/>
              <a:gd name="connsiteY1198" fmla="*/ 3940142 h 7614659"/>
              <a:gd name="connsiteX1199" fmla="*/ 955735 w 5215106"/>
              <a:gd name="connsiteY1199" fmla="*/ 4047872 h 7614659"/>
              <a:gd name="connsiteX1200" fmla="*/ 916904 w 5215106"/>
              <a:gd name="connsiteY1200" fmla="*/ 4130548 h 7614659"/>
              <a:gd name="connsiteX1201" fmla="*/ 827969 w 5215106"/>
              <a:gd name="connsiteY1201" fmla="*/ 4340996 h 7614659"/>
              <a:gd name="connsiteX1202" fmla="*/ 819201 w 5215106"/>
              <a:gd name="connsiteY1202" fmla="*/ 4343502 h 7614659"/>
              <a:gd name="connsiteX1203" fmla="*/ 843000 w 5215106"/>
              <a:gd name="connsiteY1203" fmla="*/ 4250804 h 7614659"/>
              <a:gd name="connsiteX1204" fmla="*/ 843458 w 5215106"/>
              <a:gd name="connsiteY1204" fmla="*/ 4247744 h 7614659"/>
              <a:gd name="connsiteX1205" fmla="*/ 842139 w 5215106"/>
              <a:gd name="connsiteY1205" fmla="*/ 4250544 h 7614659"/>
              <a:gd name="connsiteX1206" fmla="*/ 836434 w 5215106"/>
              <a:gd name="connsiteY1206" fmla="*/ 4245114 h 7614659"/>
              <a:gd name="connsiteX1207" fmla="*/ 808083 w 5215106"/>
              <a:gd name="connsiteY1207" fmla="*/ 4298875 h 7614659"/>
              <a:gd name="connsiteX1208" fmla="*/ 784438 w 5215106"/>
              <a:gd name="connsiteY1208" fmla="*/ 4355290 h 7614659"/>
              <a:gd name="connsiteX1209" fmla="*/ 792018 w 5215106"/>
              <a:gd name="connsiteY1209" fmla="*/ 4350827 h 7614659"/>
              <a:gd name="connsiteX1210" fmla="*/ 797992 w 5215106"/>
              <a:gd name="connsiteY1210" fmla="*/ 4355453 h 7614659"/>
              <a:gd name="connsiteX1211" fmla="*/ 792962 w 5215106"/>
              <a:gd name="connsiteY1211" fmla="*/ 4377663 h 7614659"/>
              <a:gd name="connsiteX1212" fmla="*/ 779167 w 5215106"/>
              <a:gd name="connsiteY1212" fmla="*/ 4399351 h 7614659"/>
              <a:gd name="connsiteX1213" fmla="*/ 768391 w 5215106"/>
              <a:gd name="connsiteY1213" fmla="*/ 4395162 h 7614659"/>
              <a:gd name="connsiteX1214" fmla="*/ 767844 w 5215106"/>
              <a:gd name="connsiteY1214" fmla="*/ 4396114 h 7614659"/>
              <a:gd name="connsiteX1215" fmla="*/ 710225 w 5215106"/>
              <a:gd name="connsiteY1215" fmla="*/ 4471274 h 7614659"/>
              <a:gd name="connsiteX1216" fmla="*/ 702710 w 5215106"/>
              <a:gd name="connsiteY1216" fmla="*/ 4483800 h 7614659"/>
              <a:gd name="connsiteX1217" fmla="*/ 662626 w 5215106"/>
              <a:gd name="connsiteY1217" fmla="*/ 4490064 h 7614659"/>
              <a:gd name="connsiteX1218" fmla="*/ 668889 w 5215106"/>
              <a:gd name="connsiteY1218" fmla="*/ 4466264 h 7614659"/>
              <a:gd name="connsiteX1219" fmla="*/ 668889 w 5215106"/>
              <a:gd name="connsiteY1219" fmla="*/ 4454989 h 7614659"/>
              <a:gd name="connsiteX1220" fmla="*/ 650100 w 5215106"/>
              <a:gd name="connsiteY1220" fmla="*/ 4402377 h 7614659"/>
              <a:gd name="connsiteX1221" fmla="*/ 667636 w 5215106"/>
              <a:gd name="connsiteY1221" fmla="*/ 4348512 h 7614659"/>
              <a:gd name="connsiteX1222" fmla="*/ 692688 w 5215106"/>
              <a:gd name="connsiteY1222" fmla="*/ 4324711 h 7614659"/>
              <a:gd name="connsiteX1223" fmla="*/ 717740 w 5215106"/>
              <a:gd name="connsiteY1223" fmla="*/ 4285879 h 7614659"/>
              <a:gd name="connsiteX1224" fmla="*/ 726509 w 5215106"/>
              <a:gd name="connsiteY1224" fmla="*/ 4274605 h 7614659"/>
              <a:gd name="connsiteX1225" fmla="*/ 722985 w 5215106"/>
              <a:gd name="connsiteY1225" fmla="*/ 4293278 h 7614659"/>
              <a:gd name="connsiteX1226" fmla="*/ 723903 w 5215106"/>
              <a:gd name="connsiteY1226" fmla="*/ 4299027 h 7614659"/>
              <a:gd name="connsiteX1227" fmla="*/ 726591 w 5215106"/>
              <a:gd name="connsiteY1227" fmla="*/ 4299027 h 7614659"/>
              <a:gd name="connsiteX1228" fmla="*/ 724670 w 5215106"/>
              <a:gd name="connsiteY1228" fmla="*/ 4307934 h 7614659"/>
              <a:gd name="connsiteX1229" fmla="*/ 727762 w 5215106"/>
              <a:gd name="connsiteY1229" fmla="*/ 4299658 h 7614659"/>
              <a:gd name="connsiteX1230" fmla="*/ 732771 w 5215106"/>
              <a:gd name="connsiteY1230" fmla="*/ 4242035 h 7614659"/>
              <a:gd name="connsiteX1231" fmla="*/ 734024 w 5215106"/>
              <a:gd name="connsiteY1231" fmla="*/ 4233267 h 7614659"/>
              <a:gd name="connsiteX1232" fmla="*/ 764086 w 5215106"/>
              <a:gd name="connsiteY1232" fmla="*/ 4198192 h 7614659"/>
              <a:gd name="connsiteX1233" fmla="*/ 848011 w 5215106"/>
              <a:gd name="connsiteY1233" fmla="*/ 4007786 h 7614659"/>
              <a:gd name="connsiteX1234" fmla="*/ 856779 w 5215106"/>
              <a:gd name="connsiteY1234" fmla="*/ 3991501 h 7614659"/>
              <a:gd name="connsiteX1235" fmla="*/ 874315 w 5215106"/>
              <a:gd name="connsiteY1235" fmla="*/ 3945152 h 7614659"/>
              <a:gd name="connsiteX1236" fmla="*/ 876038 w 5215106"/>
              <a:gd name="connsiteY1236" fmla="*/ 3930590 h 7614659"/>
              <a:gd name="connsiteX1237" fmla="*/ 884150 w 5215106"/>
              <a:gd name="connsiteY1237" fmla="*/ 3915437 h 7614659"/>
              <a:gd name="connsiteX1238" fmla="*/ 882808 w 5215106"/>
              <a:gd name="connsiteY1238" fmla="*/ 3914684 h 7614659"/>
              <a:gd name="connsiteX1239" fmla="*/ 890528 w 5215106"/>
              <a:gd name="connsiteY1239" fmla="*/ 3898398 h 7614659"/>
              <a:gd name="connsiteX1240" fmla="*/ 891112 w 5215106"/>
              <a:gd name="connsiteY1240" fmla="*/ 3900407 h 7614659"/>
              <a:gd name="connsiteX1241" fmla="*/ 891852 w 5215106"/>
              <a:gd name="connsiteY1241" fmla="*/ 3898804 h 7614659"/>
              <a:gd name="connsiteX1242" fmla="*/ 948218 w 5215106"/>
              <a:gd name="connsiteY1242" fmla="*/ 3758514 h 7614659"/>
              <a:gd name="connsiteX1243" fmla="*/ 952506 w 5215106"/>
              <a:gd name="connsiteY1243" fmla="*/ 3748401 h 7614659"/>
              <a:gd name="connsiteX1244" fmla="*/ 947334 w 5215106"/>
              <a:gd name="connsiteY1244" fmla="*/ 3758289 h 7614659"/>
              <a:gd name="connsiteX1245" fmla="*/ 949674 w 5215106"/>
              <a:gd name="connsiteY1245" fmla="*/ 3738160 h 7614659"/>
              <a:gd name="connsiteX1246" fmla="*/ 941002 w 5215106"/>
              <a:gd name="connsiteY1246" fmla="*/ 3733206 h 7614659"/>
              <a:gd name="connsiteX1247" fmla="*/ 940811 w 5215106"/>
              <a:gd name="connsiteY1247" fmla="*/ 3733423 h 7614659"/>
              <a:gd name="connsiteX1248" fmla="*/ 931852 w 5215106"/>
              <a:gd name="connsiteY1248" fmla="*/ 3729649 h 7614659"/>
              <a:gd name="connsiteX1249" fmla="*/ 932137 w 5215106"/>
              <a:gd name="connsiteY1249" fmla="*/ 3728733 h 7614659"/>
              <a:gd name="connsiteX1250" fmla="*/ 927827 w 5215106"/>
              <a:gd name="connsiteY1250" fmla="*/ 3723364 h 7614659"/>
              <a:gd name="connsiteX1251" fmla="*/ 927436 w 5215106"/>
              <a:gd name="connsiteY1251" fmla="*/ 3723785 h 7614659"/>
              <a:gd name="connsiteX1252" fmla="*/ 927386 w 5215106"/>
              <a:gd name="connsiteY1252" fmla="*/ 3724097 h 7614659"/>
              <a:gd name="connsiteX1253" fmla="*/ 927386 w 5215106"/>
              <a:gd name="connsiteY1253" fmla="*/ 3723833 h 7614659"/>
              <a:gd name="connsiteX1254" fmla="*/ 926304 w 5215106"/>
              <a:gd name="connsiteY1254" fmla="*/ 3724980 h 7614659"/>
              <a:gd name="connsiteX1255" fmla="*/ 927386 w 5215106"/>
              <a:gd name="connsiteY1255" fmla="*/ 3723011 h 7614659"/>
              <a:gd name="connsiteX1256" fmla="*/ 927386 w 5215106"/>
              <a:gd name="connsiteY1256" fmla="*/ 3722821 h 7614659"/>
              <a:gd name="connsiteX1257" fmla="*/ 927450 w 5215106"/>
              <a:gd name="connsiteY1257" fmla="*/ 3722896 h 7614659"/>
              <a:gd name="connsiteX1258" fmla="*/ 927619 w 5215106"/>
              <a:gd name="connsiteY1258" fmla="*/ 3722591 h 7614659"/>
              <a:gd name="connsiteX1259" fmla="*/ 929478 w 5215106"/>
              <a:gd name="connsiteY1259" fmla="*/ 3710475 h 7614659"/>
              <a:gd name="connsiteX1260" fmla="*/ 936394 w 5215106"/>
              <a:gd name="connsiteY1260" fmla="*/ 3699739 h 7614659"/>
              <a:gd name="connsiteX1261" fmla="*/ 936620 w 5215106"/>
              <a:gd name="connsiteY1261" fmla="*/ 3699026 h 7614659"/>
              <a:gd name="connsiteX1262" fmla="*/ 935636 w 5215106"/>
              <a:gd name="connsiteY1262" fmla="*/ 3684224 h 7614659"/>
              <a:gd name="connsiteX1263" fmla="*/ 946384 w 5215106"/>
              <a:gd name="connsiteY1263" fmla="*/ 3672924 h 7614659"/>
              <a:gd name="connsiteX1264" fmla="*/ 949714 w 5215106"/>
              <a:gd name="connsiteY1264" fmla="*/ 3680972 h 7614659"/>
              <a:gd name="connsiteX1265" fmla="*/ 947797 w 5215106"/>
              <a:gd name="connsiteY1265" fmla="*/ 3688248 h 7614659"/>
              <a:gd name="connsiteX1266" fmla="*/ 947973 w 5215106"/>
              <a:gd name="connsiteY1266" fmla="*/ 3688200 h 7614659"/>
              <a:gd name="connsiteX1267" fmla="*/ 951757 w 5215106"/>
              <a:gd name="connsiteY1267" fmla="*/ 3691974 h 7614659"/>
              <a:gd name="connsiteX1268" fmla="*/ 963048 w 5215106"/>
              <a:gd name="connsiteY1268" fmla="*/ 3672597 h 7614659"/>
              <a:gd name="connsiteX1269" fmla="*/ 977925 w 5215106"/>
              <a:gd name="connsiteY1269" fmla="*/ 3652954 h 7614659"/>
              <a:gd name="connsiteX1270" fmla="*/ 977985 w 5215106"/>
              <a:gd name="connsiteY1270" fmla="*/ 3652963 h 7614659"/>
              <a:gd name="connsiteX1271" fmla="*/ 978050 w 5215106"/>
              <a:gd name="connsiteY1271" fmla="*/ 3652800 h 7614659"/>
              <a:gd name="connsiteX1272" fmla="*/ 997247 w 5215106"/>
              <a:gd name="connsiteY1272" fmla="*/ 3662851 h 7614659"/>
              <a:gd name="connsiteX1273" fmla="*/ 996854 w 5215106"/>
              <a:gd name="connsiteY1273" fmla="*/ 3663598 h 7614659"/>
              <a:gd name="connsiteX1274" fmla="*/ 997070 w 5215106"/>
              <a:gd name="connsiteY1274" fmla="*/ 3663334 h 7614659"/>
              <a:gd name="connsiteX1275" fmla="*/ 1033395 w 5215106"/>
              <a:gd name="connsiteY1275" fmla="*/ 3599452 h 7614659"/>
              <a:gd name="connsiteX1276" fmla="*/ 1033957 w 5215106"/>
              <a:gd name="connsiteY1276" fmla="*/ 3599210 h 7614659"/>
              <a:gd name="connsiteX1277" fmla="*/ 1033575 w 5215106"/>
              <a:gd name="connsiteY1277" fmla="*/ 3598815 h 7614659"/>
              <a:gd name="connsiteX1278" fmla="*/ 1038419 w 5215106"/>
              <a:gd name="connsiteY1278" fmla="*/ 3583559 h 7614659"/>
              <a:gd name="connsiteX1279" fmla="*/ 1038803 w 5215106"/>
              <a:gd name="connsiteY1279" fmla="*/ 3582853 h 7614659"/>
              <a:gd name="connsiteX1280" fmla="*/ 1037373 w 5215106"/>
              <a:gd name="connsiteY1280" fmla="*/ 3583922 h 7614659"/>
              <a:gd name="connsiteX1281" fmla="*/ 1032636 w 5215106"/>
              <a:gd name="connsiteY1281" fmla="*/ 3559167 h 7614659"/>
              <a:gd name="connsiteX1282" fmla="*/ 1053474 w 5215106"/>
              <a:gd name="connsiteY1282" fmla="*/ 3549405 h 7614659"/>
              <a:gd name="connsiteX1283" fmla="*/ 1053336 w 5215106"/>
              <a:gd name="connsiteY1283" fmla="*/ 3552331 h 7614659"/>
              <a:gd name="connsiteX1284" fmla="*/ 1054690 w 5215106"/>
              <a:gd name="connsiteY1284" fmla="*/ 3549345 h 7614659"/>
              <a:gd name="connsiteX1285" fmla="*/ 1107299 w 5215106"/>
              <a:gd name="connsiteY1285" fmla="*/ 3432846 h 7614659"/>
              <a:gd name="connsiteX1286" fmla="*/ 1142373 w 5215106"/>
              <a:gd name="connsiteY1286" fmla="*/ 3367708 h 7614659"/>
              <a:gd name="connsiteX1287" fmla="*/ 1144923 w 5215106"/>
              <a:gd name="connsiteY1287" fmla="*/ 3366752 h 7614659"/>
              <a:gd name="connsiteX1288" fmla="*/ 1142564 w 5215106"/>
              <a:gd name="connsiteY1288" fmla="*/ 3366616 h 7614659"/>
              <a:gd name="connsiteX1289" fmla="*/ 1156674 w 5215106"/>
              <a:gd name="connsiteY1289" fmla="*/ 3339892 h 7614659"/>
              <a:gd name="connsiteX1290" fmla="*/ 1177045 w 5215106"/>
              <a:gd name="connsiteY1290" fmla="*/ 3317179 h 7614659"/>
              <a:gd name="connsiteX1291" fmla="*/ 1176516 w 5215106"/>
              <a:gd name="connsiteY1291" fmla="*/ 3316783 h 7614659"/>
              <a:gd name="connsiteX1292" fmla="*/ 1182793 w 5215106"/>
              <a:gd name="connsiteY1292" fmla="*/ 3298035 h 7614659"/>
              <a:gd name="connsiteX1293" fmla="*/ 1183059 w 5215106"/>
              <a:gd name="connsiteY1293" fmla="*/ 3297218 h 7614659"/>
              <a:gd name="connsiteX1294" fmla="*/ 1182526 w 5215106"/>
              <a:gd name="connsiteY1294" fmla="*/ 3298002 h 7614659"/>
              <a:gd name="connsiteX1295" fmla="*/ 1163150 w 5215106"/>
              <a:gd name="connsiteY1295" fmla="*/ 3301815 h 7614659"/>
              <a:gd name="connsiteX1296" fmla="*/ 1152251 w 5215106"/>
              <a:gd name="connsiteY1296" fmla="*/ 3308173 h 7614659"/>
              <a:gd name="connsiteX1297" fmla="*/ 1153463 w 5215106"/>
              <a:gd name="connsiteY1297" fmla="*/ 3292916 h 7614659"/>
              <a:gd name="connsiteX1298" fmla="*/ 1166783 w 5215106"/>
              <a:gd name="connsiteY1298" fmla="*/ 3282742 h 7614659"/>
              <a:gd name="connsiteX1299" fmla="*/ 1178893 w 5215106"/>
              <a:gd name="connsiteY1299" fmla="*/ 3264939 h 7614659"/>
              <a:gd name="connsiteX1300" fmla="*/ 1178893 w 5215106"/>
              <a:gd name="connsiteY1300" fmla="*/ 3281470 h 7614659"/>
              <a:gd name="connsiteX1301" fmla="*/ 1188580 w 5215106"/>
              <a:gd name="connsiteY1301" fmla="*/ 3289100 h 7614659"/>
              <a:gd name="connsiteX1302" fmla="*/ 1187805 w 5215106"/>
              <a:gd name="connsiteY1302" fmla="*/ 3290242 h 7614659"/>
              <a:gd name="connsiteX1303" fmla="*/ 1189071 w 5215106"/>
              <a:gd name="connsiteY1303" fmla="*/ 3289285 h 7614659"/>
              <a:gd name="connsiteX1304" fmla="*/ 1238035 w 5215106"/>
              <a:gd name="connsiteY1304" fmla="*/ 3198042 h 7614659"/>
              <a:gd name="connsiteX1305" fmla="*/ 1238705 w 5215106"/>
              <a:gd name="connsiteY1305" fmla="*/ 3197358 h 7614659"/>
              <a:gd name="connsiteX1306" fmla="*/ 1246999 w 5215106"/>
              <a:gd name="connsiteY1306" fmla="*/ 3181953 h 7614659"/>
              <a:gd name="connsiteX1307" fmla="*/ 1258341 w 5215106"/>
              <a:gd name="connsiteY1307" fmla="*/ 3167950 h 7614659"/>
              <a:gd name="connsiteX1308" fmla="*/ 1258341 w 5215106"/>
              <a:gd name="connsiteY1308" fmla="*/ 3169974 h 7614659"/>
              <a:gd name="connsiteX1309" fmla="*/ 1258864 w 5215106"/>
              <a:gd name="connsiteY1309" fmla="*/ 3168527 h 7614659"/>
              <a:gd name="connsiteX1310" fmla="*/ 1318989 w 5215106"/>
              <a:gd name="connsiteY1310" fmla="*/ 3054535 h 7614659"/>
              <a:gd name="connsiteX1311" fmla="*/ 1386629 w 5215106"/>
              <a:gd name="connsiteY1311" fmla="*/ 2925504 h 7614659"/>
              <a:gd name="connsiteX1312" fmla="*/ 1455522 w 5215106"/>
              <a:gd name="connsiteY1312" fmla="*/ 2800230 h 7614659"/>
              <a:gd name="connsiteX1313" fmla="*/ 1510636 w 5215106"/>
              <a:gd name="connsiteY1313" fmla="*/ 2688736 h 7614659"/>
              <a:gd name="connsiteX1314" fmla="*/ 1584540 w 5215106"/>
              <a:gd name="connsiteY1314" fmla="*/ 2550937 h 7614659"/>
              <a:gd name="connsiteX1315" fmla="*/ 1585802 w 5215106"/>
              <a:gd name="connsiteY1315" fmla="*/ 2545253 h 7614659"/>
              <a:gd name="connsiteX1316" fmla="*/ 1583467 w 5215106"/>
              <a:gd name="connsiteY1316" fmla="*/ 2550326 h 7614659"/>
              <a:gd name="connsiteX1317" fmla="*/ 1581744 w 5215106"/>
              <a:gd name="connsiteY1317" fmla="*/ 2536276 h 7614659"/>
              <a:gd name="connsiteX1318" fmla="*/ 1570539 w 5215106"/>
              <a:gd name="connsiteY1318" fmla="*/ 2528440 h 7614659"/>
              <a:gd name="connsiteX1319" fmla="*/ 1575429 w 5215106"/>
              <a:gd name="connsiteY1319" fmla="*/ 2535056 h 7614659"/>
              <a:gd name="connsiteX1320" fmla="*/ 1574004 w 5215106"/>
              <a:gd name="connsiteY1320" fmla="*/ 2543967 h 7614659"/>
              <a:gd name="connsiteX1321" fmla="*/ 1552482 w 5215106"/>
              <a:gd name="connsiteY1321" fmla="*/ 2564858 h 7614659"/>
              <a:gd name="connsiteX1322" fmla="*/ 1544886 w 5215106"/>
              <a:gd name="connsiteY1322" fmla="*/ 2548882 h 7614659"/>
              <a:gd name="connsiteX1323" fmla="*/ 1558812 w 5215106"/>
              <a:gd name="connsiteY1323" fmla="*/ 2525534 h 7614659"/>
              <a:gd name="connsiteX1324" fmla="*/ 1567368 w 5215106"/>
              <a:gd name="connsiteY1324" fmla="*/ 2525534 h 7614659"/>
              <a:gd name="connsiteX1325" fmla="*/ 1567181 w 5215106"/>
              <a:gd name="connsiteY1325" fmla="*/ 2525348 h 7614659"/>
              <a:gd name="connsiteX1326" fmla="*/ 1567043 w 5215106"/>
              <a:gd name="connsiteY1326" fmla="*/ 2524793 h 7614659"/>
              <a:gd name="connsiteX1327" fmla="*/ 1566977 w 5215106"/>
              <a:gd name="connsiteY1327" fmla="*/ 2524891 h 7614659"/>
              <a:gd name="connsiteX1328" fmla="*/ 1558002 w 5215106"/>
              <a:gd name="connsiteY1328" fmla="*/ 2524891 h 7614659"/>
              <a:gd name="connsiteX1329" fmla="*/ 1563132 w 5215106"/>
              <a:gd name="connsiteY1329" fmla="*/ 2509978 h 7614659"/>
              <a:gd name="connsiteX1330" fmla="*/ 1563808 w 5215106"/>
              <a:gd name="connsiteY1330" fmla="*/ 2509505 h 7614659"/>
              <a:gd name="connsiteX1331" fmla="*/ 1566555 w 5215106"/>
              <a:gd name="connsiteY1331" fmla="*/ 2503342 h 7614659"/>
              <a:gd name="connsiteX1332" fmla="*/ 1573445 w 5215106"/>
              <a:gd name="connsiteY1332" fmla="*/ 2499125 h 7614659"/>
              <a:gd name="connsiteX1333" fmla="*/ 1580961 w 5215106"/>
              <a:gd name="connsiteY1333" fmla="*/ 2492884 h 7614659"/>
              <a:gd name="connsiteX1334" fmla="*/ 1584720 w 5215106"/>
              <a:gd name="connsiteY1334" fmla="*/ 2504120 h 7614659"/>
              <a:gd name="connsiteX1335" fmla="*/ 1583467 w 5215106"/>
              <a:gd name="connsiteY1335" fmla="*/ 2521602 h 7614659"/>
              <a:gd name="connsiteX1336" fmla="*/ 1593488 w 5215106"/>
              <a:gd name="connsiteY1336" fmla="*/ 2505369 h 7614659"/>
              <a:gd name="connsiteX1337" fmla="*/ 1593415 w 5215106"/>
              <a:gd name="connsiteY1337" fmla="*/ 2511005 h 7614659"/>
              <a:gd name="connsiteX1338" fmla="*/ 1594561 w 5215106"/>
              <a:gd name="connsiteY1338" fmla="*/ 2505845 h 7614659"/>
              <a:gd name="connsiteX1339" fmla="*/ 1658443 w 5215106"/>
              <a:gd name="connsiteY1339" fmla="*/ 2404395 h 7614659"/>
              <a:gd name="connsiteX1340" fmla="*/ 1716063 w 5215106"/>
              <a:gd name="connsiteY1340" fmla="*/ 2329232 h 7614659"/>
              <a:gd name="connsiteX1341" fmla="*/ 1716063 w 5215106"/>
              <a:gd name="connsiteY1341" fmla="*/ 2310441 h 7614659"/>
              <a:gd name="connsiteX1342" fmla="*/ 1744873 w 5215106"/>
              <a:gd name="connsiteY1342" fmla="*/ 2291651 h 7614659"/>
              <a:gd name="connsiteX1343" fmla="*/ 1745350 w 5215106"/>
              <a:gd name="connsiteY1343" fmla="*/ 2289723 h 7614659"/>
              <a:gd name="connsiteX1344" fmla="*/ 1744875 w 5215106"/>
              <a:gd name="connsiteY1344" fmla="*/ 2290584 h 7614659"/>
              <a:gd name="connsiteX1345" fmla="*/ 1744249 w 5215106"/>
              <a:gd name="connsiteY1345" fmla="*/ 2282119 h 7614659"/>
              <a:gd name="connsiteX1346" fmla="*/ 1740217 w 5215106"/>
              <a:gd name="connsiteY1346" fmla="*/ 2276061 h 7614659"/>
              <a:gd name="connsiteX1347" fmla="*/ 1739862 w 5215106"/>
              <a:gd name="connsiteY1347" fmla="*/ 2276620 h 7614659"/>
              <a:gd name="connsiteX1348" fmla="*/ 1717629 w 5215106"/>
              <a:gd name="connsiteY1348" fmla="*/ 2278655 h 7614659"/>
              <a:gd name="connsiteX1349" fmla="*/ 1704999 w 5215106"/>
              <a:gd name="connsiteY1349" fmla="*/ 2296369 h 7614659"/>
              <a:gd name="connsiteX1350" fmla="*/ 1705450 w 5215106"/>
              <a:gd name="connsiteY1350" fmla="*/ 2304183 h 7614659"/>
              <a:gd name="connsiteX1351" fmla="*/ 1701217 w 5215106"/>
              <a:gd name="connsiteY1351" fmla="*/ 2312335 h 7614659"/>
              <a:gd name="connsiteX1352" fmla="*/ 1681149 w 5215106"/>
              <a:gd name="connsiteY1352" fmla="*/ 2339929 h 7614659"/>
              <a:gd name="connsiteX1353" fmla="*/ 1671116 w 5215106"/>
              <a:gd name="connsiteY1353" fmla="*/ 2347455 h 7614659"/>
              <a:gd name="connsiteX1354" fmla="*/ 1672370 w 5215106"/>
              <a:gd name="connsiteY1354" fmla="*/ 2337421 h 7614659"/>
              <a:gd name="connsiteX1355" fmla="*/ 1694945 w 5215106"/>
              <a:gd name="connsiteY1355" fmla="*/ 2296030 h 7614659"/>
              <a:gd name="connsiteX1356" fmla="*/ 1695001 w 5215106"/>
              <a:gd name="connsiteY1356" fmla="*/ 2296030 h 7614659"/>
              <a:gd name="connsiteX1357" fmla="*/ 1701502 w 5215106"/>
              <a:gd name="connsiteY1357" fmla="*/ 2278343 h 7614659"/>
              <a:gd name="connsiteX1358" fmla="*/ 1714811 w 5215106"/>
              <a:gd name="connsiteY1358" fmla="*/ 2262841 h 7614659"/>
              <a:gd name="connsiteX1359" fmla="*/ 1825040 w 5215106"/>
              <a:gd name="connsiteY1359" fmla="*/ 2067427 h 7614659"/>
              <a:gd name="connsiteX1360" fmla="*/ 1980362 w 5215106"/>
              <a:gd name="connsiteY1360" fmla="*/ 1821905 h 7614659"/>
              <a:gd name="connsiteX1361" fmla="*/ 2045497 w 5215106"/>
              <a:gd name="connsiteY1361" fmla="*/ 1725451 h 7614659"/>
              <a:gd name="connsiteX1362" fmla="*/ 2048621 w 5215106"/>
              <a:gd name="connsiteY1362" fmla="*/ 1722327 h 7614659"/>
              <a:gd name="connsiteX1363" fmla="*/ 2044574 w 5215106"/>
              <a:gd name="connsiteY1363" fmla="*/ 1724446 h 7614659"/>
              <a:gd name="connsiteX1364" fmla="*/ 2030302 w 5215106"/>
              <a:gd name="connsiteY1364" fmla="*/ 1718391 h 7614659"/>
              <a:gd name="connsiteX1365" fmla="*/ 2051062 w 5215106"/>
              <a:gd name="connsiteY1365" fmla="*/ 1696593 h 7614659"/>
              <a:gd name="connsiteX1366" fmla="*/ 2065334 w 5215106"/>
              <a:gd name="connsiteY1366" fmla="*/ 1705070 h 7614659"/>
              <a:gd name="connsiteX1367" fmla="*/ 2064517 w 5215106"/>
              <a:gd name="connsiteY1367" fmla="*/ 1706430 h 7614659"/>
              <a:gd name="connsiteX1368" fmla="*/ 2065540 w 5215106"/>
              <a:gd name="connsiteY1368" fmla="*/ 1705407 h 7614659"/>
              <a:gd name="connsiteX1369" fmla="*/ 2125664 w 5215106"/>
              <a:gd name="connsiteY1369" fmla="*/ 1615215 h 7614659"/>
              <a:gd name="connsiteX1370" fmla="*/ 2163242 w 5215106"/>
              <a:gd name="connsiteY1370" fmla="*/ 1548822 h 7614659"/>
              <a:gd name="connsiteX1371" fmla="*/ 2160737 w 5215106"/>
              <a:gd name="connsiteY1371" fmla="*/ 1538801 h 7614659"/>
              <a:gd name="connsiteX1372" fmla="*/ 2150716 w 5215106"/>
              <a:gd name="connsiteY1372" fmla="*/ 1542559 h 7614659"/>
              <a:gd name="connsiteX1373" fmla="*/ 2100612 w 5215106"/>
              <a:gd name="connsiteY1373" fmla="*/ 1606446 h 7614659"/>
              <a:gd name="connsiteX1374" fmla="*/ 2017941 w 5215106"/>
              <a:gd name="connsiteY1374" fmla="*/ 1726703 h 7614659"/>
              <a:gd name="connsiteX1375" fmla="*/ 1946542 w 5215106"/>
              <a:gd name="connsiteY1375" fmla="*/ 1830675 h 7614659"/>
              <a:gd name="connsiteX1376" fmla="*/ 1900195 w 5215106"/>
              <a:gd name="connsiteY1376" fmla="*/ 1908339 h 7614659"/>
              <a:gd name="connsiteX1377" fmla="*/ 1850091 w 5215106"/>
              <a:gd name="connsiteY1377" fmla="*/ 1991015 h 7614659"/>
              <a:gd name="connsiteX1378" fmla="*/ 1847910 w 5215106"/>
              <a:gd name="connsiteY1378" fmla="*/ 1993160 h 7614659"/>
              <a:gd name="connsiteX1379" fmla="*/ 1825564 w 5215106"/>
              <a:gd name="connsiteY1379" fmla="*/ 2033790 h 7614659"/>
              <a:gd name="connsiteX1380" fmla="*/ 1825040 w 5215106"/>
              <a:gd name="connsiteY1380" fmla="*/ 2036109 h 7614659"/>
              <a:gd name="connsiteX1381" fmla="*/ 1789966 w 5215106"/>
              <a:gd name="connsiteY1381" fmla="*/ 2091227 h 7614659"/>
              <a:gd name="connsiteX1382" fmla="*/ 1789030 w 5215106"/>
              <a:gd name="connsiteY1382" fmla="*/ 2091662 h 7614659"/>
              <a:gd name="connsiteX1383" fmla="*/ 1775937 w 5215106"/>
              <a:gd name="connsiteY1383" fmla="*/ 2115145 h 7614659"/>
              <a:gd name="connsiteX1384" fmla="*/ 1760566 w 5215106"/>
              <a:gd name="connsiteY1384" fmla="*/ 2134063 h 7614659"/>
              <a:gd name="connsiteX1385" fmla="*/ 1759904 w 5215106"/>
              <a:gd name="connsiteY1385" fmla="*/ 2136322 h 7614659"/>
              <a:gd name="connsiteX1386" fmla="*/ 1729842 w 5215106"/>
              <a:gd name="connsiteY1386" fmla="*/ 2161375 h 7614659"/>
              <a:gd name="connsiteX1387" fmla="*/ 1729702 w 5215106"/>
              <a:gd name="connsiteY1387" fmla="*/ 2161731 h 7614659"/>
              <a:gd name="connsiteX1388" fmla="*/ 1734416 w 5215106"/>
              <a:gd name="connsiteY1388" fmla="*/ 2168683 h 7614659"/>
              <a:gd name="connsiteX1389" fmla="*/ 1734570 w 5215106"/>
              <a:gd name="connsiteY1389" fmla="*/ 2181296 h 7614659"/>
              <a:gd name="connsiteX1390" fmla="*/ 1723733 w 5215106"/>
              <a:gd name="connsiteY1390" fmla="*/ 2190524 h 7614659"/>
              <a:gd name="connsiteX1391" fmla="*/ 1714846 w 5215106"/>
              <a:gd name="connsiteY1391" fmla="*/ 2181389 h 7614659"/>
              <a:gd name="connsiteX1392" fmla="*/ 1714811 w 5215106"/>
              <a:gd name="connsiteY1392" fmla="*/ 2181417 h 7614659"/>
              <a:gd name="connsiteX1393" fmla="*/ 1696022 w 5215106"/>
              <a:gd name="connsiteY1393" fmla="*/ 2221503 h 7614659"/>
              <a:gd name="connsiteX1394" fmla="*/ 1689759 w 5215106"/>
              <a:gd name="connsiteY1394" fmla="*/ 2250315 h 7614659"/>
              <a:gd name="connsiteX1395" fmla="*/ 1686001 w 5215106"/>
              <a:gd name="connsiteY1395" fmla="*/ 2259082 h 7614659"/>
              <a:gd name="connsiteX1396" fmla="*/ 1629633 w 5215106"/>
              <a:gd name="connsiteY1396" fmla="*/ 2340506 h 7614659"/>
              <a:gd name="connsiteX1397" fmla="*/ 1546962 w 5215106"/>
              <a:gd name="connsiteY1397" fmla="*/ 2477040 h 7614659"/>
              <a:gd name="connsiteX1398" fmla="*/ 1475564 w 5215106"/>
              <a:gd name="connsiteY1398" fmla="*/ 2597291 h 7614659"/>
              <a:gd name="connsiteX1399" fmla="*/ 1431723 w 5215106"/>
              <a:gd name="connsiteY1399" fmla="*/ 2667443 h 7614659"/>
              <a:gd name="connsiteX1400" fmla="*/ 1300200 w 5215106"/>
              <a:gd name="connsiteY1400" fmla="*/ 2890425 h 7614659"/>
              <a:gd name="connsiteX1401" fmla="*/ 1191224 w 5215106"/>
              <a:gd name="connsiteY1401" fmla="*/ 3089609 h 7614659"/>
              <a:gd name="connsiteX1402" fmla="*/ 1097278 w 5215106"/>
              <a:gd name="connsiteY1402" fmla="*/ 3262479 h 7614659"/>
              <a:gd name="connsiteX1403" fmla="*/ 1034648 w 5215106"/>
              <a:gd name="connsiteY1403" fmla="*/ 3377730 h 7614659"/>
              <a:gd name="connsiteX1404" fmla="*/ 913146 w 5215106"/>
              <a:gd name="connsiteY1404" fmla="*/ 3619494 h 7614659"/>
              <a:gd name="connsiteX1405" fmla="*/ 911810 w 5215106"/>
              <a:gd name="connsiteY1405" fmla="*/ 3618545 h 7614659"/>
              <a:gd name="connsiteX1406" fmla="*/ 899808 w 5215106"/>
              <a:gd name="connsiteY1406" fmla="*/ 3651856 h 7614659"/>
              <a:gd name="connsiteX1407" fmla="*/ 883044 w 5215106"/>
              <a:gd name="connsiteY1407" fmla="*/ 3683463 h 7614659"/>
              <a:gd name="connsiteX1408" fmla="*/ 794054 w 5215106"/>
              <a:gd name="connsiteY1408" fmla="*/ 3879982 h 7614659"/>
              <a:gd name="connsiteX1409" fmla="*/ 797814 w 5215106"/>
              <a:gd name="connsiteY1409" fmla="*/ 3844930 h 7614659"/>
              <a:gd name="connsiteX1410" fmla="*/ 820375 w 5215106"/>
              <a:gd name="connsiteY1410" fmla="*/ 3784847 h 7614659"/>
              <a:gd name="connsiteX1411" fmla="*/ 885551 w 5215106"/>
              <a:gd name="connsiteY1411" fmla="*/ 3652168 h 7614659"/>
              <a:gd name="connsiteX1412" fmla="*/ 906858 w 5215106"/>
              <a:gd name="connsiteY1412" fmla="*/ 3602094 h 7614659"/>
              <a:gd name="connsiteX1413" fmla="*/ 907161 w 5215106"/>
              <a:gd name="connsiteY1413" fmla="*/ 3606476 h 7614659"/>
              <a:gd name="connsiteX1414" fmla="*/ 908136 w 5215106"/>
              <a:gd name="connsiteY1414" fmla="*/ 3603212 h 7614659"/>
              <a:gd name="connsiteX1415" fmla="*/ 988302 w 5215106"/>
              <a:gd name="connsiteY1415" fmla="*/ 3417819 h 7614659"/>
              <a:gd name="connsiteX1416" fmla="*/ 1057196 w 5215106"/>
              <a:gd name="connsiteY1416" fmla="*/ 3276258 h 7614659"/>
              <a:gd name="connsiteX1417" fmla="*/ 1078490 w 5215106"/>
              <a:gd name="connsiteY1417" fmla="*/ 3233667 h 7614659"/>
              <a:gd name="connsiteX1418" fmla="*/ 1081754 w 5215106"/>
              <a:gd name="connsiteY1418" fmla="*/ 3225740 h 7614659"/>
              <a:gd name="connsiteX1419" fmla="*/ 1076998 w 5215106"/>
              <a:gd name="connsiteY1419" fmla="*/ 3233340 h 7614659"/>
              <a:gd name="connsiteX1420" fmla="*/ 1070726 w 5215106"/>
              <a:gd name="connsiteY1420" fmla="*/ 3232074 h 7614659"/>
              <a:gd name="connsiteX1421" fmla="*/ 1070041 w 5215106"/>
              <a:gd name="connsiteY1421" fmla="*/ 3224672 h 7614659"/>
              <a:gd name="connsiteX1422" fmla="*/ 1070366 w 5215106"/>
              <a:gd name="connsiteY1422" fmla="*/ 3224037 h 7614659"/>
              <a:gd name="connsiteX1423" fmla="*/ 1069314 w 5215106"/>
              <a:gd name="connsiteY1423" fmla="*/ 3217333 h 7614659"/>
              <a:gd name="connsiteX1424" fmla="*/ 1072598 w 5215106"/>
              <a:gd name="connsiteY1424" fmla="*/ 3204021 h 7614659"/>
              <a:gd name="connsiteX1425" fmla="*/ 1071981 w 5215106"/>
              <a:gd name="connsiteY1425" fmla="*/ 3202936 h 7614659"/>
              <a:gd name="connsiteX1426" fmla="*/ 1067404 w 5215106"/>
              <a:gd name="connsiteY1426" fmla="*/ 3198316 h 7614659"/>
              <a:gd name="connsiteX1427" fmla="*/ 1036067 w 5215106"/>
              <a:gd name="connsiteY1427" fmla="*/ 3254589 h 7614659"/>
              <a:gd name="connsiteX1428" fmla="*/ 1007899 w 5215106"/>
              <a:gd name="connsiteY1428" fmla="*/ 3313801 h 7614659"/>
              <a:gd name="connsiteX1429" fmla="*/ 970342 w 5215106"/>
              <a:gd name="connsiteY1429" fmla="*/ 3378963 h 7614659"/>
              <a:gd name="connsiteX1430" fmla="*/ 931533 w 5215106"/>
              <a:gd name="connsiteY1430" fmla="*/ 3452894 h 7614659"/>
              <a:gd name="connsiteX1431" fmla="*/ 931054 w 5215106"/>
              <a:gd name="connsiteY1431" fmla="*/ 3453600 h 7614659"/>
              <a:gd name="connsiteX1432" fmla="*/ 923701 w 5215106"/>
              <a:gd name="connsiteY1432" fmla="*/ 3457806 h 7614659"/>
              <a:gd name="connsiteX1433" fmla="*/ 922770 w 5215106"/>
              <a:gd name="connsiteY1433" fmla="*/ 3457906 h 7614659"/>
              <a:gd name="connsiteX1434" fmla="*/ 1021670 w 5215106"/>
              <a:gd name="connsiteY1434" fmla="*/ 3256157 h 7614659"/>
              <a:gd name="connsiteX1435" fmla="*/ 1140600 w 5215106"/>
              <a:gd name="connsiteY1435" fmla="*/ 3044391 h 7614659"/>
              <a:gd name="connsiteX1436" fmla="*/ 1191282 w 5215106"/>
              <a:gd name="connsiteY1436" fmla="*/ 2956539 h 7614659"/>
              <a:gd name="connsiteX1437" fmla="*/ 1191061 w 5215106"/>
              <a:gd name="connsiteY1437" fmla="*/ 2956431 h 7614659"/>
              <a:gd name="connsiteX1438" fmla="*/ 1205024 w 5215106"/>
              <a:gd name="connsiteY1438" fmla="*/ 2927668 h 7614659"/>
              <a:gd name="connsiteX1439" fmla="*/ 1279916 w 5215106"/>
              <a:gd name="connsiteY1439" fmla="*/ 2796363 h 7614659"/>
              <a:gd name="connsiteX1440" fmla="*/ 1287384 w 5215106"/>
              <a:gd name="connsiteY1440" fmla="*/ 2790231 h 7614659"/>
              <a:gd name="connsiteX1441" fmla="*/ 1302255 w 5215106"/>
              <a:gd name="connsiteY1441" fmla="*/ 2752779 h 7614659"/>
              <a:gd name="connsiteX1442" fmla="*/ 1324669 w 5215106"/>
              <a:gd name="connsiteY1442" fmla="*/ 2718911 h 7614659"/>
              <a:gd name="connsiteX1443" fmla="*/ 1398139 w 5215106"/>
              <a:gd name="connsiteY1443" fmla="*/ 2600997 h 7614659"/>
              <a:gd name="connsiteX1444" fmla="*/ 1408101 w 5215106"/>
              <a:gd name="connsiteY1444" fmla="*/ 2573396 h 7614659"/>
              <a:gd name="connsiteX1445" fmla="*/ 1420554 w 5215106"/>
              <a:gd name="connsiteY1445" fmla="*/ 2557087 h 7614659"/>
              <a:gd name="connsiteX1446" fmla="*/ 1434252 w 5215106"/>
              <a:gd name="connsiteY1446" fmla="*/ 2537014 h 7614659"/>
              <a:gd name="connsiteX1447" fmla="*/ 1452931 w 5215106"/>
              <a:gd name="connsiteY1447" fmla="*/ 2503150 h 7614659"/>
              <a:gd name="connsiteX1448" fmla="*/ 1462893 w 5215106"/>
              <a:gd name="connsiteY1448" fmla="*/ 2473052 h 7614659"/>
              <a:gd name="connsiteX1449" fmla="*/ 1476591 w 5215106"/>
              <a:gd name="connsiteY1449" fmla="*/ 2475560 h 7614659"/>
              <a:gd name="connsiteX1450" fmla="*/ 1481571 w 5215106"/>
              <a:gd name="connsiteY1450" fmla="*/ 2481829 h 7614659"/>
              <a:gd name="connsiteX1451" fmla="*/ 1480926 w 5215106"/>
              <a:gd name="connsiteY1451" fmla="*/ 2484361 h 7614659"/>
              <a:gd name="connsiteX1452" fmla="*/ 1482300 w 5215106"/>
              <a:gd name="connsiteY1452" fmla="*/ 2482133 h 7614659"/>
              <a:gd name="connsiteX1453" fmla="*/ 1478069 w 5215106"/>
              <a:gd name="connsiteY1453" fmla="*/ 2475787 h 7614659"/>
              <a:gd name="connsiteX1454" fmla="*/ 1488090 w 5215106"/>
              <a:gd name="connsiteY1454" fmla="*/ 2425692 h 7614659"/>
              <a:gd name="connsiteX1455" fmla="*/ 1585793 w 5215106"/>
              <a:gd name="connsiteY1455" fmla="*/ 2276620 h 7614659"/>
              <a:gd name="connsiteX1456" fmla="*/ 1623371 w 5215106"/>
              <a:gd name="connsiteY1456" fmla="*/ 2207723 h 7614659"/>
              <a:gd name="connsiteX1457" fmla="*/ 1672222 w 5215106"/>
              <a:gd name="connsiteY1457" fmla="*/ 2130059 h 7614659"/>
              <a:gd name="connsiteX1458" fmla="*/ 1689759 w 5215106"/>
              <a:gd name="connsiteY1458" fmla="*/ 2088721 h 7614659"/>
              <a:gd name="connsiteX1459" fmla="*/ 1693516 w 5215106"/>
              <a:gd name="connsiteY1459" fmla="*/ 2079953 h 7614659"/>
              <a:gd name="connsiteX1460" fmla="*/ 1704790 w 5215106"/>
              <a:gd name="connsiteY1460" fmla="*/ 2059910 h 7614659"/>
              <a:gd name="connsiteX1461" fmla="*/ 1741115 w 5215106"/>
              <a:gd name="connsiteY1461" fmla="*/ 2012310 h 7614659"/>
              <a:gd name="connsiteX1462" fmla="*/ 1778693 w 5215106"/>
              <a:gd name="connsiteY1462" fmla="*/ 1933392 h 7614659"/>
              <a:gd name="connsiteX1463" fmla="*/ 1851344 w 5215106"/>
              <a:gd name="connsiteY1463" fmla="*/ 1815643 h 7614659"/>
              <a:gd name="connsiteX1464" fmla="*/ 1911469 w 5215106"/>
              <a:gd name="connsiteY1464" fmla="*/ 1711671 h 7614659"/>
              <a:gd name="connsiteX1465" fmla="*/ 1992888 w 5215106"/>
              <a:gd name="connsiteY1465" fmla="*/ 1586402 h 7614659"/>
              <a:gd name="connsiteX1466" fmla="*/ 2094350 w 5215106"/>
              <a:gd name="connsiteY1466" fmla="*/ 1436079 h 7614659"/>
              <a:gd name="connsiteX1467" fmla="*/ 2096854 w 5215106"/>
              <a:gd name="connsiteY1467" fmla="*/ 1416038 h 7614659"/>
              <a:gd name="connsiteX1468" fmla="*/ 2096076 w 5215106"/>
              <a:gd name="connsiteY1468" fmla="*/ 1415896 h 7614659"/>
              <a:gd name="connsiteX1469" fmla="*/ 2020665 w 5215106"/>
              <a:gd name="connsiteY1469" fmla="*/ 1505868 h 7614659"/>
              <a:gd name="connsiteX1470" fmla="*/ 2014473 w 5215106"/>
              <a:gd name="connsiteY1470" fmla="*/ 1500861 h 7614659"/>
              <a:gd name="connsiteX1471" fmla="*/ 2082591 w 5215106"/>
              <a:gd name="connsiteY1471" fmla="*/ 1413226 h 7614659"/>
              <a:gd name="connsiteX1472" fmla="*/ 2083244 w 5215106"/>
              <a:gd name="connsiteY1472" fmla="*/ 1413346 h 7614659"/>
              <a:gd name="connsiteX1473" fmla="*/ 2111416 w 5215106"/>
              <a:gd name="connsiteY1473" fmla="*/ 1382214 h 7614659"/>
              <a:gd name="connsiteX1474" fmla="*/ 2140696 w 5215106"/>
              <a:gd name="connsiteY1474" fmla="*/ 1350897 h 7614659"/>
              <a:gd name="connsiteX1475" fmla="*/ 2267208 w 5215106"/>
              <a:gd name="connsiteY1475" fmla="*/ 1230639 h 7614659"/>
              <a:gd name="connsiteX1476" fmla="*/ 2287250 w 5215106"/>
              <a:gd name="connsiteY1476" fmla="*/ 1225630 h 7614659"/>
              <a:gd name="connsiteX1477" fmla="*/ 2313555 w 5215106"/>
              <a:gd name="connsiteY1477" fmla="*/ 1210595 h 7614659"/>
              <a:gd name="connsiteX1478" fmla="*/ 2361154 w 5215106"/>
              <a:gd name="connsiteY1478" fmla="*/ 1193059 h 7614659"/>
              <a:gd name="connsiteX1479" fmla="*/ 2394974 w 5215106"/>
              <a:gd name="connsiteY1479" fmla="*/ 1239410 h 7614659"/>
              <a:gd name="connsiteX1480" fmla="*/ 2397479 w 5215106"/>
              <a:gd name="connsiteY1480" fmla="*/ 1255696 h 7614659"/>
              <a:gd name="connsiteX1481" fmla="*/ 2386206 w 5215106"/>
              <a:gd name="connsiteY1481" fmla="*/ 1280746 h 7614659"/>
              <a:gd name="connsiteX1482" fmla="*/ 2323576 w 5215106"/>
              <a:gd name="connsiteY1482" fmla="*/ 1322085 h 7614659"/>
              <a:gd name="connsiteX1483" fmla="*/ 2321070 w 5215106"/>
              <a:gd name="connsiteY1483" fmla="*/ 1342128 h 7614659"/>
              <a:gd name="connsiteX1484" fmla="*/ 2334849 w 5215106"/>
              <a:gd name="connsiteY1484" fmla="*/ 1334612 h 7614659"/>
              <a:gd name="connsiteX1485" fmla="*/ 2410005 w 5215106"/>
              <a:gd name="connsiteY1485" fmla="*/ 1300790 h 7614659"/>
              <a:gd name="connsiteX1486" fmla="*/ 2422530 w 5215106"/>
              <a:gd name="connsiteY1486" fmla="*/ 1305799 h 7614659"/>
              <a:gd name="connsiteX1487" fmla="*/ 2416268 w 5215106"/>
              <a:gd name="connsiteY1487" fmla="*/ 1315822 h 7614659"/>
              <a:gd name="connsiteX1488" fmla="*/ 2404994 w 5215106"/>
              <a:gd name="connsiteY1488" fmla="*/ 1334612 h 7614659"/>
              <a:gd name="connsiteX1489" fmla="*/ 2381195 w 5215106"/>
              <a:gd name="connsiteY1489" fmla="*/ 1349644 h 7614659"/>
              <a:gd name="connsiteX1490" fmla="*/ 2341111 w 5215106"/>
              <a:gd name="connsiteY1490" fmla="*/ 1375950 h 7614659"/>
              <a:gd name="connsiteX1491" fmla="*/ 2336571 w 5215106"/>
              <a:gd name="connsiteY1491" fmla="*/ 1384875 h 7614659"/>
              <a:gd name="connsiteX1492" fmla="*/ 2335080 w 5215106"/>
              <a:gd name="connsiteY1492" fmla="*/ 1393419 h 7614659"/>
              <a:gd name="connsiteX1493" fmla="*/ 2351549 w 5215106"/>
              <a:gd name="connsiteY1493" fmla="*/ 1384417 h 7614659"/>
              <a:gd name="connsiteX1494" fmla="*/ 2370502 w 5215106"/>
              <a:gd name="connsiteY1494" fmla="*/ 1375074 h 7614659"/>
              <a:gd name="connsiteX1495" fmla="*/ 2352947 w 5215106"/>
              <a:gd name="connsiteY1495" fmla="*/ 1400142 h 7614659"/>
              <a:gd name="connsiteX1496" fmla="*/ 2331335 w 5215106"/>
              <a:gd name="connsiteY1496" fmla="*/ 1418166 h 7614659"/>
              <a:gd name="connsiteX1497" fmla="*/ 2331091 w 5215106"/>
              <a:gd name="connsiteY1497" fmla="*/ 1419795 h 7614659"/>
              <a:gd name="connsiteX1498" fmla="*/ 2288503 w 5215106"/>
              <a:gd name="connsiteY1498" fmla="*/ 1442344 h 7614659"/>
              <a:gd name="connsiteX1499" fmla="*/ 2225873 w 5215106"/>
              <a:gd name="connsiteY1499" fmla="*/ 1491198 h 7614659"/>
              <a:gd name="connsiteX1500" fmla="*/ 2179526 w 5215106"/>
              <a:gd name="connsiteY1500" fmla="*/ 1590161 h 7614659"/>
              <a:gd name="connsiteX1501" fmla="*/ 2140696 w 5215106"/>
              <a:gd name="connsiteY1501" fmla="*/ 1657806 h 7614659"/>
              <a:gd name="connsiteX1502" fmla="*/ 2183284 w 5215106"/>
              <a:gd name="connsiteY1502" fmla="*/ 1646532 h 7614659"/>
              <a:gd name="connsiteX1503" fmla="*/ 2229630 w 5215106"/>
              <a:gd name="connsiteY1503" fmla="*/ 1580140 h 7614659"/>
              <a:gd name="connsiteX1504" fmla="*/ 2292260 w 5215106"/>
              <a:gd name="connsiteY1504" fmla="*/ 1514999 h 7614659"/>
              <a:gd name="connsiteX1505" fmla="*/ 2297271 w 5215106"/>
              <a:gd name="connsiteY1505" fmla="*/ 1514999 h 7614659"/>
              <a:gd name="connsiteX1506" fmla="*/ 2334849 w 5215106"/>
              <a:gd name="connsiteY1506" fmla="*/ 1518757 h 7614659"/>
              <a:gd name="connsiteX1507" fmla="*/ 2322323 w 5215106"/>
              <a:gd name="connsiteY1507" fmla="*/ 1566359 h 7614659"/>
              <a:gd name="connsiteX1508" fmla="*/ 2298523 w 5215106"/>
              <a:gd name="connsiteY1508" fmla="*/ 1596424 h 7614659"/>
              <a:gd name="connsiteX1509" fmla="*/ 2285997 w 5215106"/>
              <a:gd name="connsiteY1509" fmla="*/ 1618972 h 7614659"/>
              <a:gd name="connsiteX1510" fmla="*/ 2303533 w 5215106"/>
              <a:gd name="connsiteY1510" fmla="*/ 1659059 h 7614659"/>
              <a:gd name="connsiteX1511" fmla="*/ 2313555 w 5215106"/>
              <a:gd name="connsiteY1511" fmla="*/ 1661563 h 7614659"/>
              <a:gd name="connsiteX1512" fmla="*/ 2323576 w 5215106"/>
              <a:gd name="connsiteY1512" fmla="*/ 1664069 h 7614659"/>
              <a:gd name="connsiteX1513" fmla="*/ 2348628 w 5215106"/>
              <a:gd name="connsiteY1513" fmla="*/ 1679101 h 7614659"/>
              <a:gd name="connsiteX1514" fmla="*/ 2399751 w 5215106"/>
              <a:gd name="connsiteY1514" fmla="*/ 1674113 h 7614659"/>
              <a:gd name="connsiteX1515" fmla="*/ 2399566 w 5215106"/>
              <a:gd name="connsiteY1515" fmla="*/ 1673925 h 7614659"/>
              <a:gd name="connsiteX1516" fmla="*/ 2445466 w 5215106"/>
              <a:gd name="connsiteY1516" fmla="*/ 1609406 h 7614659"/>
              <a:gd name="connsiteX1517" fmla="*/ 2446284 w 5215106"/>
              <a:gd name="connsiteY1517" fmla="*/ 1610241 h 7614659"/>
              <a:gd name="connsiteX1518" fmla="*/ 2462462 w 5215106"/>
              <a:gd name="connsiteY1518" fmla="*/ 1567475 h 7614659"/>
              <a:gd name="connsiteX1519" fmla="*/ 2489936 w 5215106"/>
              <a:gd name="connsiteY1519" fmla="*/ 1531163 h 7614659"/>
              <a:gd name="connsiteX1520" fmla="*/ 2519909 w 5215106"/>
              <a:gd name="connsiteY1520" fmla="*/ 1472056 h 7614659"/>
              <a:gd name="connsiteX1521" fmla="*/ 2513664 w 5215106"/>
              <a:gd name="connsiteY1521" fmla="*/ 1464511 h 7614659"/>
              <a:gd name="connsiteX1522" fmla="*/ 2506171 w 5215106"/>
              <a:gd name="connsiteY1522" fmla="*/ 1449420 h 7614659"/>
              <a:gd name="connsiteX1523" fmla="*/ 2507919 w 5215106"/>
              <a:gd name="connsiteY1523" fmla="*/ 1449466 h 7614659"/>
              <a:gd name="connsiteX1524" fmla="*/ 2506739 w 5215106"/>
              <a:gd name="connsiteY1524" fmla="*/ 1448877 h 7614659"/>
              <a:gd name="connsiteX1525" fmla="*/ 2528831 w 5215106"/>
              <a:gd name="connsiteY1525" fmla="*/ 1413350 h 7614659"/>
              <a:gd name="connsiteX1526" fmla="*/ 2542332 w 5215106"/>
              <a:gd name="connsiteY1526" fmla="*/ 1407225 h 7614659"/>
              <a:gd name="connsiteX1527" fmla="*/ 2541104 w 5215106"/>
              <a:gd name="connsiteY1527" fmla="*/ 1423150 h 7614659"/>
              <a:gd name="connsiteX1528" fmla="*/ 2516557 w 5215106"/>
              <a:gd name="connsiteY1528" fmla="*/ 1453778 h 7614659"/>
              <a:gd name="connsiteX1529" fmla="*/ 2514922 w 5215106"/>
              <a:gd name="connsiteY1529" fmla="*/ 1452962 h 7614659"/>
              <a:gd name="connsiteX1530" fmla="*/ 2516162 w 5215106"/>
              <a:gd name="connsiteY1530" fmla="*/ 1454451 h 7614659"/>
              <a:gd name="connsiteX1531" fmla="*/ 2553783 w 5215106"/>
              <a:gd name="connsiteY1531" fmla="*/ 1428198 h 7614659"/>
              <a:gd name="connsiteX1532" fmla="*/ 2565857 w 5215106"/>
              <a:gd name="connsiteY1532" fmla="*/ 1384953 h 7614659"/>
              <a:gd name="connsiteX1533" fmla="*/ 2554677 w 5215106"/>
              <a:gd name="connsiteY1533" fmla="*/ 1392775 h 7614659"/>
              <a:gd name="connsiteX1534" fmla="*/ 2543942 w 5215106"/>
              <a:gd name="connsiteY1534" fmla="*/ 1397170 h 7614659"/>
              <a:gd name="connsiteX1535" fmla="*/ 2550166 w 5215106"/>
              <a:gd name="connsiteY1535" fmla="*/ 1367028 h 7614659"/>
              <a:gd name="connsiteX1536" fmla="*/ 2589993 w 5215106"/>
              <a:gd name="connsiteY1536" fmla="*/ 1297948 h 7614659"/>
              <a:gd name="connsiteX1537" fmla="*/ 2646001 w 5215106"/>
              <a:gd name="connsiteY1537" fmla="*/ 1207517 h 7614659"/>
              <a:gd name="connsiteX1538" fmla="*/ 2665916 w 5215106"/>
              <a:gd name="connsiteY1538" fmla="*/ 1186165 h 7614659"/>
              <a:gd name="connsiteX1539" fmla="*/ 2665815 w 5215106"/>
              <a:gd name="connsiteY1539" fmla="*/ 1187012 h 7614659"/>
              <a:gd name="connsiteX1540" fmla="*/ 2666578 w 5215106"/>
              <a:gd name="connsiteY1540" fmla="*/ 1185624 h 7614659"/>
              <a:gd name="connsiteX1541" fmla="*/ 2671590 w 5215106"/>
              <a:gd name="connsiteY1541" fmla="*/ 1180614 h 7614659"/>
              <a:gd name="connsiteX1542" fmla="*/ 2672131 w 5215106"/>
              <a:gd name="connsiteY1542" fmla="*/ 1179775 h 7614659"/>
              <a:gd name="connsiteX1543" fmla="*/ 2670916 w 5215106"/>
              <a:gd name="connsiteY1543" fmla="*/ 1180717 h 7614659"/>
              <a:gd name="connsiteX1544" fmla="*/ 2688496 w 5215106"/>
              <a:gd name="connsiteY1544" fmla="*/ 1139437 h 7614659"/>
              <a:gd name="connsiteX1545" fmla="*/ 2844208 w 5215106"/>
              <a:gd name="connsiteY1545" fmla="*/ 900523 h 7614659"/>
              <a:gd name="connsiteX1546" fmla="*/ 2952201 w 5215106"/>
              <a:gd name="connsiteY1546" fmla="*/ 762928 h 7614659"/>
              <a:gd name="connsiteX1547" fmla="*/ 2952417 w 5215106"/>
              <a:gd name="connsiteY1547" fmla="*/ 763355 h 7614659"/>
              <a:gd name="connsiteX1548" fmla="*/ 3038810 w 5215106"/>
              <a:gd name="connsiteY1548" fmla="*/ 671948 h 7614659"/>
              <a:gd name="connsiteX1549" fmla="*/ 3038817 w 5215106"/>
              <a:gd name="connsiteY1549" fmla="*/ 671947 h 7614659"/>
              <a:gd name="connsiteX1550" fmla="*/ 3039103 w 5215106"/>
              <a:gd name="connsiteY1550" fmla="*/ 671298 h 7614659"/>
              <a:gd name="connsiteX1551" fmla="*/ 3082288 w 5215106"/>
              <a:gd name="connsiteY1551" fmla="*/ 643035 h 7614659"/>
              <a:gd name="connsiteX1552" fmla="*/ 3082638 w 5215106"/>
              <a:gd name="connsiteY1552" fmla="*/ 643153 h 7614659"/>
              <a:gd name="connsiteX1553" fmla="*/ 3082651 w 5215106"/>
              <a:gd name="connsiteY1553" fmla="*/ 643137 h 7614659"/>
              <a:gd name="connsiteX1554" fmla="*/ 3169080 w 5215106"/>
              <a:gd name="connsiteY1554" fmla="*/ 610568 h 7614659"/>
              <a:gd name="connsiteX1555" fmla="*/ 3185365 w 5215106"/>
              <a:gd name="connsiteY1555" fmla="*/ 625599 h 7614659"/>
              <a:gd name="connsiteX1556" fmla="*/ 3176597 w 5215106"/>
              <a:gd name="connsiteY1556" fmla="*/ 638127 h 7614659"/>
              <a:gd name="connsiteX1557" fmla="*/ 3130251 w 5215106"/>
              <a:gd name="connsiteY1557" fmla="*/ 679464 h 7614659"/>
              <a:gd name="connsiteX1558" fmla="*/ 3126492 w 5215106"/>
              <a:gd name="connsiteY1558" fmla="*/ 705770 h 7614659"/>
              <a:gd name="connsiteX1559" fmla="*/ 3211669 w 5215106"/>
              <a:gd name="connsiteY1559" fmla="*/ 648148 h 7614659"/>
              <a:gd name="connsiteX1560" fmla="*/ 3256763 w 5215106"/>
              <a:gd name="connsiteY1560" fmla="*/ 656916 h 7614659"/>
              <a:gd name="connsiteX1561" fmla="*/ 3256763 w 5215106"/>
              <a:gd name="connsiteY1561" fmla="*/ 669443 h 7614659"/>
              <a:gd name="connsiteX1562" fmla="*/ 3278057 w 5215106"/>
              <a:gd name="connsiteY1562" fmla="*/ 700760 h 7614659"/>
              <a:gd name="connsiteX1563" fmla="*/ 3303109 w 5215106"/>
              <a:gd name="connsiteY1563" fmla="*/ 725813 h 7614659"/>
              <a:gd name="connsiteX1564" fmla="*/ 3323151 w 5215106"/>
              <a:gd name="connsiteY1564" fmla="*/ 742098 h 7614659"/>
              <a:gd name="connsiteX1565" fmla="*/ 3379518 w 5215106"/>
              <a:gd name="connsiteY1565" fmla="*/ 778425 h 7614659"/>
              <a:gd name="connsiteX1566" fmla="*/ 3393296 w 5215106"/>
              <a:gd name="connsiteY1566" fmla="*/ 783435 h 7614659"/>
              <a:gd name="connsiteX1567" fmla="*/ 3419601 w 5215106"/>
              <a:gd name="connsiteY1567" fmla="*/ 847322 h 7614659"/>
              <a:gd name="connsiteX1568" fmla="*/ 3439642 w 5215106"/>
              <a:gd name="connsiteY1568" fmla="*/ 904944 h 7614659"/>
              <a:gd name="connsiteX1569" fmla="*/ 3473462 w 5215106"/>
              <a:gd name="connsiteY1569" fmla="*/ 848575 h 7614659"/>
              <a:gd name="connsiteX1570" fmla="*/ 3517304 w 5215106"/>
              <a:gd name="connsiteY1570" fmla="*/ 763393 h 7614659"/>
              <a:gd name="connsiteX1571" fmla="*/ 3558639 w 5215106"/>
              <a:gd name="connsiteY1571" fmla="*/ 715792 h 7614659"/>
              <a:gd name="connsiteX1572" fmla="*/ 3568661 w 5215106"/>
              <a:gd name="connsiteY1572" fmla="*/ 700760 h 7614659"/>
              <a:gd name="connsiteX1573" fmla="*/ 3573671 w 5215106"/>
              <a:gd name="connsiteY1573" fmla="*/ 688233 h 7614659"/>
              <a:gd name="connsiteX1574" fmla="*/ 3652585 w 5215106"/>
              <a:gd name="connsiteY1574" fmla="*/ 579251 h 7614659"/>
              <a:gd name="connsiteX1575" fmla="*/ 3657595 w 5215106"/>
              <a:gd name="connsiteY1575" fmla="*/ 567977 h 7614659"/>
              <a:gd name="connsiteX1576" fmla="*/ 3681394 w 5215106"/>
              <a:gd name="connsiteY1576" fmla="*/ 554198 h 7614659"/>
              <a:gd name="connsiteX1577" fmla="*/ 3685152 w 5215106"/>
              <a:gd name="connsiteY1577" fmla="*/ 581757 h 7614659"/>
              <a:gd name="connsiteX1578" fmla="*/ 3690163 w 5215106"/>
              <a:gd name="connsiteY1578" fmla="*/ 713286 h 7614659"/>
              <a:gd name="connsiteX1579" fmla="*/ 3761561 w 5215106"/>
              <a:gd name="connsiteY1579" fmla="*/ 737087 h 7614659"/>
              <a:gd name="connsiteX1580" fmla="*/ 3865527 w 5215106"/>
              <a:gd name="connsiteY1580" fmla="*/ 639379 h 7614659"/>
              <a:gd name="connsiteX1581" fmla="*/ 3921894 w 5215106"/>
              <a:gd name="connsiteY1581" fmla="*/ 579251 h 7614659"/>
              <a:gd name="connsiteX1582" fmla="*/ 3934419 w 5215106"/>
              <a:gd name="connsiteY1582" fmla="*/ 564219 h 7614659"/>
              <a:gd name="connsiteX1583" fmla="*/ 4029618 w 5215106"/>
              <a:gd name="connsiteY1583" fmla="*/ 442710 h 7614659"/>
              <a:gd name="connsiteX1584" fmla="*/ 4075964 w 5215106"/>
              <a:gd name="connsiteY1584" fmla="*/ 391351 h 7614659"/>
              <a:gd name="connsiteX1585" fmla="*/ 4141099 w 5215106"/>
              <a:gd name="connsiteY1585" fmla="*/ 331224 h 7614659"/>
              <a:gd name="connsiteX1586" fmla="*/ 4253833 w 5215106"/>
              <a:gd name="connsiteY1586" fmla="*/ 259821 h 7614659"/>
              <a:gd name="connsiteX1587" fmla="*/ 4293916 w 5215106"/>
              <a:gd name="connsiteY1587" fmla="*/ 246042 h 7614659"/>
              <a:gd name="connsiteX1588" fmla="*/ 4334000 w 5215106"/>
              <a:gd name="connsiteY1588" fmla="*/ 215978 h 7614659"/>
              <a:gd name="connsiteX1589" fmla="*/ 4352788 w 5215106"/>
              <a:gd name="connsiteY1589" fmla="*/ 198441 h 7614659"/>
              <a:gd name="connsiteX1590" fmla="*/ 4361557 w 5215106"/>
              <a:gd name="connsiteY1590" fmla="*/ 208462 h 7614659"/>
              <a:gd name="connsiteX1591" fmla="*/ 4377840 w 5215106"/>
              <a:gd name="connsiteY1591" fmla="*/ 228504 h 7614659"/>
              <a:gd name="connsiteX1592" fmla="*/ 4419177 w 5215106"/>
              <a:gd name="connsiteY1592" fmla="*/ 254810 h 7614659"/>
              <a:gd name="connsiteX1593" fmla="*/ 4435461 w 5215106"/>
              <a:gd name="connsiteY1593" fmla="*/ 259821 h 7614659"/>
              <a:gd name="connsiteX1594" fmla="*/ 4564478 w 5215106"/>
              <a:gd name="connsiteY1594" fmla="*/ 187166 h 7614659"/>
              <a:gd name="connsiteX1595" fmla="*/ 4610824 w 5215106"/>
              <a:gd name="connsiteY1595" fmla="*/ 150839 h 7614659"/>
              <a:gd name="connsiteX1596" fmla="*/ 4634154 w 5215106"/>
              <a:gd name="connsiteY1596" fmla="*/ 142228 h 7614659"/>
              <a:gd name="connsiteX1597" fmla="*/ 4654383 w 5215106"/>
              <a:gd name="connsiteY1597" fmla="*/ 130954 h 7614659"/>
              <a:gd name="connsiteX1598" fmla="*/ 4653814 w 5215106"/>
              <a:gd name="connsiteY1598" fmla="*/ 129815 h 7614659"/>
              <a:gd name="connsiteX1599" fmla="*/ 4768118 w 5215106"/>
              <a:gd name="connsiteY1599" fmla="*/ 59391 h 7614659"/>
              <a:gd name="connsiteX1600" fmla="*/ 4833350 w 5215106"/>
              <a:gd name="connsiteY1600" fmla="*/ 26692 h 7614659"/>
              <a:gd name="connsiteX1601" fmla="*/ 4804502 w 5215106"/>
              <a:gd name="connsiteY1601" fmla="*/ 47150 h 7614659"/>
              <a:gd name="connsiteX1602" fmla="*/ 4771985 w 5215106"/>
              <a:gd name="connsiteY1602" fmla="*/ 61762 h 7614659"/>
              <a:gd name="connsiteX1603" fmla="*/ 4768252 w 5215106"/>
              <a:gd name="connsiteY1603" fmla="*/ 59300 h 7614659"/>
              <a:gd name="connsiteX1604" fmla="*/ 4799057 w 5215106"/>
              <a:gd name="connsiteY1604" fmla="*/ 36689 h 7614659"/>
              <a:gd name="connsiteX1605" fmla="*/ 4834218 w 5215106"/>
              <a:gd name="connsiteY1605" fmla="*/ 26076 h 7614659"/>
              <a:gd name="connsiteX1606" fmla="*/ 4835462 w 5215106"/>
              <a:gd name="connsiteY1606" fmla="*/ 26076 h 7614659"/>
              <a:gd name="connsiteX1607" fmla="*/ 4833350 w 5215106"/>
              <a:gd name="connsiteY1607" fmla="*/ 26692 h 7614659"/>
              <a:gd name="connsiteX1608" fmla="*/ 4838278 w 5215106"/>
              <a:gd name="connsiteY1608" fmla="*/ 24160 h 7614659"/>
              <a:gd name="connsiteX1609" fmla="*/ 4836714 w 5215106"/>
              <a:gd name="connsiteY1609" fmla="*/ 25431 h 7614659"/>
              <a:gd name="connsiteX1610" fmla="*/ 4835462 w 5215106"/>
              <a:gd name="connsiteY1610" fmla="*/ 25431 h 7614659"/>
              <a:gd name="connsiteX1611" fmla="*/ 4891773 w 5215106"/>
              <a:gd name="connsiteY1611" fmla="*/ 0 h 7614659"/>
              <a:gd name="connsiteX1612" fmla="*/ 4838278 w 5215106"/>
              <a:gd name="connsiteY1612" fmla="*/ 24160 h 7614659"/>
              <a:gd name="connsiteX1613" fmla="*/ 4856267 w 5215106"/>
              <a:gd name="connsiteY1613" fmla="*/ 9537 h 7614659"/>
              <a:gd name="connsiteX1614" fmla="*/ 4891773 w 5215106"/>
              <a:gd name="connsiteY1614" fmla="*/ 0 h 761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Lst>
            <a:rect l="l" t="t" r="r" b="b"/>
            <a:pathLst>
              <a:path w="5215106" h="7614659">
                <a:moveTo>
                  <a:pt x="579682" y="7590567"/>
                </a:moveTo>
                <a:cubicBezTo>
                  <a:pt x="587176" y="7589229"/>
                  <a:pt x="589674" y="7595921"/>
                  <a:pt x="590922" y="7601275"/>
                </a:cubicBezTo>
                <a:cubicBezTo>
                  <a:pt x="592172" y="7609305"/>
                  <a:pt x="588424" y="7613322"/>
                  <a:pt x="583430" y="7614659"/>
                </a:cubicBezTo>
                <a:cubicBezTo>
                  <a:pt x="575936" y="7613322"/>
                  <a:pt x="572190" y="7609305"/>
                  <a:pt x="572190" y="7602614"/>
                </a:cubicBezTo>
                <a:cubicBezTo>
                  <a:pt x="572190" y="7597260"/>
                  <a:pt x="574688" y="7591906"/>
                  <a:pt x="579682" y="7590567"/>
                </a:cubicBezTo>
                <a:close/>
                <a:moveTo>
                  <a:pt x="2119828" y="7336738"/>
                </a:moveTo>
                <a:cubicBezTo>
                  <a:pt x="2118618" y="7354077"/>
                  <a:pt x="2113774" y="7361508"/>
                  <a:pt x="2104086" y="7362747"/>
                </a:cubicBezTo>
                <a:cubicBezTo>
                  <a:pt x="2101663" y="7363985"/>
                  <a:pt x="2094398" y="7354077"/>
                  <a:pt x="2095609" y="7351600"/>
                </a:cubicBezTo>
                <a:cubicBezTo>
                  <a:pt x="2099242" y="7337977"/>
                  <a:pt x="2112562" y="7351600"/>
                  <a:pt x="2119828" y="7336738"/>
                </a:cubicBezTo>
                <a:close/>
                <a:moveTo>
                  <a:pt x="342549" y="7282893"/>
                </a:moveTo>
                <a:cubicBezTo>
                  <a:pt x="345035" y="7280427"/>
                  <a:pt x="348764" y="7284126"/>
                  <a:pt x="348764" y="7290289"/>
                </a:cubicBezTo>
                <a:cubicBezTo>
                  <a:pt x="337578" y="7292754"/>
                  <a:pt x="346277" y="7310011"/>
                  <a:pt x="332606" y="7313709"/>
                </a:cubicBezTo>
                <a:cubicBezTo>
                  <a:pt x="328878" y="7314941"/>
                  <a:pt x="325149" y="7307546"/>
                  <a:pt x="326392" y="7302615"/>
                </a:cubicBezTo>
                <a:cubicBezTo>
                  <a:pt x="327634" y="7292754"/>
                  <a:pt x="335092" y="7287824"/>
                  <a:pt x="342549" y="7282893"/>
                </a:cubicBezTo>
                <a:close/>
                <a:moveTo>
                  <a:pt x="2109961" y="7164092"/>
                </a:moveTo>
                <a:lnTo>
                  <a:pt x="2108539" y="7164493"/>
                </a:lnTo>
                <a:lnTo>
                  <a:pt x="2108997" y="7165868"/>
                </a:lnTo>
                <a:close/>
                <a:moveTo>
                  <a:pt x="2034454" y="7053367"/>
                </a:moveTo>
                <a:cubicBezTo>
                  <a:pt x="2034454" y="7064266"/>
                  <a:pt x="2034454" y="7075165"/>
                  <a:pt x="2034454" y="7089697"/>
                </a:cubicBezTo>
                <a:cubicBezTo>
                  <a:pt x="2018106" y="7073954"/>
                  <a:pt x="2030367" y="7064266"/>
                  <a:pt x="2034454" y="7053367"/>
                </a:cubicBezTo>
                <a:close/>
                <a:moveTo>
                  <a:pt x="1957863" y="7038096"/>
                </a:moveTo>
                <a:lnTo>
                  <a:pt x="1955335" y="7068531"/>
                </a:lnTo>
                <a:cubicBezTo>
                  <a:pt x="1951336" y="7078166"/>
                  <a:pt x="1943952" y="7086380"/>
                  <a:pt x="1932263" y="7093330"/>
                </a:cubicBezTo>
                <a:cubicBezTo>
                  <a:pt x="1927956" y="7078798"/>
                  <a:pt x="1931647" y="7068689"/>
                  <a:pt x="1937954" y="7060159"/>
                </a:cubicBezTo>
                <a:close/>
                <a:moveTo>
                  <a:pt x="1958103" y="7035203"/>
                </a:moveTo>
                <a:cubicBezTo>
                  <a:pt x="1958103" y="7035203"/>
                  <a:pt x="1959334" y="7036467"/>
                  <a:pt x="1959334" y="7036467"/>
                </a:cubicBezTo>
                <a:lnTo>
                  <a:pt x="1957863" y="7038096"/>
                </a:lnTo>
                <a:close/>
                <a:moveTo>
                  <a:pt x="1959636" y="7035152"/>
                </a:moveTo>
                <a:lnTo>
                  <a:pt x="1960320" y="7036740"/>
                </a:lnTo>
                <a:cubicBezTo>
                  <a:pt x="1960320" y="7036740"/>
                  <a:pt x="1960320" y="7036740"/>
                  <a:pt x="1959068" y="7035489"/>
                </a:cubicBezTo>
                <a:close/>
                <a:moveTo>
                  <a:pt x="326966" y="7009772"/>
                </a:moveTo>
                <a:cubicBezTo>
                  <a:pt x="325683" y="7022747"/>
                  <a:pt x="320555" y="7030532"/>
                  <a:pt x="312861" y="7034424"/>
                </a:cubicBezTo>
                <a:cubicBezTo>
                  <a:pt x="310297" y="7037020"/>
                  <a:pt x="305168" y="7033127"/>
                  <a:pt x="306450" y="7029235"/>
                </a:cubicBezTo>
                <a:cubicBezTo>
                  <a:pt x="309015" y="7020152"/>
                  <a:pt x="316708" y="7016260"/>
                  <a:pt x="326966" y="7009772"/>
                </a:cubicBezTo>
                <a:close/>
                <a:moveTo>
                  <a:pt x="425257" y="6806442"/>
                </a:moveTo>
                <a:cubicBezTo>
                  <a:pt x="437770" y="6811439"/>
                  <a:pt x="427760" y="6820185"/>
                  <a:pt x="426508" y="6826432"/>
                </a:cubicBezTo>
                <a:cubicBezTo>
                  <a:pt x="422755" y="6843924"/>
                  <a:pt x="422755" y="6862664"/>
                  <a:pt x="416497" y="6880156"/>
                </a:cubicBezTo>
                <a:cubicBezTo>
                  <a:pt x="413994" y="6888901"/>
                  <a:pt x="408990" y="6895148"/>
                  <a:pt x="405235" y="6903894"/>
                </a:cubicBezTo>
                <a:cubicBezTo>
                  <a:pt x="396476" y="6921385"/>
                  <a:pt x="385213" y="6937628"/>
                  <a:pt x="382711" y="6960117"/>
                </a:cubicBezTo>
                <a:cubicBezTo>
                  <a:pt x="378957" y="6995099"/>
                  <a:pt x="370198" y="7030082"/>
                  <a:pt x="345171" y="7058817"/>
                </a:cubicBezTo>
                <a:cubicBezTo>
                  <a:pt x="355182" y="7033829"/>
                  <a:pt x="350176" y="7008843"/>
                  <a:pt x="352678" y="6983855"/>
                </a:cubicBezTo>
                <a:cubicBezTo>
                  <a:pt x="352678" y="6978857"/>
                  <a:pt x="352678" y="6975108"/>
                  <a:pt x="348924" y="6972610"/>
                </a:cubicBezTo>
                <a:cubicBezTo>
                  <a:pt x="345171" y="6968862"/>
                  <a:pt x="341417" y="6971361"/>
                  <a:pt x="338914" y="6975108"/>
                </a:cubicBezTo>
                <a:cubicBezTo>
                  <a:pt x="336410" y="6980106"/>
                  <a:pt x="333908" y="6985104"/>
                  <a:pt x="327651" y="6978857"/>
                </a:cubicBezTo>
                <a:cubicBezTo>
                  <a:pt x="325149" y="6975108"/>
                  <a:pt x="327651" y="6971361"/>
                  <a:pt x="330154" y="6967612"/>
                </a:cubicBezTo>
                <a:cubicBezTo>
                  <a:pt x="373952" y="6927633"/>
                  <a:pt x="390219" y="6873909"/>
                  <a:pt x="410240" y="6821435"/>
                </a:cubicBezTo>
                <a:cubicBezTo>
                  <a:pt x="412744" y="6812688"/>
                  <a:pt x="413994" y="6802693"/>
                  <a:pt x="425257" y="6806442"/>
                </a:cubicBezTo>
                <a:close/>
                <a:moveTo>
                  <a:pt x="422425" y="6624679"/>
                </a:moveTo>
                <a:cubicBezTo>
                  <a:pt x="428689" y="6624679"/>
                  <a:pt x="427436" y="6629700"/>
                  <a:pt x="427436" y="6634719"/>
                </a:cubicBezTo>
                <a:cubicBezTo>
                  <a:pt x="427436" y="6642250"/>
                  <a:pt x="426183" y="6648525"/>
                  <a:pt x="426183" y="6654800"/>
                </a:cubicBezTo>
                <a:cubicBezTo>
                  <a:pt x="426183" y="6663585"/>
                  <a:pt x="427436" y="6673625"/>
                  <a:pt x="426183" y="6682410"/>
                </a:cubicBezTo>
                <a:cubicBezTo>
                  <a:pt x="424930" y="6689940"/>
                  <a:pt x="418666" y="6692450"/>
                  <a:pt x="412403" y="6693705"/>
                </a:cubicBezTo>
                <a:cubicBezTo>
                  <a:pt x="406139" y="6693705"/>
                  <a:pt x="399876" y="6692450"/>
                  <a:pt x="396117" y="6687430"/>
                </a:cubicBezTo>
                <a:cubicBezTo>
                  <a:pt x="392359" y="6681155"/>
                  <a:pt x="397370" y="6676135"/>
                  <a:pt x="401129" y="6672369"/>
                </a:cubicBezTo>
                <a:cubicBezTo>
                  <a:pt x="412403" y="6661075"/>
                  <a:pt x="419919" y="6651034"/>
                  <a:pt x="416162" y="6634719"/>
                </a:cubicBezTo>
                <a:cubicBezTo>
                  <a:pt x="414909" y="6630954"/>
                  <a:pt x="414909" y="6624679"/>
                  <a:pt x="422425" y="6624679"/>
                </a:cubicBezTo>
                <a:close/>
                <a:moveTo>
                  <a:pt x="502973" y="6424866"/>
                </a:moveTo>
                <a:cubicBezTo>
                  <a:pt x="506702" y="6424866"/>
                  <a:pt x="509188" y="6428639"/>
                  <a:pt x="510431" y="6433670"/>
                </a:cubicBezTo>
                <a:cubicBezTo>
                  <a:pt x="507944" y="6439958"/>
                  <a:pt x="501730" y="6441215"/>
                  <a:pt x="496758" y="6439958"/>
                </a:cubicBezTo>
                <a:cubicBezTo>
                  <a:pt x="491788" y="6439958"/>
                  <a:pt x="486816" y="6438700"/>
                  <a:pt x="488059" y="6433670"/>
                </a:cubicBezTo>
                <a:cubicBezTo>
                  <a:pt x="489301" y="6426124"/>
                  <a:pt x="496758" y="6424866"/>
                  <a:pt x="502973" y="6424866"/>
                </a:cubicBezTo>
                <a:close/>
                <a:moveTo>
                  <a:pt x="499011" y="6345591"/>
                </a:moveTo>
                <a:cubicBezTo>
                  <a:pt x="501606" y="6343125"/>
                  <a:pt x="505499" y="6344358"/>
                  <a:pt x="508094" y="6346824"/>
                </a:cubicBezTo>
                <a:cubicBezTo>
                  <a:pt x="515880" y="6359149"/>
                  <a:pt x="504202" y="6367778"/>
                  <a:pt x="502904" y="6377639"/>
                </a:cubicBezTo>
                <a:cubicBezTo>
                  <a:pt x="496416" y="6366546"/>
                  <a:pt x="488632" y="6356685"/>
                  <a:pt x="499011" y="6345591"/>
                </a:cubicBezTo>
                <a:close/>
                <a:moveTo>
                  <a:pt x="558021" y="6313527"/>
                </a:moveTo>
                <a:cubicBezTo>
                  <a:pt x="565651" y="6314809"/>
                  <a:pt x="569465" y="6319939"/>
                  <a:pt x="573279" y="6326350"/>
                </a:cubicBezTo>
                <a:cubicBezTo>
                  <a:pt x="575823" y="6331478"/>
                  <a:pt x="572008" y="6334042"/>
                  <a:pt x="566922" y="6334042"/>
                </a:cubicBezTo>
                <a:cubicBezTo>
                  <a:pt x="560564" y="6331478"/>
                  <a:pt x="550392" y="6332761"/>
                  <a:pt x="551663" y="6321220"/>
                </a:cubicBezTo>
                <a:cubicBezTo>
                  <a:pt x="551663" y="6317374"/>
                  <a:pt x="552935" y="6312245"/>
                  <a:pt x="558021" y="6313527"/>
                </a:cubicBezTo>
                <a:close/>
                <a:moveTo>
                  <a:pt x="534518" y="6258231"/>
                </a:moveTo>
                <a:cubicBezTo>
                  <a:pt x="536413" y="6258071"/>
                  <a:pt x="538625" y="6258390"/>
                  <a:pt x="539888" y="6259031"/>
                </a:cubicBezTo>
                <a:cubicBezTo>
                  <a:pt x="543679" y="6262870"/>
                  <a:pt x="544943" y="6267989"/>
                  <a:pt x="543679" y="6274388"/>
                </a:cubicBezTo>
                <a:cubicBezTo>
                  <a:pt x="544943" y="6285907"/>
                  <a:pt x="538625" y="6296145"/>
                  <a:pt x="531043" y="6305103"/>
                </a:cubicBezTo>
                <a:cubicBezTo>
                  <a:pt x="528515" y="6308942"/>
                  <a:pt x="527252" y="6314062"/>
                  <a:pt x="522197" y="6311502"/>
                </a:cubicBezTo>
                <a:cubicBezTo>
                  <a:pt x="517143" y="6310223"/>
                  <a:pt x="515880" y="6305103"/>
                  <a:pt x="515880" y="6301263"/>
                </a:cubicBezTo>
                <a:cubicBezTo>
                  <a:pt x="517143" y="6285907"/>
                  <a:pt x="529780" y="6275668"/>
                  <a:pt x="531043" y="6260310"/>
                </a:cubicBezTo>
                <a:cubicBezTo>
                  <a:pt x="531043" y="6259031"/>
                  <a:pt x="532622" y="6258390"/>
                  <a:pt x="534518" y="6258231"/>
                </a:cubicBezTo>
                <a:close/>
                <a:moveTo>
                  <a:pt x="564406" y="6200230"/>
                </a:moveTo>
                <a:cubicBezTo>
                  <a:pt x="568298" y="6197807"/>
                  <a:pt x="572191" y="6202652"/>
                  <a:pt x="572191" y="6207495"/>
                </a:cubicBezTo>
                <a:cubicBezTo>
                  <a:pt x="572191" y="6217184"/>
                  <a:pt x="565703" y="6220817"/>
                  <a:pt x="557918" y="6223238"/>
                </a:cubicBezTo>
                <a:cubicBezTo>
                  <a:pt x="551431" y="6223238"/>
                  <a:pt x="544943" y="6222027"/>
                  <a:pt x="546241" y="6215972"/>
                </a:cubicBezTo>
                <a:cubicBezTo>
                  <a:pt x="548836" y="6208706"/>
                  <a:pt x="556620" y="6203862"/>
                  <a:pt x="564406" y="6200230"/>
                </a:cubicBezTo>
                <a:close/>
                <a:moveTo>
                  <a:pt x="628895" y="6032507"/>
                </a:moveTo>
                <a:cubicBezTo>
                  <a:pt x="633950" y="6089606"/>
                  <a:pt x="599831" y="6134291"/>
                  <a:pt x="575823" y="6181458"/>
                </a:cubicBezTo>
                <a:cubicBezTo>
                  <a:pt x="578349" y="6125602"/>
                  <a:pt x="602359" y="6078435"/>
                  <a:pt x="628895" y="6032507"/>
                </a:cubicBezTo>
                <a:close/>
                <a:moveTo>
                  <a:pt x="343655" y="5921703"/>
                </a:moveTo>
                <a:cubicBezTo>
                  <a:pt x="348650" y="5921703"/>
                  <a:pt x="352397" y="5922914"/>
                  <a:pt x="352397" y="5927758"/>
                </a:cubicBezTo>
                <a:cubicBezTo>
                  <a:pt x="352397" y="5933813"/>
                  <a:pt x="347401" y="5936235"/>
                  <a:pt x="342405" y="5936235"/>
                </a:cubicBezTo>
                <a:cubicBezTo>
                  <a:pt x="337411" y="5936235"/>
                  <a:pt x="332415" y="5933813"/>
                  <a:pt x="332415" y="5928969"/>
                </a:cubicBezTo>
                <a:cubicBezTo>
                  <a:pt x="333663" y="5922914"/>
                  <a:pt x="338659" y="5922914"/>
                  <a:pt x="343655" y="5921703"/>
                </a:cubicBezTo>
                <a:close/>
                <a:moveTo>
                  <a:pt x="344800" y="5800552"/>
                </a:moveTo>
                <a:cubicBezTo>
                  <a:pt x="347442" y="5798182"/>
                  <a:pt x="354048" y="5798182"/>
                  <a:pt x="356690" y="5801736"/>
                </a:cubicBezTo>
                <a:cubicBezTo>
                  <a:pt x="363296" y="5812398"/>
                  <a:pt x="348764" y="5817138"/>
                  <a:pt x="347442" y="5825430"/>
                </a:cubicBezTo>
                <a:cubicBezTo>
                  <a:pt x="340838" y="5817138"/>
                  <a:pt x="334232" y="5808844"/>
                  <a:pt x="344800" y="5800552"/>
                </a:cubicBezTo>
                <a:close/>
                <a:moveTo>
                  <a:pt x="385734" y="5796365"/>
                </a:moveTo>
                <a:cubicBezTo>
                  <a:pt x="390864" y="5797615"/>
                  <a:pt x="395992" y="5798863"/>
                  <a:pt x="394709" y="5803859"/>
                </a:cubicBezTo>
                <a:cubicBezTo>
                  <a:pt x="393428" y="5810103"/>
                  <a:pt x="387017" y="5812601"/>
                  <a:pt x="380606" y="5815099"/>
                </a:cubicBezTo>
                <a:cubicBezTo>
                  <a:pt x="376759" y="5816347"/>
                  <a:pt x="375476" y="5813849"/>
                  <a:pt x="374194" y="5810103"/>
                </a:cubicBezTo>
                <a:cubicBezTo>
                  <a:pt x="374194" y="5801361"/>
                  <a:pt x="379323" y="5797615"/>
                  <a:pt x="385734" y="5796365"/>
                </a:cubicBezTo>
                <a:close/>
                <a:moveTo>
                  <a:pt x="639494" y="5343397"/>
                </a:moveTo>
                <a:lnTo>
                  <a:pt x="638488" y="5344387"/>
                </a:lnTo>
                <a:lnTo>
                  <a:pt x="639621" y="5343665"/>
                </a:lnTo>
                <a:close/>
                <a:moveTo>
                  <a:pt x="439068" y="5340430"/>
                </a:moveTo>
                <a:cubicBezTo>
                  <a:pt x="440366" y="5350312"/>
                  <a:pt x="446854" y="5362665"/>
                  <a:pt x="432581" y="5371311"/>
                </a:cubicBezTo>
                <a:cubicBezTo>
                  <a:pt x="428689" y="5358959"/>
                  <a:pt x="436473" y="5350312"/>
                  <a:pt x="439068" y="5340430"/>
                </a:cubicBezTo>
                <a:close/>
                <a:moveTo>
                  <a:pt x="516811" y="5332197"/>
                </a:moveTo>
                <a:cubicBezTo>
                  <a:pt x="519513" y="5331413"/>
                  <a:pt x="522691" y="5332040"/>
                  <a:pt x="525870" y="5334549"/>
                </a:cubicBezTo>
                <a:cubicBezTo>
                  <a:pt x="530956" y="5337057"/>
                  <a:pt x="528414" y="5343328"/>
                  <a:pt x="527142" y="5347091"/>
                </a:cubicBezTo>
                <a:cubicBezTo>
                  <a:pt x="518241" y="5362142"/>
                  <a:pt x="504254" y="5374684"/>
                  <a:pt x="508069" y="5393497"/>
                </a:cubicBezTo>
                <a:cubicBezTo>
                  <a:pt x="514426" y="5396006"/>
                  <a:pt x="516970" y="5392243"/>
                  <a:pt x="518241" y="5388480"/>
                </a:cubicBezTo>
                <a:cubicBezTo>
                  <a:pt x="520784" y="5385972"/>
                  <a:pt x="522056" y="5379700"/>
                  <a:pt x="527142" y="5383464"/>
                </a:cubicBezTo>
                <a:cubicBezTo>
                  <a:pt x="532228" y="5385972"/>
                  <a:pt x="530956" y="5390989"/>
                  <a:pt x="528414" y="5394752"/>
                </a:cubicBezTo>
                <a:cubicBezTo>
                  <a:pt x="519513" y="5406039"/>
                  <a:pt x="511884" y="5418583"/>
                  <a:pt x="501712" y="5434887"/>
                </a:cubicBezTo>
                <a:cubicBezTo>
                  <a:pt x="496624" y="5419837"/>
                  <a:pt x="491538" y="5412311"/>
                  <a:pt x="481366" y="5427361"/>
                </a:cubicBezTo>
                <a:cubicBezTo>
                  <a:pt x="480095" y="5429871"/>
                  <a:pt x="475009" y="5431125"/>
                  <a:pt x="472466" y="5429871"/>
                </a:cubicBezTo>
                <a:cubicBezTo>
                  <a:pt x="468651" y="5428616"/>
                  <a:pt x="468651" y="5423599"/>
                  <a:pt x="471194" y="5419837"/>
                </a:cubicBezTo>
                <a:cubicBezTo>
                  <a:pt x="483910" y="5392243"/>
                  <a:pt x="500439" y="5367158"/>
                  <a:pt x="510612" y="5338311"/>
                </a:cubicBezTo>
                <a:cubicBezTo>
                  <a:pt x="511883" y="5335176"/>
                  <a:pt x="514109" y="5332981"/>
                  <a:pt x="516811" y="5332197"/>
                </a:cubicBezTo>
                <a:close/>
                <a:moveTo>
                  <a:pt x="471328" y="5145533"/>
                </a:moveTo>
                <a:cubicBezTo>
                  <a:pt x="476299" y="5148097"/>
                  <a:pt x="485000" y="5148097"/>
                  <a:pt x="485000" y="5157073"/>
                </a:cubicBezTo>
                <a:cubicBezTo>
                  <a:pt x="485000" y="5162201"/>
                  <a:pt x="482514" y="5166048"/>
                  <a:pt x="475057" y="5166048"/>
                </a:cubicBezTo>
                <a:cubicBezTo>
                  <a:pt x="471328" y="5160920"/>
                  <a:pt x="461385" y="5160920"/>
                  <a:pt x="462628" y="5151944"/>
                </a:cubicBezTo>
                <a:cubicBezTo>
                  <a:pt x="462628" y="5146815"/>
                  <a:pt x="467600" y="5144251"/>
                  <a:pt x="471328" y="5145533"/>
                </a:cubicBezTo>
                <a:close/>
                <a:moveTo>
                  <a:pt x="631538" y="5116246"/>
                </a:moveTo>
                <a:cubicBezTo>
                  <a:pt x="633574" y="5114682"/>
                  <a:pt x="636079" y="5114682"/>
                  <a:pt x="639837" y="5117811"/>
                </a:cubicBezTo>
                <a:cubicBezTo>
                  <a:pt x="644849" y="5121565"/>
                  <a:pt x="644849" y="5129073"/>
                  <a:pt x="638585" y="5131576"/>
                </a:cubicBezTo>
                <a:cubicBezTo>
                  <a:pt x="631069" y="5136582"/>
                  <a:pt x="631069" y="5147843"/>
                  <a:pt x="622299" y="5151598"/>
                </a:cubicBezTo>
                <a:cubicBezTo>
                  <a:pt x="619793" y="5152224"/>
                  <a:pt x="617915" y="5154100"/>
                  <a:pt x="617601" y="5156290"/>
                </a:cubicBezTo>
                <a:lnTo>
                  <a:pt x="621644" y="5161944"/>
                </a:lnTo>
                <a:lnTo>
                  <a:pt x="629994" y="5157420"/>
                </a:lnTo>
                <a:cubicBezTo>
                  <a:pt x="632369" y="5157420"/>
                  <a:pt x="633951" y="5159621"/>
                  <a:pt x="633951" y="5165909"/>
                </a:cubicBezTo>
                <a:cubicBezTo>
                  <a:pt x="630152" y="5203635"/>
                  <a:pt x="620025" y="5240104"/>
                  <a:pt x="609896" y="5276574"/>
                </a:cubicBezTo>
                <a:cubicBezTo>
                  <a:pt x="608630" y="5282861"/>
                  <a:pt x="602299" y="5284119"/>
                  <a:pt x="597236" y="5281604"/>
                </a:cubicBezTo>
                <a:cubicBezTo>
                  <a:pt x="592172" y="5279089"/>
                  <a:pt x="595969" y="5275316"/>
                  <a:pt x="597236" y="5270286"/>
                </a:cubicBezTo>
                <a:cubicBezTo>
                  <a:pt x="604199" y="5253937"/>
                  <a:pt x="609580" y="5237275"/>
                  <a:pt x="613378" y="5220141"/>
                </a:cubicBezTo>
                <a:lnTo>
                  <a:pt x="619937" y="5167865"/>
                </a:lnTo>
                <a:lnTo>
                  <a:pt x="613530" y="5167865"/>
                </a:lnTo>
                <a:lnTo>
                  <a:pt x="613480" y="5167763"/>
                </a:lnTo>
                <a:lnTo>
                  <a:pt x="593751" y="5209788"/>
                </a:lnTo>
                <a:cubicBezTo>
                  <a:pt x="586959" y="5224452"/>
                  <a:pt x="577798" y="5238329"/>
                  <a:pt x="559475" y="5247789"/>
                </a:cubicBezTo>
                <a:cubicBezTo>
                  <a:pt x="577166" y="5214992"/>
                  <a:pt x="592330" y="5185979"/>
                  <a:pt x="608756" y="5156965"/>
                </a:cubicBezTo>
                <a:lnTo>
                  <a:pt x="608890" y="5157032"/>
                </a:lnTo>
                <a:lnTo>
                  <a:pt x="616348" y="5140492"/>
                </a:lnTo>
                <a:cubicBezTo>
                  <a:pt x="619793" y="5135018"/>
                  <a:pt x="623552" y="5129699"/>
                  <a:pt x="626057" y="5124067"/>
                </a:cubicBezTo>
                <a:cubicBezTo>
                  <a:pt x="627937" y="5120939"/>
                  <a:pt x="629502" y="5117811"/>
                  <a:pt x="631538" y="5116246"/>
                </a:cubicBezTo>
                <a:close/>
                <a:moveTo>
                  <a:pt x="668464" y="5046161"/>
                </a:moveTo>
                <a:cubicBezTo>
                  <a:pt x="668464" y="5057480"/>
                  <a:pt x="666041" y="5067540"/>
                  <a:pt x="653932" y="5078857"/>
                </a:cubicBezTo>
                <a:cubicBezTo>
                  <a:pt x="653932" y="5061252"/>
                  <a:pt x="661198" y="5053706"/>
                  <a:pt x="668464" y="5046161"/>
                </a:cubicBezTo>
                <a:close/>
                <a:moveTo>
                  <a:pt x="815319" y="4361348"/>
                </a:moveTo>
                <a:cubicBezTo>
                  <a:pt x="822865" y="4371458"/>
                  <a:pt x="817834" y="4380303"/>
                  <a:pt x="815319" y="4390412"/>
                </a:cubicBezTo>
                <a:cubicBezTo>
                  <a:pt x="806516" y="4377776"/>
                  <a:pt x="806516" y="4377776"/>
                  <a:pt x="815319" y="4361348"/>
                </a:cubicBezTo>
                <a:close/>
                <a:moveTo>
                  <a:pt x="710353" y="4351828"/>
                </a:moveTo>
                <a:lnTo>
                  <a:pt x="710339" y="4351856"/>
                </a:lnTo>
                <a:lnTo>
                  <a:pt x="710225" y="4352270"/>
                </a:lnTo>
                <a:close/>
                <a:moveTo>
                  <a:pt x="695604" y="4273591"/>
                </a:moveTo>
                <a:cubicBezTo>
                  <a:pt x="698168" y="4272342"/>
                  <a:pt x="700732" y="4273591"/>
                  <a:pt x="702015" y="4273591"/>
                </a:cubicBezTo>
                <a:cubicBezTo>
                  <a:pt x="700732" y="4282332"/>
                  <a:pt x="708426" y="4291074"/>
                  <a:pt x="700732" y="4297318"/>
                </a:cubicBezTo>
                <a:cubicBezTo>
                  <a:pt x="695604" y="4302314"/>
                  <a:pt x="698168" y="4309806"/>
                  <a:pt x="687910" y="4312304"/>
                </a:cubicBezTo>
                <a:cubicBezTo>
                  <a:pt x="687910" y="4306060"/>
                  <a:pt x="689193" y="4299816"/>
                  <a:pt x="687910" y="4293572"/>
                </a:cubicBezTo>
                <a:cubicBezTo>
                  <a:pt x="687910" y="4284830"/>
                  <a:pt x="686628" y="4277337"/>
                  <a:pt x="695604" y="4273591"/>
                </a:cubicBezTo>
                <a:close/>
                <a:moveTo>
                  <a:pt x="713270" y="4239645"/>
                </a:moveTo>
                <a:cubicBezTo>
                  <a:pt x="718113" y="4239645"/>
                  <a:pt x="719325" y="4244700"/>
                  <a:pt x="719325" y="4249754"/>
                </a:cubicBezTo>
                <a:cubicBezTo>
                  <a:pt x="716903" y="4261127"/>
                  <a:pt x="712059" y="4268709"/>
                  <a:pt x="693894" y="4264918"/>
                </a:cubicBezTo>
                <a:cubicBezTo>
                  <a:pt x="704793" y="4256073"/>
                  <a:pt x="701160" y="4242173"/>
                  <a:pt x="713270" y="4239645"/>
                </a:cubicBezTo>
                <a:close/>
                <a:moveTo>
                  <a:pt x="725827" y="4199682"/>
                </a:moveTo>
                <a:cubicBezTo>
                  <a:pt x="725827" y="4210581"/>
                  <a:pt x="732041" y="4222691"/>
                  <a:pt x="719612" y="4232379"/>
                </a:cubicBezTo>
                <a:cubicBezTo>
                  <a:pt x="708426" y="4219058"/>
                  <a:pt x="720855" y="4209371"/>
                  <a:pt x="725827" y="4199682"/>
                </a:cubicBezTo>
                <a:close/>
                <a:moveTo>
                  <a:pt x="754545" y="4127023"/>
                </a:moveTo>
                <a:cubicBezTo>
                  <a:pt x="757168" y="4127023"/>
                  <a:pt x="758481" y="4127023"/>
                  <a:pt x="758481" y="4128234"/>
                </a:cubicBezTo>
                <a:cubicBezTo>
                  <a:pt x="761105" y="4139133"/>
                  <a:pt x="755857" y="4148821"/>
                  <a:pt x="746673" y="4157298"/>
                </a:cubicBezTo>
                <a:cubicBezTo>
                  <a:pt x="744050" y="4159720"/>
                  <a:pt x="738801" y="4158509"/>
                  <a:pt x="738801" y="4154876"/>
                </a:cubicBezTo>
                <a:cubicBezTo>
                  <a:pt x="737490" y="4141555"/>
                  <a:pt x="750608" y="4135500"/>
                  <a:pt x="754545" y="4127023"/>
                </a:cubicBezTo>
                <a:close/>
                <a:moveTo>
                  <a:pt x="1075106" y="4075011"/>
                </a:moveTo>
                <a:lnTo>
                  <a:pt x="1084272" y="4096217"/>
                </a:lnTo>
                <a:cubicBezTo>
                  <a:pt x="1082620" y="4101447"/>
                  <a:pt x="1075355" y="4105139"/>
                  <a:pt x="1060823" y="4110676"/>
                </a:cubicBezTo>
                <a:cubicBezTo>
                  <a:pt x="1070070" y="4103907"/>
                  <a:pt x="1072713" y="4097140"/>
                  <a:pt x="1073538" y="4090680"/>
                </a:cubicBezTo>
                <a:close/>
                <a:moveTo>
                  <a:pt x="1074033" y="4072529"/>
                </a:moveTo>
                <a:cubicBezTo>
                  <a:pt x="1074033" y="4072529"/>
                  <a:pt x="1075355" y="4072529"/>
                  <a:pt x="1075355" y="4072529"/>
                </a:cubicBezTo>
                <a:lnTo>
                  <a:pt x="1075106" y="4075011"/>
                </a:lnTo>
                <a:close/>
                <a:moveTo>
                  <a:pt x="1074814" y="4071937"/>
                </a:moveTo>
                <a:lnTo>
                  <a:pt x="1074800" y="4071958"/>
                </a:lnTo>
                <a:lnTo>
                  <a:pt x="1073538" y="4071958"/>
                </a:lnTo>
                <a:close/>
                <a:moveTo>
                  <a:pt x="1148014" y="4033345"/>
                </a:moveTo>
                <a:cubicBezTo>
                  <a:pt x="1135390" y="4058256"/>
                  <a:pt x="1132866" y="4088150"/>
                  <a:pt x="1108882" y="4105588"/>
                </a:cubicBezTo>
                <a:cubicBezTo>
                  <a:pt x="1105094" y="4108079"/>
                  <a:pt x="1105094" y="4114307"/>
                  <a:pt x="1100046" y="4111816"/>
                </a:cubicBezTo>
                <a:cubicBezTo>
                  <a:pt x="1093734" y="4108079"/>
                  <a:pt x="1094997" y="4103097"/>
                  <a:pt x="1097521" y="4098115"/>
                </a:cubicBezTo>
                <a:cubicBezTo>
                  <a:pt x="1104148" y="4077562"/>
                  <a:pt x="1105094" y="4072425"/>
                  <a:pt x="1091841" y="4071666"/>
                </a:cubicBezTo>
                <a:lnTo>
                  <a:pt x="1074814" y="4071937"/>
                </a:lnTo>
                <a:lnTo>
                  <a:pt x="1087581" y="4055142"/>
                </a:lnTo>
                <a:cubicBezTo>
                  <a:pt x="1091841" y="4049537"/>
                  <a:pt x="1095628" y="4045177"/>
                  <a:pt x="1097521" y="4045801"/>
                </a:cubicBezTo>
                <a:cubicBezTo>
                  <a:pt x="1117718" y="4054520"/>
                  <a:pt x="1127817" y="4027116"/>
                  <a:pt x="1148014" y="4033345"/>
                </a:cubicBezTo>
                <a:close/>
                <a:moveTo>
                  <a:pt x="802023" y="4020505"/>
                </a:moveTo>
                <a:cubicBezTo>
                  <a:pt x="809480" y="4018035"/>
                  <a:pt x="809480" y="4026682"/>
                  <a:pt x="811966" y="4030387"/>
                </a:cubicBezTo>
                <a:cubicBezTo>
                  <a:pt x="810723" y="4040268"/>
                  <a:pt x="806994" y="4046445"/>
                  <a:pt x="798293" y="4047681"/>
                </a:cubicBezTo>
                <a:cubicBezTo>
                  <a:pt x="789594" y="4048915"/>
                  <a:pt x="789594" y="4040268"/>
                  <a:pt x="789594" y="4036563"/>
                </a:cubicBezTo>
                <a:cubicBezTo>
                  <a:pt x="788351" y="4027916"/>
                  <a:pt x="795808" y="4021741"/>
                  <a:pt x="802023" y="4020505"/>
                </a:cubicBezTo>
                <a:close/>
                <a:moveTo>
                  <a:pt x="863167" y="3873974"/>
                </a:moveTo>
                <a:cubicBezTo>
                  <a:pt x="864415" y="3872717"/>
                  <a:pt x="869411" y="3875232"/>
                  <a:pt x="869411" y="3876489"/>
                </a:cubicBezTo>
                <a:cubicBezTo>
                  <a:pt x="871909" y="3889065"/>
                  <a:pt x="861918" y="3895353"/>
                  <a:pt x="855674" y="3905413"/>
                </a:cubicBezTo>
                <a:cubicBezTo>
                  <a:pt x="853176" y="3901641"/>
                  <a:pt x="851927" y="3900383"/>
                  <a:pt x="851927" y="3899126"/>
                </a:cubicBezTo>
                <a:cubicBezTo>
                  <a:pt x="856923" y="3891580"/>
                  <a:pt x="853176" y="3879004"/>
                  <a:pt x="863167" y="3873974"/>
                </a:cubicBezTo>
                <a:close/>
                <a:moveTo>
                  <a:pt x="895332" y="3803695"/>
                </a:moveTo>
                <a:cubicBezTo>
                  <a:pt x="897818" y="3804978"/>
                  <a:pt x="899061" y="3806267"/>
                  <a:pt x="901547" y="3808837"/>
                </a:cubicBezTo>
                <a:cubicBezTo>
                  <a:pt x="894089" y="3815271"/>
                  <a:pt x="902790" y="3829425"/>
                  <a:pt x="890361" y="3833285"/>
                </a:cubicBezTo>
                <a:cubicBezTo>
                  <a:pt x="886632" y="3834571"/>
                  <a:pt x="879175" y="3831998"/>
                  <a:pt x="880418" y="3829425"/>
                </a:cubicBezTo>
                <a:cubicBezTo>
                  <a:pt x="884147" y="3820418"/>
                  <a:pt x="890361" y="3811411"/>
                  <a:pt x="895332" y="3803695"/>
                </a:cubicBezTo>
                <a:close/>
                <a:moveTo>
                  <a:pt x="926304" y="3724980"/>
                </a:moveTo>
                <a:lnTo>
                  <a:pt x="923621" y="3729866"/>
                </a:lnTo>
                <a:cubicBezTo>
                  <a:pt x="923013" y="3737290"/>
                  <a:pt x="931527" y="3743664"/>
                  <a:pt x="930555" y="3752141"/>
                </a:cubicBezTo>
                <a:cubicBezTo>
                  <a:pt x="927960" y="3768484"/>
                  <a:pt x="908497" y="3770995"/>
                  <a:pt x="907200" y="3787345"/>
                </a:cubicBezTo>
                <a:cubicBezTo>
                  <a:pt x="901362" y="3772889"/>
                  <a:pt x="900388" y="3759681"/>
                  <a:pt x="903956" y="3748686"/>
                </a:cubicBezTo>
                <a:close/>
                <a:moveTo>
                  <a:pt x="1286981" y="3688160"/>
                </a:moveTo>
                <a:cubicBezTo>
                  <a:pt x="1296965" y="3690664"/>
                  <a:pt x="1290725" y="3696942"/>
                  <a:pt x="1288230" y="3700716"/>
                </a:cubicBezTo>
                <a:cubicBezTo>
                  <a:pt x="1272008" y="3753443"/>
                  <a:pt x="1244555" y="3802405"/>
                  <a:pt x="1218350" y="3850121"/>
                </a:cubicBezTo>
                <a:cubicBezTo>
                  <a:pt x="1205872" y="3871468"/>
                  <a:pt x="1204624" y="3896583"/>
                  <a:pt x="1188402" y="3916676"/>
                </a:cubicBezTo>
                <a:cubicBezTo>
                  <a:pt x="1175924" y="3933000"/>
                  <a:pt x="1168436" y="3955603"/>
                  <a:pt x="1157205" y="3974439"/>
                </a:cubicBezTo>
                <a:cubicBezTo>
                  <a:pt x="1155958" y="3974439"/>
                  <a:pt x="1154710" y="3973184"/>
                  <a:pt x="1153463" y="3973184"/>
                </a:cubicBezTo>
                <a:cubicBezTo>
                  <a:pt x="1163445" y="3943046"/>
                  <a:pt x="1168436" y="3910396"/>
                  <a:pt x="1182162" y="3882770"/>
                </a:cubicBezTo>
                <a:cubicBezTo>
                  <a:pt x="1192146" y="3863934"/>
                  <a:pt x="1194641" y="3836309"/>
                  <a:pt x="1219598" y="3825006"/>
                </a:cubicBezTo>
                <a:cubicBezTo>
                  <a:pt x="1222094" y="3822496"/>
                  <a:pt x="1222094" y="3816218"/>
                  <a:pt x="1224589" y="3811195"/>
                </a:cubicBezTo>
                <a:cubicBezTo>
                  <a:pt x="1229581" y="3796128"/>
                  <a:pt x="1235820" y="3781061"/>
                  <a:pt x="1245802" y="3767249"/>
                </a:cubicBezTo>
                <a:cubicBezTo>
                  <a:pt x="1260777" y="3747166"/>
                  <a:pt x="1267017" y="3722054"/>
                  <a:pt x="1274503" y="3696942"/>
                </a:cubicBezTo>
                <a:cubicBezTo>
                  <a:pt x="1276999" y="3689416"/>
                  <a:pt x="1278247" y="3685649"/>
                  <a:pt x="1286981" y="3688160"/>
                </a:cubicBezTo>
                <a:close/>
                <a:moveTo>
                  <a:pt x="1307037" y="3657843"/>
                </a:moveTo>
                <a:cubicBezTo>
                  <a:pt x="1316284" y="3657843"/>
                  <a:pt x="1312322" y="3673005"/>
                  <a:pt x="1324211" y="3671741"/>
                </a:cubicBezTo>
                <a:cubicBezTo>
                  <a:pt x="1324211" y="3678061"/>
                  <a:pt x="1320248" y="3683111"/>
                  <a:pt x="1318927" y="3681849"/>
                </a:cubicBezTo>
                <a:cubicBezTo>
                  <a:pt x="1313642" y="3673005"/>
                  <a:pt x="1297790" y="3685642"/>
                  <a:pt x="1295148" y="3671741"/>
                </a:cubicBezTo>
                <a:cubicBezTo>
                  <a:pt x="1295148" y="3665423"/>
                  <a:pt x="1301752" y="3656580"/>
                  <a:pt x="1307037" y="3657843"/>
                </a:cubicBezTo>
                <a:close/>
                <a:moveTo>
                  <a:pt x="1032419" y="3558034"/>
                </a:moveTo>
                <a:lnTo>
                  <a:pt x="1032636" y="3559167"/>
                </a:lnTo>
                <a:lnTo>
                  <a:pt x="1032419" y="3559267"/>
                </a:lnTo>
                <a:cubicBezTo>
                  <a:pt x="1032419" y="3559267"/>
                  <a:pt x="1032419" y="3559267"/>
                  <a:pt x="1032419" y="3558034"/>
                </a:cubicBezTo>
                <a:close/>
                <a:moveTo>
                  <a:pt x="1340690" y="3533043"/>
                </a:moveTo>
                <a:cubicBezTo>
                  <a:pt x="1344193" y="3543943"/>
                  <a:pt x="1332515" y="3551210"/>
                  <a:pt x="1331347" y="3562110"/>
                </a:cubicBezTo>
                <a:cubicBezTo>
                  <a:pt x="1327844" y="3549998"/>
                  <a:pt x="1333683" y="3541520"/>
                  <a:pt x="1340690" y="3533043"/>
                </a:cubicBezTo>
                <a:close/>
                <a:moveTo>
                  <a:pt x="1036446" y="3532574"/>
                </a:moveTo>
                <a:cubicBezTo>
                  <a:pt x="1046291" y="3537548"/>
                  <a:pt x="1035216" y="3546249"/>
                  <a:pt x="1033986" y="3553708"/>
                </a:cubicBezTo>
                <a:cubicBezTo>
                  <a:pt x="1033986" y="3554949"/>
                  <a:pt x="1032755" y="3556191"/>
                  <a:pt x="1032755" y="3558680"/>
                </a:cubicBezTo>
                <a:cubicBezTo>
                  <a:pt x="1032755" y="3558680"/>
                  <a:pt x="1032755" y="3557434"/>
                  <a:pt x="1032755" y="3557434"/>
                </a:cubicBezTo>
                <a:cubicBezTo>
                  <a:pt x="1026602" y="3561164"/>
                  <a:pt x="1026602" y="3574836"/>
                  <a:pt x="1016758" y="3567377"/>
                </a:cubicBezTo>
                <a:cubicBezTo>
                  <a:pt x="1008144" y="3562408"/>
                  <a:pt x="1020449" y="3557434"/>
                  <a:pt x="1020449" y="3552462"/>
                </a:cubicBezTo>
                <a:cubicBezTo>
                  <a:pt x="1021679" y="3551219"/>
                  <a:pt x="1021679" y="3548734"/>
                  <a:pt x="1022911" y="3547492"/>
                </a:cubicBezTo>
                <a:cubicBezTo>
                  <a:pt x="1026602" y="3542523"/>
                  <a:pt x="1026602" y="3527605"/>
                  <a:pt x="1036446" y="3532574"/>
                </a:cubicBezTo>
                <a:close/>
                <a:moveTo>
                  <a:pt x="1387647" y="3503983"/>
                </a:moveTo>
                <a:lnTo>
                  <a:pt x="1386786" y="3506264"/>
                </a:lnTo>
                <a:lnTo>
                  <a:pt x="1388053" y="3504206"/>
                </a:lnTo>
                <a:close/>
                <a:moveTo>
                  <a:pt x="1064456" y="3482185"/>
                </a:moveTo>
                <a:cubicBezTo>
                  <a:pt x="1060609" y="3497627"/>
                  <a:pt x="1060609" y="3507919"/>
                  <a:pt x="1050351" y="3513068"/>
                </a:cubicBezTo>
                <a:cubicBezTo>
                  <a:pt x="1049069" y="3513068"/>
                  <a:pt x="1045222" y="3510494"/>
                  <a:pt x="1045222" y="3509206"/>
                </a:cubicBezTo>
                <a:cubicBezTo>
                  <a:pt x="1042658" y="3496338"/>
                  <a:pt x="1054197" y="3492478"/>
                  <a:pt x="1064456" y="3482185"/>
                </a:cubicBezTo>
                <a:close/>
                <a:moveTo>
                  <a:pt x="931853" y="3453143"/>
                </a:moveTo>
                <a:cubicBezTo>
                  <a:pt x="919343" y="3493224"/>
                  <a:pt x="898077" y="3530799"/>
                  <a:pt x="880563" y="3569623"/>
                </a:cubicBezTo>
                <a:cubicBezTo>
                  <a:pt x="865552" y="3603443"/>
                  <a:pt x="851791" y="3638512"/>
                  <a:pt x="835528" y="3672320"/>
                </a:cubicBezTo>
                <a:cubicBezTo>
                  <a:pt x="825521" y="3691105"/>
                  <a:pt x="818014" y="3712389"/>
                  <a:pt x="799250" y="3727416"/>
                </a:cubicBezTo>
                <a:cubicBezTo>
                  <a:pt x="840532" y="3637261"/>
                  <a:pt x="875559" y="3544575"/>
                  <a:pt x="923097" y="3458151"/>
                </a:cubicBezTo>
                <a:lnTo>
                  <a:pt x="923701" y="3457806"/>
                </a:lnTo>
                <a:lnTo>
                  <a:pt x="928560" y="3457279"/>
                </a:lnTo>
                <a:lnTo>
                  <a:pt x="931054" y="3453600"/>
                </a:lnTo>
                <a:close/>
                <a:moveTo>
                  <a:pt x="1154158" y="3385474"/>
                </a:moveTo>
                <a:lnTo>
                  <a:pt x="1153575" y="3386641"/>
                </a:lnTo>
                <a:lnTo>
                  <a:pt x="1154157" y="3386947"/>
                </a:lnTo>
                <a:lnTo>
                  <a:pt x="1154868" y="3385832"/>
                </a:lnTo>
                <a:close/>
                <a:moveTo>
                  <a:pt x="1484009" y="3373190"/>
                </a:moveTo>
                <a:lnTo>
                  <a:pt x="1483995" y="3373220"/>
                </a:lnTo>
                <a:lnTo>
                  <a:pt x="1484062" y="3373220"/>
                </a:lnTo>
                <a:lnTo>
                  <a:pt x="1483950" y="3373318"/>
                </a:lnTo>
                <a:lnTo>
                  <a:pt x="1483080" y="3375226"/>
                </a:lnTo>
                <a:lnTo>
                  <a:pt x="1482776" y="3375856"/>
                </a:lnTo>
                <a:lnTo>
                  <a:pt x="1480682" y="3379127"/>
                </a:lnTo>
                <a:lnTo>
                  <a:pt x="1479100" y="3383498"/>
                </a:lnTo>
                <a:lnTo>
                  <a:pt x="1482776" y="3375856"/>
                </a:lnTo>
                <a:lnTo>
                  <a:pt x="1484481" y="3373190"/>
                </a:lnTo>
                <a:close/>
                <a:moveTo>
                  <a:pt x="1489986" y="3361562"/>
                </a:moveTo>
                <a:lnTo>
                  <a:pt x="1486212" y="3368363"/>
                </a:lnTo>
                <a:lnTo>
                  <a:pt x="1484724" y="3371625"/>
                </a:lnTo>
                <a:lnTo>
                  <a:pt x="1484754" y="3372765"/>
                </a:lnTo>
                <a:lnTo>
                  <a:pt x="1485584" y="3371465"/>
                </a:lnTo>
                <a:close/>
                <a:moveTo>
                  <a:pt x="1478969" y="3343243"/>
                </a:moveTo>
                <a:lnTo>
                  <a:pt x="1478561" y="3343925"/>
                </a:lnTo>
                <a:lnTo>
                  <a:pt x="1478887" y="3343727"/>
                </a:lnTo>
                <a:lnTo>
                  <a:pt x="1478838" y="3344006"/>
                </a:lnTo>
                <a:lnTo>
                  <a:pt x="1479119" y="3343585"/>
                </a:lnTo>
                <a:lnTo>
                  <a:pt x="1478887" y="3343727"/>
                </a:lnTo>
                <a:close/>
                <a:moveTo>
                  <a:pt x="1482736" y="3340753"/>
                </a:moveTo>
                <a:lnTo>
                  <a:pt x="1480482" y="3341215"/>
                </a:lnTo>
                <a:lnTo>
                  <a:pt x="1479322" y="3342654"/>
                </a:lnTo>
                <a:lnTo>
                  <a:pt x="1479131" y="3342973"/>
                </a:lnTo>
                <a:lnTo>
                  <a:pt x="1479131" y="3343568"/>
                </a:lnTo>
                <a:lnTo>
                  <a:pt x="1480575" y="3341401"/>
                </a:lnTo>
                <a:close/>
                <a:moveTo>
                  <a:pt x="1189022" y="3321363"/>
                </a:moveTo>
                <a:lnTo>
                  <a:pt x="1189745" y="3321652"/>
                </a:lnTo>
                <a:lnTo>
                  <a:pt x="1189774" y="3321614"/>
                </a:lnTo>
                <a:close/>
                <a:moveTo>
                  <a:pt x="1349643" y="3293275"/>
                </a:moveTo>
                <a:cubicBezTo>
                  <a:pt x="1339350" y="3311076"/>
                  <a:pt x="1331629" y="3327607"/>
                  <a:pt x="1322622" y="3344140"/>
                </a:cubicBezTo>
                <a:cubicBezTo>
                  <a:pt x="1321336" y="3322521"/>
                  <a:pt x="1318762" y="3299631"/>
                  <a:pt x="1349643" y="3293275"/>
                </a:cubicBezTo>
                <a:close/>
                <a:moveTo>
                  <a:pt x="1378707" y="3247491"/>
                </a:moveTo>
                <a:cubicBezTo>
                  <a:pt x="1374959" y="3256390"/>
                  <a:pt x="1373711" y="3265291"/>
                  <a:pt x="1364969" y="3267835"/>
                </a:cubicBezTo>
                <a:cubicBezTo>
                  <a:pt x="1363721" y="3267835"/>
                  <a:pt x="1358725" y="3260205"/>
                  <a:pt x="1358725" y="3257661"/>
                </a:cubicBezTo>
                <a:cubicBezTo>
                  <a:pt x="1362471" y="3250033"/>
                  <a:pt x="1367467" y="3242404"/>
                  <a:pt x="1378707" y="3247491"/>
                </a:cubicBezTo>
                <a:close/>
                <a:moveTo>
                  <a:pt x="1252127" y="3189110"/>
                </a:moveTo>
                <a:lnTo>
                  <a:pt x="1251283" y="3189647"/>
                </a:lnTo>
                <a:lnTo>
                  <a:pt x="1252063" y="3189496"/>
                </a:lnTo>
                <a:close/>
                <a:moveTo>
                  <a:pt x="1196264" y="3184288"/>
                </a:moveTo>
                <a:cubicBezTo>
                  <a:pt x="1198762" y="3185523"/>
                  <a:pt x="1200010" y="3186758"/>
                  <a:pt x="1202508" y="3187993"/>
                </a:cubicBezTo>
                <a:cubicBezTo>
                  <a:pt x="1190020" y="3207757"/>
                  <a:pt x="1187522" y="3233698"/>
                  <a:pt x="1162545" y="3246048"/>
                </a:cubicBezTo>
                <a:cubicBezTo>
                  <a:pt x="1173784" y="3226288"/>
                  <a:pt x="1185024" y="3205284"/>
                  <a:pt x="1196264" y="3184288"/>
                </a:cubicBezTo>
                <a:close/>
                <a:moveTo>
                  <a:pt x="1229755" y="3183107"/>
                </a:moveTo>
                <a:cubicBezTo>
                  <a:pt x="1224743" y="3192926"/>
                  <a:pt x="1219732" y="3200291"/>
                  <a:pt x="1215974" y="3207653"/>
                </a:cubicBezTo>
                <a:cubicBezTo>
                  <a:pt x="1212216" y="3212560"/>
                  <a:pt x="1213469" y="3226067"/>
                  <a:pt x="1202194" y="3218700"/>
                </a:cubicBezTo>
                <a:cubicBezTo>
                  <a:pt x="1193425" y="3213786"/>
                  <a:pt x="1202194" y="3205198"/>
                  <a:pt x="1205952" y="3200291"/>
                </a:cubicBezTo>
                <a:cubicBezTo>
                  <a:pt x="1212216" y="3194152"/>
                  <a:pt x="1212216" y="3180652"/>
                  <a:pt x="1229755" y="3183107"/>
                </a:cubicBezTo>
                <a:close/>
                <a:moveTo>
                  <a:pt x="1409378" y="3182472"/>
                </a:moveTo>
                <a:cubicBezTo>
                  <a:pt x="1415606" y="3184967"/>
                  <a:pt x="1416852" y="3188705"/>
                  <a:pt x="1414361" y="3193693"/>
                </a:cubicBezTo>
                <a:cubicBezTo>
                  <a:pt x="1404396" y="3208650"/>
                  <a:pt x="1395677" y="3223615"/>
                  <a:pt x="1385712" y="3238570"/>
                </a:cubicBezTo>
                <a:cubicBezTo>
                  <a:pt x="1384467" y="3242307"/>
                  <a:pt x="1380730" y="3246050"/>
                  <a:pt x="1375748" y="3242307"/>
                </a:cubicBezTo>
                <a:cubicBezTo>
                  <a:pt x="1373257" y="3239814"/>
                  <a:pt x="1374502" y="3236077"/>
                  <a:pt x="1375748" y="3233586"/>
                </a:cubicBezTo>
                <a:cubicBezTo>
                  <a:pt x="1385712" y="3218622"/>
                  <a:pt x="1394431" y="3203667"/>
                  <a:pt x="1404396" y="3188705"/>
                </a:cubicBezTo>
                <a:cubicBezTo>
                  <a:pt x="1405642" y="3186214"/>
                  <a:pt x="1408133" y="3184967"/>
                  <a:pt x="1409378" y="3182472"/>
                </a:cubicBezTo>
                <a:close/>
                <a:moveTo>
                  <a:pt x="1437923" y="3126161"/>
                </a:moveTo>
                <a:cubicBezTo>
                  <a:pt x="1439159" y="3127435"/>
                  <a:pt x="1441630" y="3127435"/>
                  <a:pt x="1444100" y="3128705"/>
                </a:cubicBezTo>
                <a:cubicBezTo>
                  <a:pt x="1444100" y="3146508"/>
                  <a:pt x="1428042" y="3159222"/>
                  <a:pt x="1424336" y="3175750"/>
                </a:cubicBezTo>
                <a:cubicBezTo>
                  <a:pt x="1424336" y="3177024"/>
                  <a:pt x="1419395" y="3177024"/>
                  <a:pt x="1416924" y="3175750"/>
                </a:cubicBezTo>
                <a:cubicBezTo>
                  <a:pt x="1413219" y="3173209"/>
                  <a:pt x="1413219" y="3170666"/>
                  <a:pt x="1415690" y="3165580"/>
                </a:cubicBezTo>
                <a:cubicBezTo>
                  <a:pt x="1423101" y="3152864"/>
                  <a:pt x="1430512" y="3138878"/>
                  <a:pt x="1437923" y="3126161"/>
                </a:cubicBezTo>
                <a:close/>
                <a:moveTo>
                  <a:pt x="1478612" y="3060769"/>
                </a:moveTo>
                <a:cubicBezTo>
                  <a:pt x="1478612" y="3085504"/>
                  <a:pt x="1461129" y="3097872"/>
                  <a:pt x="1453636" y="3113949"/>
                </a:cubicBezTo>
                <a:cubicBezTo>
                  <a:pt x="1451138" y="3118899"/>
                  <a:pt x="1446142" y="3117661"/>
                  <a:pt x="1442396" y="3115187"/>
                </a:cubicBezTo>
                <a:cubicBezTo>
                  <a:pt x="1438650" y="3111477"/>
                  <a:pt x="1439898" y="3107764"/>
                  <a:pt x="1442396" y="3105293"/>
                </a:cubicBezTo>
                <a:cubicBezTo>
                  <a:pt x="1453636" y="3091689"/>
                  <a:pt x="1464875" y="3078084"/>
                  <a:pt x="1478612" y="3060769"/>
                </a:cubicBezTo>
                <a:close/>
                <a:moveTo>
                  <a:pt x="1533107" y="2972964"/>
                </a:moveTo>
                <a:cubicBezTo>
                  <a:pt x="1527183" y="2982652"/>
                  <a:pt x="1525999" y="2997185"/>
                  <a:pt x="1515337" y="3004451"/>
                </a:cubicBezTo>
                <a:cubicBezTo>
                  <a:pt x="1523629" y="2994763"/>
                  <a:pt x="1505859" y="2971753"/>
                  <a:pt x="1533107" y="2972964"/>
                </a:cubicBezTo>
                <a:close/>
                <a:moveTo>
                  <a:pt x="1475584" y="2681112"/>
                </a:moveTo>
                <a:cubicBezTo>
                  <a:pt x="1475584" y="2681112"/>
                  <a:pt x="1480428" y="2683668"/>
                  <a:pt x="1481639" y="2684947"/>
                </a:cubicBezTo>
                <a:cubicBezTo>
                  <a:pt x="1484061" y="2699009"/>
                  <a:pt x="1470740" y="2704122"/>
                  <a:pt x="1465897" y="2715626"/>
                </a:cubicBezTo>
                <a:cubicBezTo>
                  <a:pt x="1463474" y="2713068"/>
                  <a:pt x="1463474" y="2713068"/>
                  <a:pt x="1463474" y="2711792"/>
                </a:cubicBezTo>
                <a:cubicBezTo>
                  <a:pt x="1462264" y="2700288"/>
                  <a:pt x="1468318" y="2690059"/>
                  <a:pt x="1475584" y="2681112"/>
                </a:cubicBezTo>
                <a:close/>
                <a:moveTo>
                  <a:pt x="1315130" y="2670212"/>
                </a:moveTo>
                <a:cubicBezTo>
                  <a:pt x="1306429" y="2678477"/>
                  <a:pt x="1301457" y="2684382"/>
                  <a:pt x="1292757" y="2693826"/>
                </a:cubicBezTo>
                <a:cubicBezTo>
                  <a:pt x="1291515" y="2676117"/>
                  <a:pt x="1297729" y="2671392"/>
                  <a:pt x="1315130" y="2670212"/>
                </a:cubicBezTo>
                <a:close/>
                <a:moveTo>
                  <a:pt x="1527183" y="2595737"/>
                </a:moveTo>
                <a:cubicBezTo>
                  <a:pt x="1530737" y="2596948"/>
                  <a:pt x="1533107" y="2598160"/>
                  <a:pt x="1531921" y="2603003"/>
                </a:cubicBezTo>
                <a:cubicBezTo>
                  <a:pt x="1529553" y="2613903"/>
                  <a:pt x="1520075" y="2610270"/>
                  <a:pt x="1512967" y="2611481"/>
                </a:cubicBezTo>
                <a:cubicBezTo>
                  <a:pt x="1510597" y="2612692"/>
                  <a:pt x="1505859" y="2610270"/>
                  <a:pt x="1507043" y="2606636"/>
                </a:cubicBezTo>
                <a:cubicBezTo>
                  <a:pt x="1509413" y="2596948"/>
                  <a:pt x="1524813" y="2607847"/>
                  <a:pt x="1527183" y="2595737"/>
                </a:cubicBezTo>
                <a:close/>
                <a:moveTo>
                  <a:pt x="1841599" y="2362697"/>
                </a:moveTo>
                <a:lnTo>
                  <a:pt x="1838784" y="2367125"/>
                </a:lnTo>
                <a:lnTo>
                  <a:pt x="1838392" y="2367725"/>
                </a:lnTo>
                <a:lnTo>
                  <a:pt x="1838790" y="2367690"/>
                </a:lnTo>
                <a:lnTo>
                  <a:pt x="1840039" y="2365875"/>
                </a:lnTo>
                <a:lnTo>
                  <a:pt x="1841581" y="2362881"/>
                </a:lnTo>
                <a:close/>
                <a:moveTo>
                  <a:pt x="1665710" y="2354162"/>
                </a:moveTo>
                <a:cubicBezTo>
                  <a:pt x="1659487" y="2371627"/>
                  <a:pt x="1660732" y="2386596"/>
                  <a:pt x="1640817" y="2396576"/>
                </a:cubicBezTo>
                <a:cubicBezTo>
                  <a:pt x="1630860" y="2401567"/>
                  <a:pt x="1629615" y="2427769"/>
                  <a:pt x="1619658" y="2442734"/>
                </a:cubicBezTo>
                <a:cubicBezTo>
                  <a:pt x="1617169" y="2446474"/>
                  <a:pt x="1614679" y="2451463"/>
                  <a:pt x="1610946" y="2456450"/>
                </a:cubicBezTo>
                <a:cubicBezTo>
                  <a:pt x="1609701" y="2457700"/>
                  <a:pt x="1604722" y="2456450"/>
                  <a:pt x="1602234" y="2455207"/>
                </a:cubicBezTo>
                <a:cubicBezTo>
                  <a:pt x="1598500" y="2455207"/>
                  <a:pt x="1598500" y="2451463"/>
                  <a:pt x="1599744" y="2450220"/>
                </a:cubicBezTo>
                <a:cubicBezTo>
                  <a:pt x="1620903" y="2420283"/>
                  <a:pt x="1620903" y="2377864"/>
                  <a:pt x="1655753" y="2356656"/>
                </a:cubicBezTo>
                <a:cubicBezTo>
                  <a:pt x="1656998" y="2355408"/>
                  <a:pt x="1659487" y="2355408"/>
                  <a:pt x="1665710" y="2354162"/>
                </a:cubicBezTo>
                <a:close/>
                <a:moveTo>
                  <a:pt x="1501014" y="2328161"/>
                </a:moveTo>
                <a:cubicBezTo>
                  <a:pt x="1501014" y="2326904"/>
                  <a:pt x="1505859" y="2330677"/>
                  <a:pt x="1505859" y="2331934"/>
                </a:cubicBezTo>
                <a:cubicBezTo>
                  <a:pt x="1503437" y="2343252"/>
                  <a:pt x="1494960" y="2348282"/>
                  <a:pt x="1487694" y="2359601"/>
                </a:cubicBezTo>
                <a:cubicBezTo>
                  <a:pt x="1485272" y="2354571"/>
                  <a:pt x="1484061" y="2353313"/>
                  <a:pt x="1484061" y="2353313"/>
                </a:cubicBezTo>
                <a:cubicBezTo>
                  <a:pt x="1485272" y="2341993"/>
                  <a:pt x="1491327" y="2333192"/>
                  <a:pt x="1501014" y="2328161"/>
                </a:cubicBezTo>
                <a:close/>
                <a:moveTo>
                  <a:pt x="1881754" y="2289339"/>
                </a:moveTo>
                <a:lnTo>
                  <a:pt x="1881487" y="2290759"/>
                </a:lnTo>
                <a:lnTo>
                  <a:pt x="1882686" y="2290552"/>
                </a:lnTo>
                <a:close/>
                <a:moveTo>
                  <a:pt x="1524629" y="2282664"/>
                </a:moveTo>
                <a:cubicBezTo>
                  <a:pt x="1525841" y="2281488"/>
                  <a:pt x="1529474" y="2283840"/>
                  <a:pt x="1529474" y="2285015"/>
                </a:cubicBezTo>
                <a:cubicBezTo>
                  <a:pt x="1533107" y="2295593"/>
                  <a:pt x="1523419" y="2296769"/>
                  <a:pt x="1518575" y="2301470"/>
                </a:cubicBezTo>
                <a:cubicBezTo>
                  <a:pt x="1517363" y="2293243"/>
                  <a:pt x="1514942" y="2285015"/>
                  <a:pt x="1524629" y="2282664"/>
                </a:cubicBezTo>
                <a:close/>
                <a:moveTo>
                  <a:pt x="1888282" y="2265333"/>
                </a:moveTo>
                <a:lnTo>
                  <a:pt x="1885165" y="2270356"/>
                </a:lnTo>
                <a:lnTo>
                  <a:pt x="1884083" y="2272061"/>
                </a:lnTo>
                <a:lnTo>
                  <a:pt x="1884723" y="2272040"/>
                </a:lnTo>
                <a:lnTo>
                  <a:pt x="1885074" y="2271686"/>
                </a:lnTo>
                <a:lnTo>
                  <a:pt x="1885254" y="2270729"/>
                </a:lnTo>
                <a:lnTo>
                  <a:pt x="1885639" y="2271114"/>
                </a:lnTo>
                <a:lnTo>
                  <a:pt x="1887133" y="2269603"/>
                </a:lnTo>
                <a:close/>
                <a:moveTo>
                  <a:pt x="1904902" y="2263096"/>
                </a:moveTo>
                <a:lnTo>
                  <a:pt x="1902375" y="2263676"/>
                </a:lnTo>
                <a:lnTo>
                  <a:pt x="1904206" y="2265301"/>
                </a:lnTo>
                <a:close/>
                <a:moveTo>
                  <a:pt x="1562553" y="2224140"/>
                </a:moveTo>
                <a:cubicBezTo>
                  <a:pt x="1571253" y="2221545"/>
                  <a:pt x="1568767" y="2230628"/>
                  <a:pt x="1563795" y="2237116"/>
                </a:cubicBezTo>
                <a:cubicBezTo>
                  <a:pt x="1558825" y="2242305"/>
                  <a:pt x="1556338" y="2250090"/>
                  <a:pt x="1551367" y="2257876"/>
                </a:cubicBezTo>
                <a:cubicBezTo>
                  <a:pt x="1548881" y="2253983"/>
                  <a:pt x="1547639" y="2253983"/>
                  <a:pt x="1547639" y="2252686"/>
                </a:cubicBezTo>
                <a:cubicBezTo>
                  <a:pt x="1550124" y="2241008"/>
                  <a:pt x="1551367" y="2226735"/>
                  <a:pt x="1562553" y="2224140"/>
                </a:cubicBezTo>
                <a:close/>
                <a:moveTo>
                  <a:pt x="1769044" y="2219792"/>
                </a:moveTo>
                <a:lnTo>
                  <a:pt x="1763217" y="2226105"/>
                </a:lnTo>
                <a:lnTo>
                  <a:pt x="1763261" y="2226754"/>
                </a:lnTo>
                <a:lnTo>
                  <a:pt x="1769266" y="2219986"/>
                </a:lnTo>
                <a:close/>
                <a:moveTo>
                  <a:pt x="1884594" y="2213672"/>
                </a:moveTo>
                <a:lnTo>
                  <a:pt x="1873844" y="2228665"/>
                </a:lnTo>
                <a:lnTo>
                  <a:pt x="1883912" y="2215239"/>
                </a:lnTo>
                <a:close/>
                <a:moveTo>
                  <a:pt x="2044191" y="2041709"/>
                </a:moveTo>
                <a:lnTo>
                  <a:pt x="2043904" y="2041838"/>
                </a:lnTo>
                <a:lnTo>
                  <a:pt x="2044090" y="2043149"/>
                </a:lnTo>
                <a:lnTo>
                  <a:pt x="2044341" y="2042752"/>
                </a:lnTo>
                <a:close/>
                <a:moveTo>
                  <a:pt x="1674652" y="2036266"/>
                </a:moveTo>
                <a:cubicBezTo>
                  <a:pt x="1675910" y="2036266"/>
                  <a:pt x="1678425" y="2038616"/>
                  <a:pt x="1678425" y="2039792"/>
                </a:cubicBezTo>
                <a:cubicBezTo>
                  <a:pt x="1677167" y="2048019"/>
                  <a:pt x="1673394" y="2055072"/>
                  <a:pt x="1662076" y="2056248"/>
                </a:cubicBezTo>
                <a:cubicBezTo>
                  <a:pt x="1667106" y="2049194"/>
                  <a:pt x="1663334" y="2038616"/>
                  <a:pt x="1674652" y="2036266"/>
                </a:cubicBezTo>
                <a:close/>
                <a:moveTo>
                  <a:pt x="1696376" y="1990857"/>
                </a:moveTo>
                <a:cubicBezTo>
                  <a:pt x="1698940" y="1994614"/>
                  <a:pt x="1700223" y="1995867"/>
                  <a:pt x="1700223" y="1995867"/>
                </a:cubicBezTo>
                <a:cubicBezTo>
                  <a:pt x="1696376" y="2007141"/>
                  <a:pt x="1695093" y="2019669"/>
                  <a:pt x="1683553" y="2025933"/>
                </a:cubicBezTo>
                <a:cubicBezTo>
                  <a:pt x="1682272" y="2027185"/>
                  <a:pt x="1679706" y="2024680"/>
                  <a:pt x="1679706" y="2024680"/>
                </a:cubicBezTo>
                <a:cubicBezTo>
                  <a:pt x="1678425" y="2010900"/>
                  <a:pt x="1688682" y="2002131"/>
                  <a:pt x="1696376" y="1990857"/>
                </a:cubicBezTo>
                <a:close/>
                <a:moveTo>
                  <a:pt x="1729286" y="1945449"/>
                </a:moveTo>
                <a:cubicBezTo>
                  <a:pt x="1728047" y="1966894"/>
                  <a:pt x="1723094" y="1980769"/>
                  <a:pt x="1705754" y="1990861"/>
                </a:cubicBezTo>
                <a:cubicBezTo>
                  <a:pt x="1702039" y="1969417"/>
                  <a:pt x="1714424" y="1959325"/>
                  <a:pt x="1729286" y="1945449"/>
                </a:cubicBezTo>
                <a:close/>
                <a:moveTo>
                  <a:pt x="4834917" y="1878237"/>
                </a:moveTo>
                <a:cubicBezTo>
                  <a:pt x="4841275" y="1879414"/>
                  <a:pt x="4846361" y="1880589"/>
                  <a:pt x="4846361" y="1888816"/>
                </a:cubicBezTo>
                <a:cubicBezTo>
                  <a:pt x="4845090" y="1893518"/>
                  <a:pt x="4842546" y="1898219"/>
                  <a:pt x="4834917" y="1897044"/>
                </a:cubicBezTo>
                <a:cubicBezTo>
                  <a:pt x="4828560" y="1895869"/>
                  <a:pt x="4820930" y="1892342"/>
                  <a:pt x="4822201" y="1885290"/>
                </a:cubicBezTo>
                <a:cubicBezTo>
                  <a:pt x="4822201" y="1878237"/>
                  <a:pt x="4829831" y="1878237"/>
                  <a:pt x="4834917" y="1878237"/>
                </a:cubicBezTo>
                <a:close/>
                <a:moveTo>
                  <a:pt x="1778332" y="1869162"/>
                </a:moveTo>
                <a:cubicBezTo>
                  <a:pt x="1773302" y="1902720"/>
                  <a:pt x="1750665" y="1937519"/>
                  <a:pt x="1729286" y="1940006"/>
                </a:cubicBezTo>
                <a:cubicBezTo>
                  <a:pt x="1746892" y="1916391"/>
                  <a:pt x="1754438" y="1889048"/>
                  <a:pt x="1778332" y="1869162"/>
                </a:cubicBezTo>
                <a:close/>
                <a:moveTo>
                  <a:pt x="1796337" y="1809211"/>
                </a:moveTo>
                <a:cubicBezTo>
                  <a:pt x="1798232" y="1816288"/>
                  <a:pt x="1794757" y="1821114"/>
                  <a:pt x="1791124" y="1825617"/>
                </a:cubicBezTo>
                <a:lnTo>
                  <a:pt x="1785019" y="1839966"/>
                </a:lnTo>
                <a:lnTo>
                  <a:pt x="1793494" y="1835369"/>
                </a:lnTo>
                <a:cubicBezTo>
                  <a:pt x="1795891" y="1832589"/>
                  <a:pt x="1798447" y="1829810"/>
                  <a:pt x="1803560" y="1830428"/>
                </a:cubicBezTo>
                <a:cubicBezTo>
                  <a:pt x="1807395" y="1844014"/>
                  <a:pt x="1793334" y="1848955"/>
                  <a:pt x="1789499" y="1858837"/>
                </a:cubicBezTo>
                <a:cubicBezTo>
                  <a:pt x="1789499" y="1860073"/>
                  <a:pt x="1784386" y="1860073"/>
                  <a:pt x="1783108" y="1858837"/>
                </a:cubicBezTo>
                <a:cubicBezTo>
                  <a:pt x="1772882" y="1852661"/>
                  <a:pt x="1788221" y="1847721"/>
                  <a:pt x="1784386" y="1840309"/>
                </a:cubicBezTo>
                <a:lnTo>
                  <a:pt x="1784923" y="1840018"/>
                </a:lnTo>
                <a:lnTo>
                  <a:pt x="1776908" y="1826099"/>
                </a:lnTo>
                <a:cubicBezTo>
                  <a:pt x="1778646" y="1821435"/>
                  <a:pt x="1784965" y="1816288"/>
                  <a:pt x="1796337" y="1809211"/>
                </a:cubicBezTo>
                <a:close/>
                <a:moveTo>
                  <a:pt x="1815438" y="1798308"/>
                </a:moveTo>
                <a:cubicBezTo>
                  <a:pt x="1820110" y="1811283"/>
                  <a:pt x="1816606" y="1817770"/>
                  <a:pt x="1808432" y="1825556"/>
                </a:cubicBezTo>
                <a:cubicBezTo>
                  <a:pt x="1803761" y="1812581"/>
                  <a:pt x="1809600" y="1807391"/>
                  <a:pt x="1815438" y="1798308"/>
                </a:cubicBezTo>
                <a:close/>
                <a:moveTo>
                  <a:pt x="1851595" y="1743822"/>
                </a:moveTo>
                <a:cubicBezTo>
                  <a:pt x="1852807" y="1766151"/>
                  <a:pt x="1835853" y="1778556"/>
                  <a:pt x="1824954" y="1794684"/>
                </a:cubicBezTo>
                <a:cubicBezTo>
                  <a:pt x="1823743" y="1772354"/>
                  <a:pt x="1838275" y="1758708"/>
                  <a:pt x="1851595" y="1743822"/>
                </a:cubicBezTo>
                <a:close/>
                <a:moveTo>
                  <a:pt x="2338087" y="1577501"/>
                </a:moveTo>
                <a:cubicBezTo>
                  <a:pt x="2341856" y="1576096"/>
                  <a:pt x="2346642" y="1575940"/>
                  <a:pt x="2353025" y="1577501"/>
                </a:cubicBezTo>
                <a:cubicBezTo>
                  <a:pt x="2358131" y="1578750"/>
                  <a:pt x="2363236" y="1581247"/>
                  <a:pt x="2361960" y="1587491"/>
                </a:cubicBezTo>
                <a:cubicBezTo>
                  <a:pt x="2361960" y="1591237"/>
                  <a:pt x="2359407" y="1596233"/>
                  <a:pt x="2355578" y="1596233"/>
                </a:cubicBezTo>
                <a:cubicBezTo>
                  <a:pt x="2341537" y="1593736"/>
                  <a:pt x="2333878" y="1606224"/>
                  <a:pt x="2316008" y="1611219"/>
                </a:cubicBezTo>
                <a:cubicBezTo>
                  <a:pt x="2324624" y="1597170"/>
                  <a:pt x="2326778" y="1581716"/>
                  <a:pt x="2338087" y="1577501"/>
                </a:cubicBezTo>
                <a:close/>
                <a:moveTo>
                  <a:pt x="2407769" y="1555149"/>
                </a:moveTo>
                <a:cubicBezTo>
                  <a:pt x="2410301" y="1555149"/>
                  <a:pt x="2411566" y="1559021"/>
                  <a:pt x="2414099" y="1561602"/>
                </a:cubicBezTo>
                <a:cubicBezTo>
                  <a:pt x="2405236" y="1569346"/>
                  <a:pt x="2412833" y="1584834"/>
                  <a:pt x="2400172" y="1589997"/>
                </a:cubicBezTo>
                <a:cubicBezTo>
                  <a:pt x="2391310" y="1593869"/>
                  <a:pt x="2381181" y="1596451"/>
                  <a:pt x="2372319" y="1600323"/>
                </a:cubicBezTo>
                <a:cubicBezTo>
                  <a:pt x="2381181" y="1592579"/>
                  <a:pt x="2382448" y="1580963"/>
                  <a:pt x="2388778" y="1570638"/>
                </a:cubicBezTo>
                <a:cubicBezTo>
                  <a:pt x="2392577" y="1564184"/>
                  <a:pt x="2393842" y="1551277"/>
                  <a:pt x="2407769" y="1555149"/>
                </a:cubicBezTo>
                <a:close/>
                <a:moveTo>
                  <a:pt x="2443161" y="1551274"/>
                </a:moveTo>
                <a:cubicBezTo>
                  <a:pt x="2454060" y="1576546"/>
                  <a:pt x="2428629" y="1586655"/>
                  <a:pt x="2426208" y="1605610"/>
                </a:cubicBezTo>
                <a:cubicBezTo>
                  <a:pt x="2424996" y="1609401"/>
                  <a:pt x="2421363" y="1608137"/>
                  <a:pt x="2418942" y="1605610"/>
                </a:cubicBezTo>
                <a:cubicBezTo>
                  <a:pt x="2414097" y="1603083"/>
                  <a:pt x="2415309" y="1599292"/>
                  <a:pt x="2417730" y="1595501"/>
                </a:cubicBezTo>
                <a:cubicBezTo>
                  <a:pt x="2426208" y="1580337"/>
                  <a:pt x="2434685" y="1566437"/>
                  <a:pt x="2443161" y="1551274"/>
                </a:cubicBezTo>
                <a:close/>
                <a:moveTo>
                  <a:pt x="1979234" y="1540373"/>
                </a:moveTo>
                <a:cubicBezTo>
                  <a:pt x="1981704" y="1541653"/>
                  <a:pt x="1982940" y="1542933"/>
                  <a:pt x="1985410" y="1545493"/>
                </a:cubicBezTo>
                <a:cubicBezTo>
                  <a:pt x="1979234" y="1563409"/>
                  <a:pt x="1970588" y="1582608"/>
                  <a:pt x="1954529" y="1596685"/>
                </a:cubicBezTo>
                <a:lnTo>
                  <a:pt x="1954932" y="1594597"/>
                </a:lnTo>
                <a:lnTo>
                  <a:pt x="1954188" y="1595615"/>
                </a:lnTo>
                <a:cubicBezTo>
                  <a:pt x="1965428" y="1615777"/>
                  <a:pt x="1946696" y="1627117"/>
                  <a:pt x="1939202" y="1638459"/>
                </a:cubicBezTo>
                <a:cubicBezTo>
                  <a:pt x="1920470" y="1663661"/>
                  <a:pt x="1895494" y="1683821"/>
                  <a:pt x="1880508" y="1711544"/>
                </a:cubicBezTo>
                <a:cubicBezTo>
                  <a:pt x="1876760" y="1716584"/>
                  <a:pt x="1871766" y="1715324"/>
                  <a:pt x="1865521" y="1714065"/>
                </a:cubicBezTo>
                <a:cubicBezTo>
                  <a:pt x="1881756" y="1671221"/>
                  <a:pt x="1912977" y="1637198"/>
                  <a:pt x="1939202" y="1600656"/>
                </a:cubicBezTo>
                <a:cubicBezTo>
                  <a:pt x="1944198" y="1591835"/>
                  <a:pt x="1945446" y="1579234"/>
                  <a:pt x="1957935" y="1576714"/>
                </a:cubicBezTo>
                <a:lnTo>
                  <a:pt x="1958202" y="1577657"/>
                </a:lnTo>
                <a:lnTo>
                  <a:pt x="1958234" y="1577488"/>
                </a:lnTo>
                <a:cubicBezTo>
                  <a:pt x="1965646" y="1565969"/>
                  <a:pt x="1971822" y="1553171"/>
                  <a:pt x="1979234" y="1540373"/>
                </a:cubicBezTo>
                <a:close/>
                <a:moveTo>
                  <a:pt x="2009024" y="1514940"/>
                </a:moveTo>
                <a:cubicBezTo>
                  <a:pt x="2007843" y="1528060"/>
                  <a:pt x="2000758" y="1535931"/>
                  <a:pt x="1985409" y="1538554"/>
                </a:cubicBezTo>
                <a:cubicBezTo>
                  <a:pt x="1992493" y="1525436"/>
                  <a:pt x="1998397" y="1517563"/>
                  <a:pt x="2009024" y="1514940"/>
                </a:cubicBezTo>
                <a:close/>
                <a:moveTo>
                  <a:pt x="2566649" y="1383486"/>
                </a:moveTo>
                <a:lnTo>
                  <a:pt x="2566646" y="1383500"/>
                </a:lnTo>
                <a:lnTo>
                  <a:pt x="2566659" y="1383486"/>
                </a:lnTo>
                <a:close/>
                <a:moveTo>
                  <a:pt x="5215106" y="842308"/>
                </a:moveTo>
                <a:cubicBezTo>
                  <a:pt x="5215106" y="843580"/>
                  <a:pt x="5215106" y="846123"/>
                  <a:pt x="5215106" y="847394"/>
                </a:cubicBezTo>
                <a:cubicBezTo>
                  <a:pt x="5190249" y="852480"/>
                  <a:pt x="5171606" y="870282"/>
                  <a:pt x="5147992" y="879183"/>
                </a:cubicBezTo>
                <a:cubicBezTo>
                  <a:pt x="5144263" y="876639"/>
                  <a:pt x="5144263" y="874097"/>
                  <a:pt x="5145506" y="871553"/>
                </a:cubicBezTo>
                <a:cubicBezTo>
                  <a:pt x="5167878" y="858838"/>
                  <a:pt x="5187764" y="841037"/>
                  <a:pt x="5215106" y="842308"/>
                </a:cubicBezTo>
                <a:close/>
                <a:moveTo>
                  <a:pt x="2868217" y="768364"/>
                </a:moveTo>
                <a:cubicBezTo>
                  <a:pt x="2881192" y="776992"/>
                  <a:pt x="2886381" y="786853"/>
                  <a:pt x="2882489" y="802877"/>
                </a:cubicBezTo>
                <a:cubicBezTo>
                  <a:pt x="2870812" y="793016"/>
                  <a:pt x="2873407" y="779457"/>
                  <a:pt x="2868217" y="768364"/>
                </a:cubicBezTo>
                <a:close/>
                <a:moveTo>
                  <a:pt x="3713127" y="563106"/>
                </a:moveTo>
                <a:cubicBezTo>
                  <a:pt x="3721797" y="563106"/>
                  <a:pt x="3724275" y="571582"/>
                  <a:pt x="3729228" y="575215"/>
                </a:cubicBezTo>
                <a:cubicBezTo>
                  <a:pt x="3727990" y="584903"/>
                  <a:pt x="3721797" y="583693"/>
                  <a:pt x="3716843" y="583693"/>
                </a:cubicBezTo>
                <a:cubicBezTo>
                  <a:pt x="3709412" y="584903"/>
                  <a:pt x="3701980" y="584903"/>
                  <a:pt x="3701980" y="576427"/>
                </a:cubicBezTo>
                <a:cubicBezTo>
                  <a:pt x="3701980" y="569161"/>
                  <a:pt x="3705696" y="563106"/>
                  <a:pt x="3713127" y="563106"/>
                </a:cubicBezTo>
                <a:close/>
                <a:moveTo>
                  <a:pt x="4600187" y="198316"/>
                </a:moveTo>
                <a:lnTo>
                  <a:pt x="4591646" y="207268"/>
                </a:lnTo>
                <a:lnTo>
                  <a:pt x="4591914" y="207125"/>
                </a:lnTo>
                <a:close/>
                <a:moveTo>
                  <a:pt x="4768118" y="59391"/>
                </a:moveTo>
                <a:cubicBezTo>
                  <a:pt x="4770631" y="58133"/>
                  <a:pt x="4771886" y="59391"/>
                  <a:pt x="4771886" y="61907"/>
                </a:cubicBezTo>
                <a:lnTo>
                  <a:pt x="4660246" y="138905"/>
                </a:lnTo>
                <a:lnTo>
                  <a:pt x="4659676" y="140818"/>
                </a:lnTo>
                <a:cubicBezTo>
                  <a:pt x="4642140" y="154597"/>
                  <a:pt x="4633371" y="178398"/>
                  <a:pt x="4610824" y="187166"/>
                </a:cubicBezTo>
                <a:lnTo>
                  <a:pt x="4610776" y="187218"/>
                </a:lnTo>
                <a:lnTo>
                  <a:pt x="4610680" y="192520"/>
                </a:lnTo>
                <a:cubicBezTo>
                  <a:pt x="4612998" y="195531"/>
                  <a:pt x="4618696" y="197682"/>
                  <a:pt x="4619444" y="201006"/>
                </a:cubicBezTo>
                <a:lnTo>
                  <a:pt x="4615835" y="207081"/>
                </a:lnTo>
                <a:lnTo>
                  <a:pt x="4615835" y="207209"/>
                </a:lnTo>
                <a:cubicBezTo>
                  <a:pt x="4594540" y="241032"/>
                  <a:pt x="4556963" y="254810"/>
                  <a:pt x="4528153" y="279864"/>
                </a:cubicBezTo>
                <a:cubicBezTo>
                  <a:pt x="4523142" y="283622"/>
                  <a:pt x="4518132" y="286127"/>
                  <a:pt x="4516880" y="293644"/>
                </a:cubicBezTo>
                <a:cubicBezTo>
                  <a:pt x="4510616" y="316191"/>
                  <a:pt x="4490575" y="327465"/>
                  <a:pt x="4470534" y="319950"/>
                </a:cubicBezTo>
                <a:cubicBezTo>
                  <a:pt x="4464270" y="317444"/>
                  <a:pt x="4459260" y="314939"/>
                  <a:pt x="4454249" y="313686"/>
                </a:cubicBezTo>
                <a:cubicBezTo>
                  <a:pt x="4440471" y="309928"/>
                  <a:pt x="4426692" y="294895"/>
                  <a:pt x="4415419" y="303665"/>
                </a:cubicBezTo>
                <a:cubicBezTo>
                  <a:pt x="4392872" y="321203"/>
                  <a:pt x="4389114" y="353771"/>
                  <a:pt x="4400387" y="377572"/>
                </a:cubicBezTo>
                <a:cubicBezTo>
                  <a:pt x="4407903" y="393857"/>
                  <a:pt x="4412913" y="411394"/>
                  <a:pt x="4416671" y="428931"/>
                </a:cubicBezTo>
                <a:cubicBezTo>
                  <a:pt x="4419177" y="442710"/>
                  <a:pt x="4425439" y="450227"/>
                  <a:pt x="4436714" y="447721"/>
                </a:cubicBezTo>
                <a:cubicBezTo>
                  <a:pt x="4451744" y="443963"/>
                  <a:pt x="4463017" y="453984"/>
                  <a:pt x="4475543" y="455237"/>
                </a:cubicBezTo>
                <a:cubicBezTo>
                  <a:pt x="4483060" y="455237"/>
                  <a:pt x="4488069" y="461501"/>
                  <a:pt x="4488069" y="469016"/>
                </a:cubicBezTo>
                <a:cubicBezTo>
                  <a:pt x="4489322" y="492817"/>
                  <a:pt x="4493080" y="516618"/>
                  <a:pt x="4484312" y="540418"/>
                </a:cubicBezTo>
                <a:cubicBezTo>
                  <a:pt x="4475543" y="562966"/>
                  <a:pt x="4473038" y="585514"/>
                  <a:pt x="4489322" y="608063"/>
                </a:cubicBezTo>
                <a:cubicBezTo>
                  <a:pt x="4499343" y="621842"/>
                  <a:pt x="4510616" y="636874"/>
                  <a:pt x="4500595" y="655663"/>
                </a:cubicBezTo>
                <a:cubicBezTo>
                  <a:pt x="4499343" y="658169"/>
                  <a:pt x="4500595" y="664432"/>
                  <a:pt x="4503101" y="665685"/>
                </a:cubicBezTo>
                <a:cubicBezTo>
                  <a:pt x="4524395" y="680717"/>
                  <a:pt x="4520638" y="703264"/>
                  <a:pt x="4519385" y="724560"/>
                </a:cubicBezTo>
                <a:cubicBezTo>
                  <a:pt x="4518132" y="758382"/>
                  <a:pt x="4538174" y="785941"/>
                  <a:pt x="4550700" y="814752"/>
                </a:cubicBezTo>
                <a:cubicBezTo>
                  <a:pt x="4554458" y="823520"/>
                  <a:pt x="4559468" y="833542"/>
                  <a:pt x="4554458" y="839805"/>
                </a:cubicBezTo>
                <a:cubicBezTo>
                  <a:pt x="4540679" y="862354"/>
                  <a:pt x="4548194" y="889912"/>
                  <a:pt x="4536921" y="913713"/>
                </a:cubicBezTo>
                <a:cubicBezTo>
                  <a:pt x="4526900" y="935008"/>
                  <a:pt x="4535668" y="952546"/>
                  <a:pt x="4558216" y="960061"/>
                </a:cubicBezTo>
                <a:cubicBezTo>
                  <a:pt x="4568236" y="963819"/>
                  <a:pt x="4575752" y="967578"/>
                  <a:pt x="4571994" y="978852"/>
                </a:cubicBezTo>
                <a:cubicBezTo>
                  <a:pt x="4560720" y="1022694"/>
                  <a:pt x="4565731" y="1030211"/>
                  <a:pt x="4607066" y="1037726"/>
                </a:cubicBezTo>
                <a:cubicBezTo>
                  <a:pt x="4650908" y="1045243"/>
                  <a:pt x="4660929" y="1062781"/>
                  <a:pt x="4640887" y="1102865"/>
                </a:cubicBezTo>
                <a:cubicBezTo>
                  <a:pt x="4635876" y="1112887"/>
                  <a:pt x="4638382" y="1122908"/>
                  <a:pt x="4637129" y="1132929"/>
                </a:cubicBezTo>
                <a:cubicBezTo>
                  <a:pt x="4635876" y="1141699"/>
                  <a:pt x="4637129" y="1150467"/>
                  <a:pt x="4634624" y="1159235"/>
                </a:cubicBezTo>
                <a:cubicBezTo>
                  <a:pt x="4632118" y="1168004"/>
                  <a:pt x="4625856" y="1175520"/>
                  <a:pt x="4627109" y="1188046"/>
                </a:cubicBezTo>
                <a:cubicBezTo>
                  <a:pt x="4645897" y="1178026"/>
                  <a:pt x="4659676" y="1162993"/>
                  <a:pt x="4674707" y="1149214"/>
                </a:cubicBezTo>
                <a:cubicBezTo>
                  <a:pt x="4682222" y="1140446"/>
                  <a:pt x="4692244" y="1134182"/>
                  <a:pt x="4703517" y="1130423"/>
                </a:cubicBezTo>
                <a:cubicBezTo>
                  <a:pt x="4705397" y="1129171"/>
                  <a:pt x="4708841" y="1128232"/>
                  <a:pt x="4711502" y="1129171"/>
                </a:cubicBezTo>
                <a:lnTo>
                  <a:pt x="4714709" y="1138943"/>
                </a:lnTo>
                <a:lnTo>
                  <a:pt x="4714732" y="1138929"/>
                </a:lnTo>
                <a:cubicBezTo>
                  <a:pt x="4717213" y="1138929"/>
                  <a:pt x="4720935" y="1138929"/>
                  <a:pt x="4724656" y="1138929"/>
                </a:cubicBezTo>
                <a:lnTo>
                  <a:pt x="4686790" y="1165977"/>
                </a:lnTo>
                <a:lnTo>
                  <a:pt x="4685981" y="1166752"/>
                </a:lnTo>
                <a:cubicBezTo>
                  <a:pt x="4698507" y="1155477"/>
                  <a:pt x="4709780" y="1144203"/>
                  <a:pt x="4724811" y="1139193"/>
                </a:cubicBezTo>
                <a:cubicBezTo>
                  <a:pt x="4741096" y="1134182"/>
                  <a:pt x="4751116" y="1120402"/>
                  <a:pt x="4764895" y="1111634"/>
                </a:cubicBezTo>
                <a:cubicBezTo>
                  <a:pt x="4806230" y="1089086"/>
                  <a:pt x="4846314" y="1065285"/>
                  <a:pt x="4886397" y="1038979"/>
                </a:cubicBezTo>
                <a:cubicBezTo>
                  <a:pt x="4903933" y="1027705"/>
                  <a:pt x="4917712" y="1011420"/>
                  <a:pt x="4935249" y="1000147"/>
                </a:cubicBezTo>
                <a:cubicBezTo>
                  <a:pt x="4944017" y="995135"/>
                  <a:pt x="4951532" y="990125"/>
                  <a:pt x="4960301" y="993884"/>
                </a:cubicBezTo>
                <a:lnTo>
                  <a:pt x="4960924" y="993810"/>
                </a:lnTo>
                <a:lnTo>
                  <a:pt x="5079293" y="910899"/>
                </a:lnTo>
                <a:cubicBezTo>
                  <a:pt x="5101745" y="898323"/>
                  <a:pt x="5117960" y="875687"/>
                  <a:pt x="5145402" y="871915"/>
                </a:cubicBezTo>
                <a:cubicBezTo>
                  <a:pt x="5146649" y="874430"/>
                  <a:pt x="5146649" y="876945"/>
                  <a:pt x="5147896" y="879460"/>
                </a:cubicBezTo>
                <a:cubicBezTo>
                  <a:pt x="5085531" y="915929"/>
                  <a:pt x="5021917" y="951141"/>
                  <a:pt x="4970777" y="1002700"/>
                </a:cubicBezTo>
                <a:lnTo>
                  <a:pt x="4970381" y="1001691"/>
                </a:lnTo>
                <a:lnTo>
                  <a:pt x="4970321" y="1002652"/>
                </a:lnTo>
                <a:cubicBezTo>
                  <a:pt x="4961554" y="1011420"/>
                  <a:pt x="4957795" y="1025200"/>
                  <a:pt x="4942764" y="1030211"/>
                </a:cubicBezTo>
                <a:cubicBezTo>
                  <a:pt x="4927733" y="1036474"/>
                  <a:pt x="4928985" y="1038979"/>
                  <a:pt x="4937753" y="1054011"/>
                </a:cubicBezTo>
                <a:cubicBezTo>
                  <a:pt x="4940259" y="1057769"/>
                  <a:pt x="4936500" y="1061528"/>
                  <a:pt x="4933996" y="1065285"/>
                </a:cubicBezTo>
                <a:cubicBezTo>
                  <a:pt x="4923974" y="1080317"/>
                  <a:pt x="4907691" y="1091591"/>
                  <a:pt x="4892660" y="1101613"/>
                </a:cubicBezTo>
                <a:cubicBezTo>
                  <a:pt x="4871366" y="1117897"/>
                  <a:pt x="4852576" y="1132929"/>
                  <a:pt x="4838799" y="1157982"/>
                </a:cubicBezTo>
                <a:cubicBezTo>
                  <a:pt x="4825020" y="1183035"/>
                  <a:pt x="4809988" y="1209344"/>
                  <a:pt x="4793704" y="1233146"/>
                </a:cubicBezTo>
                <a:cubicBezTo>
                  <a:pt x="4788694" y="1239410"/>
                  <a:pt x="4786189" y="1245673"/>
                  <a:pt x="4792451" y="1250685"/>
                </a:cubicBezTo>
                <a:cubicBezTo>
                  <a:pt x="4801220" y="1256946"/>
                  <a:pt x="4803725" y="1244420"/>
                  <a:pt x="4806230" y="1241914"/>
                </a:cubicBezTo>
                <a:cubicBezTo>
                  <a:pt x="4814998" y="1233146"/>
                  <a:pt x="4827524" y="1234398"/>
                  <a:pt x="4840050" y="1219365"/>
                </a:cubicBezTo>
                <a:cubicBezTo>
                  <a:pt x="4836293" y="1246926"/>
                  <a:pt x="4828777" y="1261957"/>
                  <a:pt x="4812494" y="1273233"/>
                </a:cubicBezTo>
                <a:cubicBezTo>
                  <a:pt x="4813746" y="1274485"/>
                  <a:pt x="4814998" y="1276989"/>
                  <a:pt x="4814998" y="1276989"/>
                </a:cubicBezTo>
                <a:cubicBezTo>
                  <a:pt x="4827524" y="1275736"/>
                  <a:pt x="4846314" y="1270727"/>
                  <a:pt x="4850072" y="1281999"/>
                </a:cubicBezTo>
                <a:cubicBezTo>
                  <a:pt x="4853829" y="1292020"/>
                  <a:pt x="4847566" y="1308305"/>
                  <a:pt x="4841303" y="1319579"/>
                </a:cubicBezTo>
                <a:cubicBezTo>
                  <a:pt x="4814998" y="1365929"/>
                  <a:pt x="4799968" y="1416038"/>
                  <a:pt x="4784936" y="1466145"/>
                </a:cubicBezTo>
                <a:cubicBezTo>
                  <a:pt x="4774916" y="1504978"/>
                  <a:pt x="4787442" y="1521263"/>
                  <a:pt x="4826273" y="1523768"/>
                </a:cubicBezTo>
                <a:cubicBezTo>
                  <a:pt x="4845061" y="1525020"/>
                  <a:pt x="4846314" y="1528779"/>
                  <a:pt x="4848819" y="1548822"/>
                </a:cubicBezTo>
                <a:cubicBezTo>
                  <a:pt x="4853829" y="1591414"/>
                  <a:pt x="4820009" y="1615215"/>
                  <a:pt x="4808736" y="1650289"/>
                </a:cubicBezTo>
                <a:cubicBezTo>
                  <a:pt x="4802472" y="1666574"/>
                  <a:pt x="4794957" y="1684112"/>
                  <a:pt x="4782431" y="1697892"/>
                </a:cubicBezTo>
                <a:cubicBezTo>
                  <a:pt x="4772410" y="1709165"/>
                  <a:pt x="4776168" y="1719187"/>
                  <a:pt x="4786189" y="1727957"/>
                </a:cubicBezTo>
                <a:cubicBezTo>
                  <a:pt x="4793704" y="1735472"/>
                  <a:pt x="4796209" y="1740483"/>
                  <a:pt x="4781178" y="1746746"/>
                </a:cubicBezTo>
                <a:cubicBezTo>
                  <a:pt x="4763642" y="1754263"/>
                  <a:pt x="4763642" y="1778063"/>
                  <a:pt x="4753622" y="1793095"/>
                </a:cubicBezTo>
                <a:cubicBezTo>
                  <a:pt x="4747358" y="1803116"/>
                  <a:pt x="4744853" y="1815643"/>
                  <a:pt x="4741096" y="1828169"/>
                </a:cubicBezTo>
                <a:cubicBezTo>
                  <a:pt x="4737337" y="1845707"/>
                  <a:pt x="4743600" y="1858234"/>
                  <a:pt x="4762390" y="1859486"/>
                </a:cubicBezTo>
                <a:cubicBezTo>
                  <a:pt x="4776168" y="1859486"/>
                  <a:pt x="4782431" y="1865749"/>
                  <a:pt x="4772410" y="1874517"/>
                </a:cubicBezTo>
                <a:cubicBezTo>
                  <a:pt x="4739843" y="1907086"/>
                  <a:pt x="4742347" y="1957192"/>
                  <a:pt x="4711033" y="1989762"/>
                </a:cubicBezTo>
                <a:cubicBezTo>
                  <a:pt x="4706022" y="1994772"/>
                  <a:pt x="4707275" y="2001036"/>
                  <a:pt x="4712285" y="2006046"/>
                </a:cubicBezTo>
                <a:cubicBezTo>
                  <a:pt x="4717295" y="2011057"/>
                  <a:pt x="4723559" y="2007298"/>
                  <a:pt x="4727317" y="2002288"/>
                </a:cubicBezTo>
                <a:cubicBezTo>
                  <a:pt x="4739843" y="1980992"/>
                  <a:pt x="4754873" y="1960951"/>
                  <a:pt x="4768652" y="1940907"/>
                </a:cubicBezTo>
                <a:cubicBezTo>
                  <a:pt x="4776168" y="1930887"/>
                  <a:pt x="4777421" y="1918360"/>
                  <a:pt x="4793704" y="1928381"/>
                </a:cubicBezTo>
                <a:cubicBezTo>
                  <a:pt x="4802472" y="1934645"/>
                  <a:pt x="4813746" y="1929634"/>
                  <a:pt x="4821262" y="1922119"/>
                </a:cubicBezTo>
                <a:cubicBezTo>
                  <a:pt x="4837546" y="1908339"/>
                  <a:pt x="4852576" y="1910845"/>
                  <a:pt x="4863851" y="1927128"/>
                </a:cubicBezTo>
                <a:cubicBezTo>
                  <a:pt x="4877628" y="1945918"/>
                  <a:pt x="4890154" y="1944666"/>
                  <a:pt x="4907691" y="1929634"/>
                </a:cubicBezTo>
                <a:cubicBezTo>
                  <a:pt x="4915206" y="1922119"/>
                  <a:pt x="4926480" y="1898318"/>
                  <a:pt x="4941511" y="1922119"/>
                </a:cubicBezTo>
                <a:cubicBezTo>
                  <a:pt x="4950279" y="1937150"/>
                  <a:pt x="4940259" y="1952183"/>
                  <a:pt x="4932743" y="1963456"/>
                </a:cubicBezTo>
                <a:cubicBezTo>
                  <a:pt x="4907691" y="2007298"/>
                  <a:pt x="4885145" y="2049889"/>
                  <a:pt x="4872619" y="2099995"/>
                </a:cubicBezTo>
                <a:cubicBezTo>
                  <a:pt x="4863851" y="2135069"/>
                  <a:pt x="4840050" y="2167638"/>
                  <a:pt x="4827524" y="2202712"/>
                </a:cubicBezTo>
                <a:cubicBezTo>
                  <a:pt x="4812494" y="2242798"/>
                  <a:pt x="4789947" y="2280377"/>
                  <a:pt x="4773663" y="2320463"/>
                </a:cubicBezTo>
                <a:cubicBezTo>
                  <a:pt x="4744853" y="2395625"/>
                  <a:pt x="4703517" y="2463265"/>
                  <a:pt x="4670949" y="2535902"/>
                </a:cubicBezTo>
                <a:cubicBezTo>
                  <a:pt x="4664687" y="2550937"/>
                  <a:pt x="4659676" y="2565972"/>
                  <a:pt x="4657170" y="2581006"/>
                </a:cubicBezTo>
                <a:cubicBezTo>
                  <a:pt x="4650908" y="2609820"/>
                  <a:pt x="4639635" y="2638630"/>
                  <a:pt x="4622098" y="2658671"/>
                </a:cubicBezTo>
                <a:cubicBezTo>
                  <a:pt x="4600804" y="2682474"/>
                  <a:pt x="4607066" y="2715044"/>
                  <a:pt x="4588278" y="2738845"/>
                </a:cubicBezTo>
                <a:cubicBezTo>
                  <a:pt x="4569489" y="2761393"/>
                  <a:pt x="4559468" y="2790206"/>
                  <a:pt x="4549447" y="2817767"/>
                </a:cubicBezTo>
                <a:cubicBezTo>
                  <a:pt x="4538174" y="2849086"/>
                  <a:pt x="4518132" y="2875393"/>
                  <a:pt x="4505606" y="2907964"/>
                </a:cubicBezTo>
                <a:cubicBezTo>
                  <a:pt x="4480554" y="2966844"/>
                  <a:pt x="4451744" y="3025722"/>
                  <a:pt x="4424188" y="3084599"/>
                </a:cubicBezTo>
                <a:cubicBezTo>
                  <a:pt x="4386609" y="3162268"/>
                  <a:pt x="4345273" y="3238676"/>
                  <a:pt x="4310200" y="3317600"/>
                </a:cubicBezTo>
                <a:cubicBezTo>
                  <a:pt x="4267612" y="3419069"/>
                  <a:pt x="4218760" y="3516777"/>
                  <a:pt x="4171161" y="3616987"/>
                </a:cubicBezTo>
                <a:cubicBezTo>
                  <a:pt x="4129825" y="3704666"/>
                  <a:pt x="4088490" y="3792327"/>
                  <a:pt x="4049659" y="3881266"/>
                </a:cubicBezTo>
                <a:cubicBezTo>
                  <a:pt x="4022102" y="3948910"/>
                  <a:pt x="3984524" y="4014049"/>
                  <a:pt x="3960724" y="4084199"/>
                </a:cubicBezTo>
                <a:cubicBezTo>
                  <a:pt x="3944441" y="4130548"/>
                  <a:pt x="3918136" y="4175643"/>
                  <a:pt x="3898095" y="4221993"/>
                </a:cubicBezTo>
                <a:cubicBezTo>
                  <a:pt x="3860517" y="4309679"/>
                  <a:pt x="3824191" y="4399871"/>
                  <a:pt x="3782855" y="4486306"/>
                </a:cubicBezTo>
                <a:cubicBezTo>
                  <a:pt x="3761561" y="4531402"/>
                  <a:pt x="3749035" y="4579003"/>
                  <a:pt x="3723983" y="4622847"/>
                </a:cubicBezTo>
                <a:cubicBezTo>
                  <a:pt x="3688910" y="4681722"/>
                  <a:pt x="3673879" y="4748113"/>
                  <a:pt x="3648827" y="4810748"/>
                </a:cubicBezTo>
                <a:cubicBezTo>
                  <a:pt x="3628786" y="4859601"/>
                  <a:pt x="3606238" y="4908455"/>
                  <a:pt x="3584944" y="4958563"/>
                </a:cubicBezTo>
                <a:cubicBezTo>
                  <a:pt x="3564903" y="5004911"/>
                  <a:pt x="3544862" y="5051259"/>
                  <a:pt x="3526072" y="5098861"/>
                </a:cubicBezTo>
                <a:cubicBezTo>
                  <a:pt x="3507282" y="5150221"/>
                  <a:pt x="3478473" y="5197823"/>
                  <a:pt x="3455927" y="5247929"/>
                </a:cubicBezTo>
                <a:cubicBezTo>
                  <a:pt x="3429622" y="5300541"/>
                  <a:pt x="3410832" y="5356912"/>
                  <a:pt x="3385780" y="5410775"/>
                </a:cubicBezTo>
                <a:cubicBezTo>
                  <a:pt x="3368244" y="5449609"/>
                  <a:pt x="3346950" y="5485936"/>
                  <a:pt x="3325655" y="5523516"/>
                </a:cubicBezTo>
                <a:cubicBezTo>
                  <a:pt x="3301856" y="5564854"/>
                  <a:pt x="3280562" y="5608698"/>
                  <a:pt x="3260521" y="5652541"/>
                </a:cubicBezTo>
                <a:cubicBezTo>
                  <a:pt x="3255510" y="5661310"/>
                  <a:pt x="3251753" y="5673837"/>
                  <a:pt x="3244237" y="5672584"/>
                </a:cubicBezTo>
                <a:cubicBezTo>
                  <a:pt x="3230458" y="5672584"/>
                  <a:pt x="3242984" y="5657552"/>
                  <a:pt x="3234216" y="5650036"/>
                </a:cubicBezTo>
                <a:cubicBezTo>
                  <a:pt x="3201649" y="5666320"/>
                  <a:pt x="3195385" y="5700143"/>
                  <a:pt x="3184112" y="5730207"/>
                </a:cubicBezTo>
                <a:cubicBezTo>
                  <a:pt x="3179101" y="5747744"/>
                  <a:pt x="3172839" y="5762776"/>
                  <a:pt x="3156554" y="5772797"/>
                </a:cubicBezTo>
                <a:cubicBezTo>
                  <a:pt x="3152797" y="5775303"/>
                  <a:pt x="3146534" y="5780314"/>
                  <a:pt x="3144028" y="5772797"/>
                </a:cubicBezTo>
                <a:cubicBezTo>
                  <a:pt x="3136513" y="5750249"/>
                  <a:pt x="3132755" y="5761523"/>
                  <a:pt x="3126492" y="5774050"/>
                </a:cubicBezTo>
                <a:cubicBezTo>
                  <a:pt x="3115219" y="5800356"/>
                  <a:pt x="3102693" y="5802861"/>
                  <a:pt x="3080146" y="5782819"/>
                </a:cubicBezTo>
                <a:cubicBezTo>
                  <a:pt x="3065115" y="5771544"/>
                  <a:pt x="3055094" y="5764029"/>
                  <a:pt x="3042568" y="5785324"/>
                </a:cubicBezTo>
                <a:cubicBezTo>
                  <a:pt x="3036305" y="5796597"/>
                  <a:pt x="3016264" y="5791587"/>
                  <a:pt x="3007496" y="5805367"/>
                </a:cubicBezTo>
                <a:cubicBezTo>
                  <a:pt x="3012505" y="5791587"/>
                  <a:pt x="3016264" y="5779061"/>
                  <a:pt x="3020022" y="5765281"/>
                </a:cubicBezTo>
                <a:cubicBezTo>
                  <a:pt x="3022526" y="5759018"/>
                  <a:pt x="3020022" y="5751502"/>
                  <a:pt x="3013758" y="5747744"/>
                </a:cubicBezTo>
                <a:cubicBezTo>
                  <a:pt x="3006243" y="5742734"/>
                  <a:pt x="3006243" y="5754008"/>
                  <a:pt x="3002485" y="5756513"/>
                </a:cubicBezTo>
                <a:cubicBezTo>
                  <a:pt x="2958644" y="5785324"/>
                  <a:pt x="2957392" y="5840441"/>
                  <a:pt x="2927329" y="5878021"/>
                </a:cubicBezTo>
                <a:cubicBezTo>
                  <a:pt x="2908540" y="5903074"/>
                  <a:pt x="2896014" y="5931886"/>
                  <a:pt x="2882235" y="5959445"/>
                </a:cubicBezTo>
                <a:cubicBezTo>
                  <a:pt x="2865951" y="5989509"/>
                  <a:pt x="2855931" y="6023332"/>
                  <a:pt x="2839646" y="6053395"/>
                </a:cubicBezTo>
                <a:cubicBezTo>
                  <a:pt x="2814594" y="6095986"/>
                  <a:pt x="2790795" y="6141082"/>
                  <a:pt x="2764490" y="6188683"/>
                </a:cubicBezTo>
                <a:cubicBezTo>
                  <a:pt x="2758228" y="6171146"/>
                  <a:pt x="2770754" y="6162377"/>
                  <a:pt x="2772006" y="6151104"/>
                </a:cubicBezTo>
                <a:cubicBezTo>
                  <a:pt x="2772006" y="6146093"/>
                  <a:pt x="2777016" y="6141082"/>
                  <a:pt x="2778269" y="6136071"/>
                </a:cubicBezTo>
                <a:cubicBezTo>
                  <a:pt x="2779522" y="6127303"/>
                  <a:pt x="2785785" y="6114776"/>
                  <a:pt x="2774512" y="6111018"/>
                </a:cubicBezTo>
                <a:cubicBezTo>
                  <a:pt x="2763238" y="6108513"/>
                  <a:pt x="2766996" y="6123545"/>
                  <a:pt x="2763238" y="6129809"/>
                </a:cubicBezTo>
                <a:cubicBezTo>
                  <a:pt x="2744449" y="6161125"/>
                  <a:pt x="2733176" y="6197452"/>
                  <a:pt x="2716891" y="6231274"/>
                </a:cubicBezTo>
                <a:cubicBezTo>
                  <a:pt x="2708123" y="6247559"/>
                  <a:pt x="2694345" y="6257580"/>
                  <a:pt x="2675556" y="6258833"/>
                </a:cubicBezTo>
                <a:cubicBezTo>
                  <a:pt x="2666787" y="6260086"/>
                  <a:pt x="2660525" y="6263843"/>
                  <a:pt x="2654261" y="6270107"/>
                </a:cubicBezTo>
                <a:cubicBezTo>
                  <a:pt x="2649251" y="6275118"/>
                  <a:pt x="2646746" y="6283886"/>
                  <a:pt x="2636725" y="6278875"/>
                </a:cubicBezTo>
                <a:cubicBezTo>
                  <a:pt x="2626705" y="6273865"/>
                  <a:pt x="2624199" y="6266349"/>
                  <a:pt x="2624199" y="6256328"/>
                </a:cubicBezTo>
                <a:cubicBezTo>
                  <a:pt x="2624199" y="6226263"/>
                  <a:pt x="2615431" y="6196200"/>
                  <a:pt x="2625452" y="6166136"/>
                </a:cubicBezTo>
                <a:cubicBezTo>
                  <a:pt x="2627957" y="6158619"/>
                  <a:pt x="2624199" y="6149851"/>
                  <a:pt x="2617937" y="6141082"/>
                </a:cubicBezTo>
                <a:cubicBezTo>
                  <a:pt x="2592885" y="6225011"/>
                  <a:pt x="2541528" y="6298919"/>
                  <a:pt x="2522738" y="6384100"/>
                </a:cubicBezTo>
                <a:cubicBezTo>
                  <a:pt x="2542781" y="6385352"/>
                  <a:pt x="2549043" y="6397879"/>
                  <a:pt x="2539022" y="6412911"/>
                </a:cubicBezTo>
                <a:cubicBezTo>
                  <a:pt x="2529002" y="6426691"/>
                  <a:pt x="2536517" y="6442975"/>
                  <a:pt x="2532759" y="6458008"/>
                </a:cubicBezTo>
                <a:cubicBezTo>
                  <a:pt x="2527749" y="6476797"/>
                  <a:pt x="2537770" y="6500599"/>
                  <a:pt x="2508960" y="6511872"/>
                </a:cubicBezTo>
                <a:cubicBezTo>
                  <a:pt x="2503950" y="6514378"/>
                  <a:pt x="2506455" y="6536926"/>
                  <a:pt x="2506455" y="6550705"/>
                </a:cubicBezTo>
                <a:cubicBezTo>
                  <a:pt x="2506455" y="6560726"/>
                  <a:pt x="2503950" y="6566990"/>
                  <a:pt x="2497686" y="6575758"/>
                </a:cubicBezTo>
                <a:cubicBezTo>
                  <a:pt x="2485160" y="6593296"/>
                  <a:pt x="2478898" y="6613338"/>
                  <a:pt x="2475140" y="6635887"/>
                </a:cubicBezTo>
                <a:cubicBezTo>
                  <a:pt x="2471381" y="6657182"/>
                  <a:pt x="2462614" y="6678477"/>
                  <a:pt x="2457604" y="6701026"/>
                </a:cubicBezTo>
                <a:cubicBezTo>
                  <a:pt x="2452593" y="6722321"/>
                  <a:pt x="2442572" y="6742364"/>
                  <a:pt x="2438814" y="6763659"/>
                </a:cubicBezTo>
                <a:cubicBezTo>
                  <a:pt x="2430046" y="6801239"/>
                  <a:pt x="2408752" y="6832556"/>
                  <a:pt x="2403741" y="6872641"/>
                </a:cubicBezTo>
                <a:cubicBezTo>
                  <a:pt x="2401236" y="6896442"/>
                  <a:pt x="2383700" y="6921495"/>
                  <a:pt x="2373680" y="6946548"/>
                </a:cubicBezTo>
                <a:cubicBezTo>
                  <a:pt x="2368669" y="6964086"/>
                  <a:pt x="2364911" y="6981624"/>
                  <a:pt x="2358648" y="6997908"/>
                </a:cubicBezTo>
                <a:cubicBezTo>
                  <a:pt x="2346122" y="7031730"/>
                  <a:pt x="2332343" y="7065552"/>
                  <a:pt x="2319817" y="7099375"/>
                </a:cubicBezTo>
                <a:cubicBezTo>
                  <a:pt x="2316059" y="7108143"/>
                  <a:pt x="2311049" y="7113154"/>
                  <a:pt x="2301028" y="7115658"/>
                </a:cubicBezTo>
                <a:cubicBezTo>
                  <a:pt x="2302281" y="7099375"/>
                  <a:pt x="2304786" y="7083090"/>
                  <a:pt x="2301028" y="7068057"/>
                </a:cubicBezTo>
                <a:cubicBezTo>
                  <a:pt x="2298523" y="7061795"/>
                  <a:pt x="2297271" y="7053025"/>
                  <a:pt x="2291007" y="7053025"/>
                </a:cubicBezTo>
                <a:cubicBezTo>
                  <a:pt x="2283492" y="7053025"/>
                  <a:pt x="2275977" y="7059289"/>
                  <a:pt x="2275977" y="7066805"/>
                </a:cubicBezTo>
                <a:cubicBezTo>
                  <a:pt x="2274724" y="7094363"/>
                  <a:pt x="2259693" y="7113154"/>
                  <a:pt x="2238399" y="7128186"/>
                </a:cubicBezTo>
                <a:cubicBezTo>
                  <a:pt x="2238399" y="7129438"/>
                  <a:pt x="2237146" y="7130691"/>
                  <a:pt x="2237146" y="7130691"/>
                </a:cubicBezTo>
                <a:cubicBezTo>
                  <a:pt x="2203325" y="7124428"/>
                  <a:pt x="2205830" y="7159502"/>
                  <a:pt x="2190800" y="7173282"/>
                </a:cubicBezTo>
                <a:cubicBezTo>
                  <a:pt x="2174516" y="7189566"/>
                  <a:pt x="2183284" y="7215873"/>
                  <a:pt x="2175768" y="7235915"/>
                </a:cubicBezTo>
                <a:lnTo>
                  <a:pt x="2173525" y="7237197"/>
                </a:lnTo>
                <a:lnTo>
                  <a:pt x="2161227" y="7266122"/>
                </a:lnTo>
                <a:cubicBezTo>
                  <a:pt x="2156451" y="7276079"/>
                  <a:pt x="2150288" y="7285104"/>
                  <a:pt x="2139810" y="7291326"/>
                </a:cubicBezTo>
                <a:cubicBezTo>
                  <a:pt x="2143508" y="7276391"/>
                  <a:pt x="2159532" y="7263945"/>
                  <a:pt x="2149671" y="7245275"/>
                </a:cubicBezTo>
                <a:lnTo>
                  <a:pt x="2150118" y="7244802"/>
                </a:lnTo>
                <a:lnTo>
                  <a:pt x="2144081" y="7233351"/>
                </a:lnTo>
                <a:cubicBezTo>
                  <a:pt x="2143671" y="7221196"/>
                  <a:pt x="2158232" y="7209922"/>
                  <a:pt x="2154475" y="7195829"/>
                </a:cubicBezTo>
                <a:cubicBezTo>
                  <a:pt x="2140696" y="7200840"/>
                  <a:pt x="2138190" y="7215873"/>
                  <a:pt x="2126917" y="7222135"/>
                </a:cubicBezTo>
                <a:cubicBezTo>
                  <a:pt x="2121906" y="7225894"/>
                  <a:pt x="2119402" y="7234663"/>
                  <a:pt x="2109380" y="7230905"/>
                </a:cubicBezTo>
                <a:cubicBezTo>
                  <a:pt x="2099360" y="7228399"/>
                  <a:pt x="2095601" y="7220884"/>
                  <a:pt x="2096854" y="7209609"/>
                </a:cubicBezTo>
                <a:cubicBezTo>
                  <a:pt x="2105622" y="7219631"/>
                  <a:pt x="2108127" y="7220884"/>
                  <a:pt x="2121906" y="7209609"/>
                </a:cubicBezTo>
                <a:cubicBezTo>
                  <a:pt x="2165748" y="7173282"/>
                  <a:pt x="2172010" y="7120669"/>
                  <a:pt x="2193304" y="7073068"/>
                </a:cubicBezTo>
                <a:cubicBezTo>
                  <a:pt x="2198315" y="7063046"/>
                  <a:pt x="2198315" y="7049267"/>
                  <a:pt x="2188295" y="7035489"/>
                </a:cubicBezTo>
                <a:cubicBezTo>
                  <a:pt x="2170758" y="7056784"/>
                  <a:pt x="2164495" y="7081837"/>
                  <a:pt x="2156979" y="7104385"/>
                </a:cubicBezTo>
                <a:cubicBezTo>
                  <a:pt x="2154475" y="7110648"/>
                  <a:pt x="2151969" y="7115658"/>
                  <a:pt x="2149464" y="7120669"/>
                </a:cubicBezTo>
                <a:lnTo>
                  <a:pt x="2148843" y="7120773"/>
                </a:lnTo>
                <a:lnTo>
                  <a:pt x="2142213" y="7146046"/>
                </a:lnTo>
                <a:lnTo>
                  <a:pt x="2125919" y="7165237"/>
                </a:lnTo>
                <a:lnTo>
                  <a:pt x="2125319" y="7166586"/>
                </a:lnTo>
                <a:lnTo>
                  <a:pt x="2125319" y="7165942"/>
                </a:lnTo>
                <a:lnTo>
                  <a:pt x="2125278" y="7165990"/>
                </a:lnTo>
                <a:lnTo>
                  <a:pt x="2125319" y="7165678"/>
                </a:lnTo>
                <a:lnTo>
                  <a:pt x="2125319" y="7165339"/>
                </a:lnTo>
                <a:lnTo>
                  <a:pt x="2124410" y="7167356"/>
                </a:lnTo>
                <a:lnTo>
                  <a:pt x="2121691" y="7184608"/>
                </a:lnTo>
                <a:cubicBezTo>
                  <a:pt x="2118758" y="7189604"/>
                  <a:pt x="2114125" y="7193237"/>
                  <a:pt x="2108567" y="7195052"/>
                </a:cubicBezTo>
                <a:cubicBezTo>
                  <a:pt x="2096215" y="7198685"/>
                  <a:pt x="2104862" y="7188998"/>
                  <a:pt x="2104862" y="7185365"/>
                </a:cubicBezTo>
                <a:lnTo>
                  <a:pt x="2105002" y="7185227"/>
                </a:lnTo>
                <a:lnTo>
                  <a:pt x="2104842" y="7185292"/>
                </a:lnTo>
                <a:lnTo>
                  <a:pt x="2099965" y="7185292"/>
                </a:lnTo>
                <a:lnTo>
                  <a:pt x="2099360" y="7185808"/>
                </a:lnTo>
                <a:cubicBezTo>
                  <a:pt x="2088086" y="7183303"/>
                  <a:pt x="2078066" y="7178293"/>
                  <a:pt x="2080571" y="7164513"/>
                </a:cubicBezTo>
                <a:cubicBezTo>
                  <a:pt x="2086834" y="7126933"/>
                  <a:pt x="2086834" y="7089352"/>
                  <a:pt x="2086834" y="7051772"/>
                </a:cubicBezTo>
                <a:cubicBezTo>
                  <a:pt x="2085581" y="7051772"/>
                  <a:pt x="2083075" y="7050520"/>
                  <a:pt x="2081824" y="7050520"/>
                </a:cubicBezTo>
                <a:cubicBezTo>
                  <a:pt x="2039235" y="7069310"/>
                  <a:pt x="2054266" y="7069310"/>
                  <a:pt x="2041740" y="7025466"/>
                </a:cubicBezTo>
                <a:cubicBezTo>
                  <a:pt x="2032971" y="6995403"/>
                  <a:pt x="2040487" y="6965339"/>
                  <a:pt x="2035477" y="6936527"/>
                </a:cubicBezTo>
                <a:cubicBezTo>
                  <a:pt x="2034224" y="6926506"/>
                  <a:pt x="2036729" y="6916484"/>
                  <a:pt x="2044246" y="6908968"/>
                </a:cubicBezTo>
                <a:cubicBezTo>
                  <a:pt x="2053014" y="6901453"/>
                  <a:pt x="2046750" y="6890178"/>
                  <a:pt x="2041740" y="6886421"/>
                </a:cubicBezTo>
                <a:cubicBezTo>
                  <a:pt x="2034224" y="6880157"/>
                  <a:pt x="2031720" y="6891431"/>
                  <a:pt x="2027961" y="6896442"/>
                </a:cubicBezTo>
                <a:cubicBezTo>
                  <a:pt x="2026709" y="6897695"/>
                  <a:pt x="2026709" y="6898947"/>
                  <a:pt x="2025456" y="6900200"/>
                </a:cubicBezTo>
                <a:cubicBezTo>
                  <a:pt x="2007920" y="6939033"/>
                  <a:pt x="1981615" y="6971602"/>
                  <a:pt x="1962825" y="7010434"/>
                </a:cubicBezTo>
                <a:cubicBezTo>
                  <a:pt x="1959068" y="7017951"/>
                  <a:pt x="1969402" y="7025467"/>
                  <a:pt x="1966877" y="7030869"/>
                </a:cubicBezTo>
                <a:lnTo>
                  <a:pt x="1959636" y="7035152"/>
                </a:lnTo>
                <a:lnTo>
                  <a:pt x="1952825" y="7019320"/>
                </a:lnTo>
                <a:cubicBezTo>
                  <a:pt x="1951004" y="7002292"/>
                  <a:pt x="1963452" y="6986321"/>
                  <a:pt x="1965331" y="6970349"/>
                </a:cubicBezTo>
                <a:cubicBezTo>
                  <a:pt x="1965331" y="6965339"/>
                  <a:pt x="1975352" y="6961581"/>
                  <a:pt x="1962825" y="6957822"/>
                </a:cubicBezTo>
                <a:cubicBezTo>
                  <a:pt x="1952805" y="6955318"/>
                  <a:pt x="1955310" y="6961581"/>
                  <a:pt x="1954058" y="6966592"/>
                </a:cubicBezTo>
                <a:cubicBezTo>
                  <a:pt x="1937773" y="7000413"/>
                  <a:pt x="1922743" y="7035489"/>
                  <a:pt x="1906459" y="7069310"/>
                </a:cubicBezTo>
                <a:cubicBezTo>
                  <a:pt x="1897691" y="7088101"/>
                  <a:pt x="1883912" y="7100627"/>
                  <a:pt x="1862618" y="7100627"/>
                </a:cubicBezTo>
                <a:cubicBezTo>
                  <a:pt x="1852597" y="7100627"/>
                  <a:pt x="1847587" y="7106890"/>
                  <a:pt x="1841323" y="7113154"/>
                </a:cubicBezTo>
                <a:cubicBezTo>
                  <a:pt x="1837565" y="7116911"/>
                  <a:pt x="1835061" y="7124428"/>
                  <a:pt x="1826292" y="7120669"/>
                </a:cubicBezTo>
                <a:cubicBezTo>
                  <a:pt x="1817524" y="7116911"/>
                  <a:pt x="1812514" y="7111901"/>
                  <a:pt x="1812514" y="7101880"/>
                </a:cubicBezTo>
                <a:cubicBezTo>
                  <a:pt x="1811261" y="7017951"/>
                  <a:pt x="1810009" y="6935274"/>
                  <a:pt x="1808756" y="6851345"/>
                </a:cubicBezTo>
                <a:cubicBezTo>
                  <a:pt x="1808756" y="6845083"/>
                  <a:pt x="1813766" y="6836313"/>
                  <a:pt x="1804998" y="6831303"/>
                </a:cubicBezTo>
                <a:cubicBezTo>
                  <a:pt x="1802492" y="6860115"/>
                  <a:pt x="1776189" y="6875147"/>
                  <a:pt x="1771178" y="6901453"/>
                </a:cubicBezTo>
                <a:lnTo>
                  <a:pt x="1770727" y="6902548"/>
                </a:lnTo>
                <a:lnTo>
                  <a:pt x="1768748" y="6933791"/>
                </a:lnTo>
                <a:cubicBezTo>
                  <a:pt x="1769552" y="6944691"/>
                  <a:pt x="1771482" y="6955590"/>
                  <a:pt x="1773412" y="6966800"/>
                </a:cubicBezTo>
                <a:cubicBezTo>
                  <a:pt x="1774699" y="6971782"/>
                  <a:pt x="1764405" y="6987974"/>
                  <a:pt x="1754112" y="6971782"/>
                </a:cubicBezTo>
                <a:lnTo>
                  <a:pt x="1745316" y="6969653"/>
                </a:lnTo>
                <a:lnTo>
                  <a:pt x="1744873" y="6970349"/>
                </a:lnTo>
                <a:cubicBezTo>
                  <a:pt x="1721074" y="7015445"/>
                  <a:pt x="1698527" y="7060542"/>
                  <a:pt x="1678486" y="7106890"/>
                </a:cubicBezTo>
                <a:cubicBezTo>
                  <a:pt x="1672222" y="7123175"/>
                  <a:pt x="1669717" y="7144470"/>
                  <a:pt x="1642159" y="7134449"/>
                </a:cubicBezTo>
                <a:cubicBezTo>
                  <a:pt x="1633391" y="7130691"/>
                  <a:pt x="1627129" y="7140713"/>
                  <a:pt x="1624623" y="7149481"/>
                </a:cubicBezTo>
                <a:cubicBezTo>
                  <a:pt x="1604582" y="7200840"/>
                  <a:pt x="1577025" y="7247190"/>
                  <a:pt x="1545709" y="7293538"/>
                </a:cubicBezTo>
                <a:cubicBezTo>
                  <a:pt x="1526921" y="7322349"/>
                  <a:pt x="1505627" y="7348655"/>
                  <a:pt x="1491848" y="7381225"/>
                </a:cubicBezTo>
                <a:cubicBezTo>
                  <a:pt x="1488090" y="7388741"/>
                  <a:pt x="1483080" y="7397509"/>
                  <a:pt x="1473058" y="7400015"/>
                </a:cubicBezTo>
                <a:cubicBezTo>
                  <a:pt x="1466796" y="7401268"/>
                  <a:pt x="1460532" y="7402520"/>
                  <a:pt x="1455522" y="7398762"/>
                </a:cubicBezTo>
                <a:cubicBezTo>
                  <a:pt x="1450512" y="7395005"/>
                  <a:pt x="1450512" y="7388741"/>
                  <a:pt x="1453017" y="7383730"/>
                </a:cubicBezTo>
                <a:cubicBezTo>
                  <a:pt x="1459281" y="7368699"/>
                  <a:pt x="1466796" y="7353666"/>
                  <a:pt x="1450512" y="7341140"/>
                </a:cubicBezTo>
                <a:cubicBezTo>
                  <a:pt x="1464290" y="7329865"/>
                  <a:pt x="1453017" y="7311076"/>
                  <a:pt x="1463038" y="7298549"/>
                </a:cubicBezTo>
                <a:cubicBezTo>
                  <a:pt x="1465543" y="7296043"/>
                  <a:pt x="1470554" y="7292285"/>
                  <a:pt x="1466796" y="7288528"/>
                </a:cubicBezTo>
                <a:cubicBezTo>
                  <a:pt x="1458028" y="7283517"/>
                  <a:pt x="1465543" y="7267232"/>
                  <a:pt x="1454270" y="7267232"/>
                </a:cubicBezTo>
                <a:cubicBezTo>
                  <a:pt x="1441744" y="7265979"/>
                  <a:pt x="1444249" y="7279758"/>
                  <a:pt x="1440491" y="7287275"/>
                </a:cubicBezTo>
                <a:cubicBezTo>
                  <a:pt x="1436733" y="7296043"/>
                  <a:pt x="1435480" y="7308570"/>
                  <a:pt x="1432976" y="7318591"/>
                </a:cubicBezTo>
                <a:cubicBezTo>
                  <a:pt x="1430470" y="7332371"/>
                  <a:pt x="1426712" y="7343644"/>
                  <a:pt x="1414186" y="7351161"/>
                </a:cubicBezTo>
                <a:cubicBezTo>
                  <a:pt x="1404166" y="7357424"/>
                  <a:pt x="1395398" y="7366193"/>
                  <a:pt x="1395398" y="7379973"/>
                </a:cubicBezTo>
                <a:cubicBezTo>
                  <a:pt x="1396650" y="7386235"/>
                  <a:pt x="1394145" y="7393752"/>
                  <a:pt x="1384124" y="7391246"/>
                </a:cubicBezTo>
                <a:cubicBezTo>
                  <a:pt x="1375355" y="7389994"/>
                  <a:pt x="1379114" y="7383730"/>
                  <a:pt x="1381619" y="7378720"/>
                </a:cubicBezTo>
                <a:cubicBezTo>
                  <a:pt x="1384124" y="7371203"/>
                  <a:pt x="1385377" y="7363688"/>
                  <a:pt x="1377861" y="7361182"/>
                </a:cubicBezTo>
                <a:cubicBezTo>
                  <a:pt x="1369093" y="7357424"/>
                  <a:pt x="1369093" y="7367446"/>
                  <a:pt x="1365335" y="7372456"/>
                </a:cubicBezTo>
                <a:cubicBezTo>
                  <a:pt x="1344041" y="7393752"/>
                  <a:pt x="1324000" y="7416300"/>
                  <a:pt x="1307715" y="7441353"/>
                </a:cubicBezTo>
                <a:cubicBezTo>
                  <a:pt x="1298948" y="7455132"/>
                  <a:pt x="1287674" y="7466406"/>
                  <a:pt x="1281411" y="7482691"/>
                </a:cubicBezTo>
                <a:cubicBezTo>
                  <a:pt x="1270137" y="7512755"/>
                  <a:pt x="1247591" y="7514008"/>
                  <a:pt x="1226297" y="7490207"/>
                </a:cubicBezTo>
                <a:cubicBezTo>
                  <a:pt x="1217528" y="7480186"/>
                  <a:pt x="1210013" y="7471417"/>
                  <a:pt x="1194981" y="7480186"/>
                </a:cubicBezTo>
                <a:cubicBezTo>
                  <a:pt x="1184960" y="7487702"/>
                  <a:pt x="1182455" y="7478933"/>
                  <a:pt x="1181202" y="7470165"/>
                </a:cubicBezTo>
                <a:cubicBezTo>
                  <a:pt x="1181202" y="7463901"/>
                  <a:pt x="1184960" y="7456385"/>
                  <a:pt x="1174940" y="7451374"/>
                </a:cubicBezTo>
                <a:cubicBezTo>
                  <a:pt x="1159908" y="7442606"/>
                  <a:pt x="1151140" y="7436342"/>
                  <a:pt x="1146130" y="7461396"/>
                </a:cubicBezTo>
                <a:cubicBezTo>
                  <a:pt x="1144877" y="7475176"/>
                  <a:pt x="1124836" y="7482691"/>
                  <a:pt x="1122330" y="7498976"/>
                </a:cubicBezTo>
                <a:cubicBezTo>
                  <a:pt x="1117319" y="7486449"/>
                  <a:pt x="1119825" y="7475176"/>
                  <a:pt x="1123583" y="7462648"/>
                </a:cubicBezTo>
                <a:cubicBezTo>
                  <a:pt x="1126088" y="7455132"/>
                  <a:pt x="1133604" y="7445111"/>
                  <a:pt x="1124836" y="7438847"/>
                </a:cubicBezTo>
                <a:cubicBezTo>
                  <a:pt x="1117319" y="7432585"/>
                  <a:pt x="1104794" y="7428826"/>
                  <a:pt x="1097278" y="7431332"/>
                </a:cubicBezTo>
                <a:cubicBezTo>
                  <a:pt x="1088510" y="7433837"/>
                  <a:pt x="1092268" y="7446364"/>
                  <a:pt x="1092268" y="7455132"/>
                </a:cubicBezTo>
                <a:cubicBezTo>
                  <a:pt x="1091016" y="7465153"/>
                  <a:pt x="1087258" y="7471417"/>
                  <a:pt x="1080995" y="7476427"/>
                </a:cubicBezTo>
                <a:cubicBezTo>
                  <a:pt x="1072226" y="7485197"/>
                  <a:pt x="1062205" y="7498976"/>
                  <a:pt x="1058447" y="7471417"/>
                </a:cubicBezTo>
                <a:cubicBezTo>
                  <a:pt x="1054690" y="7452627"/>
                  <a:pt x="1035901" y="7460143"/>
                  <a:pt x="1028385" y="7465153"/>
                </a:cubicBezTo>
                <a:cubicBezTo>
                  <a:pt x="1009596" y="7481438"/>
                  <a:pt x="1012101" y="7467659"/>
                  <a:pt x="1013354" y="7455132"/>
                </a:cubicBezTo>
                <a:cubicBezTo>
                  <a:pt x="1013354" y="7450121"/>
                  <a:pt x="1018365" y="7441353"/>
                  <a:pt x="1009596" y="7438847"/>
                </a:cubicBezTo>
                <a:cubicBezTo>
                  <a:pt x="1000828" y="7435089"/>
                  <a:pt x="999575" y="7446364"/>
                  <a:pt x="995817" y="7450121"/>
                </a:cubicBezTo>
                <a:cubicBezTo>
                  <a:pt x="992060" y="7453880"/>
                  <a:pt x="989555" y="7457638"/>
                  <a:pt x="987049" y="7462648"/>
                </a:cubicBezTo>
                <a:cubicBezTo>
                  <a:pt x="982039" y="7470165"/>
                  <a:pt x="975776" y="7473923"/>
                  <a:pt x="965755" y="7471417"/>
                </a:cubicBezTo>
                <a:cubicBezTo>
                  <a:pt x="958240" y="7468912"/>
                  <a:pt x="954482" y="7462648"/>
                  <a:pt x="954482" y="7453880"/>
                </a:cubicBezTo>
                <a:cubicBezTo>
                  <a:pt x="958240" y="7430079"/>
                  <a:pt x="948218" y="7406279"/>
                  <a:pt x="960745" y="7382477"/>
                </a:cubicBezTo>
                <a:cubicBezTo>
                  <a:pt x="964503" y="7376214"/>
                  <a:pt x="963250" y="7366193"/>
                  <a:pt x="955735" y="7362435"/>
                </a:cubicBezTo>
                <a:cubicBezTo>
                  <a:pt x="946967" y="7358677"/>
                  <a:pt x="945714" y="7367446"/>
                  <a:pt x="940703" y="7372456"/>
                </a:cubicBezTo>
                <a:cubicBezTo>
                  <a:pt x="923166" y="7391246"/>
                  <a:pt x="906883" y="7410036"/>
                  <a:pt x="875568" y="7411289"/>
                </a:cubicBezTo>
                <a:cubicBezTo>
                  <a:pt x="855526" y="7412541"/>
                  <a:pt x="837990" y="7430079"/>
                  <a:pt x="822959" y="7446364"/>
                </a:cubicBezTo>
                <a:cubicBezTo>
                  <a:pt x="797907" y="7470165"/>
                  <a:pt x="772855" y="7491459"/>
                  <a:pt x="736530" y="7495218"/>
                </a:cubicBezTo>
                <a:cubicBezTo>
                  <a:pt x="722751" y="7496471"/>
                  <a:pt x="713983" y="7507744"/>
                  <a:pt x="698951" y="7507744"/>
                </a:cubicBezTo>
                <a:cubicBezTo>
                  <a:pt x="676405" y="7508997"/>
                  <a:pt x="658868" y="7505239"/>
                  <a:pt x="650100" y="7481438"/>
                </a:cubicBezTo>
                <a:cubicBezTo>
                  <a:pt x="642584" y="7461396"/>
                  <a:pt x="631310" y="7465153"/>
                  <a:pt x="622543" y="7478933"/>
                </a:cubicBezTo>
                <a:cubicBezTo>
                  <a:pt x="608764" y="7498976"/>
                  <a:pt x="597490" y="7519018"/>
                  <a:pt x="582459" y="7536556"/>
                </a:cubicBezTo>
                <a:cubicBezTo>
                  <a:pt x="573691" y="7547830"/>
                  <a:pt x="561165" y="7576641"/>
                  <a:pt x="546134" y="7540314"/>
                </a:cubicBezTo>
                <a:cubicBezTo>
                  <a:pt x="543628" y="7535303"/>
                  <a:pt x="537366" y="7534050"/>
                  <a:pt x="532355" y="7536556"/>
                </a:cubicBezTo>
                <a:cubicBezTo>
                  <a:pt x="526092" y="7540314"/>
                  <a:pt x="524840" y="7549083"/>
                  <a:pt x="528598" y="7551588"/>
                </a:cubicBezTo>
                <a:cubicBezTo>
                  <a:pt x="547386" y="7565368"/>
                  <a:pt x="524840" y="7586663"/>
                  <a:pt x="539871" y="7600442"/>
                </a:cubicBezTo>
                <a:cubicBezTo>
                  <a:pt x="541124" y="7601695"/>
                  <a:pt x="536113" y="7609210"/>
                  <a:pt x="532355" y="7609210"/>
                </a:cubicBezTo>
                <a:cubicBezTo>
                  <a:pt x="508555" y="7607957"/>
                  <a:pt x="483503" y="7605453"/>
                  <a:pt x="463462" y="7589168"/>
                </a:cubicBezTo>
                <a:cubicBezTo>
                  <a:pt x="445925" y="7575389"/>
                  <a:pt x="448431" y="7559104"/>
                  <a:pt x="449683" y="7541567"/>
                </a:cubicBezTo>
                <a:cubicBezTo>
                  <a:pt x="449683" y="7535303"/>
                  <a:pt x="450936" y="7530292"/>
                  <a:pt x="459704" y="7531545"/>
                </a:cubicBezTo>
                <a:cubicBezTo>
                  <a:pt x="477241" y="7532798"/>
                  <a:pt x="502293" y="7511503"/>
                  <a:pt x="504798" y="7495218"/>
                </a:cubicBezTo>
                <a:cubicBezTo>
                  <a:pt x="506051" y="7491459"/>
                  <a:pt x="507304" y="7487702"/>
                  <a:pt x="503546" y="7483944"/>
                </a:cubicBezTo>
                <a:cubicBezTo>
                  <a:pt x="498535" y="7478933"/>
                  <a:pt x="494778" y="7483944"/>
                  <a:pt x="491020" y="7487702"/>
                </a:cubicBezTo>
                <a:cubicBezTo>
                  <a:pt x="482252" y="7495218"/>
                  <a:pt x="478494" y="7490207"/>
                  <a:pt x="477241" y="7480186"/>
                </a:cubicBezTo>
                <a:cubicBezTo>
                  <a:pt x="477241" y="7471417"/>
                  <a:pt x="477241" y="7462648"/>
                  <a:pt x="477241" y="7452627"/>
                </a:cubicBezTo>
                <a:cubicBezTo>
                  <a:pt x="477241" y="7447617"/>
                  <a:pt x="477241" y="7440100"/>
                  <a:pt x="472230" y="7440100"/>
                </a:cubicBezTo>
                <a:cubicBezTo>
                  <a:pt x="444674" y="7437595"/>
                  <a:pt x="457200" y="7418805"/>
                  <a:pt x="455947" y="7405026"/>
                </a:cubicBezTo>
                <a:cubicBezTo>
                  <a:pt x="455947" y="7396256"/>
                  <a:pt x="463462" y="7382477"/>
                  <a:pt x="447178" y="7381225"/>
                </a:cubicBezTo>
                <a:cubicBezTo>
                  <a:pt x="438410" y="7381225"/>
                  <a:pt x="424631" y="7362435"/>
                  <a:pt x="417116" y="7386235"/>
                </a:cubicBezTo>
                <a:cubicBezTo>
                  <a:pt x="414611" y="7395005"/>
                  <a:pt x="403337" y="7395005"/>
                  <a:pt x="394570" y="7392499"/>
                </a:cubicBezTo>
                <a:cubicBezTo>
                  <a:pt x="385802" y="7389994"/>
                  <a:pt x="387053" y="7381225"/>
                  <a:pt x="387053" y="7373709"/>
                </a:cubicBezTo>
                <a:cubicBezTo>
                  <a:pt x="387053" y="7356171"/>
                  <a:pt x="384549" y="7341140"/>
                  <a:pt x="360750" y="7341140"/>
                </a:cubicBezTo>
                <a:cubicBezTo>
                  <a:pt x="349475" y="7342393"/>
                  <a:pt x="350728" y="7333623"/>
                  <a:pt x="353233" y="7326108"/>
                </a:cubicBezTo>
                <a:cubicBezTo>
                  <a:pt x="359497" y="7308570"/>
                  <a:pt x="370770" y="7294791"/>
                  <a:pt x="373276" y="7276000"/>
                </a:cubicBezTo>
                <a:cubicBezTo>
                  <a:pt x="374527" y="7264726"/>
                  <a:pt x="380791" y="7267232"/>
                  <a:pt x="385802" y="7274747"/>
                </a:cubicBezTo>
                <a:cubicBezTo>
                  <a:pt x="393317" y="7282264"/>
                  <a:pt x="399579" y="7279758"/>
                  <a:pt x="403337" y="7270990"/>
                </a:cubicBezTo>
                <a:cubicBezTo>
                  <a:pt x="405843" y="7264726"/>
                  <a:pt x="407096" y="7255958"/>
                  <a:pt x="399579" y="7250947"/>
                </a:cubicBezTo>
                <a:cubicBezTo>
                  <a:pt x="370770" y="7234663"/>
                  <a:pt x="360750" y="7214620"/>
                  <a:pt x="372023" y="7187061"/>
                </a:cubicBezTo>
                <a:cubicBezTo>
                  <a:pt x="397075" y="7124428"/>
                  <a:pt x="408348" y="7058036"/>
                  <a:pt x="424631" y="6994150"/>
                </a:cubicBezTo>
                <a:cubicBezTo>
                  <a:pt x="432148" y="6966592"/>
                  <a:pt x="433400" y="6939033"/>
                  <a:pt x="448431" y="6911474"/>
                </a:cubicBezTo>
                <a:cubicBezTo>
                  <a:pt x="455947" y="6896442"/>
                  <a:pt x="449683" y="6872641"/>
                  <a:pt x="457200" y="6851345"/>
                </a:cubicBezTo>
                <a:cubicBezTo>
                  <a:pt x="473483" y="6807503"/>
                  <a:pt x="469726" y="6757395"/>
                  <a:pt x="498535" y="6716058"/>
                </a:cubicBezTo>
                <a:cubicBezTo>
                  <a:pt x="501040" y="6712300"/>
                  <a:pt x="501040" y="6704783"/>
                  <a:pt x="501040" y="6699773"/>
                </a:cubicBezTo>
                <a:cubicBezTo>
                  <a:pt x="497282" y="6678477"/>
                  <a:pt x="506051" y="6667203"/>
                  <a:pt x="522334" y="6652171"/>
                </a:cubicBezTo>
                <a:cubicBezTo>
                  <a:pt x="541124" y="6634634"/>
                  <a:pt x="551144" y="6607075"/>
                  <a:pt x="559912" y="6580769"/>
                </a:cubicBezTo>
                <a:cubicBezTo>
                  <a:pt x="574944" y="6540684"/>
                  <a:pt x="594985" y="6504356"/>
                  <a:pt x="618784" y="6468029"/>
                </a:cubicBezTo>
                <a:cubicBezTo>
                  <a:pt x="633816" y="6444228"/>
                  <a:pt x="638827" y="6412911"/>
                  <a:pt x="648847" y="6385352"/>
                </a:cubicBezTo>
                <a:cubicBezTo>
                  <a:pt x="666383" y="6330236"/>
                  <a:pt x="683920" y="6275118"/>
                  <a:pt x="708972" y="6222506"/>
                </a:cubicBezTo>
                <a:cubicBezTo>
                  <a:pt x="730266" y="6177410"/>
                  <a:pt x="756571" y="6132313"/>
                  <a:pt x="775359" y="6087218"/>
                </a:cubicBezTo>
                <a:cubicBezTo>
                  <a:pt x="794149" y="6043374"/>
                  <a:pt x="810433" y="5998277"/>
                  <a:pt x="827969" y="5953182"/>
                </a:cubicBezTo>
                <a:lnTo>
                  <a:pt x="829010" y="5948925"/>
                </a:lnTo>
                <a:lnTo>
                  <a:pt x="826497" y="5952583"/>
                </a:lnTo>
                <a:cubicBezTo>
                  <a:pt x="822750" y="5943123"/>
                  <a:pt x="813385" y="5935081"/>
                  <a:pt x="813150" y="5924733"/>
                </a:cubicBezTo>
                <a:lnTo>
                  <a:pt x="815861" y="5915642"/>
                </a:lnTo>
                <a:lnTo>
                  <a:pt x="788356" y="5932669"/>
                </a:lnTo>
                <a:cubicBezTo>
                  <a:pt x="781937" y="5941908"/>
                  <a:pt x="777865" y="5953182"/>
                  <a:pt x="772855" y="5963203"/>
                </a:cubicBezTo>
                <a:lnTo>
                  <a:pt x="771534" y="5962775"/>
                </a:lnTo>
                <a:lnTo>
                  <a:pt x="772002" y="5963141"/>
                </a:lnTo>
                <a:cubicBezTo>
                  <a:pt x="769487" y="5980624"/>
                  <a:pt x="763199" y="5998108"/>
                  <a:pt x="765715" y="6015592"/>
                </a:cubicBezTo>
                <a:cubicBezTo>
                  <a:pt x="766972" y="6030578"/>
                  <a:pt x="754396" y="6039319"/>
                  <a:pt x="744336" y="6046812"/>
                </a:cubicBezTo>
                <a:cubicBezTo>
                  <a:pt x="734276" y="6054305"/>
                  <a:pt x="721699" y="6050559"/>
                  <a:pt x="714154" y="6045563"/>
                </a:cubicBezTo>
                <a:cubicBezTo>
                  <a:pt x="697805" y="6033075"/>
                  <a:pt x="673913" y="6023084"/>
                  <a:pt x="695290" y="5998108"/>
                </a:cubicBezTo>
                <a:cubicBezTo>
                  <a:pt x="700322" y="5990616"/>
                  <a:pt x="681458" y="5989366"/>
                  <a:pt x="692775" y="5980624"/>
                </a:cubicBezTo>
                <a:cubicBezTo>
                  <a:pt x="705352" y="5971882"/>
                  <a:pt x="711639" y="5971882"/>
                  <a:pt x="716669" y="5985620"/>
                </a:cubicBezTo>
                <a:cubicBezTo>
                  <a:pt x="720442" y="5995610"/>
                  <a:pt x="727987" y="6008098"/>
                  <a:pt x="735533" y="6008098"/>
                </a:cubicBezTo>
                <a:cubicBezTo>
                  <a:pt x="748108" y="6006850"/>
                  <a:pt x="749366" y="5991864"/>
                  <a:pt x="753138" y="5980624"/>
                </a:cubicBezTo>
                <a:cubicBezTo>
                  <a:pt x="760684" y="5965638"/>
                  <a:pt x="755653" y="5949404"/>
                  <a:pt x="756911" y="5934417"/>
                </a:cubicBezTo>
                <a:lnTo>
                  <a:pt x="760591" y="5944059"/>
                </a:lnTo>
                <a:lnTo>
                  <a:pt x="760701" y="5942064"/>
                </a:lnTo>
                <a:cubicBezTo>
                  <a:pt x="760642" y="5939010"/>
                  <a:pt x="760015" y="5936270"/>
                  <a:pt x="757824" y="5934391"/>
                </a:cubicBezTo>
                <a:cubicBezTo>
                  <a:pt x="754065" y="5930633"/>
                  <a:pt x="750308" y="5930633"/>
                  <a:pt x="746550" y="5930633"/>
                </a:cubicBezTo>
                <a:cubicBezTo>
                  <a:pt x="735277" y="5931886"/>
                  <a:pt x="724004" y="5925623"/>
                  <a:pt x="720245" y="5919359"/>
                </a:cubicBezTo>
                <a:cubicBezTo>
                  <a:pt x="713983" y="5909338"/>
                  <a:pt x="726509" y="5903074"/>
                  <a:pt x="732771" y="5896812"/>
                </a:cubicBezTo>
                <a:cubicBezTo>
                  <a:pt x="739034" y="5890549"/>
                  <a:pt x="754065" y="5886790"/>
                  <a:pt x="744045" y="5873011"/>
                </a:cubicBezTo>
                <a:cubicBezTo>
                  <a:pt x="739034" y="5866747"/>
                  <a:pt x="736530" y="5850462"/>
                  <a:pt x="727762" y="5854221"/>
                </a:cubicBezTo>
                <a:cubicBezTo>
                  <a:pt x="717740" y="5859232"/>
                  <a:pt x="702710" y="5866747"/>
                  <a:pt x="702710" y="5883032"/>
                </a:cubicBezTo>
                <a:cubicBezTo>
                  <a:pt x="701457" y="5895559"/>
                  <a:pt x="702710" y="5909338"/>
                  <a:pt x="702710" y="5923118"/>
                </a:cubicBezTo>
                <a:cubicBezTo>
                  <a:pt x="701457" y="5929381"/>
                  <a:pt x="701457" y="5936897"/>
                  <a:pt x="696446" y="5943161"/>
                </a:cubicBezTo>
                <a:cubicBezTo>
                  <a:pt x="682667" y="5963203"/>
                  <a:pt x="670141" y="5983245"/>
                  <a:pt x="657615" y="6003288"/>
                </a:cubicBezTo>
                <a:cubicBezTo>
                  <a:pt x="650100" y="6015815"/>
                  <a:pt x="643836" y="6014562"/>
                  <a:pt x="640079" y="6002036"/>
                </a:cubicBezTo>
                <a:cubicBezTo>
                  <a:pt x="635069" y="5984498"/>
                  <a:pt x="627553" y="5983245"/>
                  <a:pt x="613775" y="5994520"/>
                </a:cubicBezTo>
                <a:cubicBezTo>
                  <a:pt x="607511" y="5999530"/>
                  <a:pt x="598743" y="6007047"/>
                  <a:pt x="591228" y="5998277"/>
                </a:cubicBezTo>
                <a:cubicBezTo>
                  <a:pt x="582459" y="5988256"/>
                  <a:pt x="586217" y="5978235"/>
                  <a:pt x="593732" y="5968214"/>
                </a:cubicBezTo>
                <a:cubicBezTo>
                  <a:pt x="611269" y="5946918"/>
                  <a:pt x="633816" y="5931886"/>
                  <a:pt x="646342" y="5905580"/>
                </a:cubicBezTo>
                <a:cubicBezTo>
                  <a:pt x="653857" y="5886790"/>
                  <a:pt x="650100" y="5868000"/>
                  <a:pt x="658868" y="5845452"/>
                </a:cubicBezTo>
                <a:cubicBezTo>
                  <a:pt x="635069" y="5873011"/>
                  <a:pt x="617533" y="5900570"/>
                  <a:pt x="603754" y="5925623"/>
                </a:cubicBezTo>
                <a:cubicBezTo>
                  <a:pt x="584964" y="5958192"/>
                  <a:pt x="564923" y="5990762"/>
                  <a:pt x="551144" y="6027089"/>
                </a:cubicBezTo>
                <a:cubicBezTo>
                  <a:pt x="534860" y="6065922"/>
                  <a:pt x="524840" y="6106007"/>
                  <a:pt x="503546" y="6143587"/>
                </a:cubicBezTo>
                <a:cubicBezTo>
                  <a:pt x="470977" y="6198705"/>
                  <a:pt x="454694" y="6262592"/>
                  <a:pt x="428389" y="6321466"/>
                </a:cubicBezTo>
                <a:cubicBezTo>
                  <a:pt x="412105" y="6354036"/>
                  <a:pt x="400832" y="6389111"/>
                  <a:pt x="388306" y="6424185"/>
                </a:cubicBezTo>
                <a:cubicBezTo>
                  <a:pt x="382043" y="6442975"/>
                  <a:pt x="390811" y="6454249"/>
                  <a:pt x="410854" y="6454249"/>
                </a:cubicBezTo>
                <a:cubicBezTo>
                  <a:pt x="422127" y="6454249"/>
                  <a:pt x="433400" y="6455502"/>
                  <a:pt x="442168" y="6447987"/>
                </a:cubicBezTo>
                <a:cubicBezTo>
                  <a:pt x="452189" y="6439217"/>
                  <a:pt x="459704" y="6446734"/>
                  <a:pt x="465968" y="6451744"/>
                </a:cubicBezTo>
                <a:cubicBezTo>
                  <a:pt x="474735" y="6458008"/>
                  <a:pt x="468473" y="6466776"/>
                  <a:pt x="465968" y="6473040"/>
                </a:cubicBezTo>
                <a:cubicBezTo>
                  <a:pt x="454694" y="6501851"/>
                  <a:pt x="440915" y="6529409"/>
                  <a:pt x="430895" y="6558221"/>
                </a:cubicBezTo>
                <a:cubicBezTo>
                  <a:pt x="427137" y="6568243"/>
                  <a:pt x="409601" y="6588285"/>
                  <a:pt x="439663" y="6590791"/>
                </a:cubicBezTo>
                <a:cubicBezTo>
                  <a:pt x="447178" y="6592043"/>
                  <a:pt x="444674" y="6598306"/>
                  <a:pt x="442168" y="6603317"/>
                </a:cubicBezTo>
                <a:cubicBezTo>
                  <a:pt x="438410" y="6608328"/>
                  <a:pt x="433400" y="6613338"/>
                  <a:pt x="428389" y="6605823"/>
                </a:cubicBezTo>
                <a:cubicBezTo>
                  <a:pt x="413358" y="6584527"/>
                  <a:pt x="408348" y="6604570"/>
                  <a:pt x="407096" y="6612086"/>
                </a:cubicBezTo>
                <a:cubicBezTo>
                  <a:pt x="398328" y="6655929"/>
                  <a:pt x="368265" y="6688499"/>
                  <a:pt x="356991" y="6731089"/>
                </a:cubicBezTo>
                <a:cubicBezTo>
                  <a:pt x="355739" y="6739858"/>
                  <a:pt x="350728" y="6747374"/>
                  <a:pt x="358244" y="6756142"/>
                </a:cubicBezTo>
                <a:cubicBezTo>
                  <a:pt x="380791" y="6781197"/>
                  <a:pt x="385802" y="6803744"/>
                  <a:pt x="367012" y="6832556"/>
                </a:cubicBezTo>
                <a:cubicBezTo>
                  <a:pt x="350728" y="6858862"/>
                  <a:pt x="340707" y="6886421"/>
                  <a:pt x="330687" y="6915232"/>
                </a:cubicBezTo>
                <a:cubicBezTo>
                  <a:pt x="315655" y="6952812"/>
                  <a:pt x="299372" y="6989139"/>
                  <a:pt x="288099" y="7027972"/>
                </a:cubicBezTo>
                <a:cubicBezTo>
                  <a:pt x="279330" y="7058036"/>
                  <a:pt x="261794" y="7085595"/>
                  <a:pt x="254278" y="7116911"/>
                </a:cubicBezTo>
                <a:cubicBezTo>
                  <a:pt x="251772" y="7125681"/>
                  <a:pt x="245510" y="7136954"/>
                  <a:pt x="236742" y="7134449"/>
                </a:cubicBezTo>
                <a:cubicBezTo>
                  <a:pt x="226721" y="7131943"/>
                  <a:pt x="230478" y="7120669"/>
                  <a:pt x="230478" y="7113154"/>
                </a:cubicBezTo>
                <a:cubicBezTo>
                  <a:pt x="230478" y="7106890"/>
                  <a:pt x="232984" y="7099375"/>
                  <a:pt x="226721" y="7096869"/>
                </a:cubicBezTo>
                <a:cubicBezTo>
                  <a:pt x="216700" y="7094363"/>
                  <a:pt x="216700" y="7104385"/>
                  <a:pt x="212942" y="7109396"/>
                </a:cubicBezTo>
                <a:cubicBezTo>
                  <a:pt x="209184" y="7113154"/>
                  <a:pt x="207932" y="7119417"/>
                  <a:pt x="204174" y="7124428"/>
                </a:cubicBezTo>
                <a:cubicBezTo>
                  <a:pt x="199164" y="7130691"/>
                  <a:pt x="199164" y="7143217"/>
                  <a:pt x="187890" y="7139460"/>
                </a:cubicBezTo>
                <a:cubicBezTo>
                  <a:pt x="179121" y="7136954"/>
                  <a:pt x="169101" y="7129438"/>
                  <a:pt x="172859" y="7115658"/>
                </a:cubicBezTo>
                <a:cubicBezTo>
                  <a:pt x="175364" y="7111901"/>
                  <a:pt x="174112" y="7106890"/>
                  <a:pt x="167848" y="7103132"/>
                </a:cubicBezTo>
                <a:cubicBezTo>
                  <a:pt x="157828" y="7111901"/>
                  <a:pt x="150312" y="7125681"/>
                  <a:pt x="130270" y="7115658"/>
                </a:cubicBezTo>
                <a:cubicBezTo>
                  <a:pt x="124008" y="7111901"/>
                  <a:pt x="111481" y="7128186"/>
                  <a:pt x="105218" y="7139460"/>
                </a:cubicBezTo>
                <a:cubicBezTo>
                  <a:pt x="98955" y="7151987"/>
                  <a:pt x="91440" y="7165766"/>
                  <a:pt x="73903" y="7150734"/>
                </a:cubicBezTo>
                <a:cubicBezTo>
                  <a:pt x="60125" y="7138207"/>
                  <a:pt x="56368" y="7154492"/>
                  <a:pt x="53862" y="7162008"/>
                </a:cubicBezTo>
                <a:cubicBezTo>
                  <a:pt x="46346" y="7180798"/>
                  <a:pt x="37578" y="7174534"/>
                  <a:pt x="28810" y="7164513"/>
                </a:cubicBezTo>
                <a:cubicBezTo>
                  <a:pt x="16284" y="7151987"/>
                  <a:pt x="6263" y="7138207"/>
                  <a:pt x="5011" y="7119417"/>
                </a:cubicBezTo>
                <a:cubicBezTo>
                  <a:pt x="2505" y="7091858"/>
                  <a:pt x="0" y="7063046"/>
                  <a:pt x="0" y="7035489"/>
                </a:cubicBezTo>
                <a:cubicBezTo>
                  <a:pt x="0" y="7010434"/>
                  <a:pt x="17537" y="6991645"/>
                  <a:pt x="23799" y="6967844"/>
                </a:cubicBezTo>
                <a:cubicBezTo>
                  <a:pt x="30063" y="6940286"/>
                  <a:pt x="32567" y="6912727"/>
                  <a:pt x="45093" y="6885168"/>
                </a:cubicBezTo>
                <a:cubicBezTo>
                  <a:pt x="61377" y="6855104"/>
                  <a:pt x="72651" y="6822535"/>
                  <a:pt x="91440" y="6792470"/>
                </a:cubicBezTo>
                <a:cubicBezTo>
                  <a:pt x="108976" y="6764912"/>
                  <a:pt x="118997" y="6731089"/>
                  <a:pt x="135281" y="6703530"/>
                </a:cubicBezTo>
                <a:cubicBezTo>
                  <a:pt x="157828" y="6662193"/>
                  <a:pt x="164091" y="6615844"/>
                  <a:pt x="187890" y="6575758"/>
                </a:cubicBezTo>
                <a:cubicBezTo>
                  <a:pt x="196658" y="6560726"/>
                  <a:pt x="207932" y="6548200"/>
                  <a:pt x="206679" y="6529409"/>
                </a:cubicBezTo>
                <a:cubicBezTo>
                  <a:pt x="206679" y="6516882"/>
                  <a:pt x="217952" y="6511872"/>
                  <a:pt x="229226" y="6516882"/>
                </a:cubicBezTo>
                <a:cubicBezTo>
                  <a:pt x="253025" y="6526905"/>
                  <a:pt x="264298" y="6510620"/>
                  <a:pt x="274320" y="6493082"/>
                </a:cubicBezTo>
                <a:cubicBezTo>
                  <a:pt x="284341" y="6474293"/>
                  <a:pt x="280582" y="6446734"/>
                  <a:pt x="313151" y="6442975"/>
                </a:cubicBezTo>
                <a:cubicBezTo>
                  <a:pt x="321919" y="6441723"/>
                  <a:pt x="335697" y="6375331"/>
                  <a:pt x="331939" y="6366563"/>
                </a:cubicBezTo>
                <a:cubicBezTo>
                  <a:pt x="325676" y="6351531"/>
                  <a:pt x="336950" y="6341510"/>
                  <a:pt x="343213" y="6331487"/>
                </a:cubicBezTo>
                <a:cubicBezTo>
                  <a:pt x="354486" y="6313951"/>
                  <a:pt x="373276" y="6300171"/>
                  <a:pt x="367012" y="6275118"/>
                </a:cubicBezTo>
                <a:cubicBezTo>
                  <a:pt x="367012" y="6275118"/>
                  <a:pt x="367012" y="6273865"/>
                  <a:pt x="368265" y="6272613"/>
                </a:cubicBezTo>
                <a:cubicBezTo>
                  <a:pt x="404590" y="6232527"/>
                  <a:pt x="394570" y="6173651"/>
                  <a:pt x="425884" y="6129809"/>
                </a:cubicBezTo>
                <a:cubicBezTo>
                  <a:pt x="434653" y="6117281"/>
                  <a:pt x="432148" y="6116029"/>
                  <a:pt x="417116" y="6113524"/>
                </a:cubicBezTo>
                <a:cubicBezTo>
                  <a:pt x="415863" y="6112271"/>
                  <a:pt x="413358" y="6112271"/>
                  <a:pt x="412105" y="6111018"/>
                </a:cubicBezTo>
                <a:cubicBezTo>
                  <a:pt x="402085" y="6098491"/>
                  <a:pt x="402085" y="6098491"/>
                  <a:pt x="393317" y="6114776"/>
                </a:cubicBezTo>
                <a:cubicBezTo>
                  <a:pt x="369517" y="6163630"/>
                  <a:pt x="351981" y="6216242"/>
                  <a:pt x="334445" y="6267602"/>
                </a:cubicBezTo>
                <a:cubicBezTo>
                  <a:pt x="321919" y="6305181"/>
                  <a:pt x="310645" y="6344014"/>
                  <a:pt x="294361" y="6380342"/>
                </a:cubicBezTo>
                <a:cubicBezTo>
                  <a:pt x="290603" y="6387858"/>
                  <a:pt x="285593" y="6396626"/>
                  <a:pt x="279330" y="6402890"/>
                </a:cubicBezTo>
                <a:cubicBezTo>
                  <a:pt x="266804" y="6414164"/>
                  <a:pt x="261794" y="6426691"/>
                  <a:pt x="260541" y="6444228"/>
                </a:cubicBezTo>
                <a:cubicBezTo>
                  <a:pt x="259289" y="6468029"/>
                  <a:pt x="244257" y="6485566"/>
                  <a:pt x="221710" y="6498093"/>
                </a:cubicBezTo>
                <a:cubicBezTo>
                  <a:pt x="239247" y="6465523"/>
                  <a:pt x="231731" y="6427943"/>
                  <a:pt x="256783" y="6396626"/>
                </a:cubicBezTo>
                <a:cubicBezTo>
                  <a:pt x="269309" y="6380342"/>
                  <a:pt x="273067" y="6354036"/>
                  <a:pt x="279330" y="6332740"/>
                </a:cubicBezTo>
                <a:cubicBezTo>
                  <a:pt x="291856" y="6296413"/>
                  <a:pt x="315655" y="6262592"/>
                  <a:pt x="310645" y="6222506"/>
                </a:cubicBezTo>
                <a:cubicBezTo>
                  <a:pt x="305635" y="6183672"/>
                  <a:pt x="319413" y="6149851"/>
                  <a:pt x="326929" y="6113524"/>
                </a:cubicBezTo>
                <a:cubicBezTo>
                  <a:pt x="330687" y="6093480"/>
                  <a:pt x="328181" y="6073438"/>
                  <a:pt x="326929" y="6053395"/>
                </a:cubicBezTo>
                <a:cubicBezTo>
                  <a:pt x="326929" y="6039616"/>
                  <a:pt x="329434" y="6028342"/>
                  <a:pt x="339455" y="6017068"/>
                </a:cubicBezTo>
                <a:cubicBezTo>
                  <a:pt x="353233" y="6002036"/>
                  <a:pt x="354486" y="5985751"/>
                  <a:pt x="334445" y="5971971"/>
                </a:cubicBezTo>
                <a:cubicBezTo>
                  <a:pt x="328181" y="5966961"/>
                  <a:pt x="320666" y="5959445"/>
                  <a:pt x="326929" y="5950676"/>
                </a:cubicBezTo>
                <a:cubicBezTo>
                  <a:pt x="331939" y="5941908"/>
                  <a:pt x="336950" y="5951929"/>
                  <a:pt x="341960" y="5955687"/>
                </a:cubicBezTo>
                <a:cubicBezTo>
                  <a:pt x="350728" y="5964456"/>
                  <a:pt x="355739" y="5959445"/>
                  <a:pt x="360750" y="5950676"/>
                </a:cubicBezTo>
                <a:cubicBezTo>
                  <a:pt x="379538" y="5918107"/>
                  <a:pt x="398328" y="5885538"/>
                  <a:pt x="410854" y="5849211"/>
                </a:cubicBezTo>
                <a:cubicBezTo>
                  <a:pt x="417116" y="5832926"/>
                  <a:pt x="433400" y="5822905"/>
                  <a:pt x="438410" y="5805367"/>
                </a:cubicBezTo>
                <a:cubicBezTo>
                  <a:pt x="442168" y="5794093"/>
                  <a:pt x="445925" y="5784072"/>
                  <a:pt x="427137" y="5782819"/>
                </a:cubicBezTo>
                <a:cubicBezTo>
                  <a:pt x="414611" y="5782819"/>
                  <a:pt x="407096" y="5765281"/>
                  <a:pt x="392064" y="5769040"/>
                </a:cubicBezTo>
                <a:lnTo>
                  <a:pt x="390713" y="5769017"/>
                </a:lnTo>
                <a:lnTo>
                  <a:pt x="381804" y="5775007"/>
                </a:lnTo>
                <a:cubicBezTo>
                  <a:pt x="378270" y="5774693"/>
                  <a:pt x="374416" y="5773128"/>
                  <a:pt x="370561" y="5773754"/>
                </a:cubicBezTo>
                <a:lnTo>
                  <a:pt x="370567" y="5773698"/>
                </a:lnTo>
                <a:lnTo>
                  <a:pt x="358703" y="5783998"/>
                </a:lnTo>
                <a:cubicBezTo>
                  <a:pt x="353870" y="5786494"/>
                  <a:pt x="348572" y="5786494"/>
                  <a:pt x="342960" y="5780254"/>
                </a:cubicBezTo>
                <a:cubicBezTo>
                  <a:pt x="334232" y="5769024"/>
                  <a:pt x="340467" y="5757792"/>
                  <a:pt x="354183" y="5754049"/>
                </a:cubicBezTo>
                <a:cubicBezTo>
                  <a:pt x="356676" y="5752801"/>
                  <a:pt x="357923" y="5750305"/>
                  <a:pt x="360417" y="5749057"/>
                </a:cubicBezTo>
                <a:cubicBezTo>
                  <a:pt x="344207" y="5731586"/>
                  <a:pt x="369145" y="5720355"/>
                  <a:pt x="367899" y="5710372"/>
                </a:cubicBezTo>
                <a:cubicBezTo>
                  <a:pt x="366652" y="5677926"/>
                  <a:pt x="387849" y="5651720"/>
                  <a:pt x="390343" y="5621771"/>
                </a:cubicBezTo>
                <a:cubicBezTo>
                  <a:pt x="390343" y="5614283"/>
                  <a:pt x="394084" y="5609292"/>
                  <a:pt x="397824" y="5603052"/>
                </a:cubicBezTo>
                <a:cubicBezTo>
                  <a:pt x="404059" y="5590573"/>
                  <a:pt x="431491" y="5581838"/>
                  <a:pt x="405305" y="5561871"/>
                </a:cubicBezTo>
                <a:cubicBezTo>
                  <a:pt x="404059" y="5560623"/>
                  <a:pt x="406552" y="5554383"/>
                  <a:pt x="409047" y="5550640"/>
                </a:cubicBezTo>
                <a:cubicBezTo>
                  <a:pt x="409047" y="5549392"/>
                  <a:pt x="412787" y="5549392"/>
                  <a:pt x="414034" y="5549392"/>
                </a:cubicBezTo>
                <a:cubicBezTo>
                  <a:pt x="419021" y="5553136"/>
                  <a:pt x="420268" y="5569359"/>
                  <a:pt x="428997" y="5555631"/>
                </a:cubicBezTo>
                <a:cubicBezTo>
                  <a:pt x="433984" y="5546896"/>
                  <a:pt x="447700" y="5535664"/>
                  <a:pt x="438972" y="5523185"/>
                </a:cubicBezTo>
                <a:cubicBezTo>
                  <a:pt x="431491" y="5513202"/>
                  <a:pt x="432737" y="5505715"/>
                  <a:pt x="440219" y="5496980"/>
                </a:cubicBezTo>
                <a:cubicBezTo>
                  <a:pt x="448947" y="5485748"/>
                  <a:pt x="462663" y="5496980"/>
                  <a:pt x="472639" y="5489492"/>
                </a:cubicBezTo>
                <a:cubicBezTo>
                  <a:pt x="475132" y="5486997"/>
                  <a:pt x="476379" y="5496980"/>
                  <a:pt x="477627" y="5500723"/>
                </a:cubicBezTo>
                <a:cubicBezTo>
                  <a:pt x="481367" y="5525682"/>
                  <a:pt x="465157" y="5544401"/>
                  <a:pt x="453935" y="5561871"/>
                </a:cubicBezTo>
                <a:cubicBezTo>
                  <a:pt x="433984" y="5594317"/>
                  <a:pt x="428997" y="5630506"/>
                  <a:pt x="416528" y="5664199"/>
                </a:cubicBezTo>
                <a:cubicBezTo>
                  <a:pt x="410293" y="5677926"/>
                  <a:pt x="394084" y="5689157"/>
                  <a:pt x="405305" y="5706628"/>
                </a:cubicBezTo>
                <a:lnTo>
                  <a:pt x="404458" y="5707912"/>
                </a:lnTo>
                <a:lnTo>
                  <a:pt x="405252" y="5707358"/>
                </a:lnTo>
                <a:cubicBezTo>
                  <a:pt x="409106" y="5707358"/>
                  <a:pt x="412961" y="5708611"/>
                  <a:pt x="418100" y="5708611"/>
                </a:cubicBezTo>
                <a:lnTo>
                  <a:pt x="418075" y="5709183"/>
                </a:lnTo>
                <a:lnTo>
                  <a:pt x="418369" y="5708911"/>
                </a:lnTo>
                <a:cubicBezTo>
                  <a:pt x="423379" y="5706406"/>
                  <a:pt x="414611" y="5690122"/>
                  <a:pt x="428389" y="5695132"/>
                </a:cubicBezTo>
                <a:cubicBezTo>
                  <a:pt x="435905" y="5697637"/>
                  <a:pt x="442168" y="5703901"/>
                  <a:pt x="437157" y="5716428"/>
                </a:cubicBezTo>
                <a:cubicBezTo>
                  <a:pt x="433400" y="5722690"/>
                  <a:pt x="425884" y="5731459"/>
                  <a:pt x="438410" y="5741481"/>
                </a:cubicBezTo>
                <a:cubicBezTo>
                  <a:pt x="454694" y="5755260"/>
                  <a:pt x="469726" y="5756513"/>
                  <a:pt x="484756" y="5746491"/>
                </a:cubicBezTo>
                <a:cubicBezTo>
                  <a:pt x="496029" y="5738975"/>
                  <a:pt x="498535" y="5723943"/>
                  <a:pt x="499788" y="5710164"/>
                </a:cubicBezTo>
                <a:cubicBezTo>
                  <a:pt x="499788" y="5706406"/>
                  <a:pt x="496029" y="5705153"/>
                  <a:pt x="492272" y="5705153"/>
                </a:cubicBezTo>
                <a:cubicBezTo>
                  <a:pt x="486009" y="5706406"/>
                  <a:pt x="474735" y="5713922"/>
                  <a:pt x="474735" y="5701395"/>
                </a:cubicBezTo>
                <a:cubicBezTo>
                  <a:pt x="474735" y="5695132"/>
                  <a:pt x="484756" y="5686363"/>
                  <a:pt x="491020" y="5681352"/>
                </a:cubicBezTo>
                <a:cubicBezTo>
                  <a:pt x="494778" y="5678847"/>
                  <a:pt x="502293" y="5680099"/>
                  <a:pt x="507304" y="5677594"/>
                </a:cubicBezTo>
                <a:cubicBezTo>
                  <a:pt x="514819" y="5675089"/>
                  <a:pt x="517324" y="5671331"/>
                  <a:pt x="509808" y="5666320"/>
                </a:cubicBezTo>
                <a:cubicBezTo>
                  <a:pt x="497282" y="5657552"/>
                  <a:pt x="499788" y="5629993"/>
                  <a:pt x="514819" y="5624982"/>
                </a:cubicBezTo>
                <a:cubicBezTo>
                  <a:pt x="526092" y="5622477"/>
                  <a:pt x="533608" y="5612455"/>
                  <a:pt x="544881" y="5608698"/>
                </a:cubicBezTo>
                <a:cubicBezTo>
                  <a:pt x="549892" y="5608698"/>
                  <a:pt x="557407" y="5601181"/>
                  <a:pt x="554902" y="5593666"/>
                </a:cubicBezTo>
                <a:cubicBezTo>
                  <a:pt x="554902" y="5587402"/>
                  <a:pt x="547386" y="5589908"/>
                  <a:pt x="543628" y="5587402"/>
                </a:cubicBezTo>
                <a:cubicBezTo>
                  <a:pt x="529850" y="5583645"/>
                  <a:pt x="524840" y="5563601"/>
                  <a:pt x="532355" y="5552328"/>
                </a:cubicBezTo>
                <a:cubicBezTo>
                  <a:pt x="549892" y="5528527"/>
                  <a:pt x="554902" y="5497210"/>
                  <a:pt x="578702" y="5475915"/>
                </a:cubicBezTo>
                <a:cubicBezTo>
                  <a:pt x="584964" y="5469651"/>
                  <a:pt x="582459" y="5449609"/>
                  <a:pt x="588722" y="5435830"/>
                </a:cubicBezTo>
                <a:cubicBezTo>
                  <a:pt x="592481" y="5428313"/>
                  <a:pt x="597490" y="5423303"/>
                  <a:pt x="606258" y="5428313"/>
                </a:cubicBezTo>
                <a:cubicBezTo>
                  <a:pt x="611269" y="5429566"/>
                  <a:pt x="613775" y="5443345"/>
                  <a:pt x="620037" y="5429566"/>
                </a:cubicBezTo>
                <a:cubicBezTo>
                  <a:pt x="623795" y="5420797"/>
                  <a:pt x="622543" y="5413281"/>
                  <a:pt x="615027" y="5407018"/>
                </a:cubicBezTo>
                <a:cubicBezTo>
                  <a:pt x="611269" y="5404513"/>
                  <a:pt x="601249" y="5405765"/>
                  <a:pt x="603754" y="5398250"/>
                </a:cubicBezTo>
                <a:cubicBezTo>
                  <a:pt x="605007" y="5389480"/>
                  <a:pt x="613775" y="5391986"/>
                  <a:pt x="620037" y="5391986"/>
                </a:cubicBezTo>
                <a:cubicBezTo>
                  <a:pt x="638827" y="5388228"/>
                  <a:pt x="638827" y="5389480"/>
                  <a:pt x="635069" y="5370691"/>
                </a:cubicBezTo>
                <a:lnTo>
                  <a:pt x="637457" y="5367108"/>
                </a:lnTo>
                <a:lnTo>
                  <a:pt x="636793" y="5367016"/>
                </a:lnTo>
                <a:cubicBezTo>
                  <a:pt x="636793" y="5360824"/>
                  <a:pt x="633001" y="5358348"/>
                  <a:pt x="626684" y="5357108"/>
                </a:cubicBezTo>
                <a:lnTo>
                  <a:pt x="628632" y="5354087"/>
                </a:lnTo>
                <a:lnTo>
                  <a:pt x="626934" y="5355757"/>
                </a:lnTo>
                <a:cubicBezTo>
                  <a:pt x="616781" y="5368245"/>
                  <a:pt x="606628" y="5381983"/>
                  <a:pt x="588861" y="5385729"/>
                </a:cubicBezTo>
                <a:cubicBezTo>
                  <a:pt x="582517" y="5386978"/>
                  <a:pt x="576171" y="5389475"/>
                  <a:pt x="573633" y="5383231"/>
                </a:cubicBezTo>
                <a:cubicBezTo>
                  <a:pt x="568557" y="5373241"/>
                  <a:pt x="578709" y="5375739"/>
                  <a:pt x="583786" y="5374489"/>
                </a:cubicBezTo>
                <a:cubicBezTo>
                  <a:pt x="611705" y="5364499"/>
                  <a:pt x="618050" y="5334527"/>
                  <a:pt x="637085" y="5317043"/>
                </a:cubicBezTo>
                <a:cubicBezTo>
                  <a:pt x="645969" y="5309551"/>
                  <a:pt x="649776" y="5295813"/>
                  <a:pt x="661198" y="5289569"/>
                </a:cubicBezTo>
                <a:lnTo>
                  <a:pt x="660399" y="5291881"/>
                </a:lnTo>
                <a:lnTo>
                  <a:pt x="661373" y="5290520"/>
                </a:lnTo>
                <a:cubicBezTo>
                  <a:pt x="682667" y="5272982"/>
                  <a:pt x="675152" y="5241665"/>
                  <a:pt x="692688" y="5222876"/>
                </a:cubicBezTo>
                <a:lnTo>
                  <a:pt x="693211" y="5219981"/>
                </a:lnTo>
                <a:lnTo>
                  <a:pt x="692077" y="5222358"/>
                </a:lnTo>
                <a:cubicBezTo>
                  <a:pt x="677546" y="5206281"/>
                  <a:pt x="684811" y="5190203"/>
                  <a:pt x="690866" y="5172889"/>
                </a:cubicBezTo>
                <a:cubicBezTo>
                  <a:pt x="693288" y="5164231"/>
                  <a:pt x="701764" y="5174125"/>
                  <a:pt x="706609" y="5172889"/>
                </a:cubicBezTo>
                <a:lnTo>
                  <a:pt x="706179" y="5176365"/>
                </a:lnTo>
                <a:lnTo>
                  <a:pt x="707719" y="5172768"/>
                </a:lnTo>
                <a:cubicBezTo>
                  <a:pt x="722751" y="5140199"/>
                  <a:pt x="734024" y="5107630"/>
                  <a:pt x="744045" y="5068797"/>
                </a:cubicBezTo>
                <a:cubicBezTo>
                  <a:pt x="732771" y="5075061"/>
                  <a:pt x="722751" y="5078818"/>
                  <a:pt x="715236" y="5086335"/>
                </a:cubicBezTo>
                <a:cubicBezTo>
                  <a:pt x="706467" y="5095103"/>
                  <a:pt x="696446" y="5091346"/>
                  <a:pt x="687678" y="5087587"/>
                </a:cubicBezTo>
                <a:cubicBezTo>
                  <a:pt x="677656" y="5082576"/>
                  <a:pt x="682667" y="5071302"/>
                  <a:pt x="681415" y="5062534"/>
                </a:cubicBezTo>
                <a:cubicBezTo>
                  <a:pt x="678909" y="5053765"/>
                  <a:pt x="707719" y="5036228"/>
                  <a:pt x="673899" y="5036228"/>
                </a:cubicBezTo>
                <a:cubicBezTo>
                  <a:pt x="675152" y="5032470"/>
                  <a:pt x="676405" y="5028711"/>
                  <a:pt x="677656" y="5024953"/>
                </a:cubicBezTo>
                <a:cubicBezTo>
                  <a:pt x="701457" y="4956057"/>
                  <a:pt x="722751" y="4885907"/>
                  <a:pt x="762834" y="4823274"/>
                </a:cubicBezTo>
                <a:cubicBezTo>
                  <a:pt x="772855" y="4806989"/>
                  <a:pt x="765339" y="4784440"/>
                  <a:pt x="762834" y="4766904"/>
                </a:cubicBezTo>
                <a:cubicBezTo>
                  <a:pt x="757824" y="4731828"/>
                  <a:pt x="776612" y="4708028"/>
                  <a:pt x="789138" y="4680469"/>
                </a:cubicBezTo>
                <a:cubicBezTo>
                  <a:pt x="794149" y="4670448"/>
                  <a:pt x="804170" y="4661680"/>
                  <a:pt x="804170" y="4647900"/>
                </a:cubicBezTo>
                <a:cubicBezTo>
                  <a:pt x="802917" y="4645395"/>
                  <a:pt x="805422" y="4640384"/>
                  <a:pt x="807928" y="4640384"/>
                </a:cubicBezTo>
                <a:cubicBezTo>
                  <a:pt x="829222" y="4634121"/>
                  <a:pt x="827969" y="4609068"/>
                  <a:pt x="844253" y="4599045"/>
                </a:cubicBezTo>
                <a:cubicBezTo>
                  <a:pt x="860537" y="4590277"/>
                  <a:pt x="855526" y="4570235"/>
                  <a:pt x="863042" y="4555203"/>
                </a:cubicBezTo>
                <a:cubicBezTo>
                  <a:pt x="878073" y="4521380"/>
                  <a:pt x="891852" y="4486306"/>
                  <a:pt x="903125" y="4451231"/>
                </a:cubicBezTo>
                <a:lnTo>
                  <a:pt x="905229" y="4449090"/>
                </a:lnTo>
                <a:lnTo>
                  <a:pt x="902789" y="4450356"/>
                </a:lnTo>
                <a:cubicBezTo>
                  <a:pt x="910055" y="4435370"/>
                  <a:pt x="910055" y="4414140"/>
                  <a:pt x="931852" y="4410394"/>
                </a:cubicBezTo>
                <a:lnTo>
                  <a:pt x="931002" y="4415068"/>
                </a:lnTo>
                <a:lnTo>
                  <a:pt x="933188" y="4411146"/>
                </a:lnTo>
                <a:cubicBezTo>
                  <a:pt x="945714" y="4406135"/>
                  <a:pt x="944461" y="4396114"/>
                  <a:pt x="944461" y="4386093"/>
                </a:cubicBezTo>
                <a:lnTo>
                  <a:pt x="945955" y="4381506"/>
                </a:lnTo>
                <a:lnTo>
                  <a:pt x="943432" y="4384963"/>
                </a:lnTo>
                <a:cubicBezTo>
                  <a:pt x="920953" y="4374903"/>
                  <a:pt x="937188" y="4361069"/>
                  <a:pt x="939686" y="4348494"/>
                </a:cubicBezTo>
                <a:cubicBezTo>
                  <a:pt x="943432" y="4335918"/>
                  <a:pt x="952174" y="4337175"/>
                  <a:pt x="960916" y="4343463"/>
                </a:cubicBezTo>
                <a:lnTo>
                  <a:pt x="960035" y="4348477"/>
                </a:lnTo>
                <a:lnTo>
                  <a:pt x="961997" y="4344753"/>
                </a:lnTo>
                <a:cubicBezTo>
                  <a:pt x="963250" y="4343502"/>
                  <a:pt x="963250" y="4342249"/>
                  <a:pt x="963250" y="4340996"/>
                </a:cubicBezTo>
                <a:lnTo>
                  <a:pt x="966274" y="4333415"/>
                </a:lnTo>
                <a:lnTo>
                  <a:pt x="961764" y="4339552"/>
                </a:lnTo>
                <a:cubicBezTo>
                  <a:pt x="935485" y="4328542"/>
                  <a:pt x="955507" y="4316308"/>
                  <a:pt x="960512" y="4304075"/>
                </a:cubicBezTo>
                <a:lnTo>
                  <a:pt x="961252" y="4303617"/>
                </a:lnTo>
                <a:lnTo>
                  <a:pt x="973372" y="4264354"/>
                </a:lnTo>
                <a:cubicBezTo>
                  <a:pt x="978043" y="4250585"/>
                  <a:pt x="985827" y="4237608"/>
                  <a:pt x="1004511" y="4228746"/>
                </a:cubicBezTo>
                <a:cubicBezTo>
                  <a:pt x="997037" y="4249003"/>
                  <a:pt x="992055" y="4264195"/>
                  <a:pt x="985827" y="4279388"/>
                </a:cubicBezTo>
                <a:lnTo>
                  <a:pt x="985714" y="4279778"/>
                </a:lnTo>
                <a:lnTo>
                  <a:pt x="991797" y="4285725"/>
                </a:lnTo>
                <a:lnTo>
                  <a:pt x="989743" y="4290882"/>
                </a:lnTo>
                <a:lnTo>
                  <a:pt x="993313" y="4285879"/>
                </a:lnTo>
                <a:cubicBezTo>
                  <a:pt x="1010849" y="4269594"/>
                  <a:pt x="1020869" y="4248299"/>
                  <a:pt x="1029638" y="4227003"/>
                </a:cubicBezTo>
                <a:cubicBezTo>
                  <a:pt x="1032143" y="4218234"/>
                  <a:pt x="1035901" y="4210719"/>
                  <a:pt x="1044670" y="4205708"/>
                </a:cubicBezTo>
                <a:lnTo>
                  <a:pt x="1046966" y="4203537"/>
                </a:lnTo>
                <a:lnTo>
                  <a:pt x="1043635" y="4205131"/>
                </a:lnTo>
                <a:cubicBezTo>
                  <a:pt x="1033575" y="4179701"/>
                  <a:pt x="1033575" y="4179701"/>
                  <a:pt x="1066272" y="4183515"/>
                </a:cubicBezTo>
                <a:lnTo>
                  <a:pt x="1064237" y="4187226"/>
                </a:lnTo>
                <a:lnTo>
                  <a:pt x="1067216" y="4184413"/>
                </a:lnTo>
                <a:lnTo>
                  <a:pt x="1062215" y="4175661"/>
                </a:lnTo>
                <a:lnTo>
                  <a:pt x="1062120" y="4175682"/>
                </a:lnTo>
                <a:cubicBezTo>
                  <a:pt x="1053557" y="4156551"/>
                  <a:pt x="1068236" y="4143797"/>
                  <a:pt x="1075577" y="4128492"/>
                </a:cubicBezTo>
                <a:cubicBezTo>
                  <a:pt x="1076800" y="4124666"/>
                  <a:pt x="1082917" y="4123390"/>
                  <a:pt x="1085363" y="4128492"/>
                </a:cubicBezTo>
                <a:cubicBezTo>
                  <a:pt x="1091480" y="4136145"/>
                  <a:pt x="1078024" y="4137420"/>
                  <a:pt x="1080470" y="4147623"/>
                </a:cubicBezTo>
                <a:cubicBezTo>
                  <a:pt x="1092703" y="4138696"/>
                  <a:pt x="1102490" y="4148899"/>
                  <a:pt x="1112278" y="4155276"/>
                </a:cubicBezTo>
                <a:lnTo>
                  <a:pt x="1110375" y="4159244"/>
                </a:lnTo>
                <a:lnTo>
                  <a:pt x="1113562" y="4155601"/>
                </a:lnTo>
                <a:cubicBezTo>
                  <a:pt x="1128594" y="4119273"/>
                  <a:pt x="1146130" y="4084199"/>
                  <a:pt x="1159908" y="4047872"/>
                </a:cubicBezTo>
                <a:cubicBezTo>
                  <a:pt x="1182455" y="3986490"/>
                  <a:pt x="1213771" y="3928868"/>
                  <a:pt x="1237570" y="3868740"/>
                </a:cubicBezTo>
                <a:cubicBezTo>
                  <a:pt x="1247591" y="3841181"/>
                  <a:pt x="1266379" y="3816131"/>
                  <a:pt x="1278905" y="3789829"/>
                </a:cubicBezTo>
                <a:cubicBezTo>
                  <a:pt x="1303957" y="3735981"/>
                  <a:pt x="1331515" y="3684630"/>
                  <a:pt x="1360325" y="3633278"/>
                </a:cubicBezTo>
                <a:cubicBezTo>
                  <a:pt x="1371598" y="3615743"/>
                  <a:pt x="1375355" y="3593188"/>
                  <a:pt x="1384124" y="3574398"/>
                </a:cubicBezTo>
                <a:lnTo>
                  <a:pt x="1385364" y="3571686"/>
                </a:lnTo>
                <a:lnTo>
                  <a:pt x="1383543" y="3573600"/>
                </a:lnTo>
                <a:cubicBezTo>
                  <a:pt x="1374858" y="3574850"/>
                  <a:pt x="1369894" y="3566083"/>
                  <a:pt x="1363689" y="3563577"/>
                </a:cubicBezTo>
                <a:lnTo>
                  <a:pt x="1363722" y="3562788"/>
                </a:lnTo>
                <a:lnTo>
                  <a:pt x="1363112" y="3564175"/>
                </a:lnTo>
                <a:cubicBezTo>
                  <a:pt x="1347072" y="3578058"/>
                  <a:pt x="1345837" y="3600782"/>
                  <a:pt x="1335967" y="3618449"/>
                </a:cubicBezTo>
                <a:cubicBezTo>
                  <a:pt x="1322395" y="3610869"/>
                  <a:pt x="1333499" y="3600782"/>
                  <a:pt x="1334734" y="3593207"/>
                </a:cubicBezTo>
                <a:cubicBezTo>
                  <a:pt x="1337201" y="3574274"/>
                  <a:pt x="1356942" y="3560393"/>
                  <a:pt x="1348306" y="3537676"/>
                </a:cubicBezTo>
                <a:cubicBezTo>
                  <a:pt x="1347072" y="3535153"/>
                  <a:pt x="1349539" y="3533890"/>
                  <a:pt x="1352007" y="3533890"/>
                </a:cubicBezTo>
                <a:cubicBezTo>
                  <a:pt x="1369281" y="3527581"/>
                  <a:pt x="1376684" y="3517485"/>
                  <a:pt x="1377917" y="3498557"/>
                </a:cubicBezTo>
                <a:lnTo>
                  <a:pt x="1379129" y="3499175"/>
                </a:lnTo>
                <a:lnTo>
                  <a:pt x="1381208" y="3490237"/>
                </a:lnTo>
                <a:cubicBezTo>
                  <a:pt x="1386316" y="3482250"/>
                  <a:pt x="1397590" y="3476378"/>
                  <a:pt x="1389134" y="3464167"/>
                </a:cubicBezTo>
                <a:lnTo>
                  <a:pt x="1389193" y="3463741"/>
                </a:lnTo>
                <a:lnTo>
                  <a:pt x="1388082" y="3439855"/>
                </a:lnTo>
                <a:cubicBezTo>
                  <a:pt x="1391919" y="3412309"/>
                  <a:pt x="1409364" y="3378080"/>
                  <a:pt x="1428902" y="3367765"/>
                </a:cubicBezTo>
                <a:lnTo>
                  <a:pt x="1428871" y="3368237"/>
                </a:lnTo>
                <a:lnTo>
                  <a:pt x="1429218" y="3367708"/>
                </a:lnTo>
                <a:cubicBezTo>
                  <a:pt x="1439238" y="3351423"/>
                  <a:pt x="1454270" y="3336391"/>
                  <a:pt x="1454270" y="3313840"/>
                </a:cubicBezTo>
                <a:cubicBezTo>
                  <a:pt x="1453017" y="3310083"/>
                  <a:pt x="1459281" y="3305072"/>
                  <a:pt x="1463038" y="3302566"/>
                </a:cubicBezTo>
                <a:cubicBezTo>
                  <a:pt x="1485584" y="3291293"/>
                  <a:pt x="1494353" y="3267487"/>
                  <a:pt x="1499363" y="3248698"/>
                </a:cubicBezTo>
                <a:cubicBezTo>
                  <a:pt x="1506879" y="3217379"/>
                  <a:pt x="1525668" y="3193582"/>
                  <a:pt x="1538194" y="3166024"/>
                </a:cubicBezTo>
                <a:cubicBezTo>
                  <a:pt x="1563246" y="3115916"/>
                  <a:pt x="1590803" y="3068313"/>
                  <a:pt x="1615856" y="3018206"/>
                </a:cubicBezTo>
                <a:cubicBezTo>
                  <a:pt x="1628382" y="2993151"/>
                  <a:pt x="1638402" y="2965590"/>
                  <a:pt x="1653434" y="2944294"/>
                </a:cubicBezTo>
                <a:cubicBezTo>
                  <a:pt x="1678486" y="2910471"/>
                  <a:pt x="1698527" y="2874140"/>
                  <a:pt x="1717316" y="2837811"/>
                </a:cubicBezTo>
                <a:cubicBezTo>
                  <a:pt x="1744873" y="2778933"/>
                  <a:pt x="1777440" y="2721307"/>
                  <a:pt x="1797483" y="2658671"/>
                </a:cubicBezTo>
                <a:cubicBezTo>
                  <a:pt x="1806251" y="2632369"/>
                  <a:pt x="1823787" y="2609820"/>
                  <a:pt x="1832555" y="2584762"/>
                </a:cubicBezTo>
                <a:cubicBezTo>
                  <a:pt x="1852597" y="2528386"/>
                  <a:pt x="1877649" y="2474534"/>
                  <a:pt x="1896438" y="2418177"/>
                </a:cubicBezTo>
                <a:cubicBezTo>
                  <a:pt x="1901448" y="2400634"/>
                  <a:pt x="1916479" y="2386857"/>
                  <a:pt x="1908964" y="2366812"/>
                </a:cubicBezTo>
                <a:cubicBezTo>
                  <a:pt x="1863870" y="2436965"/>
                  <a:pt x="1815018" y="2504593"/>
                  <a:pt x="1773683" y="2577250"/>
                </a:cubicBezTo>
                <a:cubicBezTo>
                  <a:pt x="1747378" y="2623598"/>
                  <a:pt x="1718568" y="2668695"/>
                  <a:pt x="1692263" y="2715044"/>
                </a:cubicBezTo>
                <a:cubicBezTo>
                  <a:pt x="1654685" y="2783943"/>
                  <a:pt x="1613350" y="2850338"/>
                  <a:pt x="1570761" y="2915481"/>
                </a:cubicBezTo>
                <a:cubicBezTo>
                  <a:pt x="1568257" y="2917987"/>
                  <a:pt x="1565751" y="2920490"/>
                  <a:pt x="1563246" y="2921745"/>
                </a:cubicBezTo>
                <a:lnTo>
                  <a:pt x="1561855" y="2921314"/>
                </a:lnTo>
                <a:lnTo>
                  <a:pt x="1550968" y="2947562"/>
                </a:lnTo>
                <a:cubicBezTo>
                  <a:pt x="1546125" y="2955834"/>
                  <a:pt x="1540373" y="2963640"/>
                  <a:pt x="1534317" y="2971758"/>
                </a:cubicBezTo>
                <a:cubicBezTo>
                  <a:pt x="1529474" y="2946780"/>
                  <a:pt x="1550060" y="2931794"/>
                  <a:pt x="1558537" y="2911811"/>
                </a:cubicBezTo>
                <a:lnTo>
                  <a:pt x="1559254" y="2913536"/>
                </a:lnTo>
                <a:lnTo>
                  <a:pt x="1559488" y="2912976"/>
                </a:lnTo>
                <a:cubicBezTo>
                  <a:pt x="1570761" y="2879151"/>
                  <a:pt x="1589551" y="2849086"/>
                  <a:pt x="1608339" y="2819020"/>
                </a:cubicBezTo>
                <a:cubicBezTo>
                  <a:pt x="1630886" y="2781437"/>
                  <a:pt x="1653434" y="2745111"/>
                  <a:pt x="1674728" y="2705021"/>
                </a:cubicBezTo>
                <a:cubicBezTo>
                  <a:pt x="1684748" y="2684977"/>
                  <a:pt x="1688506" y="2663685"/>
                  <a:pt x="1698527" y="2643643"/>
                </a:cubicBezTo>
                <a:lnTo>
                  <a:pt x="1698647" y="2641895"/>
                </a:lnTo>
                <a:lnTo>
                  <a:pt x="1697761" y="2642971"/>
                </a:lnTo>
                <a:cubicBezTo>
                  <a:pt x="1678425" y="2624202"/>
                  <a:pt x="1678425" y="2607935"/>
                  <a:pt x="1699051" y="2586658"/>
                </a:cubicBezTo>
                <a:lnTo>
                  <a:pt x="1699336" y="2586943"/>
                </a:lnTo>
                <a:lnTo>
                  <a:pt x="1699371" y="2586195"/>
                </a:lnTo>
                <a:lnTo>
                  <a:pt x="1705542" y="2580042"/>
                </a:lnTo>
                <a:lnTo>
                  <a:pt x="1711802" y="2562510"/>
                </a:lnTo>
                <a:cubicBezTo>
                  <a:pt x="1715935" y="2557236"/>
                  <a:pt x="1721021" y="2552444"/>
                  <a:pt x="1724200" y="2546689"/>
                </a:cubicBezTo>
                <a:lnTo>
                  <a:pt x="1724497" y="2546689"/>
                </a:lnTo>
                <a:lnTo>
                  <a:pt x="1723440" y="2543483"/>
                </a:lnTo>
                <a:lnTo>
                  <a:pt x="1722700" y="2538558"/>
                </a:lnTo>
                <a:lnTo>
                  <a:pt x="1722594" y="2542562"/>
                </a:lnTo>
                <a:cubicBezTo>
                  <a:pt x="1711408" y="2533721"/>
                  <a:pt x="1705193" y="2542562"/>
                  <a:pt x="1701464" y="2550143"/>
                </a:cubicBezTo>
                <a:cubicBezTo>
                  <a:pt x="1690279" y="2570355"/>
                  <a:pt x="1680336" y="2589301"/>
                  <a:pt x="1670394" y="2609513"/>
                </a:cubicBezTo>
                <a:cubicBezTo>
                  <a:pt x="1661694" y="2628457"/>
                  <a:pt x="1644293" y="2639821"/>
                  <a:pt x="1633107" y="2657507"/>
                </a:cubicBezTo>
                <a:lnTo>
                  <a:pt x="1632591" y="2657507"/>
                </a:lnTo>
                <a:lnTo>
                  <a:pt x="1632445" y="2675477"/>
                </a:lnTo>
                <a:cubicBezTo>
                  <a:pt x="1630742" y="2681416"/>
                  <a:pt x="1627027" y="2687044"/>
                  <a:pt x="1620215" y="2692672"/>
                </a:cubicBezTo>
                <a:cubicBezTo>
                  <a:pt x="1610307" y="2700180"/>
                  <a:pt x="1601637" y="2713935"/>
                  <a:pt x="1615261" y="2727693"/>
                </a:cubicBezTo>
                <a:cubicBezTo>
                  <a:pt x="1636316" y="2697677"/>
                  <a:pt x="1656132" y="2666410"/>
                  <a:pt x="1672232" y="2633891"/>
                </a:cubicBezTo>
                <a:cubicBezTo>
                  <a:pt x="1678425" y="2670161"/>
                  <a:pt x="1654893" y="2696423"/>
                  <a:pt x="1649939" y="2728943"/>
                </a:cubicBezTo>
                <a:cubicBezTo>
                  <a:pt x="1648700" y="2730193"/>
                  <a:pt x="1648700" y="2731445"/>
                  <a:pt x="1648700" y="2733946"/>
                </a:cubicBezTo>
                <a:cubicBezTo>
                  <a:pt x="1628884" y="2721439"/>
                  <a:pt x="1626408" y="2741449"/>
                  <a:pt x="1620215" y="2750206"/>
                </a:cubicBezTo>
                <a:cubicBezTo>
                  <a:pt x="1612783" y="2761463"/>
                  <a:pt x="1606591" y="2773971"/>
                  <a:pt x="1599160" y="2785226"/>
                </a:cubicBezTo>
                <a:lnTo>
                  <a:pt x="1594462" y="2786413"/>
                </a:lnTo>
                <a:lnTo>
                  <a:pt x="1593952" y="2787634"/>
                </a:lnTo>
                <a:cubicBezTo>
                  <a:pt x="1578958" y="2823896"/>
                  <a:pt x="1556465" y="2856405"/>
                  <a:pt x="1535224" y="2890166"/>
                </a:cubicBezTo>
                <a:cubicBezTo>
                  <a:pt x="1508983" y="2932678"/>
                  <a:pt x="1486491" y="2977691"/>
                  <a:pt x="1462749" y="3021453"/>
                </a:cubicBezTo>
                <a:cubicBezTo>
                  <a:pt x="1447755" y="3051462"/>
                  <a:pt x="1435260" y="3058965"/>
                  <a:pt x="1407769" y="3051462"/>
                </a:cubicBezTo>
                <a:cubicBezTo>
                  <a:pt x="1417765" y="3050212"/>
                  <a:pt x="1417765" y="3027705"/>
                  <a:pt x="1434010" y="3036459"/>
                </a:cubicBezTo>
                <a:cubicBezTo>
                  <a:pt x="1434010" y="3036459"/>
                  <a:pt x="1435260" y="3035208"/>
                  <a:pt x="1435260" y="3035208"/>
                </a:cubicBezTo>
                <a:cubicBezTo>
                  <a:pt x="1415266" y="3010201"/>
                  <a:pt x="1450254" y="3006449"/>
                  <a:pt x="1452753" y="2991444"/>
                </a:cubicBezTo>
                <a:cubicBezTo>
                  <a:pt x="1454002" y="2975190"/>
                  <a:pt x="1457751" y="2960186"/>
                  <a:pt x="1466498" y="2946431"/>
                </a:cubicBezTo>
                <a:cubicBezTo>
                  <a:pt x="1473995" y="2932678"/>
                  <a:pt x="1475245" y="2912672"/>
                  <a:pt x="1486491" y="2905170"/>
                </a:cubicBezTo>
                <a:cubicBezTo>
                  <a:pt x="1502735" y="2891414"/>
                  <a:pt x="1510232" y="2871408"/>
                  <a:pt x="1525226" y="2858905"/>
                </a:cubicBezTo>
                <a:cubicBezTo>
                  <a:pt x="1541471" y="2845151"/>
                  <a:pt x="1536473" y="2822645"/>
                  <a:pt x="1552717" y="2810141"/>
                </a:cubicBezTo>
                <a:cubicBezTo>
                  <a:pt x="1561463" y="2801388"/>
                  <a:pt x="1563963" y="2785134"/>
                  <a:pt x="1568961" y="2772631"/>
                </a:cubicBezTo>
                <a:lnTo>
                  <a:pt x="1572377" y="2772403"/>
                </a:lnTo>
                <a:lnTo>
                  <a:pt x="1569436" y="2771801"/>
                </a:lnTo>
                <a:lnTo>
                  <a:pt x="1569778" y="2771418"/>
                </a:lnTo>
                <a:lnTo>
                  <a:pt x="1569436" y="2771469"/>
                </a:lnTo>
                <a:cubicBezTo>
                  <a:pt x="1578105" y="2726442"/>
                  <a:pt x="1607830" y="2693925"/>
                  <a:pt x="1628884" y="2656401"/>
                </a:cubicBezTo>
                <a:lnTo>
                  <a:pt x="1629859" y="2656401"/>
                </a:lnTo>
                <a:lnTo>
                  <a:pt x="1650974" y="2607934"/>
                </a:lnTo>
                <a:cubicBezTo>
                  <a:pt x="1661073" y="2593092"/>
                  <a:pt x="1672879" y="2579195"/>
                  <a:pt x="1682822" y="2564037"/>
                </a:cubicBezTo>
                <a:cubicBezTo>
                  <a:pt x="1696494" y="2541300"/>
                  <a:pt x="1710165" y="2518565"/>
                  <a:pt x="1723836" y="2495836"/>
                </a:cubicBezTo>
                <a:lnTo>
                  <a:pt x="1723678" y="2501745"/>
                </a:lnTo>
                <a:lnTo>
                  <a:pt x="1724682" y="2496996"/>
                </a:lnTo>
                <a:cubicBezTo>
                  <a:pt x="1724682" y="2470614"/>
                  <a:pt x="1748260" y="2458048"/>
                  <a:pt x="1759429" y="2437949"/>
                </a:cubicBezTo>
                <a:lnTo>
                  <a:pt x="1779092" y="2410572"/>
                </a:lnTo>
                <a:lnTo>
                  <a:pt x="1778735" y="2410093"/>
                </a:lnTo>
                <a:cubicBezTo>
                  <a:pt x="1778735" y="2403876"/>
                  <a:pt x="1787495" y="2406364"/>
                  <a:pt x="1788745" y="2401392"/>
                </a:cubicBezTo>
                <a:lnTo>
                  <a:pt x="1789224" y="2401720"/>
                </a:lnTo>
                <a:lnTo>
                  <a:pt x="1789212" y="2401505"/>
                </a:lnTo>
                <a:cubicBezTo>
                  <a:pt x="1785489" y="2397736"/>
                  <a:pt x="1784249" y="2393965"/>
                  <a:pt x="1789212" y="2391452"/>
                </a:cubicBezTo>
                <a:lnTo>
                  <a:pt x="1790061" y="2391696"/>
                </a:lnTo>
                <a:lnTo>
                  <a:pt x="1826292" y="2326100"/>
                </a:lnTo>
                <a:cubicBezTo>
                  <a:pt x="1839131" y="2304492"/>
                  <a:pt x="1850717" y="2282256"/>
                  <a:pt x="1855102" y="2256576"/>
                </a:cubicBezTo>
                <a:lnTo>
                  <a:pt x="1866863" y="2238401"/>
                </a:lnTo>
                <a:lnTo>
                  <a:pt x="1854192" y="2256073"/>
                </a:lnTo>
                <a:lnTo>
                  <a:pt x="1849950" y="2251830"/>
                </a:lnTo>
                <a:lnTo>
                  <a:pt x="1813766" y="2318740"/>
                </a:lnTo>
                <a:cubicBezTo>
                  <a:pt x="1801553" y="2341132"/>
                  <a:pt x="1788715" y="2363055"/>
                  <a:pt x="1773683" y="2383097"/>
                </a:cubicBezTo>
                <a:cubicBezTo>
                  <a:pt x="1738611" y="2428197"/>
                  <a:pt x="1711053" y="2477040"/>
                  <a:pt x="1679737" y="2523377"/>
                </a:cubicBezTo>
                <a:cubicBezTo>
                  <a:pt x="1657191" y="2557202"/>
                  <a:pt x="1637150" y="2592279"/>
                  <a:pt x="1618360" y="2627355"/>
                </a:cubicBezTo>
                <a:cubicBezTo>
                  <a:pt x="1593309" y="2673704"/>
                  <a:pt x="1559488" y="2713792"/>
                  <a:pt x="1539447" y="2762646"/>
                </a:cubicBezTo>
                <a:cubicBezTo>
                  <a:pt x="1529426" y="2790206"/>
                  <a:pt x="1513142" y="2815263"/>
                  <a:pt x="1499363" y="2839064"/>
                </a:cubicBezTo>
                <a:cubicBezTo>
                  <a:pt x="1483080" y="2864118"/>
                  <a:pt x="1468049" y="2889174"/>
                  <a:pt x="1449259" y="2912976"/>
                </a:cubicBezTo>
                <a:lnTo>
                  <a:pt x="1450310" y="2916126"/>
                </a:lnTo>
                <a:lnTo>
                  <a:pt x="1457883" y="2912468"/>
                </a:lnTo>
                <a:cubicBezTo>
                  <a:pt x="1459165" y="2919279"/>
                  <a:pt x="1458204" y="2925164"/>
                  <a:pt x="1454998" y="2929498"/>
                </a:cubicBezTo>
                <a:lnTo>
                  <a:pt x="1440655" y="2936290"/>
                </a:lnTo>
                <a:lnTo>
                  <a:pt x="1439238" y="2938031"/>
                </a:lnTo>
                <a:cubicBezTo>
                  <a:pt x="1425460" y="2960580"/>
                  <a:pt x="1414186" y="2984381"/>
                  <a:pt x="1404166" y="3010688"/>
                </a:cubicBezTo>
                <a:cubicBezTo>
                  <a:pt x="1396650" y="3030733"/>
                  <a:pt x="1376608" y="3049524"/>
                  <a:pt x="1365335" y="3070820"/>
                </a:cubicBezTo>
                <a:cubicBezTo>
                  <a:pt x="1342788" y="3110906"/>
                  <a:pt x="1320241" y="3152242"/>
                  <a:pt x="1298948" y="3192325"/>
                </a:cubicBezTo>
                <a:cubicBezTo>
                  <a:pt x="1290179" y="3208610"/>
                  <a:pt x="1280158" y="3223959"/>
                  <a:pt x="1270921" y="3239458"/>
                </a:cubicBezTo>
                <a:lnTo>
                  <a:pt x="1248092" y="3286500"/>
                </a:lnTo>
                <a:lnTo>
                  <a:pt x="1264268" y="3292299"/>
                </a:lnTo>
                <a:lnTo>
                  <a:pt x="1259985" y="3299672"/>
                </a:lnTo>
                <a:lnTo>
                  <a:pt x="1265127" y="3293799"/>
                </a:lnTo>
                <a:cubicBezTo>
                  <a:pt x="1268885" y="3285028"/>
                  <a:pt x="1273895" y="3276258"/>
                  <a:pt x="1278905" y="3267487"/>
                </a:cubicBezTo>
                <a:lnTo>
                  <a:pt x="1279195" y="3267375"/>
                </a:lnTo>
                <a:lnTo>
                  <a:pt x="1278800" y="3266627"/>
                </a:lnTo>
                <a:cubicBezTo>
                  <a:pt x="1278800" y="3259361"/>
                  <a:pt x="1283502" y="3255730"/>
                  <a:pt x="1288203" y="3253306"/>
                </a:cubicBezTo>
                <a:lnTo>
                  <a:pt x="1288857" y="3254619"/>
                </a:lnTo>
                <a:lnTo>
                  <a:pt x="1288927" y="3253708"/>
                </a:lnTo>
                <a:cubicBezTo>
                  <a:pt x="1310221" y="3247448"/>
                  <a:pt x="1308968" y="3224901"/>
                  <a:pt x="1320241" y="3211115"/>
                </a:cubicBezTo>
                <a:cubicBezTo>
                  <a:pt x="1341535" y="3184810"/>
                  <a:pt x="1349052" y="3148484"/>
                  <a:pt x="1380366" y="3129696"/>
                </a:cubicBezTo>
                <a:cubicBezTo>
                  <a:pt x="1385377" y="3125934"/>
                  <a:pt x="1385377" y="3120926"/>
                  <a:pt x="1384124" y="3115916"/>
                </a:cubicBezTo>
                <a:cubicBezTo>
                  <a:pt x="1382872" y="3092115"/>
                  <a:pt x="1401660" y="3068313"/>
                  <a:pt x="1429218" y="3063304"/>
                </a:cubicBezTo>
                <a:cubicBezTo>
                  <a:pt x="1425460" y="3072073"/>
                  <a:pt x="1421702" y="3079589"/>
                  <a:pt x="1419197" y="3088357"/>
                </a:cubicBezTo>
                <a:lnTo>
                  <a:pt x="1419018" y="3089109"/>
                </a:lnTo>
                <a:lnTo>
                  <a:pt x="1426392" y="3100432"/>
                </a:lnTo>
                <a:cubicBezTo>
                  <a:pt x="1427869" y="3106286"/>
                  <a:pt x="1426002" y="3111698"/>
                  <a:pt x="1423070" y="3117063"/>
                </a:cubicBezTo>
                <a:lnTo>
                  <a:pt x="1413707" y="3132850"/>
                </a:lnTo>
                <a:lnTo>
                  <a:pt x="1413685" y="3133156"/>
                </a:lnTo>
                <a:lnTo>
                  <a:pt x="1412575" y="3134360"/>
                </a:lnTo>
                <a:lnTo>
                  <a:pt x="1402604" y="3157565"/>
                </a:lnTo>
                <a:cubicBezTo>
                  <a:pt x="1397921" y="3165487"/>
                  <a:pt x="1392613" y="3173254"/>
                  <a:pt x="1388242" y="3181332"/>
                </a:cubicBezTo>
                <a:cubicBezTo>
                  <a:pt x="1385745" y="3186301"/>
                  <a:pt x="1384496" y="3191274"/>
                  <a:pt x="1383247" y="3196244"/>
                </a:cubicBezTo>
                <a:cubicBezTo>
                  <a:pt x="1382622" y="3209912"/>
                  <a:pt x="1381062" y="3217373"/>
                  <a:pt x="1376691" y="3219702"/>
                </a:cubicBezTo>
                <a:lnTo>
                  <a:pt x="1354681" y="3212838"/>
                </a:lnTo>
                <a:lnTo>
                  <a:pt x="1354061" y="3213619"/>
                </a:lnTo>
                <a:cubicBezTo>
                  <a:pt x="1336526" y="3236172"/>
                  <a:pt x="1326504" y="3264982"/>
                  <a:pt x="1308968" y="3286279"/>
                </a:cubicBezTo>
                <a:cubicBezTo>
                  <a:pt x="1297695" y="3301314"/>
                  <a:pt x="1318989" y="3301314"/>
                  <a:pt x="1312725" y="3311337"/>
                </a:cubicBezTo>
                <a:cubicBezTo>
                  <a:pt x="1303957" y="3326369"/>
                  <a:pt x="1295189" y="3342654"/>
                  <a:pt x="1290179" y="3358940"/>
                </a:cubicBezTo>
                <a:cubicBezTo>
                  <a:pt x="1286421" y="3366454"/>
                  <a:pt x="1283916" y="3376478"/>
                  <a:pt x="1277653" y="3382741"/>
                </a:cubicBezTo>
                <a:cubicBezTo>
                  <a:pt x="1260117" y="3400280"/>
                  <a:pt x="1266379" y="3405290"/>
                  <a:pt x="1290179" y="3402784"/>
                </a:cubicBezTo>
                <a:cubicBezTo>
                  <a:pt x="1276401" y="3419069"/>
                  <a:pt x="1272643" y="3437861"/>
                  <a:pt x="1263875" y="3452890"/>
                </a:cubicBezTo>
                <a:cubicBezTo>
                  <a:pt x="1261369" y="3457902"/>
                  <a:pt x="1261369" y="3469175"/>
                  <a:pt x="1247591" y="3456648"/>
                </a:cubicBezTo>
                <a:cubicBezTo>
                  <a:pt x="1233812" y="3444121"/>
                  <a:pt x="1221286" y="3472933"/>
                  <a:pt x="1221286" y="3477947"/>
                </a:cubicBezTo>
                <a:cubicBezTo>
                  <a:pt x="1225044" y="3501744"/>
                  <a:pt x="1203749" y="3514275"/>
                  <a:pt x="1197486" y="3531812"/>
                </a:cubicBezTo>
                <a:lnTo>
                  <a:pt x="1177508" y="3583008"/>
                </a:lnTo>
                <a:lnTo>
                  <a:pt x="1185161" y="3584309"/>
                </a:lnTo>
                <a:cubicBezTo>
                  <a:pt x="1187704" y="3582283"/>
                  <a:pt x="1190247" y="3579783"/>
                  <a:pt x="1193426" y="3582902"/>
                </a:cubicBezTo>
                <a:cubicBezTo>
                  <a:pt x="1185796" y="3601637"/>
                  <a:pt x="1187068" y="3626620"/>
                  <a:pt x="1160366" y="3636610"/>
                </a:cubicBezTo>
                <a:cubicBezTo>
                  <a:pt x="1156551" y="3630049"/>
                  <a:pt x="1167041" y="3624904"/>
                  <a:pt x="1166625" y="3619043"/>
                </a:cubicBezTo>
                <a:lnTo>
                  <a:pt x="1162166" y="3613534"/>
                </a:lnTo>
                <a:lnTo>
                  <a:pt x="1141590" y="3638443"/>
                </a:lnTo>
                <a:cubicBezTo>
                  <a:pt x="1137675" y="3648619"/>
                  <a:pt x="1135483" y="3659579"/>
                  <a:pt x="1131098" y="3668342"/>
                </a:cubicBezTo>
                <a:cubicBezTo>
                  <a:pt x="1117319" y="3698401"/>
                  <a:pt x="1099784" y="3725957"/>
                  <a:pt x="1086005" y="3754754"/>
                </a:cubicBezTo>
                <a:cubicBezTo>
                  <a:pt x="1070973" y="3789829"/>
                  <a:pt x="1048427" y="3819887"/>
                  <a:pt x="1039659" y="3857466"/>
                </a:cubicBezTo>
                <a:cubicBezTo>
                  <a:pt x="1037153" y="3868740"/>
                  <a:pt x="1033395" y="3888783"/>
                  <a:pt x="1017112" y="3898804"/>
                </a:cubicBezTo>
                <a:cubicBezTo>
                  <a:pt x="1003333" y="3907572"/>
                  <a:pt x="1009596" y="3926362"/>
                  <a:pt x="1003333" y="3940142"/>
                </a:cubicBezTo>
                <a:cubicBezTo>
                  <a:pt x="987049" y="3976469"/>
                  <a:pt x="969513" y="4011543"/>
                  <a:pt x="955735" y="4047872"/>
                </a:cubicBezTo>
                <a:cubicBezTo>
                  <a:pt x="945714" y="4075430"/>
                  <a:pt x="929430" y="4102989"/>
                  <a:pt x="916904" y="4130548"/>
                </a:cubicBezTo>
                <a:cubicBezTo>
                  <a:pt x="886841" y="4200697"/>
                  <a:pt x="858032" y="4270846"/>
                  <a:pt x="827969" y="4340996"/>
                </a:cubicBezTo>
                <a:cubicBezTo>
                  <a:pt x="826716" y="4343502"/>
                  <a:pt x="825465" y="4346006"/>
                  <a:pt x="819201" y="4343502"/>
                </a:cubicBezTo>
                <a:cubicBezTo>
                  <a:pt x="826716" y="4313437"/>
                  <a:pt x="835485" y="4282120"/>
                  <a:pt x="843000" y="4250804"/>
                </a:cubicBezTo>
                <a:lnTo>
                  <a:pt x="843458" y="4247744"/>
                </a:lnTo>
                <a:lnTo>
                  <a:pt x="842139" y="4250544"/>
                </a:lnTo>
                <a:lnTo>
                  <a:pt x="836434" y="4245114"/>
                </a:lnTo>
                <a:lnTo>
                  <a:pt x="808083" y="4298875"/>
                </a:lnTo>
                <a:lnTo>
                  <a:pt x="784438" y="4355290"/>
                </a:lnTo>
                <a:lnTo>
                  <a:pt x="792018" y="4350827"/>
                </a:lnTo>
                <a:cubicBezTo>
                  <a:pt x="794533" y="4350209"/>
                  <a:pt x="796735" y="4351135"/>
                  <a:pt x="797992" y="4355453"/>
                </a:cubicBezTo>
                <a:cubicBezTo>
                  <a:pt x="799250" y="4362856"/>
                  <a:pt x="797992" y="4378896"/>
                  <a:pt x="792962" y="4377663"/>
                </a:cubicBezTo>
                <a:cubicBezTo>
                  <a:pt x="781644" y="4376737"/>
                  <a:pt x="785888" y="4396633"/>
                  <a:pt x="779167" y="4399351"/>
                </a:cubicBezTo>
                <a:lnTo>
                  <a:pt x="768391" y="4395162"/>
                </a:lnTo>
                <a:lnTo>
                  <a:pt x="767844" y="4396114"/>
                </a:lnTo>
                <a:cubicBezTo>
                  <a:pt x="765339" y="4433694"/>
                  <a:pt x="734024" y="4449979"/>
                  <a:pt x="710225" y="4471274"/>
                </a:cubicBezTo>
                <a:cubicBezTo>
                  <a:pt x="706467" y="4473779"/>
                  <a:pt x="705214" y="4478789"/>
                  <a:pt x="702710" y="4483800"/>
                </a:cubicBezTo>
                <a:cubicBezTo>
                  <a:pt x="695193" y="4496327"/>
                  <a:pt x="668889" y="4502591"/>
                  <a:pt x="662626" y="4490064"/>
                </a:cubicBezTo>
                <a:cubicBezTo>
                  <a:pt x="658868" y="4485053"/>
                  <a:pt x="666383" y="4473779"/>
                  <a:pt x="668889" y="4466264"/>
                </a:cubicBezTo>
                <a:cubicBezTo>
                  <a:pt x="671394" y="4461252"/>
                  <a:pt x="677656" y="4456241"/>
                  <a:pt x="668889" y="4454989"/>
                </a:cubicBezTo>
                <a:cubicBezTo>
                  <a:pt x="635069" y="4446220"/>
                  <a:pt x="648847" y="4421167"/>
                  <a:pt x="650100" y="4402377"/>
                </a:cubicBezTo>
                <a:cubicBezTo>
                  <a:pt x="652605" y="4383587"/>
                  <a:pt x="661373" y="4366049"/>
                  <a:pt x="667636" y="4348512"/>
                </a:cubicBezTo>
                <a:cubicBezTo>
                  <a:pt x="671394" y="4335985"/>
                  <a:pt x="677656" y="4328470"/>
                  <a:pt x="692688" y="4324711"/>
                </a:cubicBezTo>
                <a:cubicBezTo>
                  <a:pt x="712730" y="4320953"/>
                  <a:pt x="706467" y="4297152"/>
                  <a:pt x="717740" y="4285879"/>
                </a:cubicBezTo>
                <a:cubicBezTo>
                  <a:pt x="720245" y="4282120"/>
                  <a:pt x="716487" y="4274605"/>
                  <a:pt x="726509" y="4274605"/>
                </a:cubicBezTo>
                <a:cubicBezTo>
                  <a:pt x="733084" y="4281181"/>
                  <a:pt x="724864" y="4287053"/>
                  <a:pt x="722985" y="4293278"/>
                </a:cubicBezTo>
                <a:lnTo>
                  <a:pt x="723903" y="4299027"/>
                </a:lnTo>
                <a:lnTo>
                  <a:pt x="726591" y="4299027"/>
                </a:lnTo>
                <a:lnTo>
                  <a:pt x="724670" y="4307934"/>
                </a:lnTo>
                <a:lnTo>
                  <a:pt x="727762" y="4299658"/>
                </a:lnTo>
                <a:cubicBezTo>
                  <a:pt x="736530" y="4282120"/>
                  <a:pt x="762834" y="4264584"/>
                  <a:pt x="732771" y="4242035"/>
                </a:cubicBezTo>
                <a:cubicBezTo>
                  <a:pt x="731519" y="4242035"/>
                  <a:pt x="734024" y="4233267"/>
                  <a:pt x="734024" y="4233267"/>
                </a:cubicBezTo>
                <a:cubicBezTo>
                  <a:pt x="760329" y="4235772"/>
                  <a:pt x="757824" y="4210719"/>
                  <a:pt x="764086" y="4198192"/>
                </a:cubicBezTo>
                <a:cubicBezTo>
                  <a:pt x="796654" y="4136811"/>
                  <a:pt x="825465" y="4074178"/>
                  <a:pt x="848011" y="4007786"/>
                </a:cubicBezTo>
                <a:cubicBezTo>
                  <a:pt x="849264" y="4001522"/>
                  <a:pt x="853021" y="3996512"/>
                  <a:pt x="856779" y="3991501"/>
                </a:cubicBezTo>
                <a:cubicBezTo>
                  <a:pt x="864294" y="3976469"/>
                  <a:pt x="886841" y="3968953"/>
                  <a:pt x="874315" y="3945152"/>
                </a:cubicBezTo>
                <a:cubicBezTo>
                  <a:pt x="871811" y="3940768"/>
                  <a:pt x="873376" y="3935757"/>
                  <a:pt x="876038" y="3930590"/>
                </a:cubicBezTo>
                <a:lnTo>
                  <a:pt x="884150" y="3915437"/>
                </a:lnTo>
                <a:lnTo>
                  <a:pt x="882808" y="3914684"/>
                </a:lnTo>
                <a:cubicBezTo>
                  <a:pt x="885381" y="3909673"/>
                  <a:pt x="887955" y="3903408"/>
                  <a:pt x="890528" y="3898398"/>
                </a:cubicBezTo>
                <a:lnTo>
                  <a:pt x="891112" y="3900407"/>
                </a:lnTo>
                <a:lnTo>
                  <a:pt x="891852" y="3898804"/>
                </a:lnTo>
                <a:cubicBezTo>
                  <a:pt x="910640" y="3852455"/>
                  <a:pt x="929430" y="3806107"/>
                  <a:pt x="948218" y="3758514"/>
                </a:cubicBezTo>
                <a:lnTo>
                  <a:pt x="952506" y="3748401"/>
                </a:lnTo>
                <a:lnTo>
                  <a:pt x="947334" y="3758289"/>
                </a:lnTo>
                <a:cubicBezTo>
                  <a:pt x="942535" y="3752637"/>
                  <a:pt x="952854" y="3744159"/>
                  <a:pt x="949674" y="3738160"/>
                </a:cubicBezTo>
                <a:lnTo>
                  <a:pt x="941002" y="3733206"/>
                </a:lnTo>
                <a:lnTo>
                  <a:pt x="940811" y="3733423"/>
                </a:lnTo>
                <a:cubicBezTo>
                  <a:pt x="938251" y="3733423"/>
                  <a:pt x="933132" y="3734678"/>
                  <a:pt x="931852" y="3729649"/>
                </a:cubicBezTo>
                <a:lnTo>
                  <a:pt x="932137" y="3728733"/>
                </a:lnTo>
                <a:lnTo>
                  <a:pt x="927827" y="3723364"/>
                </a:lnTo>
                <a:lnTo>
                  <a:pt x="927436" y="3723785"/>
                </a:lnTo>
                <a:lnTo>
                  <a:pt x="927386" y="3724097"/>
                </a:lnTo>
                <a:lnTo>
                  <a:pt x="927386" y="3723833"/>
                </a:lnTo>
                <a:lnTo>
                  <a:pt x="926304" y="3724980"/>
                </a:lnTo>
                <a:lnTo>
                  <a:pt x="927386" y="3723011"/>
                </a:lnTo>
                <a:lnTo>
                  <a:pt x="927386" y="3722821"/>
                </a:lnTo>
                <a:lnTo>
                  <a:pt x="927450" y="3722896"/>
                </a:lnTo>
                <a:lnTo>
                  <a:pt x="927619" y="3722591"/>
                </a:lnTo>
                <a:lnTo>
                  <a:pt x="929478" y="3710475"/>
                </a:lnTo>
                <a:cubicBezTo>
                  <a:pt x="932533" y="3707109"/>
                  <a:pt x="936394" y="3704224"/>
                  <a:pt x="936394" y="3699739"/>
                </a:cubicBezTo>
                <a:lnTo>
                  <a:pt x="936620" y="3699026"/>
                </a:lnTo>
                <a:lnTo>
                  <a:pt x="935636" y="3684224"/>
                </a:lnTo>
                <a:cubicBezTo>
                  <a:pt x="938210" y="3680043"/>
                  <a:pt x="942751" y="3676635"/>
                  <a:pt x="946384" y="3672924"/>
                </a:cubicBezTo>
                <a:cubicBezTo>
                  <a:pt x="950017" y="3675401"/>
                  <a:pt x="950319" y="3678184"/>
                  <a:pt x="949714" y="3680972"/>
                </a:cubicBezTo>
                <a:lnTo>
                  <a:pt x="947797" y="3688248"/>
                </a:lnTo>
                <a:lnTo>
                  <a:pt x="947973" y="3688200"/>
                </a:lnTo>
                <a:lnTo>
                  <a:pt x="951757" y="3691974"/>
                </a:lnTo>
                <a:lnTo>
                  <a:pt x="963048" y="3672597"/>
                </a:lnTo>
                <a:cubicBezTo>
                  <a:pt x="966407" y="3665212"/>
                  <a:pt x="970246" y="3657977"/>
                  <a:pt x="977925" y="3652954"/>
                </a:cubicBezTo>
                <a:lnTo>
                  <a:pt x="977985" y="3652963"/>
                </a:lnTo>
                <a:lnTo>
                  <a:pt x="978050" y="3652800"/>
                </a:lnTo>
                <a:cubicBezTo>
                  <a:pt x="993407" y="3640244"/>
                  <a:pt x="992127" y="3656573"/>
                  <a:pt x="997247" y="3662851"/>
                </a:cubicBezTo>
                <a:lnTo>
                  <a:pt x="996854" y="3663598"/>
                </a:lnTo>
                <a:lnTo>
                  <a:pt x="997070" y="3663334"/>
                </a:lnTo>
                <a:cubicBezTo>
                  <a:pt x="1009596" y="3642050"/>
                  <a:pt x="1020869" y="3620745"/>
                  <a:pt x="1033395" y="3599452"/>
                </a:cubicBezTo>
                <a:lnTo>
                  <a:pt x="1033957" y="3599210"/>
                </a:lnTo>
                <a:lnTo>
                  <a:pt x="1033575" y="3598815"/>
                </a:lnTo>
                <a:cubicBezTo>
                  <a:pt x="1035996" y="3593733"/>
                  <a:pt x="1037208" y="3588648"/>
                  <a:pt x="1038419" y="3583559"/>
                </a:cubicBezTo>
                <a:lnTo>
                  <a:pt x="1038803" y="3582853"/>
                </a:lnTo>
                <a:lnTo>
                  <a:pt x="1037373" y="3583922"/>
                </a:lnTo>
                <a:lnTo>
                  <a:pt x="1032636" y="3559167"/>
                </a:lnTo>
                <a:lnTo>
                  <a:pt x="1053474" y="3549405"/>
                </a:lnTo>
                <a:lnTo>
                  <a:pt x="1053336" y="3552331"/>
                </a:lnTo>
                <a:lnTo>
                  <a:pt x="1054690" y="3549345"/>
                </a:lnTo>
                <a:cubicBezTo>
                  <a:pt x="1078490" y="3514275"/>
                  <a:pt x="1091016" y="3472933"/>
                  <a:pt x="1107299" y="3432846"/>
                </a:cubicBezTo>
                <a:cubicBezTo>
                  <a:pt x="1116068" y="3410299"/>
                  <a:pt x="1131098" y="3390258"/>
                  <a:pt x="1142373" y="3367708"/>
                </a:cubicBezTo>
                <a:lnTo>
                  <a:pt x="1144923" y="3366752"/>
                </a:lnTo>
                <a:lnTo>
                  <a:pt x="1142564" y="3366616"/>
                </a:lnTo>
                <a:cubicBezTo>
                  <a:pt x="1148767" y="3359158"/>
                  <a:pt x="1152178" y="3349215"/>
                  <a:pt x="1156674" y="3339892"/>
                </a:cubicBezTo>
                <a:lnTo>
                  <a:pt x="1177045" y="3317179"/>
                </a:lnTo>
                <a:lnTo>
                  <a:pt x="1176516" y="3316783"/>
                </a:lnTo>
                <a:cubicBezTo>
                  <a:pt x="1175260" y="3309284"/>
                  <a:pt x="1179027" y="3303034"/>
                  <a:pt x="1182793" y="3298035"/>
                </a:cubicBezTo>
                <a:lnTo>
                  <a:pt x="1183059" y="3297218"/>
                </a:lnTo>
                <a:lnTo>
                  <a:pt x="1182526" y="3298002"/>
                </a:lnTo>
                <a:cubicBezTo>
                  <a:pt x="1172838" y="3287827"/>
                  <a:pt x="1167994" y="3296729"/>
                  <a:pt x="1163150" y="3301815"/>
                </a:cubicBezTo>
                <a:cubicBezTo>
                  <a:pt x="1159517" y="3305632"/>
                  <a:pt x="1158306" y="3313260"/>
                  <a:pt x="1152251" y="3308173"/>
                </a:cubicBezTo>
                <a:cubicBezTo>
                  <a:pt x="1146197" y="3303087"/>
                  <a:pt x="1149830" y="3296729"/>
                  <a:pt x="1153463" y="3292916"/>
                </a:cubicBezTo>
                <a:cubicBezTo>
                  <a:pt x="1157095" y="3289100"/>
                  <a:pt x="1163150" y="3286557"/>
                  <a:pt x="1166783" y="3282742"/>
                </a:cubicBezTo>
                <a:cubicBezTo>
                  <a:pt x="1171627" y="3277656"/>
                  <a:pt x="1166783" y="3262397"/>
                  <a:pt x="1178893" y="3264939"/>
                </a:cubicBezTo>
                <a:cubicBezTo>
                  <a:pt x="1189792" y="3267481"/>
                  <a:pt x="1175260" y="3276384"/>
                  <a:pt x="1178893" y="3281470"/>
                </a:cubicBezTo>
                <a:cubicBezTo>
                  <a:pt x="1180104" y="3285286"/>
                  <a:pt x="1184947" y="3286557"/>
                  <a:pt x="1188580" y="3289100"/>
                </a:cubicBezTo>
                <a:lnTo>
                  <a:pt x="1187805" y="3290242"/>
                </a:lnTo>
                <a:lnTo>
                  <a:pt x="1189071" y="3289285"/>
                </a:lnTo>
                <a:cubicBezTo>
                  <a:pt x="1202881" y="3256785"/>
                  <a:pt x="1226736" y="3231789"/>
                  <a:pt x="1238035" y="3198042"/>
                </a:cubicBezTo>
                <a:lnTo>
                  <a:pt x="1238705" y="3197358"/>
                </a:lnTo>
                <a:lnTo>
                  <a:pt x="1246999" y="3181953"/>
                </a:lnTo>
                <a:cubicBezTo>
                  <a:pt x="1250884" y="3177284"/>
                  <a:pt x="1255233" y="3172926"/>
                  <a:pt x="1258341" y="3167950"/>
                </a:cubicBezTo>
                <a:lnTo>
                  <a:pt x="1258341" y="3169974"/>
                </a:lnTo>
                <a:lnTo>
                  <a:pt x="1258864" y="3168527"/>
                </a:lnTo>
                <a:cubicBezTo>
                  <a:pt x="1273895" y="3127191"/>
                  <a:pt x="1300200" y="3093369"/>
                  <a:pt x="1318989" y="3054535"/>
                </a:cubicBezTo>
                <a:cubicBezTo>
                  <a:pt x="1339030" y="3010688"/>
                  <a:pt x="1362829" y="2966844"/>
                  <a:pt x="1386629" y="2925504"/>
                </a:cubicBezTo>
                <a:cubicBezTo>
                  <a:pt x="1410428" y="2884162"/>
                  <a:pt x="1430470" y="2840317"/>
                  <a:pt x="1455522" y="2800230"/>
                </a:cubicBezTo>
                <a:cubicBezTo>
                  <a:pt x="1478069" y="2765152"/>
                  <a:pt x="1486837" y="2723812"/>
                  <a:pt x="1510636" y="2688736"/>
                </a:cubicBezTo>
                <a:cubicBezTo>
                  <a:pt x="1540699" y="2646145"/>
                  <a:pt x="1559488" y="2597291"/>
                  <a:pt x="1584540" y="2550937"/>
                </a:cubicBezTo>
                <a:lnTo>
                  <a:pt x="1585802" y="2545253"/>
                </a:lnTo>
                <a:lnTo>
                  <a:pt x="1583467" y="2550326"/>
                </a:lnTo>
                <a:cubicBezTo>
                  <a:pt x="1582214" y="2545956"/>
                  <a:pt x="1582840" y="2540648"/>
                  <a:pt x="1581744" y="2536276"/>
                </a:cubicBezTo>
                <a:lnTo>
                  <a:pt x="1570539" y="2528440"/>
                </a:lnTo>
                <a:lnTo>
                  <a:pt x="1575429" y="2535056"/>
                </a:lnTo>
                <a:cubicBezTo>
                  <a:pt x="1576853" y="2537513"/>
                  <a:pt x="1577170" y="2540281"/>
                  <a:pt x="1574004" y="2543967"/>
                </a:cubicBezTo>
                <a:cubicBezTo>
                  <a:pt x="1566409" y="2551340"/>
                  <a:pt x="1560078" y="2557485"/>
                  <a:pt x="1552482" y="2564858"/>
                </a:cubicBezTo>
                <a:cubicBezTo>
                  <a:pt x="1548683" y="2559943"/>
                  <a:pt x="1538556" y="2562401"/>
                  <a:pt x="1544886" y="2548882"/>
                </a:cubicBezTo>
                <a:cubicBezTo>
                  <a:pt x="1548683" y="2540281"/>
                  <a:pt x="1566409" y="2540281"/>
                  <a:pt x="1558812" y="2525534"/>
                </a:cubicBezTo>
                <a:lnTo>
                  <a:pt x="1567368" y="2525534"/>
                </a:lnTo>
                <a:lnTo>
                  <a:pt x="1567181" y="2525348"/>
                </a:lnTo>
                <a:lnTo>
                  <a:pt x="1567043" y="2524793"/>
                </a:lnTo>
                <a:lnTo>
                  <a:pt x="1566977" y="2524891"/>
                </a:lnTo>
                <a:cubicBezTo>
                  <a:pt x="1564413" y="2524891"/>
                  <a:pt x="1561849" y="2524891"/>
                  <a:pt x="1558002" y="2524891"/>
                </a:cubicBezTo>
                <a:cubicBezTo>
                  <a:pt x="1556720" y="2519920"/>
                  <a:pt x="1559285" y="2514951"/>
                  <a:pt x="1563132" y="2509978"/>
                </a:cubicBezTo>
                <a:lnTo>
                  <a:pt x="1563808" y="2509505"/>
                </a:lnTo>
                <a:lnTo>
                  <a:pt x="1566555" y="2503342"/>
                </a:lnTo>
                <a:cubicBezTo>
                  <a:pt x="1568747" y="2501937"/>
                  <a:pt x="1571566" y="2500998"/>
                  <a:pt x="1573445" y="2499125"/>
                </a:cubicBezTo>
                <a:cubicBezTo>
                  <a:pt x="1575950" y="2497879"/>
                  <a:pt x="1575950" y="2490388"/>
                  <a:pt x="1580961" y="2492884"/>
                </a:cubicBezTo>
                <a:cubicBezTo>
                  <a:pt x="1585972" y="2495381"/>
                  <a:pt x="1585972" y="2499125"/>
                  <a:pt x="1584720" y="2504120"/>
                </a:cubicBezTo>
                <a:cubicBezTo>
                  <a:pt x="1583467" y="2507867"/>
                  <a:pt x="1584720" y="2512860"/>
                  <a:pt x="1583467" y="2521602"/>
                </a:cubicBezTo>
                <a:cubicBezTo>
                  <a:pt x="1588478" y="2514108"/>
                  <a:pt x="1590984" y="2509115"/>
                  <a:pt x="1593488" y="2505369"/>
                </a:cubicBezTo>
                <a:lnTo>
                  <a:pt x="1593415" y="2511005"/>
                </a:lnTo>
                <a:lnTo>
                  <a:pt x="1594561" y="2505845"/>
                </a:lnTo>
                <a:cubicBezTo>
                  <a:pt x="1615856" y="2472034"/>
                  <a:pt x="1637150" y="2438217"/>
                  <a:pt x="1658443" y="2404395"/>
                </a:cubicBezTo>
                <a:cubicBezTo>
                  <a:pt x="1674728" y="2378087"/>
                  <a:pt x="1689759" y="2349275"/>
                  <a:pt x="1716063" y="2329232"/>
                </a:cubicBezTo>
                <a:cubicBezTo>
                  <a:pt x="1719821" y="2325474"/>
                  <a:pt x="1704790" y="2309189"/>
                  <a:pt x="1716063" y="2310441"/>
                </a:cubicBezTo>
                <a:cubicBezTo>
                  <a:pt x="1733600" y="2312948"/>
                  <a:pt x="1736105" y="2297915"/>
                  <a:pt x="1744873" y="2291651"/>
                </a:cubicBezTo>
                <a:lnTo>
                  <a:pt x="1745350" y="2289723"/>
                </a:lnTo>
                <a:lnTo>
                  <a:pt x="1744875" y="2290584"/>
                </a:lnTo>
                <a:cubicBezTo>
                  <a:pt x="1744249" y="2288077"/>
                  <a:pt x="1744563" y="2284942"/>
                  <a:pt x="1744249" y="2282119"/>
                </a:cubicBezTo>
                <a:lnTo>
                  <a:pt x="1740217" y="2276061"/>
                </a:lnTo>
                <a:lnTo>
                  <a:pt x="1739862" y="2276620"/>
                </a:lnTo>
                <a:cubicBezTo>
                  <a:pt x="1727336" y="2268477"/>
                  <a:pt x="1721700" y="2272236"/>
                  <a:pt x="1717629" y="2278655"/>
                </a:cubicBezTo>
                <a:lnTo>
                  <a:pt x="1704999" y="2296369"/>
                </a:lnTo>
                <a:lnTo>
                  <a:pt x="1705450" y="2304183"/>
                </a:lnTo>
                <a:cubicBezTo>
                  <a:pt x="1705294" y="2307005"/>
                  <a:pt x="1704353" y="2309827"/>
                  <a:pt x="1701217" y="2312335"/>
                </a:cubicBezTo>
                <a:cubicBezTo>
                  <a:pt x="1691183" y="2318606"/>
                  <a:pt x="1682403" y="2324878"/>
                  <a:pt x="1681149" y="2339929"/>
                </a:cubicBezTo>
                <a:cubicBezTo>
                  <a:pt x="1681149" y="2344945"/>
                  <a:pt x="1676132" y="2348709"/>
                  <a:pt x="1671116" y="2347455"/>
                </a:cubicBezTo>
                <a:cubicBezTo>
                  <a:pt x="1661081" y="2343694"/>
                  <a:pt x="1673624" y="2338675"/>
                  <a:pt x="1672370" y="2337421"/>
                </a:cubicBezTo>
                <a:cubicBezTo>
                  <a:pt x="1654810" y="2309828"/>
                  <a:pt x="1692437" y="2312335"/>
                  <a:pt x="1694945" y="2296030"/>
                </a:cubicBezTo>
                <a:lnTo>
                  <a:pt x="1695001" y="2296030"/>
                </a:lnTo>
                <a:lnTo>
                  <a:pt x="1701502" y="2278343"/>
                </a:lnTo>
                <a:cubicBezTo>
                  <a:pt x="1706042" y="2273488"/>
                  <a:pt x="1711680" y="2269104"/>
                  <a:pt x="1714811" y="2262841"/>
                </a:cubicBezTo>
                <a:cubicBezTo>
                  <a:pt x="1749884" y="2197702"/>
                  <a:pt x="1786209" y="2131312"/>
                  <a:pt x="1825040" y="2067427"/>
                </a:cubicBezTo>
                <a:cubicBezTo>
                  <a:pt x="1875143" y="1984751"/>
                  <a:pt x="1923995" y="1900822"/>
                  <a:pt x="1980362" y="1821905"/>
                </a:cubicBezTo>
                <a:cubicBezTo>
                  <a:pt x="2002909" y="1790589"/>
                  <a:pt x="2017941" y="1753010"/>
                  <a:pt x="2045497" y="1725451"/>
                </a:cubicBezTo>
                <a:lnTo>
                  <a:pt x="2048621" y="1722327"/>
                </a:lnTo>
                <a:lnTo>
                  <a:pt x="2044574" y="1724446"/>
                </a:lnTo>
                <a:cubicBezTo>
                  <a:pt x="2040682" y="1718391"/>
                  <a:pt x="2029004" y="1725657"/>
                  <a:pt x="2030302" y="1718391"/>
                </a:cubicBezTo>
                <a:cubicBezTo>
                  <a:pt x="2030302" y="1707492"/>
                  <a:pt x="2043276" y="1702648"/>
                  <a:pt x="2051062" y="1696593"/>
                </a:cubicBezTo>
                <a:cubicBezTo>
                  <a:pt x="2058847" y="1689327"/>
                  <a:pt x="2060145" y="1701437"/>
                  <a:pt x="2065334" y="1705070"/>
                </a:cubicBezTo>
                <a:lnTo>
                  <a:pt x="2064517" y="1706430"/>
                </a:lnTo>
                <a:lnTo>
                  <a:pt x="2065540" y="1705407"/>
                </a:lnTo>
                <a:cubicBezTo>
                  <a:pt x="2073055" y="1667827"/>
                  <a:pt x="2106875" y="1646532"/>
                  <a:pt x="2125664" y="1615215"/>
                </a:cubicBezTo>
                <a:cubicBezTo>
                  <a:pt x="2138190" y="1593918"/>
                  <a:pt x="2148211" y="1570117"/>
                  <a:pt x="2163242" y="1548822"/>
                </a:cubicBezTo>
                <a:cubicBezTo>
                  <a:pt x="2165748" y="1545063"/>
                  <a:pt x="2165748" y="1541305"/>
                  <a:pt x="2160737" y="1538801"/>
                </a:cubicBezTo>
                <a:cubicBezTo>
                  <a:pt x="2156979" y="1537547"/>
                  <a:pt x="2153222" y="1540053"/>
                  <a:pt x="2150716" y="1542559"/>
                </a:cubicBezTo>
                <a:cubicBezTo>
                  <a:pt x="2129421" y="1561349"/>
                  <a:pt x="2115644" y="1585150"/>
                  <a:pt x="2100612" y="1606446"/>
                </a:cubicBezTo>
                <a:cubicBezTo>
                  <a:pt x="2073055" y="1646532"/>
                  <a:pt x="2042993" y="1684112"/>
                  <a:pt x="2017941" y="1726703"/>
                </a:cubicBezTo>
                <a:cubicBezTo>
                  <a:pt x="1997898" y="1763031"/>
                  <a:pt x="1967836" y="1794348"/>
                  <a:pt x="1946542" y="1830675"/>
                </a:cubicBezTo>
                <a:cubicBezTo>
                  <a:pt x="1932764" y="1856980"/>
                  <a:pt x="1915227" y="1882034"/>
                  <a:pt x="1900195" y="1908339"/>
                </a:cubicBezTo>
                <a:cubicBezTo>
                  <a:pt x="1883912" y="1935897"/>
                  <a:pt x="1871386" y="1965962"/>
                  <a:pt x="1850091" y="1991015"/>
                </a:cubicBezTo>
                <a:lnTo>
                  <a:pt x="1847910" y="1993160"/>
                </a:lnTo>
                <a:lnTo>
                  <a:pt x="1825564" y="2033790"/>
                </a:lnTo>
                <a:lnTo>
                  <a:pt x="1825040" y="2036109"/>
                </a:lnTo>
                <a:cubicBezTo>
                  <a:pt x="1813766" y="2054900"/>
                  <a:pt x="1801241" y="2072436"/>
                  <a:pt x="1789966" y="2091227"/>
                </a:cubicBezTo>
                <a:lnTo>
                  <a:pt x="1789030" y="2091662"/>
                </a:lnTo>
                <a:lnTo>
                  <a:pt x="1775937" y="2115145"/>
                </a:lnTo>
                <a:lnTo>
                  <a:pt x="1760566" y="2134063"/>
                </a:lnTo>
                <a:lnTo>
                  <a:pt x="1759904" y="2136322"/>
                </a:lnTo>
                <a:cubicBezTo>
                  <a:pt x="1754894" y="2150101"/>
                  <a:pt x="1739862" y="2152606"/>
                  <a:pt x="1729842" y="2161375"/>
                </a:cubicBezTo>
                <a:lnTo>
                  <a:pt x="1729702" y="2161731"/>
                </a:lnTo>
                <a:lnTo>
                  <a:pt x="1734416" y="2168683"/>
                </a:lnTo>
                <a:cubicBezTo>
                  <a:pt x="1736739" y="2171143"/>
                  <a:pt x="1738287" y="2174527"/>
                  <a:pt x="1734570" y="2181296"/>
                </a:cubicBezTo>
                <a:cubicBezTo>
                  <a:pt x="1729617" y="2190524"/>
                  <a:pt x="1726521" y="2192063"/>
                  <a:pt x="1723733" y="2190524"/>
                </a:cubicBezTo>
                <a:lnTo>
                  <a:pt x="1714846" y="2181389"/>
                </a:lnTo>
                <a:lnTo>
                  <a:pt x="1714811" y="2181417"/>
                </a:lnTo>
                <a:cubicBezTo>
                  <a:pt x="1711053" y="2195197"/>
                  <a:pt x="1704790" y="2208976"/>
                  <a:pt x="1696022" y="2221503"/>
                </a:cubicBezTo>
                <a:cubicBezTo>
                  <a:pt x="1689759" y="2229018"/>
                  <a:pt x="1677233" y="2236535"/>
                  <a:pt x="1689759" y="2250315"/>
                </a:cubicBezTo>
                <a:cubicBezTo>
                  <a:pt x="1689759" y="2251567"/>
                  <a:pt x="1688506" y="2257830"/>
                  <a:pt x="1686001" y="2259082"/>
                </a:cubicBezTo>
                <a:cubicBezTo>
                  <a:pt x="1655938" y="2277873"/>
                  <a:pt x="1645917" y="2311695"/>
                  <a:pt x="1629633" y="2340506"/>
                </a:cubicBezTo>
                <a:cubicBezTo>
                  <a:pt x="1604582" y="2388110"/>
                  <a:pt x="1575772" y="2431952"/>
                  <a:pt x="1546962" y="2477040"/>
                </a:cubicBezTo>
                <a:cubicBezTo>
                  <a:pt x="1520657" y="2515861"/>
                  <a:pt x="1498110" y="2555949"/>
                  <a:pt x="1475564" y="2597291"/>
                </a:cubicBezTo>
                <a:cubicBezTo>
                  <a:pt x="1463038" y="2621091"/>
                  <a:pt x="1445502" y="2643643"/>
                  <a:pt x="1431723" y="2667443"/>
                </a:cubicBezTo>
                <a:cubicBezTo>
                  <a:pt x="1389134" y="2742602"/>
                  <a:pt x="1341535" y="2814010"/>
                  <a:pt x="1300200" y="2890425"/>
                </a:cubicBezTo>
                <a:cubicBezTo>
                  <a:pt x="1263875" y="2955568"/>
                  <a:pt x="1226297" y="3021962"/>
                  <a:pt x="1191224" y="3089609"/>
                </a:cubicBezTo>
                <a:cubicBezTo>
                  <a:pt x="1159908" y="3147235"/>
                  <a:pt x="1124836" y="3203601"/>
                  <a:pt x="1097278" y="3262479"/>
                </a:cubicBezTo>
                <a:cubicBezTo>
                  <a:pt x="1077237" y="3301314"/>
                  <a:pt x="1057196" y="3340149"/>
                  <a:pt x="1034648" y="3377730"/>
                </a:cubicBezTo>
                <a:cubicBezTo>
                  <a:pt x="987049" y="3455395"/>
                  <a:pt x="964503" y="3544335"/>
                  <a:pt x="913146" y="3619494"/>
                </a:cubicBezTo>
                <a:lnTo>
                  <a:pt x="911810" y="3618545"/>
                </a:lnTo>
                <a:lnTo>
                  <a:pt x="899808" y="3651856"/>
                </a:lnTo>
                <a:cubicBezTo>
                  <a:pt x="893698" y="3662186"/>
                  <a:pt x="886804" y="3672204"/>
                  <a:pt x="883044" y="3683463"/>
                </a:cubicBezTo>
                <a:cubicBezTo>
                  <a:pt x="859230" y="3751049"/>
                  <a:pt x="820375" y="3811130"/>
                  <a:pt x="794054" y="3879982"/>
                </a:cubicBezTo>
                <a:cubicBezTo>
                  <a:pt x="786534" y="3864961"/>
                  <a:pt x="792801" y="3853692"/>
                  <a:pt x="797814" y="3844930"/>
                </a:cubicBezTo>
                <a:cubicBezTo>
                  <a:pt x="810348" y="3826153"/>
                  <a:pt x="817868" y="3806126"/>
                  <a:pt x="820375" y="3784847"/>
                </a:cubicBezTo>
                <a:cubicBezTo>
                  <a:pt x="827895" y="3733525"/>
                  <a:pt x="870510" y="3699732"/>
                  <a:pt x="885551" y="3652168"/>
                </a:cubicBezTo>
                <a:cubicBezTo>
                  <a:pt x="889311" y="3634644"/>
                  <a:pt x="894324" y="3617119"/>
                  <a:pt x="906858" y="3602094"/>
                </a:cubicBezTo>
                <a:lnTo>
                  <a:pt x="907161" y="3606476"/>
                </a:lnTo>
                <a:lnTo>
                  <a:pt x="908136" y="3603212"/>
                </a:lnTo>
                <a:cubicBezTo>
                  <a:pt x="930683" y="3539326"/>
                  <a:pt x="961997" y="3480454"/>
                  <a:pt x="988302" y="3417819"/>
                </a:cubicBezTo>
                <a:cubicBezTo>
                  <a:pt x="1008343" y="3368963"/>
                  <a:pt x="1028385" y="3320104"/>
                  <a:pt x="1057196" y="3276258"/>
                </a:cubicBezTo>
                <a:cubicBezTo>
                  <a:pt x="1065964" y="3263732"/>
                  <a:pt x="1069721" y="3246195"/>
                  <a:pt x="1078490" y="3233667"/>
                </a:cubicBezTo>
                <a:lnTo>
                  <a:pt x="1081754" y="3225740"/>
                </a:lnTo>
                <a:lnTo>
                  <a:pt x="1076998" y="3233340"/>
                </a:lnTo>
                <a:cubicBezTo>
                  <a:pt x="1074490" y="3232074"/>
                  <a:pt x="1073236" y="3232074"/>
                  <a:pt x="1070726" y="3232074"/>
                </a:cubicBezTo>
                <a:cubicBezTo>
                  <a:pt x="1069159" y="3229540"/>
                  <a:pt x="1069237" y="3227086"/>
                  <a:pt x="1070041" y="3224672"/>
                </a:cubicBezTo>
                <a:lnTo>
                  <a:pt x="1070366" y="3224037"/>
                </a:lnTo>
                <a:lnTo>
                  <a:pt x="1069314" y="3217333"/>
                </a:lnTo>
                <a:lnTo>
                  <a:pt x="1072598" y="3204021"/>
                </a:lnTo>
                <a:lnTo>
                  <a:pt x="1071981" y="3202936"/>
                </a:lnTo>
                <a:lnTo>
                  <a:pt x="1067404" y="3198316"/>
                </a:lnTo>
                <a:lnTo>
                  <a:pt x="1036067" y="3254589"/>
                </a:lnTo>
                <a:cubicBezTo>
                  <a:pt x="1025426" y="3273698"/>
                  <a:pt x="1015410" y="3293122"/>
                  <a:pt x="1007899" y="3313801"/>
                </a:cubicBezTo>
                <a:cubicBezTo>
                  <a:pt x="997884" y="3337612"/>
                  <a:pt x="977854" y="3353900"/>
                  <a:pt x="970342" y="3378963"/>
                </a:cubicBezTo>
                <a:cubicBezTo>
                  <a:pt x="961580" y="3405277"/>
                  <a:pt x="945304" y="3427831"/>
                  <a:pt x="931533" y="3452894"/>
                </a:cubicBezTo>
                <a:lnTo>
                  <a:pt x="931054" y="3453600"/>
                </a:lnTo>
                <a:lnTo>
                  <a:pt x="923701" y="3457806"/>
                </a:lnTo>
                <a:lnTo>
                  <a:pt x="922770" y="3457906"/>
                </a:lnTo>
                <a:cubicBezTo>
                  <a:pt x="950312" y="3387736"/>
                  <a:pt x="985365" y="3322574"/>
                  <a:pt x="1021670" y="3256157"/>
                </a:cubicBezTo>
                <a:cubicBezTo>
                  <a:pt x="1060479" y="3185984"/>
                  <a:pt x="1100540" y="3115819"/>
                  <a:pt x="1140600" y="3044391"/>
                </a:cubicBezTo>
                <a:lnTo>
                  <a:pt x="1191282" y="2956539"/>
                </a:lnTo>
                <a:lnTo>
                  <a:pt x="1191061" y="2956431"/>
                </a:lnTo>
                <a:cubicBezTo>
                  <a:pt x="1189792" y="2943925"/>
                  <a:pt x="1201216" y="2937673"/>
                  <a:pt x="1205024" y="2927668"/>
                </a:cubicBezTo>
                <a:cubicBezTo>
                  <a:pt x="1226603" y="2882649"/>
                  <a:pt x="1254528" y="2838880"/>
                  <a:pt x="1279916" y="2796363"/>
                </a:cubicBezTo>
                <a:lnTo>
                  <a:pt x="1287384" y="2790231"/>
                </a:lnTo>
                <a:lnTo>
                  <a:pt x="1302255" y="2752779"/>
                </a:lnTo>
                <a:cubicBezTo>
                  <a:pt x="1309725" y="2741488"/>
                  <a:pt x="1318442" y="2730827"/>
                  <a:pt x="1324669" y="2718911"/>
                </a:cubicBezTo>
                <a:cubicBezTo>
                  <a:pt x="1347084" y="2678768"/>
                  <a:pt x="1374479" y="2639881"/>
                  <a:pt x="1398139" y="2600997"/>
                </a:cubicBezTo>
                <a:cubicBezTo>
                  <a:pt x="1403120" y="2592214"/>
                  <a:pt x="1408101" y="2583432"/>
                  <a:pt x="1408101" y="2573396"/>
                </a:cubicBezTo>
                <a:cubicBezTo>
                  <a:pt x="1406856" y="2559600"/>
                  <a:pt x="1408101" y="2560852"/>
                  <a:pt x="1420554" y="2557087"/>
                </a:cubicBezTo>
                <a:cubicBezTo>
                  <a:pt x="1426780" y="2554579"/>
                  <a:pt x="1430516" y="2544539"/>
                  <a:pt x="1434252" y="2537014"/>
                </a:cubicBezTo>
                <a:cubicBezTo>
                  <a:pt x="1439232" y="2525724"/>
                  <a:pt x="1441723" y="2513183"/>
                  <a:pt x="1452931" y="2503150"/>
                </a:cubicBezTo>
                <a:cubicBezTo>
                  <a:pt x="1459157" y="2496881"/>
                  <a:pt x="1445459" y="2480577"/>
                  <a:pt x="1462893" y="2473052"/>
                </a:cubicBezTo>
                <a:cubicBezTo>
                  <a:pt x="1469119" y="2470545"/>
                  <a:pt x="1467874" y="2466780"/>
                  <a:pt x="1476591" y="2475560"/>
                </a:cubicBezTo>
                <a:cubicBezTo>
                  <a:pt x="1477836" y="2476814"/>
                  <a:pt x="1480327" y="2479320"/>
                  <a:pt x="1481571" y="2481829"/>
                </a:cubicBezTo>
                <a:lnTo>
                  <a:pt x="1480926" y="2484361"/>
                </a:lnTo>
                <a:lnTo>
                  <a:pt x="1482300" y="2482133"/>
                </a:lnTo>
                <a:lnTo>
                  <a:pt x="1478069" y="2475787"/>
                </a:lnTo>
                <a:cubicBezTo>
                  <a:pt x="1470554" y="2457001"/>
                  <a:pt x="1478069" y="2440718"/>
                  <a:pt x="1488090" y="2425692"/>
                </a:cubicBezTo>
                <a:cubicBezTo>
                  <a:pt x="1520657" y="2375580"/>
                  <a:pt x="1554478" y="2326727"/>
                  <a:pt x="1585793" y="2276620"/>
                </a:cubicBezTo>
                <a:cubicBezTo>
                  <a:pt x="1599571" y="2254071"/>
                  <a:pt x="1609592" y="2230271"/>
                  <a:pt x="1623371" y="2207723"/>
                </a:cubicBezTo>
                <a:cubicBezTo>
                  <a:pt x="1639655" y="2181417"/>
                  <a:pt x="1657191" y="2156365"/>
                  <a:pt x="1672222" y="2130059"/>
                </a:cubicBezTo>
                <a:cubicBezTo>
                  <a:pt x="1679737" y="2116280"/>
                  <a:pt x="1688506" y="2105006"/>
                  <a:pt x="1689759" y="2088721"/>
                </a:cubicBezTo>
                <a:cubicBezTo>
                  <a:pt x="1689759" y="2086216"/>
                  <a:pt x="1691012" y="2081206"/>
                  <a:pt x="1693516" y="2079953"/>
                </a:cubicBezTo>
                <a:cubicBezTo>
                  <a:pt x="1703538" y="2076195"/>
                  <a:pt x="1703538" y="2067427"/>
                  <a:pt x="1704790" y="2059910"/>
                </a:cubicBezTo>
                <a:cubicBezTo>
                  <a:pt x="1709800" y="2038615"/>
                  <a:pt x="1724832" y="2024836"/>
                  <a:pt x="1741115" y="2012310"/>
                </a:cubicBezTo>
                <a:cubicBezTo>
                  <a:pt x="1767420" y="1992266"/>
                  <a:pt x="1761157" y="1958445"/>
                  <a:pt x="1778693" y="1933392"/>
                </a:cubicBezTo>
                <a:cubicBezTo>
                  <a:pt x="1804998" y="1895813"/>
                  <a:pt x="1826292" y="1854475"/>
                  <a:pt x="1851344" y="1815643"/>
                </a:cubicBezTo>
                <a:cubicBezTo>
                  <a:pt x="1872639" y="1781821"/>
                  <a:pt x="1888922" y="1745493"/>
                  <a:pt x="1911469" y="1711671"/>
                </a:cubicBezTo>
                <a:cubicBezTo>
                  <a:pt x="1940279" y="1671585"/>
                  <a:pt x="1966584" y="1628994"/>
                  <a:pt x="1992888" y="1586402"/>
                </a:cubicBezTo>
                <a:cubicBezTo>
                  <a:pt x="2024203" y="1535042"/>
                  <a:pt x="2061781" y="1486187"/>
                  <a:pt x="2094350" y="1436079"/>
                </a:cubicBezTo>
                <a:cubicBezTo>
                  <a:pt x="2099360" y="1429816"/>
                  <a:pt x="2103118" y="1423553"/>
                  <a:pt x="2096854" y="1416038"/>
                </a:cubicBezTo>
                <a:lnTo>
                  <a:pt x="2096076" y="1415896"/>
                </a:lnTo>
                <a:lnTo>
                  <a:pt x="2020665" y="1505868"/>
                </a:lnTo>
                <a:cubicBezTo>
                  <a:pt x="2018188" y="1503364"/>
                  <a:pt x="2016950" y="1502112"/>
                  <a:pt x="2014473" y="1500861"/>
                </a:cubicBezTo>
                <a:cubicBezTo>
                  <a:pt x="2030573" y="1467059"/>
                  <a:pt x="2056583" y="1439516"/>
                  <a:pt x="2082591" y="1413226"/>
                </a:cubicBezTo>
                <a:lnTo>
                  <a:pt x="2083244" y="1413346"/>
                </a:lnTo>
                <a:lnTo>
                  <a:pt x="2111416" y="1382214"/>
                </a:lnTo>
                <a:cubicBezTo>
                  <a:pt x="2121906" y="1372819"/>
                  <a:pt x="2132553" y="1363424"/>
                  <a:pt x="2140696" y="1350897"/>
                </a:cubicBezTo>
                <a:cubicBezTo>
                  <a:pt x="2173263" y="1302042"/>
                  <a:pt x="2225873" y="1271979"/>
                  <a:pt x="2267208" y="1230639"/>
                </a:cubicBezTo>
                <a:cubicBezTo>
                  <a:pt x="2272219" y="1225630"/>
                  <a:pt x="2275977" y="1219365"/>
                  <a:pt x="2287250" y="1225630"/>
                </a:cubicBezTo>
                <a:cubicBezTo>
                  <a:pt x="2297271" y="1231893"/>
                  <a:pt x="2308544" y="1218112"/>
                  <a:pt x="2313555" y="1210595"/>
                </a:cubicBezTo>
                <a:cubicBezTo>
                  <a:pt x="2324827" y="1191807"/>
                  <a:pt x="2346122" y="1191807"/>
                  <a:pt x="2361154" y="1193059"/>
                </a:cubicBezTo>
                <a:cubicBezTo>
                  <a:pt x="2384953" y="1194311"/>
                  <a:pt x="2383700" y="1223123"/>
                  <a:pt x="2394974" y="1239410"/>
                </a:cubicBezTo>
                <a:cubicBezTo>
                  <a:pt x="2397479" y="1243168"/>
                  <a:pt x="2394974" y="1251937"/>
                  <a:pt x="2397479" y="1255696"/>
                </a:cubicBezTo>
                <a:cubicBezTo>
                  <a:pt x="2407500" y="1271979"/>
                  <a:pt x="2396226" y="1274485"/>
                  <a:pt x="2386206" y="1280746"/>
                </a:cubicBezTo>
                <a:cubicBezTo>
                  <a:pt x="2363658" y="1293273"/>
                  <a:pt x="2341111" y="1303295"/>
                  <a:pt x="2323576" y="1322085"/>
                </a:cubicBezTo>
                <a:cubicBezTo>
                  <a:pt x="2316059" y="1329601"/>
                  <a:pt x="2313555" y="1335864"/>
                  <a:pt x="2321070" y="1342128"/>
                </a:cubicBezTo>
                <a:cubicBezTo>
                  <a:pt x="2328585" y="1348391"/>
                  <a:pt x="2329838" y="1338370"/>
                  <a:pt x="2334849" y="1334612"/>
                </a:cubicBezTo>
                <a:cubicBezTo>
                  <a:pt x="2356143" y="1315822"/>
                  <a:pt x="2379942" y="1302042"/>
                  <a:pt x="2410005" y="1300790"/>
                </a:cubicBezTo>
                <a:cubicBezTo>
                  <a:pt x="2415015" y="1300790"/>
                  <a:pt x="2418773" y="1300790"/>
                  <a:pt x="2422530" y="1305799"/>
                </a:cubicBezTo>
                <a:cubicBezTo>
                  <a:pt x="2426288" y="1313316"/>
                  <a:pt x="2420026" y="1314569"/>
                  <a:pt x="2416268" y="1315822"/>
                </a:cubicBezTo>
                <a:cubicBezTo>
                  <a:pt x="2408752" y="1320832"/>
                  <a:pt x="2407500" y="1328349"/>
                  <a:pt x="2404994" y="1334612"/>
                </a:cubicBezTo>
                <a:cubicBezTo>
                  <a:pt x="2399983" y="1344634"/>
                  <a:pt x="2391216" y="1353402"/>
                  <a:pt x="2381195" y="1349644"/>
                </a:cubicBezTo>
                <a:cubicBezTo>
                  <a:pt x="2353637" y="1338370"/>
                  <a:pt x="2347375" y="1357161"/>
                  <a:pt x="2341111" y="1375950"/>
                </a:cubicBezTo>
                <a:cubicBezTo>
                  <a:pt x="2339859" y="1379082"/>
                  <a:pt x="2337981" y="1381900"/>
                  <a:pt x="2336571" y="1384875"/>
                </a:cubicBezTo>
                <a:lnTo>
                  <a:pt x="2335080" y="1393419"/>
                </a:lnTo>
                <a:lnTo>
                  <a:pt x="2351549" y="1384417"/>
                </a:lnTo>
                <a:cubicBezTo>
                  <a:pt x="2356521" y="1379745"/>
                  <a:pt x="2361802" y="1375074"/>
                  <a:pt x="2370502" y="1375074"/>
                </a:cubicBezTo>
                <a:cubicBezTo>
                  <a:pt x="2364910" y="1384417"/>
                  <a:pt x="2359317" y="1392823"/>
                  <a:pt x="2352947" y="1400142"/>
                </a:cubicBezTo>
                <a:lnTo>
                  <a:pt x="2331335" y="1418166"/>
                </a:lnTo>
                <a:lnTo>
                  <a:pt x="2331091" y="1419795"/>
                </a:lnTo>
                <a:cubicBezTo>
                  <a:pt x="2319817" y="1431068"/>
                  <a:pt x="2307291" y="1438585"/>
                  <a:pt x="2288503" y="1442344"/>
                </a:cubicBezTo>
                <a:cubicBezTo>
                  <a:pt x="2260945" y="1446101"/>
                  <a:pt x="2242156" y="1467397"/>
                  <a:pt x="2225873" y="1491198"/>
                </a:cubicBezTo>
                <a:cubicBezTo>
                  <a:pt x="2204578" y="1521263"/>
                  <a:pt x="2194557" y="1557590"/>
                  <a:pt x="2179526" y="1590161"/>
                </a:cubicBezTo>
                <a:cubicBezTo>
                  <a:pt x="2168252" y="1612709"/>
                  <a:pt x="2150716" y="1631500"/>
                  <a:pt x="2140696" y="1657806"/>
                </a:cubicBezTo>
                <a:cubicBezTo>
                  <a:pt x="2155726" y="1652795"/>
                  <a:pt x="2174516" y="1662816"/>
                  <a:pt x="2183284" y="1646532"/>
                </a:cubicBezTo>
                <a:cubicBezTo>
                  <a:pt x="2197062" y="1623983"/>
                  <a:pt x="2220862" y="1607698"/>
                  <a:pt x="2229630" y="1580140"/>
                </a:cubicBezTo>
                <a:cubicBezTo>
                  <a:pt x="2239650" y="1548822"/>
                  <a:pt x="2263451" y="1528779"/>
                  <a:pt x="2292260" y="1514999"/>
                </a:cubicBezTo>
                <a:cubicBezTo>
                  <a:pt x="2293513" y="1514999"/>
                  <a:pt x="2296018" y="1514999"/>
                  <a:pt x="2297271" y="1514999"/>
                </a:cubicBezTo>
                <a:cubicBezTo>
                  <a:pt x="2309797" y="1514999"/>
                  <a:pt x="2323576" y="1496209"/>
                  <a:pt x="2334849" y="1518757"/>
                </a:cubicBezTo>
                <a:cubicBezTo>
                  <a:pt x="2346122" y="1540053"/>
                  <a:pt x="2329838" y="1552579"/>
                  <a:pt x="2322323" y="1566359"/>
                </a:cubicBezTo>
                <a:cubicBezTo>
                  <a:pt x="2316059" y="1577634"/>
                  <a:pt x="2306039" y="1586402"/>
                  <a:pt x="2298523" y="1596424"/>
                </a:cubicBezTo>
                <a:cubicBezTo>
                  <a:pt x="2293513" y="1603940"/>
                  <a:pt x="2282239" y="1611456"/>
                  <a:pt x="2285997" y="1618972"/>
                </a:cubicBezTo>
                <a:cubicBezTo>
                  <a:pt x="2293513" y="1631500"/>
                  <a:pt x="2296018" y="1646532"/>
                  <a:pt x="2303533" y="1659059"/>
                </a:cubicBezTo>
                <a:cubicBezTo>
                  <a:pt x="2306039" y="1662816"/>
                  <a:pt x="2309797" y="1665321"/>
                  <a:pt x="2313555" y="1661563"/>
                </a:cubicBezTo>
                <a:cubicBezTo>
                  <a:pt x="2319817" y="1652795"/>
                  <a:pt x="2323576" y="1656554"/>
                  <a:pt x="2323576" y="1664069"/>
                </a:cubicBezTo>
                <a:cubicBezTo>
                  <a:pt x="2323576" y="1682859"/>
                  <a:pt x="2339859" y="1681607"/>
                  <a:pt x="2348628" y="1679101"/>
                </a:cubicBezTo>
                <a:lnTo>
                  <a:pt x="2399751" y="1674113"/>
                </a:lnTo>
                <a:lnTo>
                  <a:pt x="2399566" y="1673925"/>
                </a:lnTo>
                <a:cubicBezTo>
                  <a:pt x="2413212" y="1649888"/>
                  <a:pt x="2423136" y="1625852"/>
                  <a:pt x="2445466" y="1609406"/>
                </a:cubicBezTo>
                <a:lnTo>
                  <a:pt x="2446284" y="1610241"/>
                </a:lnTo>
                <a:lnTo>
                  <a:pt x="2462462" y="1567475"/>
                </a:lnTo>
                <a:cubicBezTo>
                  <a:pt x="2470579" y="1554742"/>
                  <a:pt x="2480571" y="1543110"/>
                  <a:pt x="2489936" y="1531163"/>
                </a:cubicBezTo>
                <a:cubicBezTo>
                  <a:pt x="2504922" y="1513556"/>
                  <a:pt x="2497429" y="1485890"/>
                  <a:pt x="2519909" y="1472056"/>
                </a:cubicBezTo>
                <a:cubicBezTo>
                  <a:pt x="2524903" y="1469541"/>
                  <a:pt x="2518659" y="1464511"/>
                  <a:pt x="2513664" y="1464511"/>
                </a:cubicBezTo>
                <a:cubicBezTo>
                  <a:pt x="2503674" y="1463253"/>
                  <a:pt x="2499927" y="1458223"/>
                  <a:pt x="2506171" y="1449420"/>
                </a:cubicBezTo>
                <a:lnTo>
                  <a:pt x="2507919" y="1449466"/>
                </a:lnTo>
                <a:lnTo>
                  <a:pt x="2506739" y="1448877"/>
                </a:lnTo>
                <a:cubicBezTo>
                  <a:pt x="2511648" y="1435401"/>
                  <a:pt x="2517785" y="1423150"/>
                  <a:pt x="2528831" y="1413350"/>
                </a:cubicBezTo>
                <a:cubicBezTo>
                  <a:pt x="2533741" y="1408449"/>
                  <a:pt x="2534968" y="1402324"/>
                  <a:pt x="2542332" y="1407225"/>
                </a:cubicBezTo>
                <a:cubicBezTo>
                  <a:pt x="2552151" y="1414574"/>
                  <a:pt x="2541104" y="1418251"/>
                  <a:pt x="2541104" y="1423150"/>
                </a:cubicBezTo>
                <a:cubicBezTo>
                  <a:pt x="2538650" y="1437851"/>
                  <a:pt x="2519013" y="1439077"/>
                  <a:pt x="2516557" y="1453778"/>
                </a:cubicBezTo>
                <a:lnTo>
                  <a:pt x="2514922" y="1452962"/>
                </a:lnTo>
                <a:lnTo>
                  <a:pt x="2516162" y="1454451"/>
                </a:lnTo>
                <a:cubicBezTo>
                  <a:pt x="2533022" y="1448791"/>
                  <a:pt x="2545510" y="1439989"/>
                  <a:pt x="2553783" y="1428198"/>
                </a:cubicBezTo>
                <a:lnTo>
                  <a:pt x="2565857" y="1384953"/>
                </a:lnTo>
                <a:lnTo>
                  <a:pt x="2554677" y="1392775"/>
                </a:lnTo>
                <a:cubicBezTo>
                  <a:pt x="2552032" y="1397485"/>
                  <a:pt x="2549543" y="1401566"/>
                  <a:pt x="2543942" y="1397170"/>
                </a:cubicBezTo>
                <a:cubicBezTo>
                  <a:pt x="2533985" y="1388378"/>
                  <a:pt x="2545187" y="1372051"/>
                  <a:pt x="2550166" y="1367028"/>
                </a:cubicBezTo>
                <a:cubicBezTo>
                  <a:pt x="2570079" y="1346931"/>
                  <a:pt x="2575057" y="1319300"/>
                  <a:pt x="2589993" y="1297948"/>
                </a:cubicBezTo>
                <a:cubicBezTo>
                  <a:pt x="2609907" y="1269061"/>
                  <a:pt x="2631065" y="1240174"/>
                  <a:pt x="2646001" y="1207517"/>
                </a:cubicBezTo>
                <a:cubicBezTo>
                  <a:pt x="2649735" y="1198725"/>
                  <a:pt x="2658447" y="1192447"/>
                  <a:pt x="2665916" y="1186165"/>
                </a:cubicBezTo>
                <a:lnTo>
                  <a:pt x="2665815" y="1187012"/>
                </a:lnTo>
                <a:lnTo>
                  <a:pt x="2666578" y="1185624"/>
                </a:lnTo>
                <a:cubicBezTo>
                  <a:pt x="2667831" y="1183119"/>
                  <a:pt x="2669084" y="1181867"/>
                  <a:pt x="2671590" y="1180614"/>
                </a:cubicBezTo>
                <a:lnTo>
                  <a:pt x="2672131" y="1179775"/>
                </a:lnTo>
                <a:lnTo>
                  <a:pt x="2670916" y="1180717"/>
                </a:lnTo>
                <a:cubicBezTo>
                  <a:pt x="2668404" y="1163205"/>
                  <a:pt x="2680962" y="1151946"/>
                  <a:pt x="2688496" y="1139437"/>
                </a:cubicBezTo>
                <a:cubicBezTo>
                  <a:pt x="2738726" y="1059382"/>
                  <a:pt x="2790212" y="978076"/>
                  <a:pt x="2844208" y="900523"/>
                </a:cubicBezTo>
                <a:cubicBezTo>
                  <a:pt x="2876858" y="851740"/>
                  <a:pt x="2915785" y="807959"/>
                  <a:pt x="2952201" y="762928"/>
                </a:cubicBezTo>
                <a:lnTo>
                  <a:pt x="2952417" y="763355"/>
                </a:lnTo>
                <a:lnTo>
                  <a:pt x="3038810" y="671948"/>
                </a:lnTo>
                <a:lnTo>
                  <a:pt x="3038817" y="671947"/>
                </a:lnTo>
                <a:lnTo>
                  <a:pt x="3039103" y="671298"/>
                </a:lnTo>
                <a:cubicBezTo>
                  <a:pt x="3050208" y="656552"/>
                  <a:pt x="3067481" y="651636"/>
                  <a:pt x="3082288" y="643035"/>
                </a:cubicBezTo>
                <a:lnTo>
                  <a:pt x="3082638" y="643153"/>
                </a:lnTo>
                <a:lnTo>
                  <a:pt x="3082651" y="643137"/>
                </a:lnTo>
                <a:cubicBezTo>
                  <a:pt x="3107703" y="623095"/>
                  <a:pt x="3139019" y="616831"/>
                  <a:pt x="3169080" y="610568"/>
                </a:cubicBezTo>
                <a:cubicBezTo>
                  <a:pt x="3180354" y="608063"/>
                  <a:pt x="3180354" y="620589"/>
                  <a:pt x="3185365" y="625599"/>
                </a:cubicBezTo>
                <a:cubicBezTo>
                  <a:pt x="3190374" y="633116"/>
                  <a:pt x="3180354" y="636874"/>
                  <a:pt x="3176597" y="638127"/>
                </a:cubicBezTo>
                <a:cubicBezTo>
                  <a:pt x="3155302" y="646895"/>
                  <a:pt x="3149039" y="669443"/>
                  <a:pt x="3130251" y="679464"/>
                </a:cubicBezTo>
                <a:cubicBezTo>
                  <a:pt x="3121482" y="684475"/>
                  <a:pt x="3120229" y="695749"/>
                  <a:pt x="3126492" y="705770"/>
                </a:cubicBezTo>
                <a:cubicBezTo>
                  <a:pt x="3156554" y="689486"/>
                  <a:pt x="3176597" y="659422"/>
                  <a:pt x="3211669" y="648148"/>
                </a:cubicBezTo>
                <a:cubicBezTo>
                  <a:pt x="3229205" y="641884"/>
                  <a:pt x="3240480" y="658169"/>
                  <a:pt x="3256763" y="656916"/>
                </a:cubicBezTo>
                <a:cubicBezTo>
                  <a:pt x="3259268" y="655663"/>
                  <a:pt x="3256763" y="665685"/>
                  <a:pt x="3256763" y="669443"/>
                </a:cubicBezTo>
                <a:cubicBezTo>
                  <a:pt x="3256763" y="684475"/>
                  <a:pt x="3253005" y="700760"/>
                  <a:pt x="3278057" y="700760"/>
                </a:cubicBezTo>
                <a:cubicBezTo>
                  <a:pt x="3289330" y="700760"/>
                  <a:pt x="3306867" y="702013"/>
                  <a:pt x="3303109" y="725813"/>
                </a:cubicBezTo>
                <a:cubicBezTo>
                  <a:pt x="3301856" y="733329"/>
                  <a:pt x="3316887" y="733329"/>
                  <a:pt x="3323151" y="742098"/>
                </a:cubicBezTo>
                <a:cubicBezTo>
                  <a:pt x="3336930" y="760887"/>
                  <a:pt x="3351960" y="779678"/>
                  <a:pt x="3379518" y="778425"/>
                </a:cubicBezTo>
                <a:cubicBezTo>
                  <a:pt x="3385780" y="778425"/>
                  <a:pt x="3392044" y="779678"/>
                  <a:pt x="3393296" y="783435"/>
                </a:cubicBezTo>
                <a:cubicBezTo>
                  <a:pt x="3402064" y="805984"/>
                  <a:pt x="3420854" y="822269"/>
                  <a:pt x="3419601" y="847322"/>
                </a:cubicBezTo>
                <a:cubicBezTo>
                  <a:pt x="3418348" y="877385"/>
                  <a:pt x="3419601" y="877385"/>
                  <a:pt x="3439642" y="904944"/>
                </a:cubicBezTo>
                <a:cubicBezTo>
                  <a:pt x="3450916" y="886154"/>
                  <a:pt x="3460936" y="864859"/>
                  <a:pt x="3473462" y="848575"/>
                </a:cubicBezTo>
                <a:cubicBezTo>
                  <a:pt x="3496009" y="822269"/>
                  <a:pt x="3506031" y="793457"/>
                  <a:pt x="3517304" y="763393"/>
                </a:cubicBezTo>
                <a:cubicBezTo>
                  <a:pt x="3524819" y="745855"/>
                  <a:pt x="3537345" y="724560"/>
                  <a:pt x="3558639" y="715792"/>
                </a:cubicBezTo>
                <a:cubicBezTo>
                  <a:pt x="3564903" y="713286"/>
                  <a:pt x="3569913" y="709528"/>
                  <a:pt x="3568661" y="700760"/>
                </a:cubicBezTo>
                <a:cubicBezTo>
                  <a:pt x="3567408" y="695749"/>
                  <a:pt x="3569913" y="689486"/>
                  <a:pt x="3573671" y="688233"/>
                </a:cubicBezTo>
                <a:cubicBezTo>
                  <a:pt x="3617511" y="664432"/>
                  <a:pt x="3625028" y="615578"/>
                  <a:pt x="3652585" y="579251"/>
                </a:cubicBezTo>
                <a:cubicBezTo>
                  <a:pt x="3653838" y="576746"/>
                  <a:pt x="3653838" y="570483"/>
                  <a:pt x="3657595" y="567977"/>
                </a:cubicBezTo>
                <a:cubicBezTo>
                  <a:pt x="3663858" y="561713"/>
                  <a:pt x="3672626" y="550440"/>
                  <a:pt x="3681394" y="554198"/>
                </a:cubicBezTo>
                <a:cubicBezTo>
                  <a:pt x="3692668" y="559208"/>
                  <a:pt x="3687658" y="571736"/>
                  <a:pt x="3685152" y="581757"/>
                </a:cubicBezTo>
                <a:cubicBezTo>
                  <a:pt x="3675132" y="625599"/>
                  <a:pt x="3671374" y="670696"/>
                  <a:pt x="3690163" y="713286"/>
                </a:cubicBezTo>
                <a:cubicBezTo>
                  <a:pt x="3702689" y="743351"/>
                  <a:pt x="3732751" y="752119"/>
                  <a:pt x="3761561" y="737087"/>
                </a:cubicBezTo>
                <a:cubicBezTo>
                  <a:pt x="3805402" y="714539"/>
                  <a:pt x="3837969" y="680717"/>
                  <a:pt x="3865527" y="639379"/>
                </a:cubicBezTo>
                <a:cubicBezTo>
                  <a:pt x="3880558" y="616831"/>
                  <a:pt x="3896842" y="593030"/>
                  <a:pt x="3921894" y="579251"/>
                </a:cubicBezTo>
                <a:cubicBezTo>
                  <a:pt x="3926904" y="575493"/>
                  <a:pt x="3933168" y="569230"/>
                  <a:pt x="3934419" y="564219"/>
                </a:cubicBezTo>
                <a:cubicBezTo>
                  <a:pt x="3950704" y="511607"/>
                  <a:pt x="3987029" y="474027"/>
                  <a:pt x="4029618" y="442710"/>
                </a:cubicBezTo>
                <a:cubicBezTo>
                  <a:pt x="4048406" y="428931"/>
                  <a:pt x="4062185" y="410141"/>
                  <a:pt x="4075964" y="391351"/>
                </a:cubicBezTo>
                <a:cubicBezTo>
                  <a:pt x="4093501" y="367551"/>
                  <a:pt x="4123563" y="356277"/>
                  <a:pt x="4141099" y="331224"/>
                </a:cubicBezTo>
                <a:cubicBezTo>
                  <a:pt x="4167403" y="289885"/>
                  <a:pt x="4211245" y="273601"/>
                  <a:pt x="4253833" y="259821"/>
                </a:cubicBezTo>
                <a:cubicBezTo>
                  <a:pt x="4267612" y="254810"/>
                  <a:pt x="4277632" y="244789"/>
                  <a:pt x="4293916" y="246042"/>
                </a:cubicBezTo>
                <a:cubicBezTo>
                  <a:pt x="4315210" y="247295"/>
                  <a:pt x="4334000" y="244789"/>
                  <a:pt x="4334000" y="215978"/>
                </a:cubicBezTo>
                <a:cubicBezTo>
                  <a:pt x="4334000" y="205957"/>
                  <a:pt x="4342768" y="200945"/>
                  <a:pt x="4352788" y="198441"/>
                </a:cubicBezTo>
                <a:cubicBezTo>
                  <a:pt x="4361557" y="195935"/>
                  <a:pt x="4366567" y="199694"/>
                  <a:pt x="4361557" y="208462"/>
                </a:cubicBezTo>
                <a:cubicBezTo>
                  <a:pt x="4350284" y="229757"/>
                  <a:pt x="4362810" y="232262"/>
                  <a:pt x="4377840" y="228504"/>
                </a:cubicBezTo>
                <a:cubicBezTo>
                  <a:pt x="4400387" y="224747"/>
                  <a:pt x="4412913" y="234768"/>
                  <a:pt x="4419177" y="254810"/>
                </a:cubicBezTo>
                <a:cubicBezTo>
                  <a:pt x="4422935" y="268590"/>
                  <a:pt x="4429197" y="263580"/>
                  <a:pt x="4435461" y="259821"/>
                </a:cubicBezTo>
                <a:cubicBezTo>
                  <a:pt x="4479301" y="236021"/>
                  <a:pt x="4523142" y="213473"/>
                  <a:pt x="4564478" y="187166"/>
                </a:cubicBezTo>
                <a:cubicBezTo>
                  <a:pt x="4580762" y="177145"/>
                  <a:pt x="4597046" y="164618"/>
                  <a:pt x="4610824" y="150839"/>
                </a:cubicBezTo>
                <a:cubicBezTo>
                  <a:pt x="4617714" y="144576"/>
                  <a:pt x="4626168" y="143636"/>
                  <a:pt x="4634154" y="142228"/>
                </a:cubicBezTo>
                <a:lnTo>
                  <a:pt x="4654383" y="130954"/>
                </a:lnTo>
                <a:lnTo>
                  <a:pt x="4653814" y="129815"/>
                </a:lnTo>
                <a:cubicBezTo>
                  <a:pt x="4688985" y="102148"/>
                  <a:pt x="4725412" y="75740"/>
                  <a:pt x="4768118" y="59391"/>
                </a:cubicBezTo>
                <a:close/>
                <a:moveTo>
                  <a:pt x="4833350" y="26692"/>
                </a:moveTo>
                <a:lnTo>
                  <a:pt x="4804502" y="47150"/>
                </a:lnTo>
                <a:cubicBezTo>
                  <a:pt x="4793767" y="52532"/>
                  <a:pt x="4782565" y="56840"/>
                  <a:pt x="4771985" y="61762"/>
                </a:cubicBezTo>
                <a:cubicBezTo>
                  <a:pt x="4770742" y="60531"/>
                  <a:pt x="4769497" y="60531"/>
                  <a:pt x="4768252" y="59300"/>
                </a:cubicBezTo>
                <a:cubicBezTo>
                  <a:pt x="4778831" y="52532"/>
                  <a:pt x="4788477" y="43612"/>
                  <a:pt x="4799057" y="36689"/>
                </a:cubicBezTo>
                <a:close/>
                <a:moveTo>
                  <a:pt x="4834218" y="26076"/>
                </a:moveTo>
                <a:lnTo>
                  <a:pt x="4835462" y="26076"/>
                </a:lnTo>
                <a:lnTo>
                  <a:pt x="4833350" y="26692"/>
                </a:lnTo>
                <a:close/>
                <a:moveTo>
                  <a:pt x="4838278" y="24160"/>
                </a:moveTo>
                <a:lnTo>
                  <a:pt x="4836714" y="25431"/>
                </a:lnTo>
                <a:cubicBezTo>
                  <a:pt x="4836714" y="25431"/>
                  <a:pt x="4835462" y="25431"/>
                  <a:pt x="4835462" y="25431"/>
                </a:cubicBezTo>
                <a:close/>
                <a:moveTo>
                  <a:pt x="4891773" y="0"/>
                </a:moveTo>
                <a:lnTo>
                  <a:pt x="4838278" y="24160"/>
                </a:lnTo>
                <a:lnTo>
                  <a:pt x="4856267" y="9537"/>
                </a:lnTo>
                <a:cubicBezTo>
                  <a:pt x="4865182" y="5450"/>
                  <a:pt x="4876758" y="2423"/>
                  <a:pt x="489177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33038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图片占位符 11">
            <a:extLst>
              <a:ext uri="{FF2B5EF4-FFF2-40B4-BE49-F238E27FC236}">
                <a16:creationId xmlns:a16="http://schemas.microsoft.com/office/drawing/2014/main" id="{7C74925A-2840-4E49-A062-E2B3135F5037}"/>
              </a:ext>
            </a:extLst>
          </p:cNvPr>
          <p:cNvSpPr>
            <a:spLocks noGrp="1"/>
          </p:cNvSpPr>
          <p:nvPr>
            <p:ph type="pic" sz="quarter" idx="10"/>
          </p:nvPr>
        </p:nvSpPr>
        <p:spPr>
          <a:xfrm>
            <a:off x="1226458" y="1226458"/>
            <a:ext cx="1669144" cy="1669144"/>
          </a:xfrm>
          <a:custGeom>
            <a:avLst/>
            <a:gdLst>
              <a:gd name="connsiteX0" fmla="*/ 834572 w 1669144"/>
              <a:gd name="connsiteY0" fmla="*/ 0 h 1669144"/>
              <a:gd name="connsiteX1" fmla="*/ 1669144 w 1669144"/>
              <a:gd name="connsiteY1" fmla="*/ 834572 h 1669144"/>
              <a:gd name="connsiteX2" fmla="*/ 834572 w 1669144"/>
              <a:gd name="connsiteY2" fmla="*/ 1669144 h 1669144"/>
              <a:gd name="connsiteX3" fmla="*/ 0 w 1669144"/>
              <a:gd name="connsiteY3" fmla="*/ 834572 h 1669144"/>
              <a:gd name="connsiteX4" fmla="*/ 834572 w 1669144"/>
              <a:gd name="connsiteY4" fmla="*/ 0 h 16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144" h="1669144">
                <a:moveTo>
                  <a:pt x="834572" y="0"/>
                </a:moveTo>
                <a:cubicBezTo>
                  <a:pt x="1295493" y="0"/>
                  <a:pt x="1669144" y="373651"/>
                  <a:pt x="1669144" y="834572"/>
                </a:cubicBezTo>
                <a:cubicBezTo>
                  <a:pt x="1669144" y="1295493"/>
                  <a:pt x="1295493" y="1669144"/>
                  <a:pt x="834572" y="1669144"/>
                </a:cubicBezTo>
                <a:cubicBezTo>
                  <a:pt x="373651" y="1669144"/>
                  <a:pt x="0" y="1295493"/>
                  <a:pt x="0" y="834572"/>
                </a:cubicBezTo>
                <a:cubicBezTo>
                  <a:pt x="0" y="373651"/>
                  <a:pt x="373651" y="0"/>
                  <a:pt x="834572" y="0"/>
                </a:cubicBezTo>
                <a:close/>
              </a:path>
            </a:pathLst>
          </a:custGeom>
        </p:spPr>
        <p:txBody>
          <a:bodyPr wrap="square">
            <a:noAutofit/>
          </a:bodyPr>
          <a:lstStyle/>
          <a:p>
            <a:endParaRPr lang="zh-CN" altLang="en-US"/>
          </a:p>
        </p:txBody>
      </p:sp>
      <p:sp>
        <p:nvSpPr>
          <p:cNvPr id="6" name="图片占位符 12">
            <a:extLst>
              <a:ext uri="{FF2B5EF4-FFF2-40B4-BE49-F238E27FC236}">
                <a16:creationId xmlns:a16="http://schemas.microsoft.com/office/drawing/2014/main" id="{C308D084-1FA8-4624-A42C-16239D6077F0}"/>
              </a:ext>
            </a:extLst>
          </p:cNvPr>
          <p:cNvSpPr>
            <a:spLocks noGrp="1"/>
          </p:cNvSpPr>
          <p:nvPr>
            <p:ph type="pic" sz="quarter" idx="11"/>
          </p:nvPr>
        </p:nvSpPr>
        <p:spPr>
          <a:xfrm>
            <a:off x="5261428" y="1226458"/>
            <a:ext cx="1669144" cy="1669144"/>
          </a:xfrm>
          <a:custGeom>
            <a:avLst/>
            <a:gdLst>
              <a:gd name="connsiteX0" fmla="*/ 834572 w 1669144"/>
              <a:gd name="connsiteY0" fmla="*/ 0 h 1669144"/>
              <a:gd name="connsiteX1" fmla="*/ 1669144 w 1669144"/>
              <a:gd name="connsiteY1" fmla="*/ 834572 h 1669144"/>
              <a:gd name="connsiteX2" fmla="*/ 834572 w 1669144"/>
              <a:gd name="connsiteY2" fmla="*/ 1669144 h 1669144"/>
              <a:gd name="connsiteX3" fmla="*/ 0 w 1669144"/>
              <a:gd name="connsiteY3" fmla="*/ 834572 h 1669144"/>
              <a:gd name="connsiteX4" fmla="*/ 834572 w 1669144"/>
              <a:gd name="connsiteY4" fmla="*/ 0 h 16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144" h="1669144">
                <a:moveTo>
                  <a:pt x="834572" y="0"/>
                </a:moveTo>
                <a:cubicBezTo>
                  <a:pt x="1295493" y="0"/>
                  <a:pt x="1669144" y="373651"/>
                  <a:pt x="1669144" y="834572"/>
                </a:cubicBezTo>
                <a:cubicBezTo>
                  <a:pt x="1669144" y="1295493"/>
                  <a:pt x="1295493" y="1669144"/>
                  <a:pt x="834572" y="1669144"/>
                </a:cubicBezTo>
                <a:cubicBezTo>
                  <a:pt x="373651" y="1669144"/>
                  <a:pt x="0" y="1295493"/>
                  <a:pt x="0" y="834572"/>
                </a:cubicBezTo>
                <a:cubicBezTo>
                  <a:pt x="0" y="373651"/>
                  <a:pt x="373651" y="0"/>
                  <a:pt x="834572" y="0"/>
                </a:cubicBezTo>
                <a:close/>
              </a:path>
            </a:pathLst>
          </a:custGeom>
        </p:spPr>
        <p:txBody>
          <a:bodyPr wrap="square">
            <a:noAutofit/>
          </a:bodyPr>
          <a:lstStyle/>
          <a:p>
            <a:endParaRPr lang="zh-CN" altLang="en-US"/>
          </a:p>
        </p:txBody>
      </p:sp>
      <p:sp>
        <p:nvSpPr>
          <p:cNvPr id="7" name="图片占位符 13">
            <a:extLst>
              <a:ext uri="{FF2B5EF4-FFF2-40B4-BE49-F238E27FC236}">
                <a16:creationId xmlns:a16="http://schemas.microsoft.com/office/drawing/2014/main" id="{7E53F88A-B030-4617-9789-5A0A3F7884A9}"/>
              </a:ext>
            </a:extLst>
          </p:cNvPr>
          <p:cNvSpPr>
            <a:spLocks noGrp="1"/>
          </p:cNvSpPr>
          <p:nvPr>
            <p:ph type="pic" sz="quarter" idx="12"/>
          </p:nvPr>
        </p:nvSpPr>
        <p:spPr>
          <a:xfrm>
            <a:off x="9296398" y="1226458"/>
            <a:ext cx="1669144" cy="1669144"/>
          </a:xfrm>
          <a:custGeom>
            <a:avLst/>
            <a:gdLst>
              <a:gd name="connsiteX0" fmla="*/ 834572 w 1669144"/>
              <a:gd name="connsiteY0" fmla="*/ 0 h 1669144"/>
              <a:gd name="connsiteX1" fmla="*/ 1669144 w 1669144"/>
              <a:gd name="connsiteY1" fmla="*/ 834572 h 1669144"/>
              <a:gd name="connsiteX2" fmla="*/ 834572 w 1669144"/>
              <a:gd name="connsiteY2" fmla="*/ 1669144 h 1669144"/>
              <a:gd name="connsiteX3" fmla="*/ 0 w 1669144"/>
              <a:gd name="connsiteY3" fmla="*/ 834572 h 1669144"/>
              <a:gd name="connsiteX4" fmla="*/ 834572 w 1669144"/>
              <a:gd name="connsiteY4" fmla="*/ 0 h 16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144" h="1669144">
                <a:moveTo>
                  <a:pt x="834572" y="0"/>
                </a:moveTo>
                <a:cubicBezTo>
                  <a:pt x="1295493" y="0"/>
                  <a:pt x="1669144" y="373651"/>
                  <a:pt x="1669144" y="834572"/>
                </a:cubicBezTo>
                <a:cubicBezTo>
                  <a:pt x="1669144" y="1295493"/>
                  <a:pt x="1295493" y="1669144"/>
                  <a:pt x="834572" y="1669144"/>
                </a:cubicBezTo>
                <a:cubicBezTo>
                  <a:pt x="373651" y="1669144"/>
                  <a:pt x="0" y="1295493"/>
                  <a:pt x="0" y="834572"/>
                </a:cubicBezTo>
                <a:cubicBezTo>
                  <a:pt x="0" y="373651"/>
                  <a:pt x="373651" y="0"/>
                  <a:pt x="83457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41217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008293"/>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5536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500125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10BB9F0-B39B-4E8F-94F9-10A5279345AA}"/>
              </a:ext>
            </a:extLst>
          </p:cNvPr>
          <p:cNvSpPr/>
          <p:nvPr userDrawn="1"/>
        </p:nvSpPr>
        <p:spPr>
          <a:xfrm>
            <a:off x="0" y="0"/>
            <a:ext cx="6908800" cy="6858000"/>
          </a:xfrm>
          <a:prstGeom prst="rect">
            <a:avLst/>
          </a:prstGeom>
          <a:gradFill>
            <a:gsLst>
              <a:gs pos="17000">
                <a:srgbClr val="177AF8"/>
              </a:gs>
              <a:gs pos="92000">
                <a:srgbClr val="177AF8">
                  <a:alpha val="66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F4857BC9-CC56-4111-94C9-4E12C4C027F1}"/>
              </a:ext>
            </a:extLst>
          </p:cNvPr>
          <p:cNvGrpSpPr/>
          <p:nvPr userDrawn="1"/>
        </p:nvGrpSpPr>
        <p:grpSpPr>
          <a:xfrm>
            <a:off x="343882" y="-903562"/>
            <a:ext cx="2636312" cy="5329084"/>
            <a:chOff x="4888438" y="816078"/>
            <a:chExt cx="2636312" cy="5329084"/>
          </a:xfrm>
        </p:grpSpPr>
        <p:sp>
          <p:nvSpPr>
            <p:cNvPr id="5" name="矩形: 圆角 5">
              <a:extLst>
                <a:ext uri="{FF2B5EF4-FFF2-40B4-BE49-F238E27FC236}">
                  <a16:creationId xmlns:a16="http://schemas.microsoft.com/office/drawing/2014/main" id="{AE1DCAAF-3AC1-4F94-BC04-5A380E514FD9}"/>
                </a:ext>
              </a:extLst>
            </p:cNvPr>
            <p:cNvSpPr/>
            <p:nvPr/>
          </p:nvSpPr>
          <p:spPr>
            <a:xfrm>
              <a:off x="4888438" y="169384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7">
              <a:extLst>
                <a:ext uri="{FF2B5EF4-FFF2-40B4-BE49-F238E27FC236}">
                  <a16:creationId xmlns:a16="http://schemas.microsoft.com/office/drawing/2014/main" id="{E38DD4C1-369C-4C5E-9293-AB9D47807A1C}"/>
                </a:ext>
              </a:extLst>
            </p:cNvPr>
            <p:cNvSpPr/>
            <p:nvPr/>
          </p:nvSpPr>
          <p:spPr>
            <a:xfrm>
              <a:off x="4888438" y="228058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10">
              <a:extLst>
                <a:ext uri="{FF2B5EF4-FFF2-40B4-BE49-F238E27FC236}">
                  <a16:creationId xmlns:a16="http://schemas.microsoft.com/office/drawing/2014/main" id="{7C9832F9-55C7-4598-84CD-00D961D352DD}"/>
                </a:ext>
              </a:extLst>
            </p:cNvPr>
            <p:cNvSpPr/>
            <p:nvPr/>
          </p:nvSpPr>
          <p:spPr>
            <a:xfrm>
              <a:off x="4888438" y="286732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11">
              <a:extLst>
                <a:ext uri="{FF2B5EF4-FFF2-40B4-BE49-F238E27FC236}">
                  <a16:creationId xmlns:a16="http://schemas.microsoft.com/office/drawing/2014/main" id="{8441C1E0-2694-40A3-AD58-80C3ECAF5744}"/>
                </a:ext>
              </a:extLst>
            </p:cNvPr>
            <p:cNvSpPr/>
            <p:nvPr/>
          </p:nvSpPr>
          <p:spPr>
            <a:xfrm>
              <a:off x="4925961" y="816078"/>
              <a:ext cx="2598789" cy="5329084"/>
            </a:xfrm>
            <a:prstGeom prst="roundRect">
              <a:avLst/>
            </a:prstGeom>
            <a:solidFill>
              <a:srgbClr val="FFFFFF"/>
            </a:solidFill>
            <a:ln w="190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8D3BA3C-A928-4719-B2C8-68612E96CE0E}"/>
                </a:ext>
              </a:extLst>
            </p:cNvPr>
            <p:cNvSpPr/>
            <p:nvPr/>
          </p:nvSpPr>
          <p:spPr>
            <a:xfrm>
              <a:off x="5897880" y="1141587"/>
              <a:ext cx="670560" cy="54753"/>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1F38717-E661-4092-A092-58AC222F25B6}"/>
                </a:ext>
              </a:extLst>
            </p:cNvPr>
            <p:cNvSpPr/>
            <p:nvPr/>
          </p:nvSpPr>
          <p:spPr>
            <a:xfrm>
              <a:off x="6189636" y="946108"/>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251C819-9ABD-43A4-8016-7B5E6E3EEA22}"/>
                </a:ext>
              </a:extLst>
            </p:cNvPr>
            <p:cNvSpPr/>
            <p:nvPr/>
          </p:nvSpPr>
          <p:spPr>
            <a:xfrm>
              <a:off x="5663380" y="1141587"/>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85A7F859-20E7-4F74-BE1D-AD939DF8186F}"/>
                </a:ext>
              </a:extLst>
            </p:cNvPr>
            <p:cNvSpPr/>
            <p:nvPr/>
          </p:nvSpPr>
          <p:spPr>
            <a:xfrm>
              <a:off x="6000642" y="5622132"/>
              <a:ext cx="438564" cy="438564"/>
            </a:xfrm>
            <a:prstGeom prst="ellipse">
              <a:avLst/>
            </a:prstGeom>
            <a:solidFill>
              <a:schemeClr val="accent1">
                <a:alpha val="0"/>
              </a:schemeClr>
            </a:solidFill>
            <a:ln w="15875">
              <a:gradFill>
                <a:gsLst>
                  <a:gs pos="0">
                    <a:schemeClr val="tx1">
                      <a:lumMod val="65000"/>
                      <a:lumOff val="35000"/>
                    </a:schemeClr>
                  </a:gs>
                  <a:gs pos="18000">
                    <a:schemeClr val="bg1">
                      <a:lumMod val="65000"/>
                    </a:schemeClr>
                  </a:gs>
                  <a:gs pos="48000">
                    <a:schemeClr val="bg1">
                      <a:lumMod val="95000"/>
                    </a:schemeClr>
                  </a:gs>
                  <a:gs pos="100000">
                    <a:schemeClr val="tx1">
                      <a:lumMod val="50000"/>
                      <a:lumOff val="50000"/>
                    </a:schemeClr>
                  </a:gs>
                  <a:gs pos="69000">
                    <a:schemeClr val="tx1">
                      <a:lumMod val="65000"/>
                      <a:lumOff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912467E0-7DED-44C2-817C-DAE71A85A278}"/>
              </a:ext>
            </a:extLst>
          </p:cNvPr>
          <p:cNvGrpSpPr/>
          <p:nvPr userDrawn="1"/>
        </p:nvGrpSpPr>
        <p:grpSpPr>
          <a:xfrm>
            <a:off x="3296401" y="2201762"/>
            <a:ext cx="2636312" cy="5329084"/>
            <a:chOff x="4888438" y="816078"/>
            <a:chExt cx="2636312" cy="5329084"/>
          </a:xfrm>
        </p:grpSpPr>
        <p:sp>
          <p:nvSpPr>
            <p:cNvPr id="14" name="矩形: 圆角 34">
              <a:extLst>
                <a:ext uri="{FF2B5EF4-FFF2-40B4-BE49-F238E27FC236}">
                  <a16:creationId xmlns:a16="http://schemas.microsoft.com/office/drawing/2014/main" id="{FC5DEC4A-6765-4AA1-AF18-4B69DA993F82}"/>
                </a:ext>
              </a:extLst>
            </p:cNvPr>
            <p:cNvSpPr/>
            <p:nvPr/>
          </p:nvSpPr>
          <p:spPr>
            <a:xfrm>
              <a:off x="4888438" y="169384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35">
              <a:extLst>
                <a:ext uri="{FF2B5EF4-FFF2-40B4-BE49-F238E27FC236}">
                  <a16:creationId xmlns:a16="http://schemas.microsoft.com/office/drawing/2014/main" id="{74E59914-A9CC-4CE5-86C6-C636DAC51AC0}"/>
                </a:ext>
              </a:extLst>
            </p:cNvPr>
            <p:cNvSpPr/>
            <p:nvPr/>
          </p:nvSpPr>
          <p:spPr>
            <a:xfrm>
              <a:off x="4888438" y="228058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36">
              <a:extLst>
                <a:ext uri="{FF2B5EF4-FFF2-40B4-BE49-F238E27FC236}">
                  <a16:creationId xmlns:a16="http://schemas.microsoft.com/office/drawing/2014/main" id="{9E3E6E60-EEDA-4F9E-A702-8852179F7E2D}"/>
                </a:ext>
              </a:extLst>
            </p:cNvPr>
            <p:cNvSpPr/>
            <p:nvPr/>
          </p:nvSpPr>
          <p:spPr>
            <a:xfrm>
              <a:off x="4888438" y="2867323"/>
              <a:ext cx="245807" cy="303675"/>
            </a:xfrm>
            <a:prstGeom prst="round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37">
              <a:extLst>
                <a:ext uri="{FF2B5EF4-FFF2-40B4-BE49-F238E27FC236}">
                  <a16:creationId xmlns:a16="http://schemas.microsoft.com/office/drawing/2014/main" id="{7D71BD4B-A2BB-4E99-90EE-4EA8681AF876}"/>
                </a:ext>
              </a:extLst>
            </p:cNvPr>
            <p:cNvSpPr/>
            <p:nvPr/>
          </p:nvSpPr>
          <p:spPr>
            <a:xfrm>
              <a:off x="4925961" y="816078"/>
              <a:ext cx="2598789" cy="5329084"/>
            </a:xfrm>
            <a:prstGeom prst="roundRect">
              <a:avLst/>
            </a:prstGeom>
            <a:solidFill>
              <a:srgbClr val="FFFFFF"/>
            </a:solidFill>
            <a:ln w="190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2B0367E-5009-498F-93AB-54A386600E77}"/>
                </a:ext>
              </a:extLst>
            </p:cNvPr>
            <p:cNvSpPr/>
            <p:nvPr/>
          </p:nvSpPr>
          <p:spPr>
            <a:xfrm>
              <a:off x="5897880" y="1141587"/>
              <a:ext cx="670560" cy="54753"/>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3913C00-F12D-4B22-BA2C-A3F2D59195EB}"/>
                </a:ext>
              </a:extLst>
            </p:cNvPr>
            <p:cNvSpPr/>
            <p:nvPr/>
          </p:nvSpPr>
          <p:spPr>
            <a:xfrm>
              <a:off x="6189636" y="946108"/>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CC1BCF50-DB4A-426D-95E2-C86F3F29ACFD}"/>
                </a:ext>
              </a:extLst>
            </p:cNvPr>
            <p:cNvSpPr/>
            <p:nvPr/>
          </p:nvSpPr>
          <p:spPr>
            <a:xfrm>
              <a:off x="5663380" y="1141587"/>
              <a:ext cx="61145" cy="61145"/>
            </a:xfrm>
            <a:prstGeom prst="ellipse">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2481D667-5815-4859-BBE9-A246F24B2A48}"/>
                </a:ext>
              </a:extLst>
            </p:cNvPr>
            <p:cNvSpPr/>
            <p:nvPr/>
          </p:nvSpPr>
          <p:spPr>
            <a:xfrm>
              <a:off x="6000642" y="5622132"/>
              <a:ext cx="438564" cy="438564"/>
            </a:xfrm>
            <a:prstGeom prst="ellipse">
              <a:avLst/>
            </a:prstGeom>
            <a:solidFill>
              <a:schemeClr val="accent1">
                <a:alpha val="0"/>
              </a:schemeClr>
            </a:solidFill>
            <a:ln w="15875">
              <a:gradFill>
                <a:gsLst>
                  <a:gs pos="0">
                    <a:schemeClr val="tx1">
                      <a:lumMod val="65000"/>
                      <a:lumOff val="35000"/>
                    </a:schemeClr>
                  </a:gs>
                  <a:gs pos="18000">
                    <a:schemeClr val="bg1">
                      <a:lumMod val="65000"/>
                    </a:schemeClr>
                  </a:gs>
                  <a:gs pos="48000">
                    <a:schemeClr val="bg1">
                      <a:lumMod val="95000"/>
                    </a:schemeClr>
                  </a:gs>
                  <a:gs pos="100000">
                    <a:schemeClr val="tx1">
                      <a:lumMod val="50000"/>
                      <a:lumOff val="50000"/>
                    </a:schemeClr>
                  </a:gs>
                  <a:gs pos="69000">
                    <a:schemeClr val="tx1">
                      <a:lumMod val="65000"/>
                      <a:lumOff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a:extLst>
              <a:ext uri="{FF2B5EF4-FFF2-40B4-BE49-F238E27FC236}">
                <a16:creationId xmlns:a16="http://schemas.microsoft.com/office/drawing/2014/main" id="{510BB9F0-B39B-4E8F-94F9-10A5279345AA}"/>
              </a:ext>
            </a:extLst>
          </p:cNvPr>
          <p:cNvSpPr/>
          <p:nvPr userDrawn="1"/>
        </p:nvSpPr>
        <p:spPr>
          <a:xfrm>
            <a:off x="6888498" y="-58697"/>
            <a:ext cx="5303502" cy="691669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图片占位符 28"/>
          <p:cNvSpPr>
            <a:spLocks noGrp="1"/>
          </p:cNvSpPr>
          <p:nvPr>
            <p:ph type="pic" sz="quarter" idx="10"/>
          </p:nvPr>
        </p:nvSpPr>
        <p:spPr>
          <a:xfrm>
            <a:off x="592603" y="-300134"/>
            <a:ext cx="2165531" cy="4093168"/>
          </a:xfrm>
          <a:custGeom>
            <a:avLst/>
            <a:gdLst>
              <a:gd name="connsiteX0" fmla="*/ 0 w 2165531"/>
              <a:gd name="connsiteY0" fmla="*/ 0 h 4093168"/>
              <a:gd name="connsiteX1" fmla="*/ 2165531 w 2165531"/>
              <a:gd name="connsiteY1" fmla="*/ 0 h 4093168"/>
              <a:gd name="connsiteX2" fmla="*/ 2165531 w 2165531"/>
              <a:gd name="connsiteY2" fmla="*/ 4093168 h 4093168"/>
              <a:gd name="connsiteX3" fmla="*/ 0 w 2165531"/>
              <a:gd name="connsiteY3" fmla="*/ 4093168 h 4093168"/>
            </a:gdLst>
            <a:ahLst/>
            <a:cxnLst>
              <a:cxn ang="0">
                <a:pos x="connsiteX0" y="connsiteY0"/>
              </a:cxn>
              <a:cxn ang="0">
                <a:pos x="connsiteX1" y="connsiteY1"/>
              </a:cxn>
              <a:cxn ang="0">
                <a:pos x="connsiteX2" y="connsiteY2"/>
              </a:cxn>
              <a:cxn ang="0">
                <a:pos x="connsiteX3" y="connsiteY3"/>
              </a:cxn>
            </a:cxnLst>
            <a:rect l="l" t="t" r="r" b="b"/>
            <a:pathLst>
              <a:path w="2165531" h="4093168">
                <a:moveTo>
                  <a:pt x="0" y="0"/>
                </a:moveTo>
                <a:lnTo>
                  <a:pt x="2165531" y="0"/>
                </a:lnTo>
                <a:lnTo>
                  <a:pt x="2165531" y="4093168"/>
                </a:lnTo>
                <a:lnTo>
                  <a:pt x="0" y="4093168"/>
                </a:lnTo>
                <a:close/>
              </a:path>
            </a:pathLst>
          </a:custGeom>
        </p:spPr>
        <p:txBody>
          <a:bodyPr wrap="square">
            <a:noAutofit/>
          </a:bodyPr>
          <a:lstStyle/>
          <a:p>
            <a:endParaRPr lang="zh-CN" altLang="en-US"/>
          </a:p>
        </p:txBody>
      </p:sp>
      <p:sp>
        <p:nvSpPr>
          <p:cNvPr id="30" name="图片占位符 29"/>
          <p:cNvSpPr>
            <a:spLocks noGrp="1"/>
          </p:cNvSpPr>
          <p:nvPr>
            <p:ph type="pic" sz="quarter" idx="11"/>
          </p:nvPr>
        </p:nvSpPr>
        <p:spPr>
          <a:xfrm>
            <a:off x="3542209" y="2790629"/>
            <a:ext cx="2165531" cy="4093168"/>
          </a:xfrm>
          <a:custGeom>
            <a:avLst/>
            <a:gdLst>
              <a:gd name="connsiteX0" fmla="*/ 0 w 2165531"/>
              <a:gd name="connsiteY0" fmla="*/ 0 h 4093168"/>
              <a:gd name="connsiteX1" fmla="*/ 2165531 w 2165531"/>
              <a:gd name="connsiteY1" fmla="*/ 0 h 4093168"/>
              <a:gd name="connsiteX2" fmla="*/ 2165531 w 2165531"/>
              <a:gd name="connsiteY2" fmla="*/ 4093168 h 4093168"/>
              <a:gd name="connsiteX3" fmla="*/ 0 w 2165531"/>
              <a:gd name="connsiteY3" fmla="*/ 4093168 h 4093168"/>
            </a:gdLst>
            <a:ahLst/>
            <a:cxnLst>
              <a:cxn ang="0">
                <a:pos x="connsiteX0" y="connsiteY0"/>
              </a:cxn>
              <a:cxn ang="0">
                <a:pos x="connsiteX1" y="connsiteY1"/>
              </a:cxn>
              <a:cxn ang="0">
                <a:pos x="connsiteX2" y="connsiteY2"/>
              </a:cxn>
              <a:cxn ang="0">
                <a:pos x="connsiteX3" y="connsiteY3"/>
              </a:cxn>
            </a:cxnLst>
            <a:rect l="l" t="t" r="r" b="b"/>
            <a:pathLst>
              <a:path w="2165531" h="4093168">
                <a:moveTo>
                  <a:pt x="0" y="0"/>
                </a:moveTo>
                <a:lnTo>
                  <a:pt x="2165531" y="0"/>
                </a:lnTo>
                <a:lnTo>
                  <a:pt x="2165531" y="4093168"/>
                </a:lnTo>
                <a:lnTo>
                  <a:pt x="0" y="409316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979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000" fill="hold"/>
                                        <p:tgtEl>
                                          <p:spTgt spid="29"/>
                                        </p:tgtEl>
                                        <p:attrNameLst>
                                          <p:attrName>ppt_x</p:attrName>
                                        </p:attrNameLst>
                                      </p:cBhvr>
                                      <p:tavLst>
                                        <p:tav tm="0">
                                          <p:val>
                                            <p:strVal val="#ppt_x"/>
                                          </p:val>
                                        </p:tav>
                                        <p:tav tm="100000">
                                          <p:val>
                                            <p:strVal val="#ppt_x"/>
                                          </p:val>
                                        </p:tav>
                                      </p:tavLst>
                                    </p:anim>
                                    <p:anim calcmode="lin" valueType="num">
                                      <p:cBhvr additive="base">
                                        <p:cTn id="12" dur="10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0"/>
                                  </p:stCondLst>
                                  <p:endCondLst>
                                    <p:cond evt="begin" delay="0">
                                      <p:tn val="17"/>
                                    </p:cond>
                                  </p:end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图片占位符 12">
            <a:extLst>
              <a:ext uri="{FF2B5EF4-FFF2-40B4-BE49-F238E27FC236}">
                <a16:creationId xmlns:a16="http://schemas.microsoft.com/office/drawing/2014/main" id="{2DC7DC70-7BC2-4240-8078-C382A9D77928}"/>
              </a:ext>
            </a:extLst>
          </p:cNvPr>
          <p:cNvSpPr>
            <a:spLocks noGrp="1"/>
          </p:cNvSpPr>
          <p:nvPr>
            <p:ph type="pic" sz="quarter" idx="10"/>
          </p:nvPr>
        </p:nvSpPr>
        <p:spPr>
          <a:xfrm>
            <a:off x="1040551" y="-575229"/>
            <a:ext cx="5215106" cy="7614659"/>
          </a:xfrm>
          <a:custGeom>
            <a:avLst/>
            <a:gdLst>
              <a:gd name="connsiteX0" fmla="*/ 579682 w 5215106"/>
              <a:gd name="connsiteY0" fmla="*/ 7590567 h 7614659"/>
              <a:gd name="connsiteX1" fmla="*/ 590922 w 5215106"/>
              <a:gd name="connsiteY1" fmla="*/ 7601275 h 7614659"/>
              <a:gd name="connsiteX2" fmla="*/ 583430 w 5215106"/>
              <a:gd name="connsiteY2" fmla="*/ 7614659 h 7614659"/>
              <a:gd name="connsiteX3" fmla="*/ 572190 w 5215106"/>
              <a:gd name="connsiteY3" fmla="*/ 7602614 h 7614659"/>
              <a:gd name="connsiteX4" fmla="*/ 579682 w 5215106"/>
              <a:gd name="connsiteY4" fmla="*/ 7590567 h 7614659"/>
              <a:gd name="connsiteX5" fmla="*/ 2119828 w 5215106"/>
              <a:gd name="connsiteY5" fmla="*/ 7336738 h 7614659"/>
              <a:gd name="connsiteX6" fmla="*/ 2104086 w 5215106"/>
              <a:gd name="connsiteY6" fmla="*/ 7362747 h 7614659"/>
              <a:gd name="connsiteX7" fmla="*/ 2095609 w 5215106"/>
              <a:gd name="connsiteY7" fmla="*/ 7351600 h 7614659"/>
              <a:gd name="connsiteX8" fmla="*/ 2119828 w 5215106"/>
              <a:gd name="connsiteY8" fmla="*/ 7336738 h 7614659"/>
              <a:gd name="connsiteX9" fmla="*/ 342549 w 5215106"/>
              <a:gd name="connsiteY9" fmla="*/ 7282893 h 7614659"/>
              <a:gd name="connsiteX10" fmla="*/ 348764 w 5215106"/>
              <a:gd name="connsiteY10" fmla="*/ 7290289 h 7614659"/>
              <a:gd name="connsiteX11" fmla="*/ 332606 w 5215106"/>
              <a:gd name="connsiteY11" fmla="*/ 7313709 h 7614659"/>
              <a:gd name="connsiteX12" fmla="*/ 326392 w 5215106"/>
              <a:gd name="connsiteY12" fmla="*/ 7302615 h 7614659"/>
              <a:gd name="connsiteX13" fmla="*/ 342549 w 5215106"/>
              <a:gd name="connsiteY13" fmla="*/ 7282893 h 7614659"/>
              <a:gd name="connsiteX14" fmla="*/ 2109961 w 5215106"/>
              <a:gd name="connsiteY14" fmla="*/ 7164092 h 7614659"/>
              <a:gd name="connsiteX15" fmla="*/ 2108539 w 5215106"/>
              <a:gd name="connsiteY15" fmla="*/ 7164493 h 7614659"/>
              <a:gd name="connsiteX16" fmla="*/ 2108997 w 5215106"/>
              <a:gd name="connsiteY16" fmla="*/ 7165868 h 7614659"/>
              <a:gd name="connsiteX17" fmla="*/ 2034454 w 5215106"/>
              <a:gd name="connsiteY17" fmla="*/ 7053367 h 7614659"/>
              <a:gd name="connsiteX18" fmla="*/ 2034454 w 5215106"/>
              <a:gd name="connsiteY18" fmla="*/ 7089697 h 7614659"/>
              <a:gd name="connsiteX19" fmla="*/ 2034454 w 5215106"/>
              <a:gd name="connsiteY19" fmla="*/ 7053367 h 7614659"/>
              <a:gd name="connsiteX20" fmla="*/ 1957863 w 5215106"/>
              <a:gd name="connsiteY20" fmla="*/ 7038096 h 7614659"/>
              <a:gd name="connsiteX21" fmla="*/ 1955335 w 5215106"/>
              <a:gd name="connsiteY21" fmla="*/ 7068531 h 7614659"/>
              <a:gd name="connsiteX22" fmla="*/ 1932263 w 5215106"/>
              <a:gd name="connsiteY22" fmla="*/ 7093330 h 7614659"/>
              <a:gd name="connsiteX23" fmla="*/ 1937954 w 5215106"/>
              <a:gd name="connsiteY23" fmla="*/ 7060159 h 7614659"/>
              <a:gd name="connsiteX24" fmla="*/ 1958103 w 5215106"/>
              <a:gd name="connsiteY24" fmla="*/ 7035203 h 7614659"/>
              <a:gd name="connsiteX25" fmla="*/ 1959334 w 5215106"/>
              <a:gd name="connsiteY25" fmla="*/ 7036467 h 7614659"/>
              <a:gd name="connsiteX26" fmla="*/ 1957863 w 5215106"/>
              <a:gd name="connsiteY26" fmla="*/ 7038096 h 7614659"/>
              <a:gd name="connsiteX27" fmla="*/ 1959636 w 5215106"/>
              <a:gd name="connsiteY27" fmla="*/ 7035152 h 7614659"/>
              <a:gd name="connsiteX28" fmla="*/ 1960320 w 5215106"/>
              <a:gd name="connsiteY28" fmla="*/ 7036740 h 7614659"/>
              <a:gd name="connsiteX29" fmla="*/ 1959068 w 5215106"/>
              <a:gd name="connsiteY29" fmla="*/ 7035489 h 7614659"/>
              <a:gd name="connsiteX30" fmla="*/ 326966 w 5215106"/>
              <a:gd name="connsiteY30" fmla="*/ 7009772 h 7614659"/>
              <a:gd name="connsiteX31" fmla="*/ 312861 w 5215106"/>
              <a:gd name="connsiteY31" fmla="*/ 7034424 h 7614659"/>
              <a:gd name="connsiteX32" fmla="*/ 306450 w 5215106"/>
              <a:gd name="connsiteY32" fmla="*/ 7029235 h 7614659"/>
              <a:gd name="connsiteX33" fmla="*/ 326966 w 5215106"/>
              <a:gd name="connsiteY33" fmla="*/ 7009772 h 7614659"/>
              <a:gd name="connsiteX34" fmla="*/ 425257 w 5215106"/>
              <a:gd name="connsiteY34" fmla="*/ 6806442 h 7614659"/>
              <a:gd name="connsiteX35" fmla="*/ 426508 w 5215106"/>
              <a:gd name="connsiteY35" fmla="*/ 6826432 h 7614659"/>
              <a:gd name="connsiteX36" fmla="*/ 416497 w 5215106"/>
              <a:gd name="connsiteY36" fmla="*/ 6880156 h 7614659"/>
              <a:gd name="connsiteX37" fmla="*/ 405235 w 5215106"/>
              <a:gd name="connsiteY37" fmla="*/ 6903894 h 7614659"/>
              <a:gd name="connsiteX38" fmla="*/ 382711 w 5215106"/>
              <a:gd name="connsiteY38" fmla="*/ 6960117 h 7614659"/>
              <a:gd name="connsiteX39" fmla="*/ 345171 w 5215106"/>
              <a:gd name="connsiteY39" fmla="*/ 7058817 h 7614659"/>
              <a:gd name="connsiteX40" fmla="*/ 352678 w 5215106"/>
              <a:gd name="connsiteY40" fmla="*/ 6983855 h 7614659"/>
              <a:gd name="connsiteX41" fmla="*/ 348924 w 5215106"/>
              <a:gd name="connsiteY41" fmla="*/ 6972610 h 7614659"/>
              <a:gd name="connsiteX42" fmla="*/ 338914 w 5215106"/>
              <a:gd name="connsiteY42" fmla="*/ 6975108 h 7614659"/>
              <a:gd name="connsiteX43" fmla="*/ 327651 w 5215106"/>
              <a:gd name="connsiteY43" fmla="*/ 6978857 h 7614659"/>
              <a:gd name="connsiteX44" fmla="*/ 330154 w 5215106"/>
              <a:gd name="connsiteY44" fmla="*/ 6967612 h 7614659"/>
              <a:gd name="connsiteX45" fmla="*/ 410240 w 5215106"/>
              <a:gd name="connsiteY45" fmla="*/ 6821435 h 7614659"/>
              <a:gd name="connsiteX46" fmla="*/ 425257 w 5215106"/>
              <a:gd name="connsiteY46" fmla="*/ 6806442 h 7614659"/>
              <a:gd name="connsiteX47" fmla="*/ 422425 w 5215106"/>
              <a:gd name="connsiteY47" fmla="*/ 6624679 h 7614659"/>
              <a:gd name="connsiteX48" fmla="*/ 427436 w 5215106"/>
              <a:gd name="connsiteY48" fmla="*/ 6634719 h 7614659"/>
              <a:gd name="connsiteX49" fmla="*/ 426183 w 5215106"/>
              <a:gd name="connsiteY49" fmla="*/ 6654800 h 7614659"/>
              <a:gd name="connsiteX50" fmla="*/ 426183 w 5215106"/>
              <a:gd name="connsiteY50" fmla="*/ 6682410 h 7614659"/>
              <a:gd name="connsiteX51" fmla="*/ 412403 w 5215106"/>
              <a:gd name="connsiteY51" fmla="*/ 6693705 h 7614659"/>
              <a:gd name="connsiteX52" fmla="*/ 396117 w 5215106"/>
              <a:gd name="connsiteY52" fmla="*/ 6687430 h 7614659"/>
              <a:gd name="connsiteX53" fmla="*/ 401129 w 5215106"/>
              <a:gd name="connsiteY53" fmla="*/ 6672369 h 7614659"/>
              <a:gd name="connsiteX54" fmla="*/ 416162 w 5215106"/>
              <a:gd name="connsiteY54" fmla="*/ 6634719 h 7614659"/>
              <a:gd name="connsiteX55" fmla="*/ 422425 w 5215106"/>
              <a:gd name="connsiteY55" fmla="*/ 6624679 h 7614659"/>
              <a:gd name="connsiteX56" fmla="*/ 502973 w 5215106"/>
              <a:gd name="connsiteY56" fmla="*/ 6424866 h 7614659"/>
              <a:gd name="connsiteX57" fmla="*/ 510431 w 5215106"/>
              <a:gd name="connsiteY57" fmla="*/ 6433670 h 7614659"/>
              <a:gd name="connsiteX58" fmla="*/ 496758 w 5215106"/>
              <a:gd name="connsiteY58" fmla="*/ 6439958 h 7614659"/>
              <a:gd name="connsiteX59" fmla="*/ 488059 w 5215106"/>
              <a:gd name="connsiteY59" fmla="*/ 6433670 h 7614659"/>
              <a:gd name="connsiteX60" fmla="*/ 502973 w 5215106"/>
              <a:gd name="connsiteY60" fmla="*/ 6424866 h 7614659"/>
              <a:gd name="connsiteX61" fmla="*/ 499011 w 5215106"/>
              <a:gd name="connsiteY61" fmla="*/ 6345591 h 7614659"/>
              <a:gd name="connsiteX62" fmla="*/ 508094 w 5215106"/>
              <a:gd name="connsiteY62" fmla="*/ 6346824 h 7614659"/>
              <a:gd name="connsiteX63" fmla="*/ 502904 w 5215106"/>
              <a:gd name="connsiteY63" fmla="*/ 6377639 h 7614659"/>
              <a:gd name="connsiteX64" fmla="*/ 499011 w 5215106"/>
              <a:gd name="connsiteY64" fmla="*/ 6345591 h 7614659"/>
              <a:gd name="connsiteX65" fmla="*/ 558021 w 5215106"/>
              <a:gd name="connsiteY65" fmla="*/ 6313527 h 7614659"/>
              <a:gd name="connsiteX66" fmla="*/ 573279 w 5215106"/>
              <a:gd name="connsiteY66" fmla="*/ 6326350 h 7614659"/>
              <a:gd name="connsiteX67" fmla="*/ 566922 w 5215106"/>
              <a:gd name="connsiteY67" fmla="*/ 6334042 h 7614659"/>
              <a:gd name="connsiteX68" fmla="*/ 551663 w 5215106"/>
              <a:gd name="connsiteY68" fmla="*/ 6321220 h 7614659"/>
              <a:gd name="connsiteX69" fmla="*/ 558021 w 5215106"/>
              <a:gd name="connsiteY69" fmla="*/ 6313527 h 7614659"/>
              <a:gd name="connsiteX70" fmla="*/ 534518 w 5215106"/>
              <a:gd name="connsiteY70" fmla="*/ 6258231 h 7614659"/>
              <a:gd name="connsiteX71" fmla="*/ 539888 w 5215106"/>
              <a:gd name="connsiteY71" fmla="*/ 6259031 h 7614659"/>
              <a:gd name="connsiteX72" fmla="*/ 543679 w 5215106"/>
              <a:gd name="connsiteY72" fmla="*/ 6274388 h 7614659"/>
              <a:gd name="connsiteX73" fmla="*/ 531043 w 5215106"/>
              <a:gd name="connsiteY73" fmla="*/ 6305103 h 7614659"/>
              <a:gd name="connsiteX74" fmla="*/ 522197 w 5215106"/>
              <a:gd name="connsiteY74" fmla="*/ 6311502 h 7614659"/>
              <a:gd name="connsiteX75" fmla="*/ 515880 w 5215106"/>
              <a:gd name="connsiteY75" fmla="*/ 6301263 h 7614659"/>
              <a:gd name="connsiteX76" fmla="*/ 531043 w 5215106"/>
              <a:gd name="connsiteY76" fmla="*/ 6260310 h 7614659"/>
              <a:gd name="connsiteX77" fmla="*/ 534518 w 5215106"/>
              <a:gd name="connsiteY77" fmla="*/ 6258231 h 7614659"/>
              <a:gd name="connsiteX78" fmla="*/ 564406 w 5215106"/>
              <a:gd name="connsiteY78" fmla="*/ 6200230 h 7614659"/>
              <a:gd name="connsiteX79" fmla="*/ 572191 w 5215106"/>
              <a:gd name="connsiteY79" fmla="*/ 6207495 h 7614659"/>
              <a:gd name="connsiteX80" fmla="*/ 557918 w 5215106"/>
              <a:gd name="connsiteY80" fmla="*/ 6223238 h 7614659"/>
              <a:gd name="connsiteX81" fmla="*/ 546241 w 5215106"/>
              <a:gd name="connsiteY81" fmla="*/ 6215972 h 7614659"/>
              <a:gd name="connsiteX82" fmla="*/ 564406 w 5215106"/>
              <a:gd name="connsiteY82" fmla="*/ 6200230 h 7614659"/>
              <a:gd name="connsiteX83" fmla="*/ 628895 w 5215106"/>
              <a:gd name="connsiteY83" fmla="*/ 6032507 h 7614659"/>
              <a:gd name="connsiteX84" fmla="*/ 575823 w 5215106"/>
              <a:gd name="connsiteY84" fmla="*/ 6181458 h 7614659"/>
              <a:gd name="connsiteX85" fmla="*/ 628895 w 5215106"/>
              <a:gd name="connsiteY85" fmla="*/ 6032507 h 7614659"/>
              <a:gd name="connsiteX86" fmla="*/ 343655 w 5215106"/>
              <a:gd name="connsiteY86" fmla="*/ 5921703 h 7614659"/>
              <a:gd name="connsiteX87" fmla="*/ 352397 w 5215106"/>
              <a:gd name="connsiteY87" fmla="*/ 5927758 h 7614659"/>
              <a:gd name="connsiteX88" fmla="*/ 342405 w 5215106"/>
              <a:gd name="connsiteY88" fmla="*/ 5936235 h 7614659"/>
              <a:gd name="connsiteX89" fmla="*/ 332415 w 5215106"/>
              <a:gd name="connsiteY89" fmla="*/ 5928969 h 7614659"/>
              <a:gd name="connsiteX90" fmla="*/ 343655 w 5215106"/>
              <a:gd name="connsiteY90" fmla="*/ 5921703 h 7614659"/>
              <a:gd name="connsiteX91" fmla="*/ 344800 w 5215106"/>
              <a:gd name="connsiteY91" fmla="*/ 5800552 h 7614659"/>
              <a:gd name="connsiteX92" fmla="*/ 356690 w 5215106"/>
              <a:gd name="connsiteY92" fmla="*/ 5801736 h 7614659"/>
              <a:gd name="connsiteX93" fmla="*/ 347442 w 5215106"/>
              <a:gd name="connsiteY93" fmla="*/ 5825430 h 7614659"/>
              <a:gd name="connsiteX94" fmla="*/ 344800 w 5215106"/>
              <a:gd name="connsiteY94" fmla="*/ 5800552 h 7614659"/>
              <a:gd name="connsiteX95" fmla="*/ 385734 w 5215106"/>
              <a:gd name="connsiteY95" fmla="*/ 5796365 h 7614659"/>
              <a:gd name="connsiteX96" fmla="*/ 394709 w 5215106"/>
              <a:gd name="connsiteY96" fmla="*/ 5803859 h 7614659"/>
              <a:gd name="connsiteX97" fmla="*/ 380606 w 5215106"/>
              <a:gd name="connsiteY97" fmla="*/ 5815099 h 7614659"/>
              <a:gd name="connsiteX98" fmla="*/ 374194 w 5215106"/>
              <a:gd name="connsiteY98" fmla="*/ 5810103 h 7614659"/>
              <a:gd name="connsiteX99" fmla="*/ 385734 w 5215106"/>
              <a:gd name="connsiteY99" fmla="*/ 5796365 h 7614659"/>
              <a:gd name="connsiteX100" fmla="*/ 639494 w 5215106"/>
              <a:gd name="connsiteY100" fmla="*/ 5343397 h 7614659"/>
              <a:gd name="connsiteX101" fmla="*/ 638488 w 5215106"/>
              <a:gd name="connsiteY101" fmla="*/ 5344387 h 7614659"/>
              <a:gd name="connsiteX102" fmla="*/ 639621 w 5215106"/>
              <a:gd name="connsiteY102" fmla="*/ 5343665 h 7614659"/>
              <a:gd name="connsiteX103" fmla="*/ 439068 w 5215106"/>
              <a:gd name="connsiteY103" fmla="*/ 5340430 h 7614659"/>
              <a:gd name="connsiteX104" fmla="*/ 432581 w 5215106"/>
              <a:gd name="connsiteY104" fmla="*/ 5371311 h 7614659"/>
              <a:gd name="connsiteX105" fmla="*/ 439068 w 5215106"/>
              <a:gd name="connsiteY105" fmla="*/ 5340430 h 7614659"/>
              <a:gd name="connsiteX106" fmla="*/ 516811 w 5215106"/>
              <a:gd name="connsiteY106" fmla="*/ 5332197 h 7614659"/>
              <a:gd name="connsiteX107" fmla="*/ 525870 w 5215106"/>
              <a:gd name="connsiteY107" fmla="*/ 5334549 h 7614659"/>
              <a:gd name="connsiteX108" fmla="*/ 527142 w 5215106"/>
              <a:gd name="connsiteY108" fmla="*/ 5347091 h 7614659"/>
              <a:gd name="connsiteX109" fmla="*/ 508069 w 5215106"/>
              <a:gd name="connsiteY109" fmla="*/ 5393497 h 7614659"/>
              <a:gd name="connsiteX110" fmla="*/ 518241 w 5215106"/>
              <a:gd name="connsiteY110" fmla="*/ 5388480 h 7614659"/>
              <a:gd name="connsiteX111" fmla="*/ 527142 w 5215106"/>
              <a:gd name="connsiteY111" fmla="*/ 5383464 h 7614659"/>
              <a:gd name="connsiteX112" fmla="*/ 528414 w 5215106"/>
              <a:gd name="connsiteY112" fmla="*/ 5394752 h 7614659"/>
              <a:gd name="connsiteX113" fmla="*/ 501712 w 5215106"/>
              <a:gd name="connsiteY113" fmla="*/ 5434887 h 7614659"/>
              <a:gd name="connsiteX114" fmla="*/ 481366 w 5215106"/>
              <a:gd name="connsiteY114" fmla="*/ 5427361 h 7614659"/>
              <a:gd name="connsiteX115" fmla="*/ 472466 w 5215106"/>
              <a:gd name="connsiteY115" fmla="*/ 5429871 h 7614659"/>
              <a:gd name="connsiteX116" fmla="*/ 471194 w 5215106"/>
              <a:gd name="connsiteY116" fmla="*/ 5419837 h 7614659"/>
              <a:gd name="connsiteX117" fmla="*/ 510612 w 5215106"/>
              <a:gd name="connsiteY117" fmla="*/ 5338311 h 7614659"/>
              <a:gd name="connsiteX118" fmla="*/ 516811 w 5215106"/>
              <a:gd name="connsiteY118" fmla="*/ 5332197 h 7614659"/>
              <a:gd name="connsiteX119" fmla="*/ 471328 w 5215106"/>
              <a:gd name="connsiteY119" fmla="*/ 5145533 h 7614659"/>
              <a:gd name="connsiteX120" fmla="*/ 485000 w 5215106"/>
              <a:gd name="connsiteY120" fmla="*/ 5157073 h 7614659"/>
              <a:gd name="connsiteX121" fmla="*/ 475057 w 5215106"/>
              <a:gd name="connsiteY121" fmla="*/ 5166048 h 7614659"/>
              <a:gd name="connsiteX122" fmla="*/ 462628 w 5215106"/>
              <a:gd name="connsiteY122" fmla="*/ 5151944 h 7614659"/>
              <a:gd name="connsiteX123" fmla="*/ 471328 w 5215106"/>
              <a:gd name="connsiteY123" fmla="*/ 5145533 h 7614659"/>
              <a:gd name="connsiteX124" fmla="*/ 631538 w 5215106"/>
              <a:gd name="connsiteY124" fmla="*/ 5116246 h 7614659"/>
              <a:gd name="connsiteX125" fmla="*/ 639837 w 5215106"/>
              <a:gd name="connsiteY125" fmla="*/ 5117811 h 7614659"/>
              <a:gd name="connsiteX126" fmla="*/ 638585 w 5215106"/>
              <a:gd name="connsiteY126" fmla="*/ 5131576 h 7614659"/>
              <a:gd name="connsiteX127" fmla="*/ 622299 w 5215106"/>
              <a:gd name="connsiteY127" fmla="*/ 5151598 h 7614659"/>
              <a:gd name="connsiteX128" fmla="*/ 617601 w 5215106"/>
              <a:gd name="connsiteY128" fmla="*/ 5156290 h 7614659"/>
              <a:gd name="connsiteX129" fmla="*/ 621644 w 5215106"/>
              <a:gd name="connsiteY129" fmla="*/ 5161944 h 7614659"/>
              <a:gd name="connsiteX130" fmla="*/ 629994 w 5215106"/>
              <a:gd name="connsiteY130" fmla="*/ 5157420 h 7614659"/>
              <a:gd name="connsiteX131" fmla="*/ 633951 w 5215106"/>
              <a:gd name="connsiteY131" fmla="*/ 5165909 h 7614659"/>
              <a:gd name="connsiteX132" fmla="*/ 609896 w 5215106"/>
              <a:gd name="connsiteY132" fmla="*/ 5276574 h 7614659"/>
              <a:gd name="connsiteX133" fmla="*/ 597236 w 5215106"/>
              <a:gd name="connsiteY133" fmla="*/ 5281604 h 7614659"/>
              <a:gd name="connsiteX134" fmla="*/ 597236 w 5215106"/>
              <a:gd name="connsiteY134" fmla="*/ 5270286 h 7614659"/>
              <a:gd name="connsiteX135" fmla="*/ 613378 w 5215106"/>
              <a:gd name="connsiteY135" fmla="*/ 5220141 h 7614659"/>
              <a:gd name="connsiteX136" fmla="*/ 619937 w 5215106"/>
              <a:gd name="connsiteY136" fmla="*/ 5167865 h 7614659"/>
              <a:gd name="connsiteX137" fmla="*/ 613530 w 5215106"/>
              <a:gd name="connsiteY137" fmla="*/ 5167865 h 7614659"/>
              <a:gd name="connsiteX138" fmla="*/ 613480 w 5215106"/>
              <a:gd name="connsiteY138" fmla="*/ 5167763 h 7614659"/>
              <a:gd name="connsiteX139" fmla="*/ 593751 w 5215106"/>
              <a:gd name="connsiteY139" fmla="*/ 5209788 h 7614659"/>
              <a:gd name="connsiteX140" fmla="*/ 559475 w 5215106"/>
              <a:gd name="connsiteY140" fmla="*/ 5247789 h 7614659"/>
              <a:gd name="connsiteX141" fmla="*/ 608756 w 5215106"/>
              <a:gd name="connsiteY141" fmla="*/ 5156965 h 7614659"/>
              <a:gd name="connsiteX142" fmla="*/ 608890 w 5215106"/>
              <a:gd name="connsiteY142" fmla="*/ 5157032 h 7614659"/>
              <a:gd name="connsiteX143" fmla="*/ 616348 w 5215106"/>
              <a:gd name="connsiteY143" fmla="*/ 5140492 h 7614659"/>
              <a:gd name="connsiteX144" fmla="*/ 626057 w 5215106"/>
              <a:gd name="connsiteY144" fmla="*/ 5124067 h 7614659"/>
              <a:gd name="connsiteX145" fmla="*/ 631538 w 5215106"/>
              <a:gd name="connsiteY145" fmla="*/ 5116246 h 7614659"/>
              <a:gd name="connsiteX146" fmla="*/ 668464 w 5215106"/>
              <a:gd name="connsiteY146" fmla="*/ 5046161 h 7614659"/>
              <a:gd name="connsiteX147" fmla="*/ 653932 w 5215106"/>
              <a:gd name="connsiteY147" fmla="*/ 5078857 h 7614659"/>
              <a:gd name="connsiteX148" fmla="*/ 668464 w 5215106"/>
              <a:gd name="connsiteY148" fmla="*/ 5046161 h 7614659"/>
              <a:gd name="connsiteX149" fmla="*/ 815319 w 5215106"/>
              <a:gd name="connsiteY149" fmla="*/ 4361348 h 7614659"/>
              <a:gd name="connsiteX150" fmla="*/ 815319 w 5215106"/>
              <a:gd name="connsiteY150" fmla="*/ 4390412 h 7614659"/>
              <a:gd name="connsiteX151" fmla="*/ 815319 w 5215106"/>
              <a:gd name="connsiteY151" fmla="*/ 4361348 h 7614659"/>
              <a:gd name="connsiteX152" fmla="*/ 710353 w 5215106"/>
              <a:gd name="connsiteY152" fmla="*/ 4351828 h 7614659"/>
              <a:gd name="connsiteX153" fmla="*/ 710339 w 5215106"/>
              <a:gd name="connsiteY153" fmla="*/ 4351856 h 7614659"/>
              <a:gd name="connsiteX154" fmla="*/ 710225 w 5215106"/>
              <a:gd name="connsiteY154" fmla="*/ 4352270 h 7614659"/>
              <a:gd name="connsiteX155" fmla="*/ 695604 w 5215106"/>
              <a:gd name="connsiteY155" fmla="*/ 4273591 h 7614659"/>
              <a:gd name="connsiteX156" fmla="*/ 702015 w 5215106"/>
              <a:gd name="connsiteY156" fmla="*/ 4273591 h 7614659"/>
              <a:gd name="connsiteX157" fmla="*/ 700732 w 5215106"/>
              <a:gd name="connsiteY157" fmla="*/ 4297318 h 7614659"/>
              <a:gd name="connsiteX158" fmla="*/ 687910 w 5215106"/>
              <a:gd name="connsiteY158" fmla="*/ 4312304 h 7614659"/>
              <a:gd name="connsiteX159" fmla="*/ 687910 w 5215106"/>
              <a:gd name="connsiteY159" fmla="*/ 4293572 h 7614659"/>
              <a:gd name="connsiteX160" fmla="*/ 695604 w 5215106"/>
              <a:gd name="connsiteY160" fmla="*/ 4273591 h 7614659"/>
              <a:gd name="connsiteX161" fmla="*/ 713270 w 5215106"/>
              <a:gd name="connsiteY161" fmla="*/ 4239645 h 7614659"/>
              <a:gd name="connsiteX162" fmla="*/ 719325 w 5215106"/>
              <a:gd name="connsiteY162" fmla="*/ 4249754 h 7614659"/>
              <a:gd name="connsiteX163" fmla="*/ 693894 w 5215106"/>
              <a:gd name="connsiteY163" fmla="*/ 4264918 h 7614659"/>
              <a:gd name="connsiteX164" fmla="*/ 713270 w 5215106"/>
              <a:gd name="connsiteY164" fmla="*/ 4239645 h 7614659"/>
              <a:gd name="connsiteX165" fmla="*/ 725827 w 5215106"/>
              <a:gd name="connsiteY165" fmla="*/ 4199682 h 7614659"/>
              <a:gd name="connsiteX166" fmla="*/ 719612 w 5215106"/>
              <a:gd name="connsiteY166" fmla="*/ 4232379 h 7614659"/>
              <a:gd name="connsiteX167" fmla="*/ 725827 w 5215106"/>
              <a:gd name="connsiteY167" fmla="*/ 4199682 h 7614659"/>
              <a:gd name="connsiteX168" fmla="*/ 754545 w 5215106"/>
              <a:gd name="connsiteY168" fmla="*/ 4127023 h 7614659"/>
              <a:gd name="connsiteX169" fmla="*/ 758481 w 5215106"/>
              <a:gd name="connsiteY169" fmla="*/ 4128234 h 7614659"/>
              <a:gd name="connsiteX170" fmla="*/ 746673 w 5215106"/>
              <a:gd name="connsiteY170" fmla="*/ 4157298 h 7614659"/>
              <a:gd name="connsiteX171" fmla="*/ 738801 w 5215106"/>
              <a:gd name="connsiteY171" fmla="*/ 4154876 h 7614659"/>
              <a:gd name="connsiteX172" fmla="*/ 754545 w 5215106"/>
              <a:gd name="connsiteY172" fmla="*/ 4127023 h 7614659"/>
              <a:gd name="connsiteX173" fmla="*/ 1075106 w 5215106"/>
              <a:gd name="connsiteY173" fmla="*/ 4075011 h 7614659"/>
              <a:gd name="connsiteX174" fmla="*/ 1084272 w 5215106"/>
              <a:gd name="connsiteY174" fmla="*/ 4096217 h 7614659"/>
              <a:gd name="connsiteX175" fmla="*/ 1060823 w 5215106"/>
              <a:gd name="connsiteY175" fmla="*/ 4110676 h 7614659"/>
              <a:gd name="connsiteX176" fmla="*/ 1073538 w 5215106"/>
              <a:gd name="connsiteY176" fmla="*/ 4090680 h 7614659"/>
              <a:gd name="connsiteX177" fmla="*/ 1074033 w 5215106"/>
              <a:gd name="connsiteY177" fmla="*/ 4072529 h 7614659"/>
              <a:gd name="connsiteX178" fmla="*/ 1075355 w 5215106"/>
              <a:gd name="connsiteY178" fmla="*/ 4072529 h 7614659"/>
              <a:gd name="connsiteX179" fmla="*/ 1075106 w 5215106"/>
              <a:gd name="connsiteY179" fmla="*/ 4075011 h 7614659"/>
              <a:gd name="connsiteX180" fmla="*/ 1074814 w 5215106"/>
              <a:gd name="connsiteY180" fmla="*/ 4071937 h 7614659"/>
              <a:gd name="connsiteX181" fmla="*/ 1074800 w 5215106"/>
              <a:gd name="connsiteY181" fmla="*/ 4071958 h 7614659"/>
              <a:gd name="connsiteX182" fmla="*/ 1073538 w 5215106"/>
              <a:gd name="connsiteY182" fmla="*/ 4071958 h 7614659"/>
              <a:gd name="connsiteX183" fmla="*/ 1148014 w 5215106"/>
              <a:gd name="connsiteY183" fmla="*/ 4033345 h 7614659"/>
              <a:gd name="connsiteX184" fmla="*/ 1108882 w 5215106"/>
              <a:gd name="connsiteY184" fmla="*/ 4105588 h 7614659"/>
              <a:gd name="connsiteX185" fmla="*/ 1100046 w 5215106"/>
              <a:gd name="connsiteY185" fmla="*/ 4111816 h 7614659"/>
              <a:gd name="connsiteX186" fmla="*/ 1097521 w 5215106"/>
              <a:gd name="connsiteY186" fmla="*/ 4098115 h 7614659"/>
              <a:gd name="connsiteX187" fmla="*/ 1091841 w 5215106"/>
              <a:gd name="connsiteY187" fmla="*/ 4071666 h 7614659"/>
              <a:gd name="connsiteX188" fmla="*/ 1074814 w 5215106"/>
              <a:gd name="connsiteY188" fmla="*/ 4071937 h 7614659"/>
              <a:gd name="connsiteX189" fmla="*/ 1087581 w 5215106"/>
              <a:gd name="connsiteY189" fmla="*/ 4055142 h 7614659"/>
              <a:gd name="connsiteX190" fmla="*/ 1097521 w 5215106"/>
              <a:gd name="connsiteY190" fmla="*/ 4045801 h 7614659"/>
              <a:gd name="connsiteX191" fmla="*/ 1148014 w 5215106"/>
              <a:gd name="connsiteY191" fmla="*/ 4033345 h 7614659"/>
              <a:gd name="connsiteX192" fmla="*/ 802023 w 5215106"/>
              <a:gd name="connsiteY192" fmla="*/ 4020505 h 7614659"/>
              <a:gd name="connsiteX193" fmla="*/ 811966 w 5215106"/>
              <a:gd name="connsiteY193" fmla="*/ 4030387 h 7614659"/>
              <a:gd name="connsiteX194" fmla="*/ 798293 w 5215106"/>
              <a:gd name="connsiteY194" fmla="*/ 4047681 h 7614659"/>
              <a:gd name="connsiteX195" fmla="*/ 789594 w 5215106"/>
              <a:gd name="connsiteY195" fmla="*/ 4036563 h 7614659"/>
              <a:gd name="connsiteX196" fmla="*/ 802023 w 5215106"/>
              <a:gd name="connsiteY196" fmla="*/ 4020505 h 7614659"/>
              <a:gd name="connsiteX197" fmla="*/ 863167 w 5215106"/>
              <a:gd name="connsiteY197" fmla="*/ 3873974 h 7614659"/>
              <a:gd name="connsiteX198" fmla="*/ 869411 w 5215106"/>
              <a:gd name="connsiteY198" fmla="*/ 3876489 h 7614659"/>
              <a:gd name="connsiteX199" fmla="*/ 855674 w 5215106"/>
              <a:gd name="connsiteY199" fmla="*/ 3905413 h 7614659"/>
              <a:gd name="connsiteX200" fmla="*/ 851927 w 5215106"/>
              <a:gd name="connsiteY200" fmla="*/ 3899126 h 7614659"/>
              <a:gd name="connsiteX201" fmla="*/ 863167 w 5215106"/>
              <a:gd name="connsiteY201" fmla="*/ 3873974 h 7614659"/>
              <a:gd name="connsiteX202" fmla="*/ 895332 w 5215106"/>
              <a:gd name="connsiteY202" fmla="*/ 3803695 h 7614659"/>
              <a:gd name="connsiteX203" fmla="*/ 901547 w 5215106"/>
              <a:gd name="connsiteY203" fmla="*/ 3808837 h 7614659"/>
              <a:gd name="connsiteX204" fmla="*/ 890361 w 5215106"/>
              <a:gd name="connsiteY204" fmla="*/ 3833285 h 7614659"/>
              <a:gd name="connsiteX205" fmla="*/ 880418 w 5215106"/>
              <a:gd name="connsiteY205" fmla="*/ 3829425 h 7614659"/>
              <a:gd name="connsiteX206" fmla="*/ 895332 w 5215106"/>
              <a:gd name="connsiteY206" fmla="*/ 3803695 h 7614659"/>
              <a:gd name="connsiteX207" fmla="*/ 926304 w 5215106"/>
              <a:gd name="connsiteY207" fmla="*/ 3724980 h 7614659"/>
              <a:gd name="connsiteX208" fmla="*/ 923621 w 5215106"/>
              <a:gd name="connsiteY208" fmla="*/ 3729866 h 7614659"/>
              <a:gd name="connsiteX209" fmla="*/ 930555 w 5215106"/>
              <a:gd name="connsiteY209" fmla="*/ 3752141 h 7614659"/>
              <a:gd name="connsiteX210" fmla="*/ 907200 w 5215106"/>
              <a:gd name="connsiteY210" fmla="*/ 3787345 h 7614659"/>
              <a:gd name="connsiteX211" fmla="*/ 903956 w 5215106"/>
              <a:gd name="connsiteY211" fmla="*/ 3748686 h 7614659"/>
              <a:gd name="connsiteX212" fmla="*/ 1286981 w 5215106"/>
              <a:gd name="connsiteY212" fmla="*/ 3688160 h 7614659"/>
              <a:gd name="connsiteX213" fmla="*/ 1288230 w 5215106"/>
              <a:gd name="connsiteY213" fmla="*/ 3700716 h 7614659"/>
              <a:gd name="connsiteX214" fmla="*/ 1218350 w 5215106"/>
              <a:gd name="connsiteY214" fmla="*/ 3850121 h 7614659"/>
              <a:gd name="connsiteX215" fmla="*/ 1188402 w 5215106"/>
              <a:gd name="connsiteY215" fmla="*/ 3916676 h 7614659"/>
              <a:gd name="connsiteX216" fmla="*/ 1157205 w 5215106"/>
              <a:gd name="connsiteY216" fmla="*/ 3974439 h 7614659"/>
              <a:gd name="connsiteX217" fmla="*/ 1153463 w 5215106"/>
              <a:gd name="connsiteY217" fmla="*/ 3973184 h 7614659"/>
              <a:gd name="connsiteX218" fmla="*/ 1182162 w 5215106"/>
              <a:gd name="connsiteY218" fmla="*/ 3882770 h 7614659"/>
              <a:gd name="connsiteX219" fmla="*/ 1219598 w 5215106"/>
              <a:gd name="connsiteY219" fmla="*/ 3825006 h 7614659"/>
              <a:gd name="connsiteX220" fmla="*/ 1224589 w 5215106"/>
              <a:gd name="connsiteY220" fmla="*/ 3811195 h 7614659"/>
              <a:gd name="connsiteX221" fmla="*/ 1245802 w 5215106"/>
              <a:gd name="connsiteY221" fmla="*/ 3767249 h 7614659"/>
              <a:gd name="connsiteX222" fmla="*/ 1274503 w 5215106"/>
              <a:gd name="connsiteY222" fmla="*/ 3696942 h 7614659"/>
              <a:gd name="connsiteX223" fmla="*/ 1286981 w 5215106"/>
              <a:gd name="connsiteY223" fmla="*/ 3688160 h 7614659"/>
              <a:gd name="connsiteX224" fmla="*/ 1307037 w 5215106"/>
              <a:gd name="connsiteY224" fmla="*/ 3657843 h 7614659"/>
              <a:gd name="connsiteX225" fmla="*/ 1324211 w 5215106"/>
              <a:gd name="connsiteY225" fmla="*/ 3671741 h 7614659"/>
              <a:gd name="connsiteX226" fmla="*/ 1318927 w 5215106"/>
              <a:gd name="connsiteY226" fmla="*/ 3681849 h 7614659"/>
              <a:gd name="connsiteX227" fmla="*/ 1295148 w 5215106"/>
              <a:gd name="connsiteY227" fmla="*/ 3671741 h 7614659"/>
              <a:gd name="connsiteX228" fmla="*/ 1307037 w 5215106"/>
              <a:gd name="connsiteY228" fmla="*/ 3657843 h 7614659"/>
              <a:gd name="connsiteX229" fmla="*/ 1032419 w 5215106"/>
              <a:gd name="connsiteY229" fmla="*/ 3558034 h 7614659"/>
              <a:gd name="connsiteX230" fmla="*/ 1032636 w 5215106"/>
              <a:gd name="connsiteY230" fmla="*/ 3559167 h 7614659"/>
              <a:gd name="connsiteX231" fmla="*/ 1032419 w 5215106"/>
              <a:gd name="connsiteY231" fmla="*/ 3559267 h 7614659"/>
              <a:gd name="connsiteX232" fmla="*/ 1032419 w 5215106"/>
              <a:gd name="connsiteY232" fmla="*/ 3558034 h 7614659"/>
              <a:gd name="connsiteX233" fmla="*/ 1340690 w 5215106"/>
              <a:gd name="connsiteY233" fmla="*/ 3533043 h 7614659"/>
              <a:gd name="connsiteX234" fmla="*/ 1331347 w 5215106"/>
              <a:gd name="connsiteY234" fmla="*/ 3562110 h 7614659"/>
              <a:gd name="connsiteX235" fmla="*/ 1340690 w 5215106"/>
              <a:gd name="connsiteY235" fmla="*/ 3533043 h 7614659"/>
              <a:gd name="connsiteX236" fmla="*/ 1036446 w 5215106"/>
              <a:gd name="connsiteY236" fmla="*/ 3532574 h 7614659"/>
              <a:gd name="connsiteX237" fmla="*/ 1033986 w 5215106"/>
              <a:gd name="connsiteY237" fmla="*/ 3553708 h 7614659"/>
              <a:gd name="connsiteX238" fmla="*/ 1032755 w 5215106"/>
              <a:gd name="connsiteY238" fmla="*/ 3558680 h 7614659"/>
              <a:gd name="connsiteX239" fmla="*/ 1032755 w 5215106"/>
              <a:gd name="connsiteY239" fmla="*/ 3557434 h 7614659"/>
              <a:gd name="connsiteX240" fmla="*/ 1016758 w 5215106"/>
              <a:gd name="connsiteY240" fmla="*/ 3567377 h 7614659"/>
              <a:gd name="connsiteX241" fmla="*/ 1020449 w 5215106"/>
              <a:gd name="connsiteY241" fmla="*/ 3552462 h 7614659"/>
              <a:gd name="connsiteX242" fmla="*/ 1022911 w 5215106"/>
              <a:gd name="connsiteY242" fmla="*/ 3547492 h 7614659"/>
              <a:gd name="connsiteX243" fmla="*/ 1036446 w 5215106"/>
              <a:gd name="connsiteY243" fmla="*/ 3532574 h 7614659"/>
              <a:gd name="connsiteX244" fmla="*/ 1387647 w 5215106"/>
              <a:gd name="connsiteY244" fmla="*/ 3503983 h 7614659"/>
              <a:gd name="connsiteX245" fmla="*/ 1386786 w 5215106"/>
              <a:gd name="connsiteY245" fmla="*/ 3506264 h 7614659"/>
              <a:gd name="connsiteX246" fmla="*/ 1388053 w 5215106"/>
              <a:gd name="connsiteY246" fmla="*/ 3504206 h 7614659"/>
              <a:gd name="connsiteX247" fmla="*/ 1064456 w 5215106"/>
              <a:gd name="connsiteY247" fmla="*/ 3482185 h 7614659"/>
              <a:gd name="connsiteX248" fmla="*/ 1050351 w 5215106"/>
              <a:gd name="connsiteY248" fmla="*/ 3513068 h 7614659"/>
              <a:gd name="connsiteX249" fmla="*/ 1045222 w 5215106"/>
              <a:gd name="connsiteY249" fmla="*/ 3509206 h 7614659"/>
              <a:gd name="connsiteX250" fmla="*/ 1064456 w 5215106"/>
              <a:gd name="connsiteY250" fmla="*/ 3482185 h 7614659"/>
              <a:gd name="connsiteX251" fmla="*/ 931853 w 5215106"/>
              <a:gd name="connsiteY251" fmla="*/ 3453143 h 7614659"/>
              <a:gd name="connsiteX252" fmla="*/ 880563 w 5215106"/>
              <a:gd name="connsiteY252" fmla="*/ 3569623 h 7614659"/>
              <a:gd name="connsiteX253" fmla="*/ 835528 w 5215106"/>
              <a:gd name="connsiteY253" fmla="*/ 3672320 h 7614659"/>
              <a:gd name="connsiteX254" fmla="*/ 799250 w 5215106"/>
              <a:gd name="connsiteY254" fmla="*/ 3727416 h 7614659"/>
              <a:gd name="connsiteX255" fmla="*/ 923097 w 5215106"/>
              <a:gd name="connsiteY255" fmla="*/ 3458151 h 7614659"/>
              <a:gd name="connsiteX256" fmla="*/ 923701 w 5215106"/>
              <a:gd name="connsiteY256" fmla="*/ 3457806 h 7614659"/>
              <a:gd name="connsiteX257" fmla="*/ 928560 w 5215106"/>
              <a:gd name="connsiteY257" fmla="*/ 3457279 h 7614659"/>
              <a:gd name="connsiteX258" fmla="*/ 931054 w 5215106"/>
              <a:gd name="connsiteY258" fmla="*/ 3453600 h 7614659"/>
              <a:gd name="connsiteX259" fmla="*/ 1154158 w 5215106"/>
              <a:gd name="connsiteY259" fmla="*/ 3385474 h 7614659"/>
              <a:gd name="connsiteX260" fmla="*/ 1153575 w 5215106"/>
              <a:gd name="connsiteY260" fmla="*/ 3386641 h 7614659"/>
              <a:gd name="connsiteX261" fmla="*/ 1154157 w 5215106"/>
              <a:gd name="connsiteY261" fmla="*/ 3386947 h 7614659"/>
              <a:gd name="connsiteX262" fmla="*/ 1154868 w 5215106"/>
              <a:gd name="connsiteY262" fmla="*/ 3385832 h 7614659"/>
              <a:gd name="connsiteX263" fmla="*/ 1484009 w 5215106"/>
              <a:gd name="connsiteY263" fmla="*/ 3373190 h 7614659"/>
              <a:gd name="connsiteX264" fmla="*/ 1483995 w 5215106"/>
              <a:gd name="connsiteY264" fmla="*/ 3373220 h 7614659"/>
              <a:gd name="connsiteX265" fmla="*/ 1484062 w 5215106"/>
              <a:gd name="connsiteY265" fmla="*/ 3373220 h 7614659"/>
              <a:gd name="connsiteX266" fmla="*/ 1483950 w 5215106"/>
              <a:gd name="connsiteY266" fmla="*/ 3373318 h 7614659"/>
              <a:gd name="connsiteX267" fmla="*/ 1483080 w 5215106"/>
              <a:gd name="connsiteY267" fmla="*/ 3375226 h 7614659"/>
              <a:gd name="connsiteX268" fmla="*/ 1482776 w 5215106"/>
              <a:gd name="connsiteY268" fmla="*/ 3375856 h 7614659"/>
              <a:gd name="connsiteX269" fmla="*/ 1480682 w 5215106"/>
              <a:gd name="connsiteY269" fmla="*/ 3379127 h 7614659"/>
              <a:gd name="connsiteX270" fmla="*/ 1479100 w 5215106"/>
              <a:gd name="connsiteY270" fmla="*/ 3383498 h 7614659"/>
              <a:gd name="connsiteX271" fmla="*/ 1482776 w 5215106"/>
              <a:gd name="connsiteY271" fmla="*/ 3375856 h 7614659"/>
              <a:gd name="connsiteX272" fmla="*/ 1484481 w 5215106"/>
              <a:gd name="connsiteY272" fmla="*/ 3373190 h 7614659"/>
              <a:gd name="connsiteX273" fmla="*/ 1489986 w 5215106"/>
              <a:gd name="connsiteY273" fmla="*/ 3361562 h 7614659"/>
              <a:gd name="connsiteX274" fmla="*/ 1486212 w 5215106"/>
              <a:gd name="connsiteY274" fmla="*/ 3368363 h 7614659"/>
              <a:gd name="connsiteX275" fmla="*/ 1484724 w 5215106"/>
              <a:gd name="connsiteY275" fmla="*/ 3371625 h 7614659"/>
              <a:gd name="connsiteX276" fmla="*/ 1484754 w 5215106"/>
              <a:gd name="connsiteY276" fmla="*/ 3372765 h 7614659"/>
              <a:gd name="connsiteX277" fmla="*/ 1485584 w 5215106"/>
              <a:gd name="connsiteY277" fmla="*/ 3371465 h 7614659"/>
              <a:gd name="connsiteX278" fmla="*/ 1478969 w 5215106"/>
              <a:gd name="connsiteY278" fmla="*/ 3343243 h 7614659"/>
              <a:gd name="connsiteX279" fmla="*/ 1478561 w 5215106"/>
              <a:gd name="connsiteY279" fmla="*/ 3343925 h 7614659"/>
              <a:gd name="connsiteX280" fmla="*/ 1478887 w 5215106"/>
              <a:gd name="connsiteY280" fmla="*/ 3343727 h 7614659"/>
              <a:gd name="connsiteX281" fmla="*/ 1478838 w 5215106"/>
              <a:gd name="connsiteY281" fmla="*/ 3344006 h 7614659"/>
              <a:gd name="connsiteX282" fmla="*/ 1479119 w 5215106"/>
              <a:gd name="connsiteY282" fmla="*/ 3343585 h 7614659"/>
              <a:gd name="connsiteX283" fmla="*/ 1478887 w 5215106"/>
              <a:gd name="connsiteY283" fmla="*/ 3343727 h 7614659"/>
              <a:gd name="connsiteX284" fmla="*/ 1482736 w 5215106"/>
              <a:gd name="connsiteY284" fmla="*/ 3340753 h 7614659"/>
              <a:gd name="connsiteX285" fmla="*/ 1480482 w 5215106"/>
              <a:gd name="connsiteY285" fmla="*/ 3341215 h 7614659"/>
              <a:gd name="connsiteX286" fmla="*/ 1479322 w 5215106"/>
              <a:gd name="connsiteY286" fmla="*/ 3342654 h 7614659"/>
              <a:gd name="connsiteX287" fmla="*/ 1479131 w 5215106"/>
              <a:gd name="connsiteY287" fmla="*/ 3342973 h 7614659"/>
              <a:gd name="connsiteX288" fmla="*/ 1479131 w 5215106"/>
              <a:gd name="connsiteY288" fmla="*/ 3343568 h 7614659"/>
              <a:gd name="connsiteX289" fmla="*/ 1480575 w 5215106"/>
              <a:gd name="connsiteY289" fmla="*/ 3341401 h 7614659"/>
              <a:gd name="connsiteX290" fmla="*/ 1189022 w 5215106"/>
              <a:gd name="connsiteY290" fmla="*/ 3321363 h 7614659"/>
              <a:gd name="connsiteX291" fmla="*/ 1189745 w 5215106"/>
              <a:gd name="connsiteY291" fmla="*/ 3321652 h 7614659"/>
              <a:gd name="connsiteX292" fmla="*/ 1189774 w 5215106"/>
              <a:gd name="connsiteY292" fmla="*/ 3321614 h 7614659"/>
              <a:gd name="connsiteX293" fmla="*/ 1349643 w 5215106"/>
              <a:gd name="connsiteY293" fmla="*/ 3293275 h 7614659"/>
              <a:gd name="connsiteX294" fmla="*/ 1322622 w 5215106"/>
              <a:gd name="connsiteY294" fmla="*/ 3344140 h 7614659"/>
              <a:gd name="connsiteX295" fmla="*/ 1349643 w 5215106"/>
              <a:gd name="connsiteY295" fmla="*/ 3293275 h 7614659"/>
              <a:gd name="connsiteX296" fmla="*/ 1378707 w 5215106"/>
              <a:gd name="connsiteY296" fmla="*/ 3247491 h 7614659"/>
              <a:gd name="connsiteX297" fmla="*/ 1364969 w 5215106"/>
              <a:gd name="connsiteY297" fmla="*/ 3267835 h 7614659"/>
              <a:gd name="connsiteX298" fmla="*/ 1358725 w 5215106"/>
              <a:gd name="connsiteY298" fmla="*/ 3257661 h 7614659"/>
              <a:gd name="connsiteX299" fmla="*/ 1378707 w 5215106"/>
              <a:gd name="connsiteY299" fmla="*/ 3247491 h 7614659"/>
              <a:gd name="connsiteX300" fmla="*/ 1252127 w 5215106"/>
              <a:gd name="connsiteY300" fmla="*/ 3189110 h 7614659"/>
              <a:gd name="connsiteX301" fmla="*/ 1251283 w 5215106"/>
              <a:gd name="connsiteY301" fmla="*/ 3189647 h 7614659"/>
              <a:gd name="connsiteX302" fmla="*/ 1252063 w 5215106"/>
              <a:gd name="connsiteY302" fmla="*/ 3189496 h 7614659"/>
              <a:gd name="connsiteX303" fmla="*/ 1196264 w 5215106"/>
              <a:gd name="connsiteY303" fmla="*/ 3184288 h 7614659"/>
              <a:gd name="connsiteX304" fmla="*/ 1202508 w 5215106"/>
              <a:gd name="connsiteY304" fmla="*/ 3187993 h 7614659"/>
              <a:gd name="connsiteX305" fmla="*/ 1162545 w 5215106"/>
              <a:gd name="connsiteY305" fmla="*/ 3246048 h 7614659"/>
              <a:gd name="connsiteX306" fmla="*/ 1196264 w 5215106"/>
              <a:gd name="connsiteY306" fmla="*/ 3184288 h 7614659"/>
              <a:gd name="connsiteX307" fmla="*/ 1229755 w 5215106"/>
              <a:gd name="connsiteY307" fmla="*/ 3183107 h 7614659"/>
              <a:gd name="connsiteX308" fmla="*/ 1215974 w 5215106"/>
              <a:gd name="connsiteY308" fmla="*/ 3207653 h 7614659"/>
              <a:gd name="connsiteX309" fmla="*/ 1202194 w 5215106"/>
              <a:gd name="connsiteY309" fmla="*/ 3218700 h 7614659"/>
              <a:gd name="connsiteX310" fmla="*/ 1205952 w 5215106"/>
              <a:gd name="connsiteY310" fmla="*/ 3200291 h 7614659"/>
              <a:gd name="connsiteX311" fmla="*/ 1229755 w 5215106"/>
              <a:gd name="connsiteY311" fmla="*/ 3183107 h 7614659"/>
              <a:gd name="connsiteX312" fmla="*/ 1409378 w 5215106"/>
              <a:gd name="connsiteY312" fmla="*/ 3182472 h 7614659"/>
              <a:gd name="connsiteX313" fmla="*/ 1414361 w 5215106"/>
              <a:gd name="connsiteY313" fmla="*/ 3193693 h 7614659"/>
              <a:gd name="connsiteX314" fmla="*/ 1385712 w 5215106"/>
              <a:gd name="connsiteY314" fmla="*/ 3238570 h 7614659"/>
              <a:gd name="connsiteX315" fmla="*/ 1375748 w 5215106"/>
              <a:gd name="connsiteY315" fmla="*/ 3242307 h 7614659"/>
              <a:gd name="connsiteX316" fmla="*/ 1375748 w 5215106"/>
              <a:gd name="connsiteY316" fmla="*/ 3233586 h 7614659"/>
              <a:gd name="connsiteX317" fmla="*/ 1404396 w 5215106"/>
              <a:gd name="connsiteY317" fmla="*/ 3188705 h 7614659"/>
              <a:gd name="connsiteX318" fmla="*/ 1409378 w 5215106"/>
              <a:gd name="connsiteY318" fmla="*/ 3182472 h 7614659"/>
              <a:gd name="connsiteX319" fmla="*/ 1437923 w 5215106"/>
              <a:gd name="connsiteY319" fmla="*/ 3126161 h 7614659"/>
              <a:gd name="connsiteX320" fmla="*/ 1444100 w 5215106"/>
              <a:gd name="connsiteY320" fmla="*/ 3128705 h 7614659"/>
              <a:gd name="connsiteX321" fmla="*/ 1424336 w 5215106"/>
              <a:gd name="connsiteY321" fmla="*/ 3175750 h 7614659"/>
              <a:gd name="connsiteX322" fmla="*/ 1416924 w 5215106"/>
              <a:gd name="connsiteY322" fmla="*/ 3175750 h 7614659"/>
              <a:gd name="connsiteX323" fmla="*/ 1415690 w 5215106"/>
              <a:gd name="connsiteY323" fmla="*/ 3165580 h 7614659"/>
              <a:gd name="connsiteX324" fmla="*/ 1437923 w 5215106"/>
              <a:gd name="connsiteY324" fmla="*/ 3126161 h 7614659"/>
              <a:gd name="connsiteX325" fmla="*/ 1478612 w 5215106"/>
              <a:gd name="connsiteY325" fmla="*/ 3060769 h 7614659"/>
              <a:gd name="connsiteX326" fmla="*/ 1453636 w 5215106"/>
              <a:gd name="connsiteY326" fmla="*/ 3113949 h 7614659"/>
              <a:gd name="connsiteX327" fmla="*/ 1442396 w 5215106"/>
              <a:gd name="connsiteY327" fmla="*/ 3115187 h 7614659"/>
              <a:gd name="connsiteX328" fmla="*/ 1442396 w 5215106"/>
              <a:gd name="connsiteY328" fmla="*/ 3105293 h 7614659"/>
              <a:gd name="connsiteX329" fmla="*/ 1478612 w 5215106"/>
              <a:gd name="connsiteY329" fmla="*/ 3060769 h 7614659"/>
              <a:gd name="connsiteX330" fmla="*/ 1533107 w 5215106"/>
              <a:gd name="connsiteY330" fmla="*/ 2972964 h 7614659"/>
              <a:gd name="connsiteX331" fmla="*/ 1515337 w 5215106"/>
              <a:gd name="connsiteY331" fmla="*/ 3004451 h 7614659"/>
              <a:gd name="connsiteX332" fmla="*/ 1533107 w 5215106"/>
              <a:gd name="connsiteY332" fmla="*/ 2972964 h 7614659"/>
              <a:gd name="connsiteX333" fmla="*/ 1475584 w 5215106"/>
              <a:gd name="connsiteY333" fmla="*/ 2681112 h 7614659"/>
              <a:gd name="connsiteX334" fmla="*/ 1481639 w 5215106"/>
              <a:gd name="connsiteY334" fmla="*/ 2684947 h 7614659"/>
              <a:gd name="connsiteX335" fmla="*/ 1465897 w 5215106"/>
              <a:gd name="connsiteY335" fmla="*/ 2715626 h 7614659"/>
              <a:gd name="connsiteX336" fmla="*/ 1463474 w 5215106"/>
              <a:gd name="connsiteY336" fmla="*/ 2711792 h 7614659"/>
              <a:gd name="connsiteX337" fmla="*/ 1475584 w 5215106"/>
              <a:gd name="connsiteY337" fmla="*/ 2681112 h 7614659"/>
              <a:gd name="connsiteX338" fmla="*/ 1315130 w 5215106"/>
              <a:gd name="connsiteY338" fmla="*/ 2670212 h 7614659"/>
              <a:gd name="connsiteX339" fmla="*/ 1292757 w 5215106"/>
              <a:gd name="connsiteY339" fmla="*/ 2693826 h 7614659"/>
              <a:gd name="connsiteX340" fmla="*/ 1315130 w 5215106"/>
              <a:gd name="connsiteY340" fmla="*/ 2670212 h 7614659"/>
              <a:gd name="connsiteX341" fmla="*/ 1527183 w 5215106"/>
              <a:gd name="connsiteY341" fmla="*/ 2595737 h 7614659"/>
              <a:gd name="connsiteX342" fmla="*/ 1531921 w 5215106"/>
              <a:gd name="connsiteY342" fmla="*/ 2603003 h 7614659"/>
              <a:gd name="connsiteX343" fmla="*/ 1512967 w 5215106"/>
              <a:gd name="connsiteY343" fmla="*/ 2611481 h 7614659"/>
              <a:gd name="connsiteX344" fmla="*/ 1507043 w 5215106"/>
              <a:gd name="connsiteY344" fmla="*/ 2606636 h 7614659"/>
              <a:gd name="connsiteX345" fmla="*/ 1527183 w 5215106"/>
              <a:gd name="connsiteY345" fmla="*/ 2595737 h 7614659"/>
              <a:gd name="connsiteX346" fmla="*/ 1841599 w 5215106"/>
              <a:gd name="connsiteY346" fmla="*/ 2362697 h 7614659"/>
              <a:gd name="connsiteX347" fmla="*/ 1838784 w 5215106"/>
              <a:gd name="connsiteY347" fmla="*/ 2367125 h 7614659"/>
              <a:gd name="connsiteX348" fmla="*/ 1838392 w 5215106"/>
              <a:gd name="connsiteY348" fmla="*/ 2367725 h 7614659"/>
              <a:gd name="connsiteX349" fmla="*/ 1838790 w 5215106"/>
              <a:gd name="connsiteY349" fmla="*/ 2367690 h 7614659"/>
              <a:gd name="connsiteX350" fmla="*/ 1840039 w 5215106"/>
              <a:gd name="connsiteY350" fmla="*/ 2365875 h 7614659"/>
              <a:gd name="connsiteX351" fmla="*/ 1841581 w 5215106"/>
              <a:gd name="connsiteY351" fmla="*/ 2362881 h 7614659"/>
              <a:gd name="connsiteX352" fmla="*/ 1665710 w 5215106"/>
              <a:gd name="connsiteY352" fmla="*/ 2354162 h 7614659"/>
              <a:gd name="connsiteX353" fmla="*/ 1640817 w 5215106"/>
              <a:gd name="connsiteY353" fmla="*/ 2396576 h 7614659"/>
              <a:gd name="connsiteX354" fmla="*/ 1619658 w 5215106"/>
              <a:gd name="connsiteY354" fmla="*/ 2442734 h 7614659"/>
              <a:gd name="connsiteX355" fmla="*/ 1610946 w 5215106"/>
              <a:gd name="connsiteY355" fmla="*/ 2456450 h 7614659"/>
              <a:gd name="connsiteX356" fmla="*/ 1602234 w 5215106"/>
              <a:gd name="connsiteY356" fmla="*/ 2455207 h 7614659"/>
              <a:gd name="connsiteX357" fmla="*/ 1599744 w 5215106"/>
              <a:gd name="connsiteY357" fmla="*/ 2450220 h 7614659"/>
              <a:gd name="connsiteX358" fmla="*/ 1655753 w 5215106"/>
              <a:gd name="connsiteY358" fmla="*/ 2356656 h 7614659"/>
              <a:gd name="connsiteX359" fmla="*/ 1665710 w 5215106"/>
              <a:gd name="connsiteY359" fmla="*/ 2354162 h 7614659"/>
              <a:gd name="connsiteX360" fmla="*/ 1501014 w 5215106"/>
              <a:gd name="connsiteY360" fmla="*/ 2328161 h 7614659"/>
              <a:gd name="connsiteX361" fmla="*/ 1505859 w 5215106"/>
              <a:gd name="connsiteY361" fmla="*/ 2331934 h 7614659"/>
              <a:gd name="connsiteX362" fmla="*/ 1487694 w 5215106"/>
              <a:gd name="connsiteY362" fmla="*/ 2359601 h 7614659"/>
              <a:gd name="connsiteX363" fmla="*/ 1484061 w 5215106"/>
              <a:gd name="connsiteY363" fmla="*/ 2353313 h 7614659"/>
              <a:gd name="connsiteX364" fmla="*/ 1501014 w 5215106"/>
              <a:gd name="connsiteY364" fmla="*/ 2328161 h 7614659"/>
              <a:gd name="connsiteX365" fmla="*/ 1881754 w 5215106"/>
              <a:gd name="connsiteY365" fmla="*/ 2289339 h 7614659"/>
              <a:gd name="connsiteX366" fmla="*/ 1881487 w 5215106"/>
              <a:gd name="connsiteY366" fmla="*/ 2290759 h 7614659"/>
              <a:gd name="connsiteX367" fmla="*/ 1882686 w 5215106"/>
              <a:gd name="connsiteY367" fmla="*/ 2290552 h 7614659"/>
              <a:gd name="connsiteX368" fmla="*/ 1524629 w 5215106"/>
              <a:gd name="connsiteY368" fmla="*/ 2282664 h 7614659"/>
              <a:gd name="connsiteX369" fmla="*/ 1529474 w 5215106"/>
              <a:gd name="connsiteY369" fmla="*/ 2285015 h 7614659"/>
              <a:gd name="connsiteX370" fmla="*/ 1518575 w 5215106"/>
              <a:gd name="connsiteY370" fmla="*/ 2301470 h 7614659"/>
              <a:gd name="connsiteX371" fmla="*/ 1524629 w 5215106"/>
              <a:gd name="connsiteY371" fmla="*/ 2282664 h 7614659"/>
              <a:gd name="connsiteX372" fmla="*/ 1888282 w 5215106"/>
              <a:gd name="connsiteY372" fmla="*/ 2265333 h 7614659"/>
              <a:gd name="connsiteX373" fmla="*/ 1885165 w 5215106"/>
              <a:gd name="connsiteY373" fmla="*/ 2270356 h 7614659"/>
              <a:gd name="connsiteX374" fmla="*/ 1884083 w 5215106"/>
              <a:gd name="connsiteY374" fmla="*/ 2272061 h 7614659"/>
              <a:gd name="connsiteX375" fmla="*/ 1884723 w 5215106"/>
              <a:gd name="connsiteY375" fmla="*/ 2272040 h 7614659"/>
              <a:gd name="connsiteX376" fmla="*/ 1885074 w 5215106"/>
              <a:gd name="connsiteY376" fmla="*/ 2271686 h 7614659"/>
              <a:gd name="connsiteX377" fmla="*/ 1885254 w 5215106"/>
              <a:gd name="connsiteY377" fmla="*/ 2270729 h 7614659"/>
              <a:gd name="connsiteX378" fmla="*/ 1885639 w 5215106"/>
              <a:gd name="connsiteY378" fmla="*/ 2271114 h 7614659"/>
              <a:gd name="connsiteX379" fmla="*/ 1887133 w 5215106"/>
              <a:gd name="connsiteY379" fmla="*/ 2269603 h 7614659"/>
              <a:gd name="connsiteX380" fmla="*/ 1904902 w 5215106"/>
              <a:gd name="connsiteY380" fmla="*/ 2263096 h 7614659"/>
              <a:gd name="connsiteX381" fmla="*/ 1902375 w 5215106"/>
              <a:gd name="connsiteY381" fmla="*/ 2263676 h 7614659"/>
              <a:gd name="connsiteX382" fmla="*/ 1904206 w 5215106"/>
              <a:gd name="connsiteY382" fmla="*/ 2265301 h 7614659"/>
              <a:gd name="connsiteX383" fmla="*/ 1562553 w 5215106"/>
              <a:gd name="connsiteY383" fmla="*/ 2224140 h 7614659"/>
              <a:gd name="connsiteX384" fmla="*/ 1563795 w 5215106"/>
              <a:gd name="connsiteY384" fmla="*/ 2237116 h 7614659"/>
              <a:gd name="connsiteX385" fmla="*/ 1551367 w 5215106"/>
              <a:gd name="connsiteY385" fmla="*/ 2257876 h 7614659"/>
              <a:gd name="connsiteX386" fmla="*/ 1547639 w 5215106"/>
              <a:gd name="connsiteY386" fmla="*/ 2252686 h 7614659"/>
              <a:gd name="connsiteX387" fmla="*/ 1562553 w 5215106"/>
              <a:gd name="connsiteY387" fmla="*/ 2224140 h 7614659"/>
              <a:gd name="connsiteX388" fmla="*/ 1769044 w 5215106"/>
              <a:gd name="connsiteY388" fmla="*/ 2219792 h 7614659"/>
              <a:gd name="connsiteX389" fmla="*/ 1763217 w 5215106"/>
              <a:gd name="connsiteY389" fmla="*/ 2226105 h 7614659"/>
              <a:gd name="connsiteX390" fmla="*/ 1763261 w 5215106"/>
              <a:gd name="connsiteY390" fmla="*/ 2226754 h 7614659"/>
              <a:gd name="connsiteX391" fmla="*/ 1769266 w 5215106"/>
              <a:gd name="connsiteY391" fmla="*/ 2219986 h 7614659"/>
              <a:gd name="connsiteX392" fmla="*/ 1884594 w 5215106"/>
              <a:gd name="connsiteY392" fmla="*/ 2213672 h 7614659"/>
              <a:gd name="connsiteX393" fmla="*/ 1873844 w 5215106"/>
              <a:gd name="connsiteY393" fmla="*/ 2228665 h 7614659"/>
              <a:gd name="connsiteX394" fmla="*/ 1883912 w 5215106"/>
              <a:gd name="connsiteY394" fmla="*/ 2215239 h 7614659"/>
              <a:gd name="connsiteX395" fmla="*/ 2044191 w 5215106"/>
              <a:gd name="connsiteY395" fmla="*/ 2041709 h 7614659"/>
              <a:gd name="connsiteX396" fmla="*/ 2043904 w 5215106"/>
              <a:gd name="connsiteY396" fmla="*/ 2041838 h 7614659"/>
              <a:gd name="connsiteX397" fmla="*/ 2044090 w 5215106"/>
              <a:gd name="connsiteY397" fmla="*/ 2043149 h 7614659"/>
              <a:gd name="connsiteX398" fmla="*/ 2044341 w 5215106"/>
              <a:gd name="connsiteY398" fmla="*/ 2042752 h 7614659"/>
              <a:gd name="connsiteX399" fmla="*/ 1674652 w 5215106"/>
              <a:gd name="connsiteY399" fmla="*/ 2036266 h 7614659"/>
              <a:gd name="connsiteX400" fmla="*/ 1678425 w 5215106"/>
              <a:gd name="connsiteY400" fmla="*/ 2039792 h 7614659"/>
              <a:gd name="connsiteX401" fmla="*/ 1662076 w 5215106"/>
              <a:gd name="connsiteY401" fmla="*/ 2056248 h 7614659"/>
              <a:gd name="connsiteX402" fmla="*/ 1674652 w 5215106"/>
              <a:gd name="connsiteY402" fmla="*/ 2036266 h 7614659"/>
              <a:gd name="connsiteX403" fmla="*/ 1696376 w 5215106"/>
              <a:gd name="connsiteY403" fmla="*/ 1990857 h 7614659"/>
              <a:gd name="connsiteX404" fmla="*/ 1700223 w 5215106"/>
              <a:gd name="connsiteY404" fmla="*/ 1995867 h 7614659"/>
              <a:gd name="connsiteX405" fmla="*/ 1683553 w 5215106"/>
              <a:gd name="connsiteY405" fmla="*/ 2025933 h 7614659"/>
              <a:gd name="connsiteX406" fmla="*/ 1679706 w 5215106"/>
              <a:gd name="connsiteY406" fmla="*/ 2024680 h 7614659"/>
              <a:gd name="connsiteX407" fmla="*/ 1696376 w 5215106"/>
              <a:gd name="connsiteY407" fmla="*/ 1990857 h 7614659"/>
              <a:gd name="connsiteX408" fmla="*/ 1729286 w 5215106"/>
              <a:gd name="connsiteY408" fmla="*/ 1945449 h 7614659"/>
              <a:gd name="connsiteX409" fmla="*/ 1705754 w 5215106"/>
              <a:gd name="connsiteY409" fmla="*/ 1990861 h 7614659"/>
              <a:gd name="connsiteX410" fmla="*/ 1729286 w 5215106"/>
              <a:gd name="connsiteY410" fmla="*/ 1945449 h 7614659"/>
              <a:gd name="connsiteX411" fmla="*/ 4834917 w 5215106"/>
              <a:gd name="connsiteY411" fmla="*/ 1878237 h 7614659"/>
              <a:gd name="connsiteX412" fmla="*/ 4846361 w 5215106"/>
              <a:gd name="connsiteY412" fmla="*/ 1888816 h 7614659"/>
              <a:gd name="connsiteX413" fmla="*/ 4834917 w 5215106"/>
              <a:gd name="connsiteY413" fmla="*/ 1897044 h 7614659"/>
              <a:gd name="connsiteX414" fmla="*/ 4822201 w 5215106"/>
              <a:gd name="connsiteY414" fmla="*/ 1885290 h 7614659"/>
              <a:gd name="connsiteX415" fmla="*/ 4834917 w 5215106"/>
              <a:gd name="connsiteY415" fmla="*/ 1878237 h 7614659"/>
              <a:gd name="connsiteX416" fmla="*/ 1778332 w 5215106"/>
              <a:gd name="connsiteY416" fmla="*/ 1869162 h 7614659"/>
              <a:gd name="connsiteX417" fmla="*/ 1729286 w 5215106"/>
              <a:gd name="connsiteY417" fmla="*/ 1940006 h 7614659"/>
              <a:gd name="connsiteX418" fmla="*/ 1778332 w 5215106"/>
              <a:gd name="connsiteY418" fmla="*/ 1869162 h 7614659"/>
              <a:gd name="connsiteX419" fmla="*/ 1796337 w 5215106"/>
              <a:gd name="connsiteY419" fmla="*/ 1809211 h 7614659"/>
              <a:gd name="connsiteX420" fmla="*/ 1791124 w 5215106"/>
              <a:gd name="connsiteY420" fmla="*/ 1825617 h 7614659"/>
              <a:gd name="connsiteX421" fmla="*/ 1785019 w 5215106"/>
              <a:gd name="connsiteY421" fmla="*/ 1839966 h 7614659"/>
              <a:gd name="connsiteX422" fmla="*/ 1793494 w 5215106"/>
              <a:gd name="connsiteY422" fmla="*/ 1835369 h 7614659"/>
              <a:gd name="connsiteX423" fmla="*/ 1803560 w 5215106"/>
              <a:gd name="connsiteY423" fmla="*/ 1830428 h 7614659"/>
              <a:gd name="connsiteX424" fmla="*/ 1789499 w 5215106"/>
              <a:gd name="connsiteY424" fmla="*/ 1858837 h 7614659"/>
              <a:gd name="connsiteX425" fmla="*/ 1783108 w 5215106"/>
              <a:gd name="connsiteY425" fmla="*/ 1858837 h 7614659"/>
              <a:gd name="connsiteX426" fmla="*/ 1784386 w 5215106"/>
              <a:gd name="connsiteY426" fmla="*/ 1840309 h 7614659"/>
              <a:gd name="connsiteX427" fmla="*/ 1784923 w 5215106"/>
              <a:gd name="connsiteY427" fmla="*/ 1840018 h 7614659"/>
              <a:gd name="connsiteX428" fmla="*/ 1776908 w 5215106"/>
              <a:gd name="connsiteY428" fmla="*/ 1826099 h 7614659"/>
              <a:gd name="connsiteX429" fmla="*/ 1796337 w 5215106"/>
              <a:gd name="connsiteY429" fmla="*/ 1809211 h 7614659"/>
              <a:gd name="connsiteX430" fmla="*/ 1815438 w 5215106"/>
              <a:gd name="connsiteY430" fmla="*/ 1798308 h 7614659"/>
              <a:gd name="connsiteX431" fmla="*/ 1808432 w 5215106"/>
              <a:gd name="connsiteY431" fmla="*/ 1825556 h 7614659"/>
              <a:gd name="connsiteX432" fmla="*/ 1815438 w 5215106"/>
              <a:gd name="connsiteY432" fmla="*/ 1798308 h 7614659"/>
              <a:gd name="connsiteX433" fmla="*/ 1851595 w 5215106"/>
              <a:gd name="connsiteY433" fmla="*/ 1743822 h 7614659"/>
              <a:gd name="connsiteX434" fmla="*/ 1824954 w 5215106"/>
              <a:gd name="connsiteY434" fmla="*/ 1794684 h 7614659"/>
              <a:gd name="connsiteX435" fmla="*/ 1851595 w 5215106"/>
              <a:gd name="connsiteY435" fmla="*/ 1743822 h 7614659"/>
              <a:gd name="connsiteX436" fmla="*/ 2338087 w 5215106"/>
              <a:gd name="connsiteY436" fmla="*/ 1577501 h 7614659"/>
              <a:gd name="connsiteX437" fmla="*/ 2353025 w 5215106"/>
              <a:gd name="connsiteY437" fmla="*/ 1577501 h 7614659"/>
              <a:gd name="connsiteX438" fmla="*/ 2361960 w 5215106"/>
              <a:gd name="connsiteY438" fmla="*/ 1587491 h 7614659"/>
              <a:gd name="connsiteX439" fmla="*/ 2355578 w 5215106"/>
              <a:gd name="connsiteY439" fmla="*/ 1596233 h 7614659"/>
              <a:gd name="connsiteX440" fmla="*/ 2316008 w 5215106"/>
              <a:gd name="connsiteY440" fmla="*/ 1611219 h 7614659"/>
              <a:gd name="connsiteX441" fmla="*/ 2338087 w 5215106"/>
              <a:gd name="connsiteY441" fmla="*/ 1577501 h 7614659"/>
              <a:gd name="connsiteX442" fmla="*/ 2407769 w 5215106"/>
              <a:gd name="connsiteY442" fmla="*/ 1555149 h 7614659"/>
              <a:gd name="connsiteX443" fmla="*/ 2414099 w 5215106"/>
              <a:gd name="connsiteY443" fmla="*/ 1561602 h 7614659"/>
              <a:gd name="connsiteX444" fmla="*/ 2400172 w 5215106"/>
              <a:gd name="connsiteY444" fmla="*/ 1589997 h 7614659"/>
              <a:gd name="connsiteX445" fmla="*/ 2372319 w 5215106"/>
              <a:gd name="connsiteY445" fmla="*/ 1600323 h 7614659"/>
              <a:gd name="connsiteX446" fmla="*/ 2388778 w 5215106"/>
              <a:gd name="connsiteY446" fmla="*/ 1570638 h 7614659"/>
              <a:gd name="connsiteX447" fmla="*/ 2407769 w 5215106"/>
              <a:gd name="connsiteY447" fmla="*/ 1555149 h 7614659"/>
              <a:gd name="connsiteX448" fmla="*/ 2443161 w 5215106"/>
              <a:gd name="connsiteY448" fmla="*/ 1551274 h 7614659"/>
              <a:gd name="connsiteX449" fmla="*/ 2426208 w 5215106"/>
              <a:gd name="connsiteY449" fmla="*/ 1605610 h 7614659"/>
              <a:gd name="connsiteX450" fmla="*/ 2418942 w 5215106"/>
              <a:gd name="connsiteY450" fmla="*/ 1605610 h 7614659"/>
              <a:gd name="connsiteX451" fmla="*/ 2417730 w 5215106"/>
              <a:gd name="connsiteY451" fmla="*/ 1595501 h 7614659"/>
              <a:gd name="connsiteX452" fmla="*/ 2443161 w 5215106"/>
              <a:gd name="connsiteY452" fmla="*/ 1551274 h 7614659"/>
              <a:gd name="connsiteX453" fmla="*/ 1979234 w 5215106"/>
              <a:gd name="connsiteY453" fmla="*/ 1540373 h 7614659"/>
              <a:gd name="connsiteX454" fmla="*/ 1985410 w 5215106"/>
              <a:gd name="connsiteY454" fmla="*/ 1545493 h 7614659"/>
              <a:gd name="connsiteX455" fmla="*/ 1954529 w 5215106"/>
              <a:gd name="connsiteY455" fmla="*/ 1596685 h 7614659"/>
              <a:gd name="connsiteX456" fmla="*/ 1954932 w 5215106"/>
              <a:gd name="connsiteY456" fmla="*/ 1594597 h 7614659"/>
              <a:gd name="connsiteX457" fmla="*/ 1954188 w 5215106"/>
              <a:gd name="connsiteY457" fmla="*/ 1595615 h 7614659"/>
              <a:gd name="connsiteX458" fmla="*/ 1939202 w 5215106"/>
              <a:gd name="connsiteY458" fmla="*/ 1638459 h 7614659"/>
              <a:gd name="connsiteX459" fmla="*/ 1880508 w 5215106"/>
              <a:gd name="connsiteY459" fmla="*/ 1711544 h 7614659"/>
              <a:gd name="connsiteX460" fmla="*/ 1865521 w 5215106"/>
              <a:gd name="connsiteY460" fmla="*/ 1714065 h 7614659"/>
              <a:gd name="connsiteX461" fmla="*/ 1939202 w 5215106"/>
              <a:gd name="connsiteY461" fmla="*/ 1600656 h 7614659"/>
              <a:gd name="connsiteX462" fmla="*/ 1957935 w 5215106"/>
              <a:gd name="connsiteY462" fmla="*/ 1576714 h 7614659"/>
              <a:gd name="connsiteX463" fmla="*/ 1958202 w 5215106"/>
              <a:gd name="connsiteY463" fmla="*/ 1577657 h 7614659"/>
              <a:gd name="connsiteX464" fmla="*/ 1958234 w 5215106"/>
              <a:gd name="connsiteY464" fmla="*/ 1577488 h 7614659"/>
              <a:gd name="connsiteX465" fmla="*/ 1979234 w 5215106"/>
              <a:gd name="connsiteY465" fmla="*/ 1540373 h 7614659"/>
              <a:gd name="connsiteX466" fmla="*/ 2009024 w 5215106"/>
              <a:gd name="connsiteY466" fmla="*/ 1514940 h 7614659"/>
              <a:gd name="connsiteX467" fmla="*/ 1985409 w 5215106"/>
              <a:gd name="connsiteY467" fmla="*/ 1538554 h 7614659"/>
              <a:gd name="connsiteX468" fmla="*/ 2009024 w 5215106"/>
              <a:gd name="connsiteY468" fmla="*/ 1514940 h 7614659"/>
              <a:gd name="connsiteX469" fmla="*/ 2566649 w 5215106"/>
              <a:gd name="connsiteY469" fmla="*/ 1383486 h 7614659"/>
              <a:gd name="connsiteX470" fmla="*/ 2566646 w 5215106"/>
              <a:gd name="connsiteY470" fmla="*/ 1383500 h 7614659"/>
              <a:gd name="connsiteX471" fmla="*/ 2566659 w 5215106"/>
              <a:gd name="connsiteY471" fmla="*/ 1383486 h 7614659"/>
              <a:gd name="connsiteX472" fmla="*/ 5215106 w 5215106"/>
              <a:gd name="connsiteY472" fmla="*/ 842308 h 7614659"/>
              <a:gd name="connsiteX473" fmla="*/ 5215106 w 5215106"/>
              <a:gd name="connsiteY473" fmla="*/ 847394 h 7614659"/>
              <a:gd name="connsiteX474" fmla="*/ 5147992 w 5215106"/>
              <a:gd name="connsiteY474" fmla="*/ 879183 h 7614659"/>
              <a:gd name="connsiteX475" fmla="*/ 5145506 w 5215106"/>
              <a:gd name="connsiteY475" fmla="*/ 871553 h 7614659"/>
              <a:gd name="connsiteX476" fmla="*/ 5215106 w 5215106"/>
              <a:gd name="connsiteY476" fmla="*/ 842308 h 7614659"/>
              <a:gd name="connsiteX477" fmla="*/ 2868217 w 5215106"/>
              <a:gd name="connsiteY477" fmla="*/ 768364 h 7614659"/>
              <a:gd name="connsiteX478" fmla="*/ 2882489 w 5215106"/>
              <a:gd name="connsiteY478" fmla="*/ 802877 h 7614659"/>
              <a:gd name="connsiteX479" fmla="*/ 2868217 w 5215106"/>
              <a:gd name="connsiteY479" fmla="*/ 768364 h 7614659"/>
              <a:gd name="connsiteX480" fmla="*/ 3713127 w 5215106"/>
              <a:gd name="connsiteY480" fmla="*/ 563106 h 7614659"/>
              <a:gd name="connsiteX481" fmla="*/ 3729228 w 5215106"/>
              <a:gd name="connsiteY481" fmla="*/ 575215 h 7614659"/>
              <a:gd name="connsiteX482" fmla="*/ 3716843 w 5215106"/>
              <a:gd name="connsiteY482" fmla="*/ 583693 h 7614659"/>
              <a:gd name="connsiteX483" fmla="*/ 3701980 w 5215106"/>
              <a:gd name="connsiteY483" fmla="*/ 576427 h 7614659"/>
              <a:gd name="connsiteX484" fmla="*/ 3713127 w 5215106"/>
              <a:gd name="connsiteY484" fmla="*/ 563106 h 7614659"/>
              <a:gd name="connsiteX485" fmla="*/ 4600187 w 5215106"/>
              <a:gd name="connsiteY485" fmla="*/ 198316 h 7614659"/>
              <a:gd name="connsiteX486" fmla="*/ 4591646 w 5215106"/>
              <a:gd name="connsiteY486" fmla="*/ 207268 h 7614659"/>
              <a:gd name="connsiteX487" fmla="*/ 4591914 w 5215106"/>
              <a:gd name="connsiteY487" fmla="*/ 207125 h 7614659"/>
              <a:gd name="connsiteX488" fmla="*/ 4768118 w 5215106"/>
              <a:gd name="connsiteY488" fmla="*/ 59391 h 7614659"/>
              <a:gd name="connsiteX489" fmla="*/ 4771886 w 5215106"/>
              <a:gd name="connsiteY489" fmla="*/ 61907 h 7614659"/>
              <a:gd name="connsiteX490" fmla="*/ 4660246 w 5215106"/>
              <a:gd name="connsiteY490" fmla="*/ 138905 h 7614659"/>
              <a:gd name="connsiteX491" fmla="*/ 4659676 w 5215106"/>
              <a:gd name="connsiteY491" fmla="*/ 140818 h 7614659"/>
              <a:gd name="connsiteX492" fmla="*/ 4610824 w 5215106"/>
              <a:gd name="connsiteY492" fmla="*/ 187166 h 7614659"/>
              <a:gd name="connsiteX493" fmla="*/ 4610776 w 5215106"/>
              <a:gd name="connsiteY493" fmla="*/ 187218 h 7614659"/>
              <a:gd name="connsiteX494" fmla="*/ 4610680 w 5215106"/>
              <a:gd name="connsiteY494" fmla="*/ 192520 h 7614659"/>
              <a:gd name="connsiteX495" fmla="*/ 4619444 w 5215106"/>
              <a:gd name="connsiteY495" fmla="*/ 201006 h 7614659"/>
              <a:gd name="connsiteX496" fmla="*/ 4615835 w 5215106"/>
              <a:gd name="connsiteY496" fmla="*/ 207081 h 7614659"/>
              <a:gd name="connsiteX497" fmla="*/ 4615835 w 5215106"/>
              <a:gd name="connsiteY497" fmla="*/ 207209 h 7614659"/>
              <a:gd name="connsiteX498" fmla="*/ 4528153 w 5215106"/>
              <a:gd name="connsiteY498" fmla="*/ 279864 h 7614659"/>
              <a:gd name="connsiteX499" fmla="*/ 4516880 w 5215106"/>
              <a:gd name="connsiteY499" fmla="*/ 293644 h 7614659"/>
              <a:gd name="connsiteX500" fmla="*/ 4470534 w 5215106"/>
              <a:gd name="connsiteY500" fmla="*/ 319950 h 7614659"/>
              <a:gd name="connsiteX501" fmla="*/ 4454249 w 5215106"/>
              <a:gd name="connsiteY501" fmla="*/ 313686 h 7614659"/>
              <a:gd name="connsiteX502" fmla="*/ 4415419 w 5215106"/>
              <a:gd name="connsiteY502" fmla="*/ 303665 h 7614659"/>
              <a:gd name="connsiteX503" fmla="*/ 4400387 w 5215106"/>
              <a:gd name="connsiteY503" fmla="*/ 377572 h 7614659"/>
              <a:gd name="connsiteX504" fmla="*/ 4416671 w 5215106"/>
              <a:gd name="connsiteY504" fmla="*/ 428931 h 7614659"/>
              <a:gd name="connsiteX505" fmla="*/ 4436714 w 5215106"/>
              <a:gd name="connsiteY505" fmla="*/ 447721 h 7614659"/>
              <a:gd name="connsiteX506" fmla="*/ 4475543 w 5215106"/>
              <a:gd name="connsiteY506" fmla="*/ 455237 h 7614659"/>
              <a:gd name="connsiteX507" fmla="*/ 4488069 w 5215106"/>
              <a:gd name="connsiteY507" fmla="*/ 469016 h 7614659"/>
              <a:gd name="connsiteX508" fmla="*/ 4484312 w 5215106"/>
              <a:gd name="connsiteY508" fmla="*/ 540418 h 7614659"/>
              <a:gd name="connsiteX509" fmla="*/ 4489322 w 5215106"/>
              <a:gd name="connsiteY509" fmla="*/ 608063 h 7614659"/>
              <a:gd name="connsiteX510" fmla="*/ 4500595 w 5215106"/>
              <a:gd name="connsiteY510" fmla="*/ 655663 h 7614659"/>
              <a:gd name="connsiteX511" fmla="*/ 4503101 w 5215106"/>
              <a:gd name="connsiteY511" fmla="*/ 665685 h 7614659"/>
              <a:gd name="connsiteX512" fmla="*/ 4519385 w 5215106"/>
              <a:gd name="connsiteY512" fmla="*/ 724560 h 7614659"/>
              <a:gd name="connsiteX513" fmla="*/ 4550700 w 5215106"/>
              <a:gd name="connsiteY513" fmla="*/ 814752 h 7614659"/>
              <a:gd name="connsiteX514" fmla="*/ 4554458 w 5215106"/>
              <a:gd name="connsiteY514" fmla="*/ 839805 h 7614659"/>
              <a:gd name="connsiteX515" fmla="*/ 4536921 w 5215106"/>
              <a:gd name="connsiteY515" fmla="*/ 913713 h 7614659"/>
              <a:gd name="connsiteX516" fmla="*/ 4558216 w 5215106"/>
              <a:gd name="connsiteY516" fmla="*/ 960061 h 7614659"/>
              <a:gd name="connsiteX517" fmla="*/ 4571994 w 5215106"/>
              <a:gd name="connsiteY517" fmla="*/ 978852 h 7614659"/>
              <a:gd name="connsiteX518" fmla="*/ 4607066 w 5215106"/>
              <a:gd name="connsiteY518" fmla="*/ 1037726 h 7614659"/>
              <a:gd name="connsiteX519" fmla="*/ 4640887 w 5215106"/>
              <a:gd name="connsiteY519" fmla="*/ 1102865 h 7614659"/>
              <a:gd name="connsiteX520" fmla="*/ 4637129 w 5215106"/>
              <a:gd name="connsiteY520" fmla="*/ 1132929 h 7614659"/>
              <a:gd name="connsiteX521" fmla="*/ 4634624 w 5215106"/>
              <a:gd name="connsiteY521" fmla="*/ 1159235 h 7614659"/>
              <a:gd name="connsiteX522" fmla="*/ 4627109 w 5215106"/>
              <a:gd name="connsiteY522" fmla="*/ 1188046 h 7614659"/>
              <a:gd name="connsiteX523" fmla="*/ 4674707 w 5215106"/>
              <a:gd name="connsiteY523" fmla="*/ 1149214 h 7614659"/>
              <a:gd name="connsiteX524" fmla="*/ 4703517 w 5215106"/>
              <a:gd name="connsiteY524" fmla="*/ 1130423 h 7614659"/>
              <a:gd name="connsiteX525" fmla="*/ 4711502 w 5215106"/>
              <a:gd name="connsiteY525" fmla="*/ 1129171 h 7614659"/>
              <a:gd name="connsiteX526" fmla="*/ 4714709 w 5215106"/>
              <a:gd name="connsiteY526" fmla="*/ 1138943 h 7614659"/>
              <a:gd name="connsiteX527" fmla="*/ 4714732 w 5215106"/>
              <a:gd name="connsiteY527" fmla="*/ 1138929 h 7614659"/>
              <a:gd name="connsiteX528" fmla="*/ 4724656 w 5215106"/>
              <a:gd name="connsiteY528" fmla="*/ 1138929 h 7614659"/>
              <a:gd name="connsiteX529" fmla="*/ 4686790 w 5215106"/>
              <a:gd name="connsiteY529" fmla="*/ 1165977 h 7614659"/>
              <a:gd name="connsiteX530" fmla="*/ 4685981 w 5215106"/>
              <a:gd name="connsiteY530" fmla="*/ 1166752 h 7614659"/>
              <a:gd name="connsiteX531" fmla="*/ 4724811 w 5215106"/>
              <a:gd name="connsiteY531" fmla="*/ 1139193 h 7614659"/>
              <a:gd name="connsiteX532" fmla="*/ 4764895 w 5215106"/>
              <a:gd name="connsiteY532" fmla="*/ 1111634 h 7614659"/>
              <a:gd name="connsiteX533" fmla="*/ 4886397 w 5215106"/>
              <a:gd name="connsiteY533" fmla="*/ 1038979 h 7614659"/>
              <a:gd name="connsiteX534" fmla="*/ 4935249 w 5215106"/>
              <a:gd name="connsiteY534" fmla="*/ 1000147 h 7614659"/>
              <a:gd name="connsiteX535" fmla="*/ 4960301 w 5215106"/>
              <a:gd name="connsiteY535" fmla="*/ 993884 h 7614659"/>
              <a:gd name="connsiteX536" fmla="*/ 4960924 w 5215106"/>
              <a:gd name="connsiteY536" fmla="*/ 993810 h 7614659"/>
              <a:gd name="connsiteX537" fmla="*/ 5079293 w 5215106"/>
              <a:gd name="connsiteY537" fmla="*/ 910899 h 7614659"/>
              <a:gd name="connsiteX538" fmla="*/ 5145402 w 5215106"/>
              <a:gd name="connsiteY538" fmla="*/ 871915 h 7614659"/>
              <a:gd name="connsiteX539" fmla="*/ 5147896 w 5215106"/>
              <a:gd name="connsiteY539" fmla="*/ 879460 h 7614659"/>
              <a:gd name="connsiteX540" fmla="*/ 4970777 w 5215106"/>
              <a:gd name="connsiteY540" fmla="*/ 1002700 h 7614659"/>
              <a:gd name="connsiteX541" fmla="*/ 4970381 w 5215106"/>
              <a:gd name="connsiteY541" fmla="*/ 1001691 h 7614659"/>
              <a:gd name="connsiteX542" fmla="*/ 4970321 w 5215106"/>
              <a:gd name="connsiteY542" fmla="*/ 1002652 h 7614659"/>
              <a:gd name="connsiteX543" fmla="*/ 4942764 w 5215106"/>
              <a:gd name="connsiteY543" fmla="*/ 1030211 h 7614659"/>
              <a:gd name="connsiteX544" fmla="*/ 4937753 w 5215106"/>
              <a:gd name="connsiteY544" fmla="*/ 1054011 h 7614659"/>
              <a:gd name="connsiteX545" fmla="*/ 4933996 w 5215106"/>
              <a:gd name="connsiteY545" fmla="*/ 1065285 h 7614659"/>
              <a:gd name="connsiteX546" fmla="*/ 4892660 w 5215106"/>
              <a:gd name="connsiteY546" fmla="*/ 1101613 h 7614659"/>
              <a:gd name="connsiteX547" fmla="*/ 4838799 w 5215106"/>
              <a:gd name="connsiteY547" fmla="*/ 1157982 h 7614659"/>
              <a:gd name="connsiteX548" fmla="*/ 4793704 w 5215106"/>
              <a:gd name="connsiteY548" fmla="*/ 1233146 h 7614659"/>
              <a:gd name="connsiteX549" fmla="*/ 4792451 w 5215106"/>
              <a:gd name="connsiteY549" fmla="*/ 1250685 h 7614659"/>
              <a:gd name="connsiteX550" fmla="*/ 4806230 w 5215106"/>
              <a:gd name="connsiteY550" fmla="*/ 1241914 h 7614659"/>
              <a:gd name="connsiteX551" fmla="*/ 4840050 w 5215106"/>
              <a:gd name="connsiteY551" fmla="*/ 1219365 h 7614659"/>
              <a:gd name="connsiteX552" fmla="*/ 4812494 w 5215106"/>
              <a:gd name="connsiteY552" fmla="*/ 1273233 h 7614659"/>
              <a:gd name="connsiteX553" fmla="*/ 4814998 w 5215106"/>
              <a:gd name="connsiteY553" fmla="*/ 1276989 h 7614659"/>
              <a:gd name="connsiteX554" fmla="*/ 4850072 w 5215106"/>
              <a:gd name="connsiteY554" fmla="*/ 1281999 h 7614659"/>
              <a:gd name="connsiteX555" fmla="*/ 4841303 w 5215106"/>
              <a:gd name="connsiteY555" fmla="*/ 1319579 h 7614659"/>
              <a:gd name="connsiteX556" fmla="*/ 4784936 w 5215106"/>
              <a:gd name="connsiteY556" fmla="*/ 1466145 h 7614659"/>
              <a:gd name="connsiteX557" fmla="*/ 4826273 w 5215106"/>
              <a:gd name="connsiteY557" fmla="*/ 1523768 h 7614659"/>
              <a:gd name="connsiteX558" fmla="*/ 4848819 w 5215106"/>
              <a:gd name="connsiteY558" fmla="*/ 1548822 h 7614659"/>
              <a:gd name="connsiteX559" fmla="*/ 4808736 w 5215106"/>
              <a:gd name="connsiteY559" fmla="*/ 1650289 h 7614659"/>
              <a:gd name="connsiteX560" fmla="*/ 4782431 w 5215106"/>
              <a:gd name="connsiteY560" fmla="*/ 1697892 h 7614659"/>
              <a:gd name="connsiteX561" fmla="*/ 4786189 w 5215106"/>
              <a:gd name="connsiteY561" fmla="*/ 1727957 h 7614659"/>
              <a:gd name="connsiteX562" fmla="*/ 4781178 w 5215106"/>
              <a:gd name="connsiteY562" fmla="*/ 1746746 h 7614659"/>
              <a:gd name="connsiteX563" fmla="*/ 4753622 w 5215106"/>
              <a:gd name="connsiteY563" fmla="*/ 1793095 h 7614659"/>
              <a:gd name="connsiteX564" fmla="*/ 4741096 w 5215106"/>
              <a:gd name="connsiteY564" fmla="*/ 1828169 h 7614659"/>
              <a:gd name="connsiteX565" fmla="*/ 4762390 w 5215106"/>
              <a:gd name="connsiteY565" fmla="*/ 1859486 h 7614659"/>
              <a:gd name="connsiteX566" fmla="*/ 4772410 w 5215106"/>
              <a:gd name="connsiteY566" fmla="*/ 1874517 h 7614659"/>
              <a:gd name="connsiteX567" fmla="*/ 4711033 w 5215106"/>
              <a:gd name="connsiteY567" fmla="*/ 1989762 h 7614659"/>
              <a:gd name="connsiteX568" fmla="*/ 4712285 w 5215106"/>
              <a:gd name="connsiteY568" fmla="*/ 2006046 h 7614659"/>
              <a:gd name="connsiteX569" fmla="*/ 4727317 w 5215106"/>
              <a:gd name="connsiteY569" fmla="*/ 2002288 h 7614659"/>
              <a:gd name="connsiteX570" fmla="*/ 4768652 w 5215106"/>
              <a:gd name="connsiteY570" fmla="*/ 1940907 h 7614659"/>
              <a:gd name="connsiteX571" fmla="*/ 4793704 w 5215106"/>
              <a:gd name="connsiteY571" fmla="*/ 1928381 h 7614659"/>
              <a:gd name="connsiteX572" fmla="*/ 4821262 w 5215106"/>
              <a:gd name="connsiteY572" fmla="*/ 1922119 h 7614659"/>
              <a:gd name="connsiteX573" fmla="*/ 4863851 w 5215106"/>
              <a:gd name="connsiteY573" fmla="*/ 1927128 h 7614659"/>
              <a:gd name="connsiteX574" fmla="*/ 4907691 w 5215106"/>
              <a:gd name="connsiteY574" fmla="*/ 1929634 h 7614659"/>
              <a:gd name="connsiteX575" fmla="*/ 4941511 w 5215106"/>
              <a:gd name="connsiteY575" fmla="*/ 1922119 h 7614659"/>
              <a:gd name="connsiteX576" fmla="*/ 4932743 w 5215106"/>
              <a:gd name="connsiteY576" fmla="*/ 1963456 h 7614659"/>
              <a:gd name="connsiteX577" fmla="*/ 4872619 w 5215106"/>
              <a:gd name="connsiteY577" fmla="*/ 2099995 h 7614659"/>
              <a:gd name="connsiteX578" fmla="*/ 4827524 w 5215106"/>
              <a:gd name="connsiteY578" fmla="*/ 2202712 h 7614659"/>
              <a:gd name="connsiteX579" fmla="*/ 4773663 w 5215106"/>
              <a:gd name="connsiteY579" fmla="*/ 2320463 h 7614659"/>
              <a:gd name="connsiteX580" fmla="*/ 4670949 w 5215106"/>
              <a:gd name="connsiteY580" fmla="*/ 2535902 h 7614659"/>
              <a:gd name="connsiteX581" fmla="*/ 4657170 w 5215106"/>
              <a:gd name="connsiteY581" fmla="*/ 2581006 h 7614659"/>
              <a:gd name="connsiteX582" fmla="*/ 4622098 w 5215106"/>
              <a:gd name="connsiteY582" fmla="*/ 2658671 h 7614659"/>
              <a:gd name="connsiteX583" fmla="*/ 4588278 w 5215106"/>
              <a:gd name="connsiteY583" fmla="*/ 2738845 h 7614659"/>
              <a:gd name="connsiteX584" fmla="*/ 4549447 w 5215106"/>
              <a:gd name="connsiteY584" fmla="*/ 2817767 h 7614659"/>
              <a:gd name="connsiteX585" fmla="*/ 4505606 w 5215106"/>
              <a:gd name="connsiteY585" fmla="*/ 2907964 h 7614659"/>
              <a:gd name="connsiteX586" fmla="*/ 4424188 w 5215106"/>
              <a:gd name="connsiteY586" fmla="*/ 3084599 h 7614659"/>
              <a:gd name="connsiteX587" fmla="*/ 4310200 w 5215106"/>
              <a:gd name="connsiteY587" fmla="*/ 3317600 h 7614659"/>
              <a:gd name="connsiteX588" fmla="*/ 4171161 w 5215106"/>
              <a:gd name="connsiteY588" fmla="*/ 3616987 h 7614659"/>
              <a:gd name="connsiteX589" fmla="*/ 4049659 w 5215106"/>
              <a:gd name="connsiteY589" fmla="*/ 3881266 h 7614659"/>
              <a:gd name="connsiteX590" fmla="*/ 3960724 w 5215106"/>
              <a:gd name="connsiteY590" fmla="*/ 4084199 h 7614659"/>
              <a:gd name="connsiteX591" fmla="*/ 3898095 w 5215106"/>
              <a:gd name="connsiteY591" fmla="*/ 4221993 h 7614659"/>
              <a:gd name="connsiteX592" fmla="*/ 3782855 w 5215106"/>
              <a:gd name="connsiteY592" fmla="*/ 4486306 h 7614659"/>
              <a:gd name="connsiteX593" fmla="*/ 3723983 w 5215106"/>
              <a:gd name="connsiteY593" fmla="*/ 4622847 h 7614659"/>
              <a:gd name="connsiteX594" fmla="*/ 3648827 w 5215106"/>
              <a:gd name="connsiteY594" fmla="*/ 4810748 h 7614659"/>
              <a:gd name="connsiteX595" fmla="*/ 3584944 w 5215106"/>
              <a:gd name="connsiteY595" fmla="*/ 4958563 h 7614659"/>
              <a:gd name="connsiteX596" fmla="*/ 3526072 w 5215106"/>
              <a:gd name="connsiteY596" fmla="*/ 5098861 h 7614659"/>
              <a:gd name="connsiteX597" fmla="*/ 3455927 w 5215106"/>
              <a:gd name="connsiteY597" fmla="*/ 5247929 h 7614659"/>
              <a:gd name="connsiteX598" fmla="*/ 3385780 w 5215106"/>
              <a:gd name="connsiteY598" fmla="*/ 5410775 h 7614659"/>
              <a:gd name="connsiteX599" fmla="*/ 3325655 w 5215106"/>
              <a:gd name="connsiteY599" fmla="*/ 5523516 h 7614659"/>
              <a:gd name="connsiteX600" fmla="*/ 3260521 w 5215106"/>
              <a:gd name="connsiteY600" fmla="*/ 5652541 h 7614659"/>
              <a:gd name="connsiteX601" fmla="*/ 3244237 w 5215106"/>
              <a:gd name="connsiteY601" fmla="*/ 5672584 h 7614659"/>
              <a:gd name="connsiteX602" fmla="*/ 3234216 w 5215106"/>
              <a:gd name="connsiteY602" fmla="*/ 5650036 h 7614659"/>
              <a:gd name="connsiteX603" fmla="*/ 3184112 w 5215106"/>
              <a:gd name="connsiteY603" fmla="*/ 5730207 h 7614659"/>
              <a:gd name="connsiteX604" fmla="*/ 3156554 w 5215106"/>
              <a:gd name="connsiteY604" fmla="*/ 5772797 h 7614659"/>
              <a:gd name="connsiteX605" fmla="*/ 3144028 w 5215106"/>
              <a:gd name="connsiteY605" fmla="*/ 5772797 h 7614659"/>
              <a:gd name="connsiteX606" fmla="*/ 3126492 w 5215106"/>
              <a:gd name="connsiteY606" fmla="*/ 5774050 h 7614659"/>
              <a:gd name="connsiteX607" fmla="*/ 3080146 w 5215106"/>
              <a:gd name="connsiteY607" fmla="*/ 5782819 h 7614659"/>
              <a:gd name="connsiteX608" fmla="*/ 3042568 w 5215106"/>
              <a:gd name="connsiteY608" fmla="*/ 5785324 h 7614659"/>
              <a:gd name="connsiteX609" fmla="*/ 3007496 w 5215106"/>
              <a:gd name="connsiteY609" fmla="*/ 5805367 h 7614659"/>
              <a:gd name="connsiteX610" fmla="*/ 3020022 w 5215106"/>
              <a:gd name="connsiteY610" fmla="*/ 5765281 h 7614659"/>
              <a:gd name="connsiteX611" fmla="*/ 3013758 w 5215106"/>
              <a:gd name="connsiteY611" fmla="*/ 5747744 h 7614659"/>
              <a:gd name="connsiteX612" fmla="*/ 3002485 w 5215106"/>
              <a:gd name="connsiteY612" fmla="*/ 5756513 h 7614659"/>
              <a:gd name="connsiteX613" fmla="*/ 2927329 w 5215106"/>
              <a:gd name="connsiteY613" fmla="*/ 5878021 h 7614659"/>
              <a:gd name="connsiteX614" fmla="*/ 2882235 w 5215106"/>
              <a:gd name="connsiteY614" fmla="*/ 5959445 h 7614659"/>
              <a:gd name="connsiteX615" fmla="*/ 2839646 w 5215106"/>
              <a:gd name="connsiteY615" fmla="*/ 6053395 h 7614659"/>
              <a:gd name="connsiteX616" fmla="*/ 2764490 w 5215106"/>
              <a:gd name="connsiteY616" fmla="*/ 6188683 h 7614659"/>
              <a:gd name="connsiteX617" fmla="*/ 2772006 w 5215106"/>
              <a:gd name="connsiteY617" fmla="*/ 6151104 h 7614659"/>
              <a:gd name="connsiteX618" fmla="*/ 2778269 w 5215106"/>
              <a:gd name="connsiteY618" fmla="*/ 6136071 h 7614659"/>
              <a:gd name="connsiteX619" fmla="*/ 2774512 w 5215106"/>
              <a:gd name="connsiteY619" fmla="*/ 6111018 h 7614659"/>
              <a:gd name="connsiteX620" fmla="*/ 2763238 w 5215106"/>
              <a:gd name="connsiteY620" fmla="*/ 6129809 h 7614659"/>
              <a:gd name="connsiteX621" fmla="*/ 2716891 w 5215106"/>
              <a:gd name="connsiteY621" fmla="*/ 6231274 h 7614659"/>
              <a:gd name="connsiteX622" fmla="*/ 2675556 w 5215106"/>
              <a:gd name="connsiteY622" fmla="*/ 6258833 h 7614659"/>
              <a:gd name="connsiteX623" fmla="*/ 2654261 w 5215106"/>
              <a:gd name="connsiteY623" fmla="*/ 6270107 h 7614659"/>
              <a:gd name="connsiteX624" fmla="*/ 2636725 w 5215106"/>
              <a:gd name="connsiteY624" fmla="*/ 6278875 h 7614659"/>
              <a:gd name="connsiteX625" fmla="*/ 2624199 w 5215106"/>
              <a:gd name="connsiteY625" fmla="*/ 6256328 h 7614659"/>
              <a:gd name="connsiteX626" fmla="*/ 2625452 w 5215106"/>
              <a:gd name="connsiteY626" fmla="*/ 6166136 h 7614659"/>
              <a:gd name="connsiteX627" fmla="*/ 2617937 w 5215106"/>
              <a:gd name="connsiteY627" fmla="*/ 6141082 h 7614659"/>
              <a:gd name="connsiteX628" fmla="*/ 2522738 w 5215106"/>
              <a:gd name="connsiteY628" fmla="*/ 6384100 h 7614659"/>
              <a:gd name="connsiteX629" fmla="*/ 2539022 w 5215106"/>
              <a:gd name="connsiteY629" fmla="*/ 6412911 h 7614659"/>
              <a:gd name="connsiteX630" fmla="*/ 2532759 w 5215106"/>
              <a:gd name="connsiteY630" fmla="*/ 6458008 h 7614659"/>
              <a:gd name="connsiteX631" fmla="*/ 2508960 w 5215106"/>
              <a:gd name="connsiteY631" fmla="*/ 6511872 h 7614659"/>
              <a:gd name="connsiteX632" fmla="*/ 2506455 w 5215106"/>
              <a:gd name="connsiteY632" fmla="*/ 6550705 h 7614659"/>
              <a:gd name="connsiteX633" fmla="*/ 2497686 w 5215106"/>
              <a:gd name="connsiteY633" fmla="*/ 6575758 h 7614659"/>
              <a:gd name="connsiteX634" fmla="*/ 2475140 w 5215106"/>
              <a:gd name="connsiteY634" fmla="*/ 6635887 h 7614659"/>
              <a:gd name="connsiteX635" fmla="*/ 2457604 w 5215106"/>
              <a:gd name="connsiteY635" fmla="*/ 6701026 h 7614659"/>
              <a:gd name="connsiteX636" fmla="*/ 2438814 w 5215106"/>
              <a:gd name="connsiteY636" fmla="*/ 6763659 h 7614659"/>
              <a:gd name="connsiteX637" fmla="*/ 2403741 w 5215106"/>
              <a:gd name="connsiteY637" fmla="*/ 6872641 h 7614659"/>
              <a:gd name="connsiteX638" fmla="*/ 2373680 w 5215106"/>
              <a:gd name="connsiteY638" fmla="*/ 6946548 h 7614659"/>
              <a:gd name="connsiteX639" fmla="*/ 2358648 w 5215106"/>
              <a:gd name="connsiteY639" fmla="*/ 6997908 h 7614659"/>
              <a:gd name="connsiteX640" fmla="*/ 2319817 w 5215106"/>
              <a:gd name="connsiteY640" fmla="*/ 7099375 h 7614659"/>
              <a:gd name="connsiteX641" fmla="*/ 2301028 w 5215106"/>
              <a:gd name="connsiteY641" fmla="*/ 7115658 h 7614659"/>
              <a:gd name="connsiteX642" fmla="*/ 2301028 w 5215106"/>
              <a:gd name="connsiteY642" fmla="*/ 7068057 h 7614659"/>
              <a:gd name="connsiteX643" fmla="*/ 2291007 w 5215106"/>
              <a:gd name="connsiteY643" fmla="*/ 7053025 h 7614659"/>
              <a:gd name="connsiteX644" fmla="*/ 2275977 w 5215106"/>
              <a:gd name="connsiteY644" fmla="*/ 7066805 h 7614659"/>
              <a:gd name="connsiteX645" fmla="*/ 2238399 w 5215106"/>
              <a:gd name="connsiteY645" fmla="*/ 7128186 h 7614659"/>
              <a:gd name="connsiteX646" fmla="*/ 2237146 w 5215106"/>
              <a:gd name="connsiteY646" fmla="*/ 7130691 h 7614659"/>
              <a:gd name="connsiteX647" fmla="*/ 2190800 w 5215106"/>
              <a:gd name="connsiteY647" fmla="*/ 7173282 h 7614659"/>
              <a:gd name="connsiteX648" fmla="*/ 2175768 w 5215106"/>
              <a:gd name="connsiteY648" fmla="*/ 7235915 h 7614659"/>
              <a:gd name="connsiteX649" fmla="*/ 2173525 w 5215106"/>
              <a:gd name="connsiteY649" fmla="*/ 7237197 h 7614659"/>
              <a:gd name="connsiteX650" fmla="*/ 2161227 w 5215106"/>
              <a:gd name="connsiteY650" fmla="*/ 7266122 h 7614659"/>
              <a:gd name="connsiteX651" fmla="*/ 2139810 w 5215106"/>
              <a:gd name="connsiteY651" fmla="*/ 7291326 h 7614659"/>
              <a:gd name="connsiteX652" fmla="*/ 2149671 w 5215106"/>
              <a:gd name="connsiteY652" fmla="*/ 7245275 h 7614659"/>
              <a:gd name="connsiteX653" fmla="*/ 2150118 w 5215106"/>
              <a:gd name="connsiteY653" fmla="*/ 7244802 h 7614659"/>
              <a:gd name="connsiteX654" fmla="*/ 2144081 w 5215106"/>
              <a:gd name="connsiteY654" fmla="*/ 7233351 h 7614659"/>
              <a:gd name="connsiteX655" fmla="*/ 2154475 w 5215106"/>
              <a:gd name="connsiteY655" fmla="*/ 7195829 h 7614659"/>
              <a:gd name="connsiteX656" fmla="*/ 2126917 w 5215106"/>
              <a:gd name="connsiteY656" fmla="*/ 7222135 h 7614659"/>
              <a:gd name="connsiteX657" fmla="*/ 2109380 w 5215106"/>
              <a:gd name="connsiteY657" fmla="*/ 7230905 h 7614659"/>
              <a:gd name="connsiteX658" fmla="*/ 2096854 w 5215106"/>
              <a:gd name="connsiteY658" fmla="*/ 7209609 h 7614659"/>
              <a:gd name="connsiteX659" fmla="*/ 2121906 w 5215106"/>
              <a:gd name="connsiteY659" fmla="*/ 7209609 h 7614659"/>
              <a:gd name="connsiteX660" fmla="*/ 2193304 w 5215106"/>
              <a:gd name="connsiteY660" fmla="*/ 7073068 h 7614659"/>
              <a:gd name="connsiteX661" fmla="*/ 2188295 w 5215106"/>
              <a:gd name="connsiteY661" fmla="*/ 7035489 h 7614659"/>
              <a:gd name="connsiteX662" fmla="*/ 2156979 w 5215106"/>
              <a:gd name="connsiteY662" fmla="*/ 7104385 h 7614659"/>
              <a:gd name="connsiteX663" fmla="*/ 2149464 w 5215106"/>
              <a:gd name="connsiteY663" fmla="*/ 7120669 h 7614659"/>
              <a:gd name="connsiteX664" fmla="*/ 2148843 w 5215106"/>
              <a:gd name="connsiteY664" fmla="*/ 7120773 h 7614659"/>
              <a:gd name="connsiteX665" fmla="*/ 2142213 w 5215106"/>
              <a:gd name="connsiteY665" fmla="*/ 7146046 h 7614659"/>
              <a:gd name="connsiteX666" fmla="*/ 2125919 w 5215106"/>
              <a:gd name="connsiteY666" fmla="*/ 7165237 h 7614659"/>
              <a:gd name="connsiteX667" fmla="*/ 2125319 w 5215106"/>
              <a:gd name="connsiteY667" fmla="*/ 7166586 h 7614659"/>
              <a:gd name="connsiteX668" fmla="*/ 2125319 w 5215106"/>
              <a:gd name="connsiteY668" fmla="*/ 7165942 h 7614659"/>
              <a:gd name="connsiteX669" fmla="*/ 2125278 w 5215106"/>
              <a:gd name="connsiteY669" fmla="*/ 7165990 h 7614659"/>
              <a:gd name="connsiteX670" fmla="*/ 2125319 w 5215106"/>
              <a:gd name="connsiteY670" fmla="*/ 7165678 h 7614659"/>
              <a:gd name="connsiteX671" fmla="*/ 2125319 w 5215106"/>
              <a:gd name="connsiteY671" fmla="*/ 7165339 h 7614659"/>
              <a:gd name="connsiteX672" fmla="*/ 2124410 w 5215106"/>
              <a:gd name="connsiteY672" fmla="*/ 7167356 h 7614659"/>
              <a:gd name="connsiteX673" fmla="*/ 2121691 w 5215106"/>
              <a:gd name="connsiteY673" fmla="*/ 7184608 h 7614659"/>
              <a:gd name="connsiteX674" fmla="*/ 2108567 w 5215106"/>
              <a:gd name="connsiteY674" fmla="*/ 7195052 h 7614659"/>
              <a:gd name="connsiteX675" fmla="*/ 2104862 w 5215106"/>
              <a:gd name="connsiteY675" fmla="*/ 7185365 h 7614659"/>
              <a:gd name="connsiteX676" fmla="*/ 2105002 w 5215106"/>
              <a:gd name="connsiteY676" fmla="*/ 7185227 h 7614659"/>
              <a:gd name="connsiteX677" fmla="*/ 2104842 w 5215106"/>
              <a:gd name="connsiteY677" fmla="*/ 7185292 h 7614659"/>
              <a:gd name="connsiteX678" fmla="*/ 2099965 w 5215106"/>
              <a:gd name="connsiteY678" fmla="*/ 7185292 h 7614659"/>
              <a:gd name="connsiteX679" fmla="*/ 2099360 w 5215106"/>
              <a:gd name="connsiteY679" fmla="*/ 7185808 h 7614659"/>
              <a:gd name="connsiteX680" fmla="*/ 2080571 w 5215106"/>
              <a:gd name="connsiteY680" fmla="*/ 7164513 h 7614659"/>
              <a:gd name="connsiteX681" fmla="*/ 2086834 w 5215106"/>
              <a:gd name="connsiteY681" fmla="*/ 7051772 h 7614659"/>
              <a:gd name="connsiteX682" fmla="*/ 2081824 w 5215106"/>
              <a:gd name="connsiteY682" fmla="*/ 7050520 h 7614659"/>
              <a:gd name="connsiteX683" fmla="*/ 2041740 w 5215106"/>
              <a:gd name="connsiteY683" fmla="*/ 7025466 h 7614659"/>
              <a:gd name="connsiteX684" fmla="*/ 2035477 w 5215106"/>
              <a:gd name="connsiteY684" fmla="*/ 6936527 h 7614659"/>
              <a:gd name="connsiteX685" fmla="*/ 2044246 w 5215106"/>
              <a:gd name="connsiteY685" fmla="*/ 6908968 h 7614659"/>
              <a:gd name="connsiteX686" fmla="*/ 2041740 w 5215106"/>
              <a:gd name="connsiteY686" fmla="*/ 6886421 h 7614659"/>
              <a:gd name="connsiteX687" fmla="*/ 2027961 w 5215106"/>
              <a:gd name="connsiteY687" fmla="*/ 6896442 h 7614659"/>
              <a:gd name="connsiteX688" fmla="*/ 2025456 w 5215106"/>
              <a:gd name="connsiteY688" fmla="*/ 6900200 h 7614659"/>
              <a:gd name="connsiteX689" fmla="*/ 1962825 w 5215106"/>
              <a:gd name="connsiteY689" fmla="*/ 7010434 h 7614659"/>
              <a:gd name="connsiteX690" fmla="*/ 1966877 w 5215106"/>
              <a:gd name="connsiteY690" fmla="*/ 7030869 h 7614659"/>
              <a:gd name="connsiteX691" fmla="*/ 1959636 w 5215106"/>
              <a:gd name="connsiteY691" fmla="*/ 7035152 h 7614659"/>
              <a:gd name="connsiteX692" fmla="*/ 1952825 w 5215106"/>
              <a:gd name="connsiteY692" fmla="*/ 7019320 h 7614659"/>
              <a:gd name="connsiteX693" fmla="*/ 1965331 w 5215106"/>
              <a:gd name="connsiteY693" fmla="*/ 6970349 h 7614659"/>
              <a:gd name="connsiteX694" fmla="*/ 1962825 w 5215106"/>
              <a:gd name="connsiteY694" fmla="*/ 6957822 h 7614659"/>
              <a:gd name="connsiteX695" fmla="*/ 1954058 w 5215106"/>
              <a:gd name="connsiteY695" fmla="*/ 6966592 h 7614659"/>
              <a:gd name="connsiteX696" fmla="*/ 1906459 w 5215106"/>
              <a:gd name="connsiteY696" fmla="*/ 7069310 h 7614659"/>
              <a:gd name="connsiteX697" fmla="*/ 1862618 w 5215106"/>
              <a:gd name="connsiteY697" fmla="*/ 7100627 h 7614659"/>
              <a:gd name="connsiteX698" fmla="*/ 1841323 w 5215106"/>
              <a:gd name="connsiteY698" fmla="*/ 7113154 h 7614659"/>
              <a:gd name="connsiteX699" fmla="*/ 1826292 w 5215106"/>
              <a:gd name="connsiteY699" fmla="*/ 7120669 h 7614659"/>
              <a:gd name="connsiteX700" fmla="*/ 1812514 w 5215106"/>
              <a:gd name="connsiteY700" fmla="*/ 7101880 h 7614659"/>
              <a:gd name="connsiteX701" fmla="*/ 1808756 w 5215106"/>
              <a:gd name="connsiteY701" fmla="*/ 6851345 h 7614659"/>
              <a:gd name="connsiteX702" fmla="*/ 1804998 w 5215106"/>
              <a:gd name="connsiteY702" fmla="*/ 6831303 h 7614659"/>
              <a:gd name="connsiteX703" fmla="*/ 1771178 w 5215106"/>
              <a:gd name="connsiteY703" fmla="*/ 6901453 h 7614659"/>
              <a:gd name="connsiteX704" fmla="*/ 1770727 w 5215106"/>
              <a:gd name="connsiteY704" fmla="*/ 6902548 h 7614659"/>
              <a:gd name="connsiteX705" fmla="*/ 1768748 w 5215106"/>
              <a:gd name="connsiteY705" fmla="*/ 6933791 h 7614659"/>
              <a:gd name="connsiteX706" fmla="*/ 1773412 w 5215106"/>
              <a:gd name="connsiteY706" fmla="*/ 6966800 h 7614659"/>
              <a:gd name="connsiteX707" fmla="*/ 1754112 w 5215106"/>
              <a:gd name="connsiteY707" fmla="*/ 6971782 h 7614659"/>
              <a:gd name="connsiteX708" fmla="*/ 1745316 w 5215106"/>
              <a:gd name="connsiteY708" fmla="*/ 6969653 h 7614659"/>
              <a:gd name="connsiteX709" fmla="*/ 1744873 w 5215106"/>
              <a:gd name="connsiteY709" fmla="*/ 6970349 h 7614659"/>
              <a:gd name="connsiteX710" fmla="*/ 1678486 w 5215106"/>
              <a:gd name="connsiteY710" fmla="*/ 7106890 h 7614659"/>
              <a:gd name="connsiteX711" fmla="*/ 1642159 w 5215106"/>
              <a:gd name="connsiteY711" fmla="*/ 7134449 h 7614659"/>
              <a:gd name="connsiteX712" fmla="*/ 1624623 w 5215106"/>
              <a:gd name="connsiteY712" fmla="*/ 7149481 h 7614659"/>
              <a:gd name="connsiteX713" fmla="*/ 1545709 w 5215106"/>
              <a:gd name="connsiteY713" fmla="*/ 7293538 h 7614659"/>
              <a:gd name="connsiteX714" fmla="*/ 1491848 w 5215106"/>
              <a:gd name="connsiteY714" fmla="*/ 7381225 h 7614659"/>
              <a:gd name="connsiteX715" fmla="*/ 1473058 w 5215106"/>
              <a:gd name="connsiteY715" fmla="*/ 7400015 h 7614659"/>
              <a:gd name="connsiteX716" fmla="*/ 1455522 w 5215106"/>
              <a:gd name="connsiteY716" fmla="*/ 7398762 h 7614659"/>
              <a:gd name="connsiteX717" fmla="*/ 1453017 w 5215106"/>
              <a:gd name="connsiteY717" fmla="*/ 7383730 h 7614659"/>
              <a:gd name="connsiteX718" fmla="*/ 1450512 w 5215106"/>
              <a:gd name="connsiteY718" fmla="*/ 7341140 h 7614659"/>
              <a:gd name="connsiteX719" fmla="*/ 1463038 w 5215106"/>
              <a:gd name="connsiteY719" fmla="*/ 7298549 h 7614659"/>
              <a:gd name="connsiteX720" fmla="*/ 1466796 w 5215106"/>
              <a:gd name="connsiteY720" fmla="*/ 7288528 h 7614659"/>
              <a:gd name="connsiteX721" fmla="*/ 1454270 w 5215106"/>
              <a:gd name="connsiteY721" fmla="*/ 7267232 h 7614659"/>
              <a:gd name="connsiteX722" fmla="*/ 1440491 w 5215106"/>
              <a:gd name="connsiteY722" fmla="*/ 7287275 h 7614659"/>
              <a:gd name="connsiteX723" fmla="*/ 1432976 w 5215106"/>
              <a:gd name="connsiteY723" fmla="*/ 7318591 h 7614659"/>
              <a:gd name="connsiteX724" fmla="*/ 1414186 w 5215106"/>
              <a:gd name="connsiteY724" fmla="*/ 7351161 h 7614659"/>
              <a:gd name="connsiteX725" fmla="*/ 1395398 w 5215106"/>
              <a:gd name="connsiteY725" fmla="*/ 7379973 h 7614659"/>
              <a:gd name="connsiteX726" fmla="*/ 1384124 w 5215106"/>
              <a:gd name="connsiteY726" fmla="*/ 7391246 h 7614659"/>
              <a:gd name="connsiteX727" fmla="*/ 1381619 w 5215106"/>
              <a:gd name="connsiteY727" fmla="*/ 7378720 h 7614659"/>
              <a:gd name="connsiteX728" fmla="*/ 1377861 w 5215106"/>
              <a:gd name="connsiteY728" fmla="*/ 7361182 h 7614659"/>
              <a:gd name="connsiteX729" fmla="*/ 1365335 w 5215106"/>
              <a:gd name="connsiteY729" fmla="*/ 7372456 h 7614659"/>
              <a:gd name="connsiteX730" fmla="*/ 1307715 w 5215106"/>
              <a:gd name="connsiteY730" fmla="*/ 7441353 h 7614659"/>
              <a:gd name="connsiteX731" fmla="*/ 1281411 w 5215106"/>
              <a:gd name="connsiteY731" fmla="*/ 7482691 h 7614659"/>
              <a:gd name="connsiteX732" fmla="*/ 1226297 w 5215106"/>
              <a:gd name="connsiteY732" fmla="*/ 7490207 h 7614659"/>
              <a:gd name="connsiteX733" fmla="*/ 1194981 w 5215106"/>
              <a:gd name="connsiteY733" fmla="*/ 7480186 h 7614659"/>
              <a:gd name="connsiteX734" fmla="*/ 1181202 w 5215106"/>
              <a:gd name="connsiteY734" fmla="*/ 7470165 h 7614659"/>
              <a:gd name="connsiteX735" fmla="*/ 1174940 w 5215106"/>
              <a:gd name="connsiteY735" fmla="*/ 7451374 h 7614659"/>
              <a:gd name="connsiteX736" fmla="*/ 1146130 w 5215106"/>
              <a:gd name="connsiteY736" fmla="*/ 7461396 h 7614659"/>
              <a:gd name="connsiteX737" fmla="*/ 1122330 w 5215106"/>
              <a:gd name="connsiteY737" fmla="*/ 7498976 h 7614659"/>
              <a:gd name="connsiteX738" fmla="*/ 1123583 w 5215106"/>
              <a:gd name="connsiteY738" fmla="*/ 7462648 h 7614659"/>
              <a:gd name="connsiteX739" fmla="*/ 1124836 w 5215106"/>
              <a:gd name="connsiteY739" fmla="*/ 7438847 h 7614659"/>
              <a:gd name="connsiteX740" fmla="*/ 1097278 w 5215106"/>
              <a:gd name="connsiteY740" fmla="*/ 7431332 h 7614659"/>
              <a:gd name="connsiteX741" fmla="*/ 1092268 w 5215106"/>
              <a:gd name="connsiteY741" fmla="*/ 7455132 h 7614659"/>
              <a:gd name="connsiteX742" fmla="*/ 1080995 w 5215106"/>
              <a:gd name="connsiteY742" fmla="*/ 7476427 h 7614659"/>
              <a:gd name="connsiteX743" fmla="*/ 1058447 w 5215106"/>
              <a:gd name="connsiteY743" fmla="*/ 7471417 h 7614659"/>
              <a:gd name="connsiteX744" fmla="*/ 1028385 w 5215106"/>
              <a:gd name="connsiteY744" fmla="*/ 7465153 h 7614659"/>
              <a:gd name="connsiteX745" fmla="*/ 1013354 w 5215106"/>
              <a:gd name="connsiteY745" fmla="*/ 7455132 h 7614659"/>
              <a:gd name="connsiteX746" fmla="*/ 1009596 w 5215106"/>
              <a:gd name="connsiteY746" fmla="*/ 7438847 h 7614659"/>
              <a:gd name="connsiteX747" fmla="*/ 995817 w 5215106"/>
              <a:gd name="connsiteY747" fmla="*/ 7450121 h 7614659"/>
              <a:gd name="connsiteX748" fmla="*/ 987049 w 5215106"/>
              <a:gd name="connsiteY748" fmla="*/ 7462648 h 7614659"/>
              <a:gd name="connsiteX749" fmla="*/ 965755 w 5215106"/>
              <a:gd name="connsiteY749" fmla="*/ 7471417 h 7614659"/>
              <a:gd name="connsiteX750" fmla="*/ 954482 w 5215106"/>
              <a:gd name="connsiteY750" fmla="*/ 7453880 h 7614659"/>
              <a:gd name="connsiteX751" fmla="*/ 960745 w 5215106"/>
              <a:gd name="connsiteY751" fmla="*/ 7382477 h 7614659"/>
              <a:gd name="connsiteX752" fmla="*/ 955735 w 5215106"/>
              <a:gd name="connsiteY752" fmla="*/ 7362435 h 7614659"/>
              <a:gd name="connsiteX753" fmla="*/ 940703 w 5215106"/>
              <a:gd name="connsiteY753" fmla="*/ 7372456 h 7614659"/>
              <a:gd name="connsiteX754" fmla="*/ 875568 w 5215106"/>
              <a:gd name="connsiteY754" fmla="*/ 7411289 h 7614659"/>
              <a:gd name="connsiteX755" fmla="*/ 822959 w 5215106"/>
              <a:gd name="connsiteY755" fmla="*/ 7446364 h 7614659"/>
              <a:gd name="connsiteX756" fmla="*/ 736530 w 5215106"/>
              <a:gd name="connsiteY756" fmla="*/ 7495218 h 7614659"/>
              <a:gd name="connsiteX757" fmla="*/ 698951 w 5215106"/>
              <a:gd name="connsiteY757" fmla="*/ 7507744 h 7614659"/>
              <a:gd name="connsiteX758" fmla="*/ 650100 w 5215106"/>
              <a:gd name="connsiteY758" fmla="*/ 7481438 h 7614659"/>
              <a:gd name="connsiteX759" fmla="*/ 622543 w 5215106"/>
              <a:gd name="connsiteY759" fmla="*/ 7478933 h 7614659"/>
              <a:gd name="connsiteX760" fmla="*/ 582459 w 5215106"/>
              <a:gd name="connsiteY760" fmla="*/ 7536556 h 7614659"/>
              <a:gd name="connsiteX761" fmla="*/ 546134 w 5215106"/>
              <a:gd name="connsiteY761" fmla="*/ 7540314 h 7614659"/>
              <a:gd name="connsiteX762" fmla="*/ 532355 w 5215106"/>
              <a:gd name="connsiteY762" fmla="*/ 7536556 h 7614659"/>
              <a:gd name="connsiteX763" fmla="*/ 528598 w 5215106"/>
              <a:gd name="connsiteY763" fmla="*/ 7551588 h 7614659"/>
              <a:gd name="connsiteX764" fmla="*/ 539871 w 5215106"/>
              <a:gd name="connsiteY764" fmla="*/ 7600442 h 7614659"/>
              <a:gd name="connsiteX765" fmla="*/ 532355 w 5215106"/>
              <a:gd name="connsiteY765" fmla="*/ 7609210 h 7614659"/>
              <a:gd name="connsiteX766" fmla="*/ 463462 w 5215106"/>
              <a:gd name="connsiteY766" fmla="*/ 7589168 h 7614659"/>
              <a:gd name="connsiteX767" fmla="*/ 449683 w 5215106"/>
              <a:gd name="connsiteY767" fmla="*/ 7541567 h 7614659"/>
              <a:gd name="connsiteX768" fmla="*/ 459704 w 5215106"/>
              <a:gd name="connsiteY768" fmla="*/ 7531545 h 7614659"/>
              <a:gd name="connsiteX769" fmla="*/ 504798 w 5215106"/>
              <a:gd name="connsiteY769" fmla="*/ 7495218 h 7614659"/>
              <a:gd name="connsiteX770" fmla="*/ 503546 w 5215106"/>
              <a:gd name="connsiteY770" fmla="*/ 7483944 h 7614659"/>
              <a:gd name="connsiteX771" fmla="*/ 491020 w 5215106"/>
              <a:gd name="connsiteY771" fmla="*/ 7487702 h 7614659"/>
              <a:gd name="connsiteX772" fmla="*/ 477241 w 5215106"/>
              <a:gd name="connsiteY772" fmla="*/ 7480186 h 7614659"/>
              <a:gd name="connsiteX773" fmla="*/ 477241 w 5215106"/>
              <a:gd name="connsiteY773" fmla="*/ 7452627 h 7614659"/>
              <a:gd name="connsiteX774" fmla="*/ 472230 w 5215106"/>
              <a:gd name="connsiteY774" fmla="*/ 7440100 h 7614659"/>
              <a:gd name="connsiteX775" fmla="*/ 455947 w 5215106"/>
              <a:gd name="connsiteY775" fmla="*/ 7405026 h 7614659"/>
              <a:gd name="connsiteX776" fmla="*/ 447178 w 5215106"/>
              <a:gd name="connsiteY776" fmla="*/ 7381225 h 7614659"/>
              <a:gd name="connsiteX777" fmla="*/ 417116 w 5215106"/>
              <a:gd name="connsiteY777" fmla="*/ 7386235 h 7614659"/>
              <a:gd name="connsiteX778" fmla="*/ 394570 w 5215106"/>
              <a:gd name="connsiteY778" fmla="*/ 7392499 h 7614659"/>
              <a:gd name="connsiteX779" fmla="*/ 387053 w 5215106"/>
              <a:gd name="connsiteY779" fmla="*/ 7373709 h 7614659"/>
              <a:gd name="connsiteX780" fmla="*/ 360750 w 5215106"/>
              <a:gd name="connsiteY780" fmla="*/ 7341140 h 7614659"/>
              <a:gd name="connsiteX781" fmla="*/ 353233 w 5215106"/>
              <a:gd name="connsiteY781" fmla="*/ 7326108 h 7614659"/>
              <a:gd name="connsiteX782" fmla="*/ 373276 w 5215106"/>
              <a:gd name="connsiteY782" fmla="*/ 7276000 h 7614659"/>
              <a:gd name="connsiteX783" fmla="*/ 385802 w 5215106"/>
              <a:gd name="connsiteY783" fmla="*/ 7274747 h 7614659"/>
              <a:gd name="connsiteX784" fmla="*/ 403337 w 5215106"/>
              <a:gd name="connsiteY784" fmla="*/ 7270990 h 7614659"/>
              <a:gd name="connsiteX785" fmla="*/ 399579 w 5215106"/>
              <a:gd name="connsiteY785" fmla="*/ 7250947 h 7614659"/>
              <a:gd name="connsiteX786" fmla="*/ 372023 w 5215106"/>
              <a:gd name="connsiteY786" fmla="*/ 7187061 h 7614659"/>
              <a:gd name="connsiteX787" fmla="*/ 424631 w 5215106"/>
              <a:gd name="connsiteY787" fmla="*/ 6994150 h 7614659"/>
              <a:gd name="connsiteX788" fmla="*/ 448431 w 5215106"/>
              <a:gd name="connsiteY788" fmla="*/ 6911474 h 7614659"/>
              <a:gd name="connsiteX789" fmla="*/ 457200 w 5215106"/>
              <a:gd name="connsiteY789" fmla="*/ 6851345 h 7614659"/>
              <a:gd name="connsiteX790" fmla="*/ 498535 w 5215106"/>
              <a:gd name="connsiteY790" fmla="*/ 6716058 h 7614659"/>
              <a:gd name="connsiteX791" fmla="*/ 501040 w 5215106"/>
              <a:gd name="connsiteY791" fmla="*/ 6699773 h 7614659"/>
              <a:gd name="connsiteX792" fmla="*/ 522334 w 5215106"/>
              <a:gd name="connsiteY792" fmla="*/ 6652171 h 7614659"/>
              <a:gd name="connsiteX793" fmla="*/ 559912 w 5215106"/>
              <a:gd name="connsiteY793" fmla="*/ 6580769 h 7614659"/>
              <a:gd name="connsiteX794" fmla="*/ 618784 w 5215106"/>
              <a:gd name="connsiteY794" fmla="*/ 6468029 h 7614659"/>
              <a:gd name="connsiteX795" fmla="*/ 648847 w 5215106"/>
              <a:gd name="connsiteY795" fmla="*/ 6385352 h 7614659"/>
              <a:gd name="connsiteX796" fmla="*/ 708972 w 5215106"/>
              <a:gd name="connsiteY796" fmla="*/ 6222506 h 7614659"/>
              <a:gd name="connsiteX797" fmla="*/ 775359 w 5215106"/>
              <a:gd name="connsiteY797" fmla="*/ 6087218 h 7614659"/>
              <a:gd name="connsiteX798" fmla="*/ 827969 w 5215106"/>
              <a:gd name="connsiteY798" fmla="*/ 5953182 h 7614659"/>
              <a:gd name="connsiteX799" fmla="*/ 829010 w 5215106"/>
              <a:gd name="connsiteY799" fmla="*/ 5948925 h 7614659"/>
              <a:gd name="connsiteX800" fmla="*/ 826497 w 5215106"/>
              <a:gd name="connsiteY800" fmla="*/ 5952583 h 7614659"/>
              <a:gd name="connsiteX801" fmla="*/ 813150 w 5215106"/>
              <a:gd name="connsiteY801" fmla="*/ 5924733 h 7614659"/>
              <a:gd name="connsiteX802" fmla="*/ 815861 w 5215106"/>
              <a:gd name="connsiteY802" fmla="*/ 5915642 h 7614659"/>
              <a:gd name="connsiteX803" fmla="*/ 788356 w 5215106"/>
              <a:gd name="connsiteY803" fmla="*/ 5932669 h 7614659"/>
              <a:gd name="connsiteX804" fmla="*/ 772855 w 5215106"/>
              <a:gd name="connsiteY804" fmla="*/ 5963203 h 7614659"/>
              <a:gd name="connsiteX805" fmla="*/ 771534 w 5215106"/>
              <a:gd name="connsiteY805" fmla="*/ 5962775 h 7614659"/>
              <a:gd name="connsiteX806" fmla="*/ 772002 w 5215106"/>
              <a:gd name="connsiteY806" fmla="*/ 5963141 h 7614659"/>
              <a:gd name="connsiteX807" fmla="*/ 765715 w 5215106"/>
              <a:gd name="connsiteY807" fmla="*/ 6015592 h 7614659"/>
              <a:gd name="connsiteX808" fmla="*/ 744336 w 5215106"/>
              <a:gd name="connsiteY808" fmla="*/ 6046812 h 7614659"/>
              <a:gd name="connsiteX809" fmla="*/ 714154 w 5215106"/>
              <a:gd name="connsiteY809" fmla="*/ 6045563 h 7614659"/>
              <a:gd name="connsiteX810" fmla="*/ 695290 w 5215106"/>
              <a:gd name="connsiteY810" fmla="*/ 5998108 h 7614659"/>
              <a:gd name="connsiteX811" fmla="*/ 692775 w 5215106"/>
              <a:gd name="connsiteY811" fmla="*/ 5980624 h 7614659"/>
              <a:gd name="connsiteX812" fmla="*/ 716669 w 5215106"/>
              <a:gd name="connsiteY812" fmla="*/ 5985620 h 7614659"/>
              <a:gd name="connsiteX813" fmla="*/ 735533 w 5215106"/>
              <a:gd name="connsiteY813" fmla="*/ 6008098 h 7614659"/>
              <a:gd name="connsiteX814" fmla="*/ 753138 w 5215106"/>
              <a:gd name="connsiteY814" fmla="*/ 5980624 h 7614659"/>
              <a:gd name="connsiteX815" fmla="*/ 756911 w 5215106"/>
              <a:gd name="connsiteY815" fmla="*/ 5934417 h 7614659"/>
              <a:gd name="connsiteX816" fmla="*/ 760591 w 5215106"/>
              <a:gd name="connsiteY816" fmla="*/ 5944059 h 7614659"/>
              <a:gd name="connsiteX817" fmla="*/ 760701 w 5215106"/>
              <a:gd name="connsiteY817" fmla="*/ 5942064 h 7614659"/>
              <a:gd name="connsiteX818" fmla="*/ 757824 w 5215106"/>
              <a:gd name="connsiteY818" fmla="*/ 5934391 h 7614659"/>
              <a:gd name="connsiteX819" fmla="*/ 746550 w 5215106"/>
              <a:gd name="connsiteY819" fmla="*/ 5930633 h 7614659"/>
              <a:gd name="connsiteX820" fmla="*/ 720245 w 5215106"/>
              <a:gd name="connsiteY820" fmla="*/ 5919359 h 7614659"/>
              <a:gd name="connsiteX821" fmla="*/ 732771 w 5215106"/>
              <a:gd name="connsiteY821" fmla="*/ 5896812 h 7614659"/>
              <a:gd name="connsiteX822" fmla="*/ 744045 w 5215106"/>
              <a:gd name="connsiteY822" fmla="*/ 5873011 h 7614659"/>
              <a:gd name="connsiteX823" fmla="*/ 727762 w 5215106"/>
              <a:gd name="connsiteY823" fmla="*/ 5854221 h 7614659"/>
              <a:gd name="connsiteX824" fmla="*/ 702710 w 5215106"/>
              <a:gd name="connsiteY824" fmla="*/ 5883032 h 7614659"/>
              <a:gd name="connsiteX825" fmla="*/ 702710 w 5215106"/>
              <a:gd name="connsiteY825" fmla="*/ 5923118 h 7614659"/>
              <a:gd name="connsiteX826" fmla="*/ 696446 w 5215106"/>
              <a:gd name="connsiteY826" fmla="*/ 5943161 h 7614659"/>
              <a:gd name="connsiteX827" fmla="*/ 657615 w 5215106"/>
              <a:gd name="connsiteY827" fmla="*/ 6003288 h 7614659"/>
              <a:gd name="connsiteX828" fmla="*/ 640079 w 5215106"/>
              <a:gd name="connsiteY828" fmla="*/ 6002036 h 7614659"/>
              <a:gd name="connsiteX829" fmla="*/ 613775 w 5215106"/>
              <a:gd name="connsiteY829" fmla="*/ 5994520 h 7614659"/>
              <a:gd name="connsiteX830" fmla="*/ 591228 w 5215106"/>
              <a:gd name="connsiteY830" fmla="*/ 5998277 h 7614659"/>
              <a:gd name="connsiteX831" fmla="*/ 593732 w 5215106"/>
              <a:gd name="connsiteY831" fmla="*/ 5968214 h 7614659"/>
              <a:gd name="connsiteX832" fmla="*/ 646342 w 5215106"/>
              <a:gd name="connsiteY832" fmla="*/ 5905580 h 7614659"/>
              <a:gd name="connsiteX833" fmla="*/ 658868 w 5215106"/>
              <a:gd name="connsiteY833" fmla="*/ 5845452 h 7614659"/>
              <a:gd name="connsiteX834" fmla="*/ 603754 w 5215106"/>
              <a:gd name="connsiteY834" fmla="*/ 5925623 h 7614659"/>
              <a:gd name="connsiteX835" fmla="*/ 551144 w 5215106"/>
              <a:gd name="connsiteY835" fmla="*/ 6027089 h 7614659"/>
              <a:gd name="connsiteX836" fmla="*/ 503546 w 5215106"/>
              <a:gd name="connsiteY836" fmla="*/ 6143587 h 7614659"/>
              <a:gd name="connsiteX837" fmla="*/ 428389 w 5215106"/>
              <a:gd name="connsiteY837" fmla="*/ 6321466 h 7614659"/>
              <a:gd name="connsiteX838" fmla="*/ 388306 w 5215106"/>
              <a:gd name="connsiteY838" fmla="*/ 6424185 h 7614659"/>
              <a:gd name="connsiteX839" fmla="*/ 410854 w 5215106"/>
              <a:gd name="connsiteY839" fmla="*/ 6454249 h 7614659"/>
              <a:gd name="connsiteX840" fmla="*/ 442168 w 5215106"/>
              <a:gd name="connsiteY840" fmla="*/ 6447987 h 7614659"/>
              <a:gd name="connsiteX841" fmla="*/ 465968 w 5215106"/>
              <a:gd name="connsiteY841" fmla="*/ 6451744 h 7614659"/>
              <a:gd name="connsiteX842" fmla="*/ 465968 w 5215106"/>
              <a:gd name="connsiteY842" fmla="*/ 6473040 h 7614659"/>
              <a:gd name="connsiteX843" fmla="*/ 430895 w 5215106"/>
              <a:gd name="connsiteY843" fmla="*/ 6558221 h 7614659"/>
              <a:gd name="connsiteX844" fmla="*/ 439663 w 5215106"/>
              <a:gd name="connsiteY844" fmla="*/ 6590791 h 7614659"/>
              <a:gd name="connsiteX845" fmla="*/ 442168 w 5215106"/>
              <a:gd name="connsiteY845" fmla="*/ 6603317 h 7614659"/>
              <a:gd name="connsiteX846" fmla="*/ 428389 w 5215106"/>
              <a:gd name="connsiteY846" fmla="*/ 6605823 h 7614659"/>
              <a:gd name="connsiteX847" fmla="*/ 407096 w 5215106"/>
              <a:gd name="connsiteY847" fmla="*/ 6612086 h 7614659"/>
              <a:gd name="connsiteX848" fmla="*/ 356991 w 5215106"/>
              <a:gd name="connsiteY848" fmla="*/ 6731089 h 7614659"/>
              <a:gd name="connsiteX849" fmla="*/ 358244 w 5215106"/>
              <a:gd name="connsiteY849" fmla="*/ 6756142 h 7614659"/>
              <a:gd name="connsiteX850" fmla="*/ 367012 w 5215106"/>
              <a:gd name="connsiteY850" fmla="*/ 6832556 h 7614659"/>
              <a:gd name="connsiteX851" fmla="*/ 330687 w 5215106"/>
              <a:gd name="connsiteY851" fmla="*/ 6915232 h 7614659"/>
              <a:gd name="connsiteX852" fmla="*/ 288099 w 5215106"/>
              <a:gd name="connsiteY852" fmla="*/ 7027972 h 7614659"/>
              <a:gd name="connsiteX853" fmla="*/ 254278 w 5215106"/>
              <a:gd name="connsiteY853" fmla="*/ 7116911 h 7614659"/>
              <a:gd name="connsiteX854" fmla="*/ 236742 w 5215106"/>
              <a:gd name="connsiteY854" fmla="*/ 7134449 h 7614659"/>
              <a:gd name="connsiteX855" fmla="*/ 230478 w 5215106"/>
              <a:gd name="connsiteY855" fmla="*/ 7113154 h 7614659"/>
              <a:gd name="connsiteX856" fmla="*/ 226721 w 5215106"/>
              <a:gd name="connsiteY856" fmla="*/ 7096869 h 7614659"/>
              <a:gd name="connsiteX857" fmla="*/ 212942 w 5215106"/>
              <a:gd name="connsiteY857" fmla="*/ 7109396 h 7614659"/>
              <a:gd name="connsiteX858" fmla="*/ 204174 w 5215106"/>
              <a:gd name="connsiteY858" fmla="*/ 7124428 h 7614659"/>
              <a:gd name="connsiteX859" fmla="*/ 187890 w 5215106"/>
              <a:gd name="connsiteY859" fmla="*/ 7139460 h 7614659"/>
              <a:gd name="connsiteX860" fmla="*/ 172859 w 5215106"/>
              <a:gd name="connsiteY860" fmla="*/ 7115658 h 7614659"/>
              <a:gd name="connsiteX861" fmla="*/ 167848 w 5215106"/>
              <a:gd name="connsiteY861" fmla="*/ 7103132 h 7614659"/>
              <a:gd name="connsiteX862" fmla="*/ 130270 w 5215106"/>
              <a:gd name="connsiteY862" fmla="*/ 7115658 h 7614659"/>
              <a:gd name="connsiteX863" fmla="*/ 105218 w 5215106"/>
              <a:gd name="connsiteY863" fmla="*/ 7139460 h 7614659"/>
              <a:gd name="connsiteX864" fmla="*/ 73903 w 5215106"/>
              <a:gd name="connsiteY864" fmla="*/ 7150734 h 7614659"/>
              <a:gd name="connsiteX865" fmla="*/ 53862 w 5215106"/>
              <a:gd name="connsiteY865" fmla="*/ 7162008 h 7614659"/>
              <a:gd name="connsiteX866" fmla="*/ 28810 w 5215106"/>
              <a:gd name="connsiteY866" fmla="*/ 7164513 h 7614659"/>
              <a:gd name="connsiteX867" fmla="*/ 5011 w 5215106"/>
              <a:gd name="connsiteY867" fmla="*/ 7119417 h 7614659"/>
              <a:gd name="connsiteX868" fmla="*/ 0 w 5215106"/>
              <a:gd name="connsiteY868" fmla="*/ 7035489 h 7614659"/>
              <a:gd name="connsiteX869" fmla="*/ 23799 w 5215106"/>
              <a:gd name="connsiteY869" fmla="*/ 6967844 h 7614659"/>
              <a:gd name="connsiteX870" fmla="*/ 45093 w 5215106"/>
              <a:gd name="connsiteY870" fmla="*/ 6885168 h 7614659"/>
              <a:gd name="connsiteX871" fmla="*/ 91440 w 5215106"/>
              <a:gd name="connsiteY871" fmla="*/ 6792470 h 7614659"/>
              <a:gd name="connsiteX872" fmla="*/ 135281 w 5215106"/>
              <a:gd name="connsiteY872" fmla="*/ 6703530 h 7614659"/>
              <a:gd name="connsiteX873" fmla="*/ 187890 w 5215106"/>
              <a:gd name="connsiteY873" fmla="*/ 6575758 h 7614659"/>
              <a:gd name="connsiteX874" fmla="*/ 206679 w 5215106"/>
              <a:gd name="connsiteY874" fmla="*/ 6529409 h 7614659"/>
              <a:gd name="connsiteX875" fmla="*/ 229226 w 5215106"/>
              <a:gd name="connsiteY875" fmla="*/ 6516882 h 7614659"/>
              <a:gd name="connsiteX876" fmla="*/ 274320 w 5215106"/>
              <a:gd name="connsiteY876" fmla="*/ 6493082 h 7614659"/>
              <a:gd name="connsiteX877" fmla="*/ 313151 w 5215106"/>
              <a:gd name="connsiteY877" fmla="*/ 6442975 h 7614659"/>
              <a:gd name="connsiteX878" fmla="*/ 331939 w 5215106"/>
              <a:gd name="connsiteY878" fmla="*/ 6366563 h 7614659"/>
              <a:gd name="connsiteX879" fmla="*/ 343213 w 5215106"/>
              <a:gd name="connsiteY879" fmla="*/ 6331487 h 7614659"/>
              <a:gd name="connsiteX880" fmla="*/ 367012 w 5215106"/>
              <a:gd name="connsiteY880" fmla="*/ 6275118 h 7614659"/>
              <a:gd name="connsiteX881" fmla="*/ 368265 w 5215106"/>
              <a:gd name="connsiteY881" fmla="*/ 6272613 h 7614659"/>
              <a:gd name="connsiteX882" fmla="*/ 425884 w 5215106"/>
              <a:gd name="connsiteY882" fmla="*/ 6129809 h 7614659"/>
              <a:gd name="connsiteX883" fmla="*/ 417116 w 5215106"/>
              <a:gd name="connsiteY883" fmla="*/ 6113524 h 7614659"/>
              <a:gd name="connsiteX884" fmla="*/ 412105 w 5215106"/>
              <a:gd name="connsiteY884" fmla="*/ 6111018 h 7614659"/>
              <a:gd name="connsiteX885" fmla="*/ 393317 w 5215106"/>
              <a:gd name="connsiteY885" fmla="*/ 6114776 h 7614659"/>
              <a:gd name="connsiteX886" fmla="*/ 334445 w 5215106"/>
              <a:gd name="connsiteY886" fmla="*/ 6267602 h 7614659"/>
              <a:gd name="connsiteX887" fmla="*/ 294361 w 5215106"/>
              <a:gd name="connsiteY887" fmla="*/ 6380342 h 7614659"/>
              <a:gd name="connsiteX888" fmla="*/ 279330 w 5215106"/>
              <a:gd name="connsiteY888" fmla="*/ 6402890 h 7614659"/>
              <a:gd name="connsiteX889" fmla="*/ 260541 w 5215106"/>
              <a:gd name="connsiteY889" fmla="*/ 6444228 h 7614659"/>
              <a:gd name="connsiteX890" fmla="*/ 221710 w 5215106"/>
              <a:gd name="connsiteY890" fmla="*/ 6498093 h 7614659"/>
              <a:gd name="connsiteX891" fmla="*/ 256783 w 5215106"/>
              <a:gd name="connsiteY891" fmla="*/ 6396626 h 7614659"/>
              <a:gd name="connsiteX892" fmla="*/ 279330 w 5215106"/>
              <a:gd name="connsiteY892" fmla="*/ 6332740 h 7614659"/>
              <a:gd name="connsiteX893" fmla="*/ 310645 w 5215106"/>
              <a:gd name="connsiteY893" fmla="*/ 6222506 h 7614659"/>
              <a:gd name="connsiteX894" fmla="*/ 326929 w 5215106"/>
              <a:gd name="connsiteY894" fmla="*/ 6113524 h 7614659"/>
              <a:gd name="connsiteX895" fmla="*/ 326929 w 5215106"/>
              <a:gd name="connsiteY895" fmla="*/ 6053395 h 7614659"/>
              <a:gd name="connsiteX896" fmla="*/ 339455 w 5215106"/>
              <a:gd name="connsiteY896" fmla="*/ 6017068 h 7614659"/>
              <a:gd name="connsiteX897" fmla="*/ 334445 w 5215106"/>
              <a:gd name="connsiteY897" fmla="*/ 5971971 h 7614659"/>
              <a:gd name="connsiteX898" fmla="*/ 326929 w 5215106"/>
              <a:gd name="connsiteY898" fmla="*/ 5950676 h 7614659"/>
              <a:gd name="connsiteX899" fmla="*/ 341960 w 5215106"/>
              <a:gd name="connsiteY899" fmla="*/ 5955687 h 7614659"/>
              <a:gd name="connsiteX900" fmla="*/ 360750 w 5215106"/>
              <a:gd name="connsiteY900" fmla="*/ 5950676 h 7614659"/>
              <a:gd name="connsiteX901" fmla="*/ 410854 w 5215106"/>
              <a:gd name="connsiteY901" fmla="*/ 5849211 h 7614659"/>
              <a:gd name="connsiteX902" fmla="*/ 438410 w 5215106"/>
              <a:gd name="connsiteY902" fmla="*/ 5805367 h 7614659"/>
              <a:gd name="connsiteX903" fmla="*/ 427137 w 5215106"/>
              <a:gd name="connsiteY903" fmla="*/ 5782819 h 7614659"/>
              <a:gd name="connsiteX904" fmla="*/ 392064 w 5215106"/>
              <a:gd name="connsiteY904" fmla="*/ 5769040 h 7614659"/>
              <a:gd name="connsiteX905" fmla="*/ 390713 w 5215106"/>
              <a:gd name="connsiteY905" fmla="*/ 5769017 h 7614659"/>
              <a:gd name="connsiteX906" fmla="*/ 381804 w 5215106"/>
              <a:gd name="connsiteY906" fmla="*/ 5775007 h 7614659"/>
              <a:gd name="connsiteX907" fmla="*/ 370561 w 5215106"/>
              <a:gd name="connsiteY907" fmla="*/ 5773754 h 7614659"/>
              <a:gd name="connsiteX908" fmla="*/ 370567 w 5215106"/>
              <a:gd name="connsiteY908" fmla="*/ 5773698 h 7614659"/>
              <a:gd name="connsiteX909" fmla="*/ 358703 w 5215106"/>
              <a:gd name="connsiteY909" fmla="*/ 5783998 h 7614659"/>
              <a:gd name="connsiteX910" fmla="*/ 342960 w 5215106"/>
              <a:gd name="connsiteY910" fmla="*/ 5780254 h 7614659"/>
              <a:gd name="connsiteX911" fmla="*/ 354183 w 5215106"/>
              <a:gd name="connsiteY911" fmla="*/ 5754049 h 7614659"/>
              <a:gd name="connsiteX912" fmla="*/ 360417 w 5215106"/>
              <a:gd name="connsiteY912" fmla="*/ 5749057 h 7614659"/>
              <a:gd name="connsiteX913" fmla="*/ 367899 w 5215106"/>
              <a:gd name="connsiteY913" fmla="*/ 5710372 h 7614659"/>
              <a:gd name="connsiteX914" fmla="*/ 390343 w 5215106"/>
              <a:gd name="connsiteY914" fmla="*/ 5621771 h 7614659"/>
              <a:gd name="connsiteX915" fmla="*/ 397824 w 5215106"/>
              <a:gd name="connsiteY915" fmla="*/ 5603052 h 7614659"/>
              <a:gd name="connsiteX916" fmla="*/ 405305 w 5215106"/>
              <a:gd name="connsiteY916" fmla="*/ 5561871 h 7614659"/>
              <a:gd name="connsiteX917" fmla="*/ 409047 w 5215106"/>
              <a:gd name="connsiteY917" fmla="*/ 5550640 h 7614659"/>
              <a:gd name="connsiteX918" fmla="*/ 414034 w 5215106"/>
              <a:gd name="connsiteY918" fmla="*/ 5549392 h 7614659"/>
              <a:gd name="connsiteX919" fmla="*/ 428997 w 5215106"/>
              <a:gd name="connsiteY919" fmla="*/ 5555631 h 7614659"/>
              <a:gd name="connsiteX920" fmla="*/ 438972 w 5215106"/>
              <a:gd name="connsiteY920" fmla="*/ 5523185 h 7614659"/>
              <a:gd name="connsiteX921" fmla="*/ 440219 w 5215106"/>
              <a:gd name="connsiteY921" fmla="*/ 5496980 h 7614659"/>
              <a:gd name="connsiteX922" fmla="*/ 472639 w 5215106"/>
              <a:gd name="connsiteY922" fmla="*/ 5489492 h 7614659"/>
              <a:gd name="connsiteX923" fmla="*/ 477627 w 5215106"/>
              <a:gd name="connsiteY923" fmla="*/ 5500723 h 7614659"/>
              <a:gd name="connsiteX924" fmla="*/ 453935 w 5215106"/>
              <a:gd name="connsiteY924" fmla="*/ 5561871 h 7614659"/>
              <a:gd name="connsiteX925" fmla="*/ 416528 w 5215106"/>
              <a:gd name="connsiteY925" fmla="*/ 5664199 h 7614659"/>
              <a:gd name="connsiteX926" fmla="*/ 405305 w 5215106"/>
              <a:gd name="connsiteY926" fmla="*/ 5706628 h 7614659"/>
              <a:gd name="connsiteX927" fmla="*/ 404458 w 5215106"/>
              <a:gd name="connsiteY927" fmla="*/ 5707912 h 7614659"/>
              <a:gd name="connsiteX928" fmla="*/ 405252 w 5215106"/>
              <a:gd name="connsiteY928" fmla="*/ 5707358 h 7614659"/>
              <a:gd name="connsiteX929" fmla="*/ 418100 w 5215106"/>
              <a:gd name="connsiteY929" fmla="*/ 5708611 h 7614659"/>
              <a:gd name="connsiteX930" fmla="*/ 418075 w 5215106"/>
              <a:gd name="connsiteY930" fmla="*/ 5709183 h 7614659"/>
              <a:gd name="connsiteX931" fmla="*/ 418369 w 5215106"/>
              <a:gd name="connsiteY931" fmla="*/ 5708911 h 7614659"/>
              <a:gd name="connsiteX932" fmla="*/ 428389 w 5215106"/>
              <a:gd name="connsiteY932" fmla="*/ 5695132 h 7614659"/>
              <a:gd name="connsiteX933" fmla="*/ 437157 w 5215106"/>
              <a:gd name="connsiteY933" fmla="*/ 5716428 h 7614659"/>
              <a:gd name="connsiteX934" fmla="*/ 438410 w 5215106"/>
              <a:gd name="connsiteY934" fmla="*/ 5741481 h 7614659"/>
              <a:gd name="connsiteX935" fmla="*/ 484756 w 5215106"/>
              <a:gd name="connsiteY935" fmla="*/ 5746491 h 7614659"/>
              <a:gd name="connsiteX936" fmla="*/ 499788 w 5215106"/>
              <a:gd name="connsiteY936" fmla="*/ 5710164 h 7614659"/>
              <a:gd name="connsiteX937" fmla="*/ 492272 w 5215106"/>
              <a:gd name="connsiteY937" fmla="*/ 5705153 h 7614659"/>
              <a:gd name="connsiteX938" fmla="*/ 474735 w 5215106"/>
              <a:gd name="connsiteY938" fmla="*/ 5701395 h 7614659"/>
              <a:gd name="connsiteX939" fmla="*/ 491020 w 5215106"/>
              <a:gd name="connsiteY939" fmla="*/ 5681352 h 7614659"/>
              <a:gd name="connsiteX940" fmla="*/ 507304 w 5215106"/>
              <a:gd name="connsiteY940" fmla="*/ 5677594 h 7614659"/>
              <a:gd name="connsiteX941" fmla="*/ 509808 w 5215106"/>
              <a:gd name="connsiteY941" fmla="*/ 5666320 h 7614659"/>
              <a:gd name="connsiteX942" fmla="*/ 514819 w 5215106"/>
              <a:gd name="connsiteY942" fmla="*/ 5624982 h 7614659"/>
              <a:gd name="connsiteX943" fmla="*/ 544881 w 5215106"/>
              <a:gd name="connsiteY943" fmla="*/ 5608698 h 7614659"/>
              <a:gd name="connsiteX944" fmla="*/ 554902 w 5215106"/>
              <a:gd name="connsiteY944" fmla="*/ 5593666 h 7614659"/>
              <a:gd name="connsiteX945" fmla="*/ 543628 w 5215106"/>
              <a:gd name="connsiteY945" fmla="*/ 5587402 h 7614659"/>
              <a:gd name="connsiteX946" fmla="*/ 532355 w 5215106"/>
              <a:gd name="connsiteY946" fmla="*/ 5552328 h 7614659"/>
              <a:gd name="connsiteX947" fmla="*/ 578702 w 5215106"/>
              <a:gd name="connsiteY947" fmla="*/ 5475915 h 7614659"/>
              <a:gd name="connsiteX948" fmla="*/ 588722 w 5215106"/>
              <a:gd name="connsiteY948" fmla="*/ 5435830 h 7614659"/>
              <a:gd name="connsiteX949" fmla="*/ 606258 w 5215106"/>
              <a:gd name="connsiteY949" fmla="*/ 5428313 h 7614659"/>
              <a:gd name="connsiteX950" fmla="*/ 620037 w 5215106"/>
              <a:gd name="connsiteY950" fmla="*/ 5429566 h 7614659"/>
              <a:gd name="connsiteX951" fmla="*/ 615027 w 5215106"/>
              <a:gd name="connsiteY951" fmla="*/ 5407018 h 7614659"/>
              <a:gd name="connsiteX952" fmla="*/ 603754 w 5215106"/>
              <a:gd name="connsiteY952" fmla="*/ 5398250 h 7614659"/>
              <a:gd name="connsiteX953" fmla="*/ 620037 w 5215106"/>
              <a:gd name="connsiteY953" fmla="*/ 5391986 h 7614659"/>
              <a:gd name="connsiteX954" fmla="*/ 635069 w 5215106"/>
              <a:gd name="connsiteY954" fmla="*/ 5370691 h 7614659"/>
              <a:gd name="connsiteX955" fmla="*/ 637457 w 5215106"/>
              <a:gd name="connsiteY955" fmla="*/ 5367108 h 7614659"/>
              <a:gd name="connsiteX956" fmla="*/ 636793 w 5215106"/>
              <a:gd name="connsiteY956" fmla="*/ 5367016 h 7614659"/>
              <a:gd name="connsiteX957" fmla="*/ 626684 w 5215106"/>
              <a:gd name="connsiteY957" fmla="*/ 5357108 h 7614659"/>
              <a:gd name="connsiteX958" fmla="*/ 628632 w 5215106"/>
              <a:gd name="connsiteY958" fmla="*/ 5354087 h 7614659"/>
              <a:gd name="connsiteX959" fmla="*/ 626934 w 5215106"/>
              <a:gd name="connsiteY959" fmla="*/ 5355757 h 7614659"/>
              <a:gd name="connsiteX960" fmla="*/ 588861 w 5215106"/>
              <a:gd name="connsiteY960" fmla="*/ 5385729 h 7614659"/>
              <a:gd name="connsiteX961" fmla="*/ 573633 w 5215106"/>
              <a:gd name="connsiteY961" fmla="*/ 5383231 h 7614659"/>
              <a:gd name="connsiteX962" fmla="*/ 583786 w 5215106"/>
              <a:gd name="connsiteY962" fmla="*/ 5374489 h 7614659"/>
              <a:gd name="connsiteX963" fmla="*/ 637085 w 5215106"/>
              <a:gd name="connsiteY963" fmla="*/ 5317043 h 7614659"/>
              <a:gd name="connsiteX964" fmla="*/ 661198 w 5215106"/>
              <a:gd name="connsiteY964" fmla="*/ 5289569 h 7614659"/>
              <a:gd name="connsiteX965" fmla="*/ 660399 w 5215106"/>
              <a:gd name="connsiteY965" fmla="*/ 5291881 h 7614659"/>
              <a:gd name="connsiteX966" fmla="*/ 661373 w 5215106"/>
              <a:gd name="connsiteY966" fmla="*/ 5290520 h 7614659"/>
              <a:gd name="connsiteX967" fmla="*/ 692688 w 5215106"/>
              <a:gd name="connsiteY967" fmla="*/ 5222876 h 7614659"/>
              <a:gd name="connsiteX968" fmla="*/ 693211 w 5215106"/>
              <a:gd name="connsiteY968" fmla="*/ 5219981 h 7614659"/>
              <a:gd name="connsiteX969" fmla="*/ 692077 w 5215106"/>
              <a:gd name="connsiteY969" fmla="*/ 5222358 h 7614659"/>
              <a:gd name="connsiteX970" fmla="*/ 690866 w 5215106"/>
              <a:gd name="connsiteY970" fmla="*/ 5172889 h 7614659"/>
              <a:gd name="connsiteX971" fmla="*/ 706609 w 5215106"/>
              <a:gd name="connsiteY971" fmla="*/ 5172889 h 7614659"/>
              <a:gd name="connsiteX972" fmla="*/ 706179 w 5215106"/>
              <a:gd name="connsiteY972" fmla="*/ 5176365 h 7614659"/>
              <a:gd name="connsiteX973" fmla="*/ 707719 w 5215106"/>
              <a:gd name="connsiteY973" fmla="*/ 5172768 h 7614659"/>
              <a:gd name="connsiteX974" fmla="*/ 744045 w 5215106"/>
              <a:gd name="connsiteY974" fmla="*/ 5068797 h 7614659"/>
              <a:gd name="connsiteX975" fmla="*/ 715236 w 5215106"/>
              <a:gd name="connsiteY975" fmla="*/ 5086335 h 7614659"/>
              <a:gd name="connsiteX976" fmla="*/ 687678 w 5215106"/>
              <a:gd name="connsiteY976" fmla="*/ 5087587 h 7614659"/>
              <a:gd name="connsiteX977" fmla="*/ 681415 w 5215106"/>
              <a:gd name="connsiteY977" fmla="*/ 5062534 h 7614659"/>
              <a:gd name="connsiteX978" fmla="*/ 673899 w 5215106"/>
              <a:gd name="connsiteY978" fmla="*/ 5036228 h 7614659"/>
              <a:gd name="connsiteX979" fmla="*/ 677656 w 5215106"/>
              <a:gd name="connsiteY979" fmla="*/ 5024953 h 7614659"/>
              <a:gd name="connsiteX980" fmla="*/ 762834 w 5215106"/>
              <a:gd name="connsiteY980" fmla="*/ 4823274 h 7614659"/>
              <a:gd name="connsiteX981" fmla="*/ 762834 w 5215106"/>
              <a:gd name="connsiteY981" fmla="*/ 4766904 h 7614659"/>
              <a:gd name="connsiteX982" fmla="*/ 789138 w 5215106"/>
              <a:gd name="connsiteY982" fmla="*/ 4680469 h 7614659"/>
              <a:gd name="connsiteX983" fmla="*/ 804170 w 5215106"/>
              <a:gd name="connsiteY983" fmla="*/ 4647900 h 7614659"/>
              <a:gd name="connsiteX984" fmla="*/ 807928 w 5215106"/>
              <a:gd name="connsiteY984" fmla="*/ 4640384 h 7614659"/>
              <a:gd name="connsiteX985" fmla="*/ 844253 w 5215106"/>
              <a:gd name="connsiteY985" fmla="*/ 4599045 h 7614659"/>
              <a:gd name="connsiteX986" fmla="*/ 863042 w 5215106"/>
              <a:gd name="connsiteY986" fmla="*/ 4555203 h 7614659"/>
              <a:gd name="connsiteX987" fmla="*/ 903125 w 5215106"/>
              <a:gd name="connsiteY987" fmla="*/ 4451231 h 7614659"/>
              <a:gd name="connsiteX988" fmla="*/ 905229 w 5215106"/>
              <a:gd name="connsiteY988" fmla="*/ 4449090 h 7614659"/>
              <a:gd name="connsiteX989" fmla="*/ 902789 w 5215106"/>
              <a:gd name="connsiteY989" fmla="*/ 4450356 h 7614659"/>
              <a:gd name="connsiteX990" fmla="*/ 931852 w 5215106"/>
              <a:gd name="connsiteY990" fmla="*/ 4410394 h 7614659"/>
              <a:gd name="connsiteX991" fmla="*/ 931002 w 5215106"/>
              <a:gd name="connsiteY991" fmla="*/ 4415068 h 7614659"/>
              <a:gd name="connsiteX992" fmla="*/ 933188 w 5215106"/>
              <a:gd name="connsiteY992" fmla="*/ 4411146 h 7614659"/>
              <a:gd name="connsiteX993" fmla="*/ 944461 w 5215106"/>
              <a:gd name="connsiteY993" fmla="*/ 4386093 h 7614659"/>
              <a:gd name="connsiteX994" fmla="*/ 945955 w 5215106"/>
              <a:gd name="connsiteY994" fmla="*/ 4381506 h 7614659"/>
              <a:gd name="connsiteX995" fmla="*/ 943432 w 5215106"/>
              <a:gd name="connsiteY995" fmla="*/ 4384963 h 7614659"/>
              <a:gd name="connsiteX996" fmla="*/ 939686 w 5215106"/>
              <a:gd name="connsiteY996" fmla="*/ 4348494 h 7614659"/>
              <a:gd name="connsiteX997" fmla="*/ 960916 w 5215106"/>
              <a:gd name="connsiteY997" fmla="*/ 4343463 h 7614659"/>
              <a:gd name="connsiteX998" fmla="*/ 960035 w 5215106"/>
              <a:gd name="connsiteY998" fmla="*/ 4348477 h 7614659"/>
              <a:gd name="connsiteX999" fmla="*/ 961997 w 5215106"/>
              <a:gd name="connsiteY999" fmla="*/ 4344753 h 7614659"/>
              <a:gd name="connsiteX1000" fmla="*/ 963250 w 5215106"/>
              <a:gd name="connsiteY1000" fmla="*/ 4340996 h 7614659"/>
              <a:gd name="connsiteX1001" fmla="*/ 966274 w 5215106"/>
              <a:gd name="connsiteY1001" fmla="*/ 4333415 h 7614659"/>
              <a:gd name="connsiteX1002" fmla="*/ 961764 w 5215106"/>
              <a:gd name="connsiteY1002" fmla="*/ 4339552 h 7614659"/>
              <a:gd name="connsiteX1003" fmla="*/ 960512 w 5215106"/>
              <a:gd name="connsiteY1003" fmla="*/ 4304075 h 7614659"/>
              <a:gd name="connsiteX1004" fmla="*/ 961252 w 5215106"/>
              <a:gd name="connsiteY1004" fmla="*/ 4303617 h 7614659"/>
              <a:gd name="connsiteX1005" fmla="*/ 973372 w 5215106"/>
              <a:gd name="connsiteY1005" fmla="*/ 4264354 h 7614659"/>
              <a:gd name="connsiteX1006" fmla="*/ 1004511 w 5215106"/>
              <a:gd name="connsiteY1006" fmla="*/ 4228746 h 7614659"/>
              <a:gd name="connsiteX1007" fmla="*/ 985827 w 5215106"/>
              <a:gd name="connsiteY1007" fmla="*/ 4279388 h 7614659"/>
              <a:gd name="connsiteX1008" fmla="*/ 985714 w 5215106"/>
              <a:gd name="connsiteY1008" fmla="*/ 4279778 h 7614659"/>
              <a:gd name="connsiteX1009" fmla="*/ 991797 w 5215106"/>
              <a:gd name="connsiteY1009" fmla="*/ 4285725 h 7614659"/>
              <a:gd name="connsiteX1010" fmla="*/ 989743 w 5215106"/>
              <a:gd name="connsiteY1010" fmla="*/ 4290882 h 7614659"/>
              <a:gd name="connsiteX1011" fmla="*/ 993313 w 5215106"/>
              <a:gd name="connsiteY1011" fmla="*/ 4285879 h 7614659"/>
              <a:gd name="connsiteX1012" fmla="*/ 1029638 w 5215106"/>
              <a:gd name="connsiteY1012" fmla="*/ 4227003 h 7614659"/>
              <a:gd name="connsiteX1013" fmla="*/ 1044670 w 5215106"/>
              <a:gd name="connsiteY1013" fmla="*/ 4205708 h 7614659"/>
              <a:gd name="connsiteX1014" fmla="*/ 1046966 w 5215106"/>
              <a:gd name="connsiteY1014" fmla="*/ 4203537 h 7614659"/>
              <a:gd name="connsiteX1015" fmla="*/ 1043635 w 5215106"/>
              <a:gd name="connsiteY1015" fmla="*/ 4205131 h 7614659"/>
              <a:gd name="connsiteX1016" fmla="*/ 1066272 w 5215106"/>
              <a:gd name="connsiteY1016" fmla="*/ 4183515 h 7614659"/>
              <a:gd name="connsiteX1017" fmla="*/ 1064237 w 5215106"/>
              <a:gd name="connsiteY1017" fmla="*/ 4187226 h 7614659"/>
              <a:gd name="connsiteX1018" fmla="*/ 1067216 w 5215106"/>
              <a:gd name="connsiteY1018" fmla="*/ 4184413 h 7614659"/>
              <a:gd name="connsiteX1019" fmla="*/ 1062215 w 5215106"/>
              <a:gd name="connsiteY1019" fmla="*/ 4175661 h 7614659"/>
              <a:gd name="connsiteX1020" fmla="*/ 1062120 w 5215106"/>
              <a:gd name="connsiteY1020" fmla="*/ 4175682 h 7614659"/>
              <a:gd name="connsiteX1021" fmla="*/ 1075577 w 5215106"/>
              <a:gd name="connsiteY1021" fmla="*/ 4128492 h 7614659"/>
              <a:gd name="connsiteX1022" fmla="*/ 1085363 w 5215106"/>
              <a:gd name="connsiteY1022" fmla="*/ 4128492 h 7614659"/>
              <a:gd name="connsiteX1023" fmla="*/ 1080470 w 5215106"/>
              <a:gd name="connsiteY1023" fmla="*/ 4147623 h 7614659"/>
              <a:gd name="connsiteX1024" fmla="*/ 1112278 w 5215106"/>
              <a:gd name="connsiteY1024" fmla="*/ 4155276 h 7614659"/>
              <a:gd name="connsiteX1025" fmla="*/ 1110375 w 5215106"/>
              <a:gd name="connsiteY1025" fmla="*/ 4159244 h 7614659"/>
              <a:gd name="connsiteX1026" fmla="*/ 1113562 w 5215106"/>
              <a:gd name="connsiteY1026" fmla="*/ 4155601 h 7614659"/>
              <a:gd name="connsiteX1027" fmla="*/ 1159908 w 5215106"/>
              <a:gd name="connsiteY1027" fmla="*/ 4047872 h 7614659"/>
              <a:gd name="connsiteX1028" fmla="*/ 1237570 w 5215106"/>
              <a:gd name="connsiteY1028" fmla="*/ 3868740 h 7614659"/>
              <a:gd name="connsiteX1029" fmla="*/ 1278905 w 5215106"/>
              <a:gd name="connsiteY1029" fmla="*/ 3789829 h 7614659"/>
              <a:gd name="connsiteX1030" fmla="*/ 1360325 w 5215106"/>
              <a:gd name="connsiteY1030" fmla="*/ 3633278 h 7614659"/>
              <a:gd name="connsiteX1031" fmla="*/ 1384124 w 5215106"/>
              <a:gd name="connsiteY1031" fmla="*/ 3574398 h 7614659"/>
              <a:gd name="connsiteX1032" fmla="*/ 1385364 w 5215106"/>
              <a:gd name="connsiteY1032" fmla="*/ 3571686 h 7614659"/>
              <a:gd name="connsiteX1033" fmla="*/ 1383543 w 5215106"/>
              <a:gd name="connsiteY1033" fmla="*/ 3573600 h 7614659"/>
              <a:gd name="connsiteX1034" fmla="*/ 1363689 w 5215106"/>
              <a:gd name="connsiteY1034" fmla="*/ 3563577 h 7614659"/>
              <a:gd name="connsiteX1035" fmla="*/ 1363722 w 5215106"/>
              <a:gd name="connsiteY1035" fmla="*/ 3562788 h 7614659"/>
              <a:gd name="connsiteX1036" fmla="*/ 1363112 w 5215106"/>
              <a:gd name="connsiteY1036" fmla="*/ 3564175 h 7614659"/>
              <a:gd name="connsiteX1037" fmla="*/ 1335967 w 5215106"/>
              <a:gd name="connsiteY1037" fmla="*/ 3618449 h 7614659"/>
              <a:gd name="connsiteX1038" fmla="*/ 1334734 w 5215106"/>
              <a:gd name="connsiteY1038" fmla="*/ 3593207 h 7614659"/>
              <a:gd name="connsiteX1039" fmla="*/ 1348306 w 5215106"/>
              <a:gd name="connsiteY1039" fmla="*/ 3537676 h 7614659"/>
              <a:gd name="connsiteX1040" fmla="*/ 1352007 w 5215106"/>
              <a:gd name="connsiteY1040" fmla="*/ 3533890 h 7614659"/>
              <a:gd name="connsiteX1041" fmla="*/ 1377917 w 5215106"/>
              <a:gd name="connsiteY1041" fmla="*/ 3498557 h 7614659"/>
              <a:gd name="connsiteX1042" fmla="*/ 1379129 w 5215106"/>
              <a:gd name="connsiteY1042" fmla="*/ 3499175 h 7614659"/>
              <a:gd name="connsiteX1043" fmla="*/ 1381208 w 5215106"/>
              <a:gd name="connsiteY1043" fmla="*/ 3490237 h 7614659"/>
              <a:gd name="connsiteX1044" fmla="*/ 1389134 w 5215106"/>
              <a:gd name="connsiteY1044" fmla="*/ 3464167 h 7614659"/>
              <a:gd name="connsiteX1045" fmla="*/ 1389193 w 5215106"/>
              <a:gd name="connsiteY1045" fmla="*/ 3463741 h 7614659"/>
              <a:gd name="connsiteX1046" fmla="*/ 1388082 w 5215106"/>
              <a:gd name="connsiteY1046" fmla="*/ 3439855 h 7614659"/>
              <a:gd name="connsiteX1047" fmla="*/ 1428902 w 5215106"/>
              <a:gd name="connsiteY1047" fmla="*/ 3367765 h 7614659"/>
              <a:gd name="connsiteX1048" fmla="*/ 1428871 w 5215106"/>
              <a:gd name="connsiteY1048" fmla="*/ 3368237 h 7614659"/>
              <a:gd name="connsiteX1049" fmla="*/ 1429218 w 5215106"/>
              <a:gd name="connsiteY1049" fmla="*/ 3367708 h 7614659"/>
              <a:gd name="connsiteX1050" fmla="*/ 1454270 w 5215106"/>
              <a:gd name="connsiteY1050" fmla="*/ 3313840 h 7614659"/>
              <a:gd name="connsiteX1051" fmla="*/ 1463038 w 5215106"/>
              <a:gd name="connsiteY1051" fmla="*/ 3302566 h 7614659"/>
              <a:gd name="connsiteX1052" fmla="*/ 1499363 w 5215106"/>
              <a:gd name="connsiteY1052" fmla="*/ 3248698 h 7614659"/>
              <a:gd name="connsiteX1053" fmla="*/ 1538194 w 5215106"/>
              <a:gd name="connsiteY1053" fmla="*/ 3166024 h 7614659"/>
              <a:gd name="connsiteX1054" fmla="*/ 1615856 w 5215106"/>
              <a:gd name="connsiteY1054" fmla="*/ 3018206 h 7614659"/>
              <a:gd name="connsiteX1055" fmla="*/ 1653434 w 5215106"/>
              <a:gd name="connsiteY1055" fmla="*/ 2944294 h 7614659"/>
              <a:gd name="connsiteX1056" fmla="*/ 1717316 w 5215106"/>
              <a:gd name="connsiteY1056" fmla="*/ 2837811 h 7614659"/>
              <a:gd name="connsiteX1057" fmla="*/ 1797483 w 5215106"/>
              <a:gd name="connsiteY1057" fmla="*/ 2658671 h 7614659"/>
              <a:gd name="connsiteX1058" fmla="*/ 1832555 w 5215106"/>
              <a:gd name="connsiteY1058" fmla="*/ 2584762 h 7614659"/>
              <a:gd name="connsiteX1059" fmla="*/ 1896438 w 5215106"/>
              <a:gd name="connsiteY1059" fmla="*/ 2418177 h 7614659"/>
              <a:gd name="connsiteX1060" fmla="*/ 1908964 w 5215106"/>
              <a:gd name="connsiteY1060" fmla="*/ 2366812 h 7614659"/>
              <a:gd name="connsiteX1061" fmla="*/ 1773683 w 5215106"/>
              <a:gd name="connsiteY1061" fmla="*/ 2577250 h 7614659"/>
              <a:gd name="connsiteX1062" fmla="*/ 1692263 w 5215106"/>
              <a:gd name="connsiteY1062" fmla="*/ 2715044 h 7614659"/>
              <a:gd name="connsiteX1063" fmla="*/ 1570761 w 5215106"/>
              <a:gd name="connsiteY1063" fmla="*/ 2915481 h 7614659"/>
              <a:gd name="connsiteX1064" fmla="*/ 1563246 w 5215106"/>
              <a:gd name="connsiteY1064" fmla="*/ 2921745 h 7614659"/>
              <a:gd name="connsiteX1065" fmla="*/ 1561855 w 5215106"/>
              <a:gd name="connsiteY1065" fmla="*/ 2921314 h 7614659"/>
              <a:gd name="connsiteX1066" fmla="*/ 1550968 w 5215106"/>
              <a:gd name="connsiteY1066" fmla="*/ 2947562 h 7614659"/>
              <a:gd name="connsiteX1067" fmla="*/ 1534317 w 5215106"/>
              <a:gd name="connsiteY1067" fmla="*/ 2971758 h 7614659"/>
              <a:gd name="connsiteX1068" fmla="*/ 1558537 w 5215106"/>
              <a:gd name="connsiteY1068" fmla="*/ 2911811 h 7614659"/>
              <a:gd name="connsiteX1069" fmla="*/ 1559254 w 5215106"/>
              <a:gd name="connsiteY1069" fmla="*/ 2913536 h 7614659"/>
              <a:gd name="connsiteX1070" fmla="*/ 1559488 w 5215106"/>
              <a:gd name="connsiteY1070" fmla="*/ 2912976 h 7614659"/>
              <a:gd name="connsiteX1071" fmla="*/ 1608339 w 5215106"/>
              <a:gd name="connsiteY1071" fmla="*/ 2819020 h 7614659"/>
              <a:gd name="connsiteX1072" fmla="*/ 1674728 w 5215106"/>
              <a:gd name="connsiteY1072" fmla="*/ 2705021 h 7614659"/>
              <a:gd name="connsiteX1073" fmla="*/ 1698527 w 5215106"/>
              <a:gd name="connsiteY1073" fmla="*/ 2643643 h 7614659"/>
              <a:gd name="connsiteX1074" fmla="*/ 1698647 w 5215106"/>
              <a:gd name="connsiteY1074" fmla="*/ 2641895 h 7614659"/>
              <a:gd name="connsiteX1075" fmla="*/ 1697761 w 5215106"/>
              <a:gd name="connsiteY1075" fmla="*/ 2642971 h 7614659"/>
              <a:gd name="connsiteX1076" fmla="*/ 1699051 w 5215106"/>
              <a:gd name="connsiteY1076" fmla="*/ 2586658 h 7614659"/>
              <a:gd name="connsiteX1077" fmla="*/ 1699336 w 5215106"/>
              <a:gd name="connsiteY1077" fmla="*/ 2586943 h 7614659"/>
              <a:gd name="connsiteX1078" fmla="*/ 1699371 w 5215106"/>
              <a:gd name="connsiteY1078" fmla="*/ 2586195 h 7614659"/>
              <a:gd name="connsiteX1079" fmla="*/ 1705542 w 5215106"/>
              <a:gd name="connsiteY1079" fmla="*/ 2580042 h 7614659"/>
              <a:gd name="connsiteX1080" fmla="*/ 1711802 w 5215106"/>
              <a:gd name="connsiteY1080" fmla="*/ 2562510 h 7614659"/>
              <a:gd name="connsiteX1081" fmla="*/ 1724200 w 5215106"/>
              <a:gd name="connsiteY1081" fmla="*/ 2546689 h 7614659"/>
              <a:gd name="connsiteX1082" fmla="*/ 1724497 w 5215106"/>
              <a:gd name="connsiteY1082" fmla="*/ 2546689 h 7614659"/>
              <a:gd name="connsiteX1083" fmla="*/ 1723440 w 5215106"/>
              <a:gd name="connsiteY1083" fmla="*/ 2543483 h 7614659"/>
              <a:gd name="connsiteX1084" fmla="*/ 1722700 w 5215106"/>
              <a:gd name="connsiteY1084" fmla="*/ 2538558 h 7614659"/>
              <a:gd name="connsiteX1085" fmla="*/ 1722594 w 5215106"/>
              <a:gd name="connsiteY1085" fmla="*/ 2542562 h 7614659"/>
              <a:gd name="connsiteX1086" fmla="*/ 1701464 w 5215106"/>
              <a:gd name="connsiteY1086" fmla="*/ 2550143 h 7614659"/>
              <a:gd name="connsiteX1087" fmla="*/ 1670394 w 5215106"/>
              <a:gd name="connsiteY1087" fmla="*/ 2609513 h 7614659"/>
              <a:gd name="connsiteX1088" fmla="*/ 1633107 w 5215106"/>
              <a:gd name="connsiteY1088" fmla="*/ 2657507 h 7614659"/>
              <a:gd name="connsiteX1089" fmla="*/ 1632591 w 5215106"/>
              <a:gd name="connsiteY1089" fmla="*/ 2657507 h 7614659"/>
              <a:gd name="connsiteX1090" fmla="*/ 1632445 w 5215106"/>
              <a:gd name="connsiteY1090" fmla="*/ 2675477 h 7614659"/>
              <a:gd name="connsiteX1091" fmla="*/ 1620215 w 5215106"/>
              <a:gd name="connsiteY1091" fmla="*/ 2692672 h 7614659"/>
              <a:gd name="connsiteX1092" fmla="*/ 1615261 w 5215106"/>
              <a:gd name="connsiteY1092" fmla="*/ 2727693 h 7614659"/>
              <a:gd name="connsiteX1093" fmla="*/ 1672232 w 5215106"/>
              <a:gd name="connsiteY1093" fmla="*/ 2633891 h 7614659"/>
              <a:gd name="connsiteX1094" fmla="*/ 1649939 w 5215106"/>
              <a:gd name="connsiteY1094" fmla="*/ 2728943 h 7614659"/>
              <a:gd name="connsiteX1095" fmla="*/ 1648700 w 5215106"/>
              <a:gd name="connsiteY1095" fmla="*/ 2733946 h 7614659"/>
              <a:gd name="connsiteX1096" fmla="*/ 1620215 w 5215106"/>
              <a:gd name="connsiteY1096" fmla="*/ 2750206 h 7614659"/>
              <a:gd name="connsiteX1097" fmla="*/ 1599160 w 5215106"/>
              <a:gd name="connsiteY1097" fmla="*/ 2785226 h 7614659"/>
              <a:gd name="connsiteX1098" fmla="*/ 1594462 w 5215106"/>
              <a:gd name="connsiteY1098" fmla="*/ 2786413 h 7614659"/>
              <a:gd name="connsiteX1099" fmla="*/ 1593952 w 5215106"/>
              <a:gd name="connsiteY1099" fmla="*/ 2787634 h 7614659"/>
              <a:gd name="connsiteX1100" fmla="*/ 1535224 w 5215106"/>
              <a:gd name="connsiteY1100" fmla="*/ 2890166 h 7614659"/>
              <a:gd name="connsiteX1101" fmla="*/ 1462749 w 5215106"/>
              <a:gd name="connsiteY1101" fmla="*/ 3021453 h 7614659"/>
              <a:gd name="connsiteX1102" fmla="*/ 1407769 w 5215106"/>
              <a:gd name="connsiteY1102" fmla="*/ 3051462 h 7614659"/>
              <a:gd name="connsiteX1103" fmla="*/ 1434010 w 5215106"/>
              <a:gd name="connsiteY1103" fmla="*/ 3036459 h 7614659"/>
              <a:gd name="connsiteX1104" fmla="*/ 1435260 w 5215106"/>
              <a:gd name="connsiteY1104" fmla="*/ 3035208 h 7614659"/>
              <a:gd name="connsiteX1105" fmla="*/ 1452753 w 5215106"/>
              <a:gd name="connsiteY1105" fmla="*/ 2991444 h 7614659"/>
              <a:gd name="connsiteX1106" fmla="*/ 1466498 w 5215106"/>
              <a:gd name="connsiteY1106" fmla="*/ 2946431 h 7614659"/>
              <a:gd name="connsiteX1107" fmla="*/ 1486491 w 5215106"/>
              <a:gd name="connsiteY1107" fmla="*/ 2905170 h 7614659"/>
              <a:gd name="connsiteX1108" fmla="*/ 1525226 w 5215106"/>
              <a:gd name="connsiteY1108" fmla="*/ 2858905 h 7614659"/>
              <a:gd name="connsiteX1109" fmla="*/ 1552717 w 5215106"/>
              <a:gd name="connsiteY1109" fmla="*/ 2810141 h 7614659"/>
              <a:gd name="connsiteX1110" fmla="*/ 1568961 w 5215106"/>
              <a:gd name="connsiteY1110" fmla="*/ 2772631 h 7614659"/>
              <a:gd name="connsiteX1111" fmla="*/ 1572377 w 5215106"/>
              <a:gd name="connsiteY1111" fmla="*/ 2772403 h 7614659"/>
              <a:gd name="connsiteX1112" fmla="*/ 1569436 w 5215106"/>
              <a:gd name="connsiteY1112" fmla="*/ 2771801 h 7614659"/>
              <a:gd name="connsiteX1113" fmla="*/ 1569778 w 5215106"/>
              <a:gd name="connsiteY1113" fmla="*/ 2771418 h 7614659"/>
              <a:gd name="connsiteX1114" fmla="*/ 1569436 w 5215106"/>
              <a:gd name="connsiteY1114" fmla="*/ 2771469 h 7614659"/>
              <a:gd name="connsiteX1115" fmla="*/ 1628884 w 5215106"/>
              <a:gd name="connsiteY1115" fmla="*/ 2656401 h 7614659"/>
              <a:gd name="connsiteX1116" fmla="*/ 1629859 w 5215106"/>
              <a:gd name="connsiteY1116" fmla="*/ 2656401 h 7614659"/>
              <a:gd name="connsiteX1117" fmla="*/ 1650974 w 5215106"/>
              <a:gd name="connsiteY1117" fmla="*/ 2607934 h 7614659"/>
              <a:gd name="connsiteX1118" fmla="*/ 1682822 w 5215106"/>
              <a:gd name="connsiteY1118" fmla="*/ 2564037 h 7614659"/>
              <a:gd name="connsiteX1119" fmla="*/ 1723836 w 5215106"/>
              <a:gd name="connsiteY1119" fmla="*/ 2495836 h 7614659"/>
              <a:gd name="connsiteX1120" fmla="*/ 1723678 w 5215106"/>
              <a:gd name="connsiteY1120" fmla="*/ 2501745 h 7614659"/>
              <a:gd name="connsiteX1121" fmla="*/ 1724682 w 5215106"/>
              <a:gd name="connsiteY1121" fmla="*/ 2496996 h 7614659"/>
              <a:gd name="connsiteX1122" fmla="*/ 1759429 w 5215106"/>
              <a:gd name="connsiteY1122" fmla="*/ 2437949 h 7614659"/>
              <a:gd name="connsiteX1123" fmla="*/ 1779092 w 5215106"/>
              <a:gd name="connsiteY1123" fmla="*/ 2410572 h 7614659"/>
              <a:gd name="connsiteX1124" fmla="*/ 1778735 w 5215106"/>
              <a:gd name="connsiteY1124" fmla="*/ 2410093 h 7614659"/>
              <a:gd name="connsiteX1125" fmla="*/ 1788745 w 5215106"/>
              <a:gd name="connsiteY1125" fmla="*/ 2401392 h 7614659"/>
              <a:gd name="connsiteX1126" fmla="*/ 1789224 w 5215106"/>
              <a:gd name="connsiteY1126" fmla="*/ 2401720 h 7614659"/>
              <a:gd name="connsiteX1127" fmla="*/ 1789212 w 5215106"/>
              <a:gd name="connsiteY1127" fmla="*/ 2401505 h 7614659"/>
              <a:gd name="connsiteX1128" fmla="*/ 1789212 w 5215106"/>
              <a:gd name="connsiteY1128" fmla="*/ 2391452 h 7614659"/>
              <a:gd name="connsiteX1129" fmla="*/ 1790061 w 5215106"/>
              <a:gd name="connsiteY1129" fmla="*/ 2391696 h 7614659"/>
              <a:gd name="connsiteX1130" fmla="*/ 1826292 w 5215106"/>
              <a:gd name="connsiteY1130" fmla="*/ 2326100 h 7614659"/>
              <a:gd name="connsiteX1131" fmla="*/ 1855102 w 5215106"/>
              <a:gd name="connsiteY1131" fmla="*/ 2256576 h 7614659"/>
              <a:gd name="connsiteX1132" fmla="*/ 1866863 w 5215106"/>
              <a:gd name="connsiteY1132" fmla="*/ 2238401 h 7614659"/>
              <a:gd name="connsiteX1133" fmla="*/ 1854192 w 5215106"/>
              <a:gd name="connsiteY1133" fmla="*/ 2256073 h 7614659"/>
              <a:gd name="connsiteX1134" fmla="*/ 1849950 w 5215106"/>
              <a:gd name="connsiteY1134" fmla="*/ 2251830 h 7614659"/>
              <a:gd name="connsiteX1135" fmla="*/ 1813766 w 5215106"/>
              <a:gd name="connsiteY1135" fmla="*/ 2318740 h 7614659"/>
              <a:gd name="connsiteX1136" fmla="*/ 1773683 w 5215106"/>
              <a:gd name="connsiteY1136" fmla="*/ 2383097 h 7614659"/>
              <a:gd name="connsiteX1137" fmla="*/ 1679737 w 5215106"/>
              <a:gd name="connsiteY1137" fmla="*/ 2523377 h 7614659"/>
              <a:gd name="connsiteX1138" fmla="*/ 1618360 w 5215106"/>
              <a:gd name="connsiteY1138" fmla="*/ 2627355 h 7614659"/>
              <a:gd name="connsiteX1139" fmla="*/ 1539447 w 5215106"/>
              <a:gd name="connsiteY1139" fmla="*/ 2762646 h 7614659"/>
              <a:gd name="connsiteX1140" fmla="*/ 1499363 w 5215106"/>
              <a:gd name="connsiteY1140" fmla="*/ 2839064 h 7614659"/>
              <a:gd name="connsiteX1141" fmla="*/ 1449259 w 5215106"/>
              <a:gd name="connsiteY1141" fmla="*/ 2912976 h 7614659"/>
              <a:gd name="connsiteX1142" fmla="*/ 1450310 w 5215106"/>
              <a:gd name="connsiteY1142" fmla="*/ 2916126 h 7614659"/>
              <a:gd name="connsiteX1143" fmla="*/ 1457883 w 5215106"/>
              <a:gd name="connsiteY1143" fmla="*/ 2912468 h 7614659"/>
              <a:gd name="connsiteX1144" fmla="*/ 1454998 w 5215106"/>
              <a:gd name="connsiteY1144" fmla="*/ 2929498 h 7614659"/>
              <a:gd name="connsiteX1145" fmla="*/ 1440655 w 5215106"/>
              <a:gd name="connsiteY1145" fmla="*/ 2936290 h 7614659"/>
              <a:gd name="connsiteX1146" fmla="*/ 1439238 w 5215106"/>
              <a:gd name="connsiteY1146" fmla="*/ 2938031 h 7614659"/>
              <a:gd name="connsiteX1147" fmla="*/ 1404166 w 5215106"/>
              <a:gd name="connsiteY1147" fmla="*/ 3010688 h 7614659"/>
              <a:gd name="connsiteX1148" fmla="*/ 1365335 w 5215106"/>
              <a:gd name="connsiteY1148" fmla="*/ 3070820 h 7614659"/>
              <a:gd name="connsiteX1149" fmla="*/ 1298948 w 5215106"/>
              <a:gd name="connsiteY1149" fmla="*/ 3192325 h 7614659"/>
              <a:gd name="connsiteX1150" fmla="*/ 1270921 w 5215106"/>
              <a:gd name="connsiteY1150" fmla="*/ 3239458 h 7614659"/>
              <a:gd name="connsiteX1151" fmla="*/ 1248092 w 5215106"/>
              <a:gd name="connsiteY1151" fmla="*/ 3286500 h 7614659"/>
              <a:gd name="connsiteX1152" fmla="*/ 1264268 w 5215106"/>
              <a:gd name="connsiteY1152" fmla="*/ 3292299 h 7614659"/>
              <a:gd name="connsiteX1153" fmla="*/ 1259985 w 5215106"/>
              <a:gd name="connsiteY1153" fmla="*/ 3299672 h 7614659"/>
              <a:gd name="connsiteX1154" fmla="*/ 1265127 w 5215106"/>
              <a:gd name="connsiteY1154" fmla="*/ 3293799 h 7614659"/>
              <a:gd name="connsiteX1155" fmla="*/ 1278905 w 5215106"/>
              <a:gd name="connsiteY1155" fmla="*/ 3267487 h 7614659"/>
              <a:gd name="connsiteX1156" fmla="*/ 1279195 w 5215106"/>
              <a:gd name="connsiteY1156" fmla="*/ 3267375 h 7614659"/>
              <a:gd name="connsiteX1157" fmla="*/ 1278800 w 5215106"/>
              <a:gd name="connsiteY1157" fmla="*/ 3266627 h 7614659"/>
              <a:gd name="connsiteX1158" fmla="*/ 1288203 w 5215106"/>
              <a:gd name="connsiteY1158" fmla="*/ 3253306 h 7614659"/>
              <a:gd name="connsiteX1159" fmla="*/ 1288857 w 5215106"/>
              <a:gd name="connsiteY1159" fmla="*/ 3254619 h 7614659"/>
              <a:gd name="connsiteX1160" fmla="*/ 1288927 w 5215106"/>
              <a:gd name="connsiteY1160" fmla="*/ 3253708 h 7614659"/>
              <a:gd name="connsiteX1161" fmla="*/ 1320241 w 5215106"/>
              <a:gd name="connsiteY1161" fmla="*/ 3211115 h 7614659"/>
              <a:gd name="connsiteX1162" fmla="*/ 1380366 w 5215106"/>
              <a:gd name="connsiteY1162" fmla="*/ 3129696 h 7614659"/>
              <a:gd name="connsiteX1163" fmla="*/ 1384124 w 5215106"/>
              <a:gd name="connsiteY1163" fmla="*/ 3115916 h 7614659"/>
              <a:gd name="connsiteX1164" fmla="*/ 1429218 w 5215106"/>
              <a:gd name="connsiteY1164" fmla="*/ 3063304 h 7614659"/>
              <a:gd name="connsiteX1165" fmla="*/ 1419197 w 5215106"/>
              <a:gd name="connsiteY1165" fmla="*/ 3088357 h 7614659"/>
              <a:gd name="connsiteX1166" fmla="*/ 1419018 w 5215106"/>
              <a:gd name="connsiteY1166" fmla="*/ 3089109 h 7614659"/>
              <a:gd name="connsiteX1167" fmla="*/ 1426392 w 5215106"/>
              <a:gd name="connsiteY1167" fmla="*/ 3100432 h 7614659"/>
              <a:gd name="connsiteX1168" fmla="*/ 1423070 w 5215106"/>
              <a:gd name="connsiteY1168" fmla="*/ 3117063 h 7614659"/>
              <a:gd name="connsiteX1169" fmla="*/ 1413707 w 5215106"/>
              <a:gd name="connsiteY1169" fmla="*/ 3132850 h 7614659"/>
              <a:gd name="connsiteX1170" fmla="*/ 1413685 w 5215106"/>
              <a:gd name="connsiteY1170" fmla="*/ 3133156 h 7614659"/>
              <a:gd name="connsiteX1171" fmla="*/ 1412575 w 5215106"/>
              <a:gd name="connsiteY1171" fmla="*/ 3134360 h 7614659"/>
              <a:gd name="connsiteX1172" fmla="*/ 1402604 w 5215106"/>
              <a:gd name="connsiteY1172" fmla="*/ 3157565 h 7614659"/>
              <a:gd name="connsiteX1173" fmla="*/ 1388242 w 5215106"/>
              <a:gd name="connsiteY1173" fmla="*/ 3181332 h 7614659"/>
              <a:gd name="connsiteX1174" fmla="*/ 1383247 w 5215106"/>
              <a:gd name="connsiteY1174" fmla="*/ 3196244 h 7614659"/>
              <a:gd name="connsiteX1175" fmla="*/ 1376691 w 5215106"/>
              <a:gd name="connsiteY1175" fmla="*/ 3219702 h 7614659"/>
              <a:gd name="connsiteX1176" fmla="*/ 1354681 w 5215106"/>
              <a:gd name="connsiteY1176" fmla="*/ 3212838 h 7614659"/>
              <a:gd name="connsiteX1177" fmla="*/ 1354061 w 5215106"/>
              <a:gd name="connsiteY1177" fmla="*/ 3213619 h 7614659"/>
              <a:gd name="connsiteX1178" fmla="*/ 1308968 w 5215106"/>
              <a:gd name="connsiteY1178" fmla="*/ 3286279 h 7614659"/>
              <a:gd name="connsiteX1179" fmla="*/ 1312725 w 5215106"/>
              <a:gd name="connsiteY1179" fmla="*/ 3311337 h 7614659"/>
              <a:gd name="connsiteX1180" fmla="*/ 1290179 w 5215106"/>
              <a:gd name="connsiteY1180" fmla="*/ 3358940 h 7614659"/>
              <a:gd name="connsiteX1181" fmla="*/ 1277653 w 5215106"/>
              <a:gd name="connsiteY1181" fmla="*/ 3382741 h 7614659"/>
              <a:gd name="connsiteX1182" fmla="*/ 1290179 w 5215106"/>
              <a:gd name="connsiteY1182" fmla="*/ 3402784 h 7614659"/>
              <a:gd name="connsiteX1183" fmla="*/ 1263875 w 5215106"/>
              <a:gd name="connsiteY1183" fmla="*/ 3452890 h 7614659"/>
              <a:gd name="connsiteX1184" fmla="*/ 1247591 w 5215106"/>
              <a:gd name="connsiteY1184" fmla="*/ 3456648 h 7614659"/>
              <a:gd name="connsiteX1185" fmla="*/ 1221286 w 5215106"/>
              <a:gd name="connsiteY1185" fmla="*/ 3477947 h 7614659"/>
              <a:gd name="connsiteX1186" fmla="*/ 1197486 w 5215106"/>
              <a:gd name="connsiteY1186" fmla="*/ 3531812 h 7614659"/>
              <a:gd name="connsiteX1187" fmla="*/ 1177508 w 5215106"/>
              <a:gd name="connsiteY1187" fmla="*/ 3583008 h 7614659"/>
              <a:gd name="connsiteX1188" fmla="*/ 1185161 w 5215106"/>
              <a:gd name="connsiteY1188" fmla="*/ 3584309 h 7614659"/>
              <a:gd name="connsiteX1189" fmla="*/ 1193426 w 5215106"/>
              <a:gd name="connsiteY1189" fmla="*/ 3582902 h 7614659"/>
              <a:gd name="connsiteX1190" fmla="*/ 1160366 w 5215106"/>
              <a:gd name="connsiteY1190" fmla="*/ 3636610 h 7614659"/>
              <a:gd name="connsiteX1191" fmla="*/ 1166625 w 5215106"/>
              <a:gd name="connsiteY1191" fmla="*/ 3619043 h 7614659"/>
              <a:gd name="connsiteX1192" fmla="*/ 1162166 w 5215106"/>
              <a:gd name="connsiteY1192" fmla="*/ 3613534 h 7614659"/>
              <a:gd name="connsiteX1193" fmla="*/ 1141590 w 5215106"/>
              <a:gd name="connsiteY1193" fmla="*/ 3638443 h 7614659"/>
              <a:gd name="connsiteX1194" fmla="*/ 1131098 w 5215106"/>
              <a:gd name="connsiteY1194" fmla="*/ 3668342 h 7614659"/>
              <a:gd name="connsiteX1195" fmla="*/ 1086005 w 5215106"/>
              <a:gd name="connsiteY1195" fmla="*/ 3754754 h 7614659"/>
              <a:gd name="connsiteX1196" fmla="*/ 1039659 w 5215106"/>
              <a:gd name="connsiteY1196" fmla="*/ 3857466 h 7614659"/>
              <a:gd name="connsiteX1197" fmla="*/ 1017112 w 5215106"/>
              <a:gd name="connsiteY1197" fmla="*/ 3898804 h 7614659"/>
              <a:gd name="connsiteX1198" fmla="*/ 1003333 w 5215106"/>
              <a:gd name="connsiteY1198" fmla="*/ 3940142 h 7614659"/>
              <a:gd name="connsiteX1199" fmla="*/ 955735 w 5215106"/>
              <a:gd name="connsiteY1199" fmla="*/ 4047872 h 7614659"/>
              <a:gd name="connsiteX1200" fmla="*/ 916904 w 5215106"/>
              <a:gd name="connsiteY1200" fmla="*/ 4130548 h 7614659"/>
              <a:gd name="connsiteX1201" fmla="*/ 827969 w 5215106"/>
              <a:gd name="connsiteY1201" fmla="*/ 4340996 h 7614659"/>
              <a:gd name="connsiteX1202" fmla="*/ 819201 w 5215106"/>
              <a:gd name="connsiteY1202" fmla="*/ 4343502 h 7614659"/>
              <a:gd name="connsiteX1203" fmla="*/ 843000 w 5215106"/>
              <a:gd name="connsiteY1203" fmla="*/ 4250804 h 7614659"/>
              <a:gd name="connsiteX1204" fmla="*/ 843458 w 5215106"/>
              <a:gd name="connsiteY1204" fmla="*/ 4247744 h 7614659"/>
              <a:gd name="connsiteX1205" fmla="*/ 842139 w 5215106"/>
              <a:gd name="connsiteY1205" fmla="*/ 4250544 h 7614659"/>
              <a:gd name="connsiteX1206" fmla="*/ 836434 w 5215106"/>
              <a:gd name="connsiteY1206" fmla="*/ 4245114 h 7614659"/>
              <a:gd name="connsiteX1207" fmla="*/ 808083 w 5215106"/>
              <a:gd name="connsiteY1207" fmla="*/ 4298875 h 7614659"/>
              <a:gd name="connsiteX1208" fmla="*/ 784438 w 5215106"/>
              <a:gd name="connsiteY1208" fmla="*/ 4355290 h 7614659"/>
              <a:gd name="connsiteX1209" fmla="*/ 792018 w 5215106"/>
              <a:gd name="connsiteY1209" fmla="*/ 4350827 h 7614659"/>
              <a:gd name="connsiteX1210" fmla="*/ 797992 w 5215106"/>
              <a:gd name="connsiteY1210" fmla="*/ 4355453 h 7614659"/>
              <a:gd name="connsiteX1211" fmla="*/ 792962 w 5215106"/>
              <a:gd name="connsiteY1211" fmla="*/ 4377663 h 7614659"/>
              <a:gd name="connsiteX1212" fmla="*/ 779167 w 5215106"/>
              <a:gd name="connsiteY1212" fmla="*/ 4399351 h 7614659"/>
              <a:gd name="connsiteX1213" fmla="*/ 768391 w 5215106"/>
              <a:gd name="connsiteY1213" fmla="*/ 4395162 h 7614659"/>
              <a:gd name="connsiteX1214" fmla="*/ 767844 w 5215106"/>
              <a:gd name="connsiteY1214" fmla="*/ 4396114 h 7614659"/>
              <a:gd name="connsiteX1215" fmla="*/ 710225 w 5215106"/>
              <a:gd name="connsiteY1215" fmla="*/ 4471274 h 7614659"/>
              <a:gd name="connsiteX1216" fmla="*/ 702710 w 5215106"/>
              <a:gd name="connsiteY1216" fmla="*/ 4483800 h 7614659"/>
              <a:gd name="connsiteX1217" fmla="*/ 662626 w 5215106"/>
              <a:gd name="connsiteY1217" fmla="*/ 4490064 h 7614659"/>
              <a:gd name="connsiteX1218" fmla="*/ 668889 w 5215106"/>
              <a:gd name="connsiteY1218" fmla="*/ 4466264 h 7614659"/>
              <a:gd name="connsiteX1219" fmla="*/ 668889 w 5215106"/>
              <a:gd name="connsiteY1219" fmla="*/ 4454989 h 7614659"/>
              <a:gd name="connsiteX1220" fmla="*/ 650100 w 5215106"/>
              <a:gd name="connsiteY1220" fmla="*/ 4402377 h 7614659"/>
              <a:gd name="connsiteX1221" fmla="*/ 667636 w 5215106"/>
              <a:gd name="connsiteY1221" fmla="*/ 4348512 h 7614659"/>
              <a:gd name="connsiteX1222" fmla="*/ 692688 w 5215106"/>
              <a:gd name="connsiteY1222" fmla="*/ 4324711 h 7614659"/>
              <a:gd name="connsiteX1223" fmla="*/ 717740 w 5215106"/>
              <a:gd name="connsiteY1223" fmla="*/ 4285879 h 7614659"/>
              <a:gd name="connsiteX1224" fmla="*/ 726509 w 5215106"/>
              <a:gd name="connsiteY1224" fmla="*/ 4274605 h 7614659"/>
              <a:gd name="connsiteX1225" fmla="*/ 722985 w 5215106"/>
              <a:gd name="connsiteY1225" fmla="*/ 4293278 h 7614659"/>
              <a:gd name="connsiteX1226" fmla="*/ 723903 w 5215106"/>
              <a:gd name="connsiteY1226" fmla="*/ 4299027 h 7614659"/>
              <a:gd name="connsiteX1227" fmla="*/ 726591 w 5215106"/>
              <a:gd name="connsiteY1227" fmla="*/ 4299027 h 7614659"/>
              <a:gd name="connsiteX1228" fmla="*/ 724670 w 5215106"/>
              <a:gd name="connsiteY1228" fmla="*/ 4307934 h 7614659"/>
              <a:gd name="connsiteX1229" fmla="*/ 727762 w 5215106"/>
              <a:gd name="connsiteY1229" fmla="*/ 4299658 h 7614659"/>
              <a:gd name="connsiteX1230" fmla="*/ 732771 w 5215106"/>
              <a:gd name="connsiteY1230" fmla="*/ 4242035 h 7614659"/>
              <a:gd name="connsiteX1231" fmla="*/ 734024 w 5215106"/>
              <a:gd name="connsiteY1231" fmla="*/ 4233267 h 7614659"/>
              <a:gd name="connsiteX1232" fmla="*/ 764086 w 5215106"/>
              <a:gd name="connsiteY1232" fmla="*/ 4198192 h 7614659"/>
              <a:gd name="connsiteX1233" fmla="*/ 848011 w 5215106"/>
              <a:gd name="connsiteY1233" fmla="*/ 4007786 h 7614659"/>
              <a:gd name="connsiteX1234" fmla="*/ 856779 w 5215106"/>
              <a:gd name="connsiteY1234" fmla="*/ 3991501 h 7614659"/>
              <a:gd name="connsiteX1235" fmla="*/ 874315 w 5215106"/>
              <a:gd name="connsiteY1235" fmla="*/ 3945152 h 7614659"/>
              <a:gd name="connsiteX1236" fmla="*/ 876038 w 5215106"/>
              <a:gd name="connsiteY1236" fmla="*/ 3930590 h 7614659"/>
              <a:gd name="connsiteX1237" fmla="*/ 884150 w 5215106"/>
              <a:gd name="connsiteY1237" fmla="*/ 3915437 h 7614659"/>
              <a:gd name="connsiteX1238" fmla="*/ 882808 w 5215106"/>
              <a:gd name="connsiteY1238" fmla="*/ 3914684 h 7614659"/>
              <a:gd name="connsiteX1239" fmla="*/ 890528 w 5215106"/>
              <a:gd name="connsiteY1239" fmla="*/ 3898398 h 7614659"/>
              <a:gd name="connsiteX1240" fmla="*/ 891112 w 5215106"/>
              <a:gd name="connsiteY1240" fmla="*/ 3900407 h 7614659"/>
              <a:gd name="connsiteX1241" fmla="*/ 891852 w 5215106"/>
              <a:gd name="connsiteY1241" fmla="*/ 3898804 h 7614659"/>
              <a:gd name="connsiteX1242" fmla="*/ 948218 w 5215106"/>
              <a:gd name="connsiteY1242" fmla="*/ 3758514 h 7614659"/>
              <a:gd name="connsiteX1243" fmla="*/ 952506 w 5215106"/>
              <a:gd name="connsiteY1243" fmla="*/ 3748401 h 7614659"/>
              <a:gd name="connsiteX1244" fmla="*/ 947334 w 5215106"/>
              <a:gd name="connsiteY1244" fmla="*/ 3758289 h 7614659"/>
              <a:gd name="connsiteX1245" fmla="*/ 949674 w 5215106"/>
              <a:gd name="connsiteY1245" fmla="*/ 3738160 h 7614659"/>
              <a:gd name="connsiteX1246" fmla="*/ 941002 w 5215106"/>
              <a:gd name="connsiteY1246" fmla="*/ 3733206 h 7614659"/>
              <a:gd name="connsiteX1247" fmla="*/ 940811 w 5215106"/>
              <a:gd name="connsiteY1247" fmla="*/ 3733423 h 7614659"/>
              <a:gd name="connsiteX1248" fmla="*/ 931852 w 5215106"/>
              <a:gd name="connsiteY1248" fmla="*/ 3729649 h 7614659"/>
              <a:gd name="connsiteX1249" fmla="*/ 932137 w 5215106"/>
              <a:gd name="connsiteY1249" fmla="*/ 3728733 h 7614659"/>
              <a:gd name="connsiteX1250" fmla="*/ 927827 w 5215106"/>
              <a:gd name="connsiteY1250" fmla="*/ 3723364 h 7614659"/>
              <a:gd name="connsiteX1251" fmla="*/ 927436 w 5215106"/>
              <a:gd name="connsiteY1251" fmla="*/ 3723785 h 7614659"/>
              <a:gd name="connsiteX1252" fmla="*/ 927386 w 5215106"/>
              <a:gd name="connsiteY1252" fmla="*/ 3724097 h 7614659"/>
              <a:gd name="connsiteX1253" fmla="*/ 927386 w 5215106"/>
              <a:gd name="connsiteY1253" fmla="*/ 3723833 h 7614659"/>
              <a:gd name="connsiteX1254" fmla="*/ 926304 w 5215106"/>
              <a:gd name="connsiteY1254" fmla="*/ 3724980 h 7614659"/>
              <a:gd name="connsiteX1255" fmla="*/ 927386 w 5215106"/>
              <a:gd name="connsiteY1255" fmla="*/ 3723011 h 7614659"/>
              <a:gd name="connsiteX1256" fmla="*/ 927386 w 5215106"/>
              <a:gd name="connsiteY1256" fmla="*/ 3722821 h 7614659"/>
              <a:gd name="connsiteX1257" fmla="*/ 927450 w 5215106"/>
              <a:gd name="connsiteY1257" fmla="*/ 3722896 h 7614659"/>
              <a:gd name="connsiteX1258" fmla="*/ 927619 w 5215106"/>
              <a:gd name="connsiteY1258" fmla="*/ 3722591 h 7614659"/>
              <a:gd name="connsiteX1259" fmla="*/ 929478 w 5215106"/>
              <a:gd name="connsiteY1259" fmla="*/ 3710475 h 7614659"/>
              <a:gd name="connsiteX1260" fmla="*/ 936394 w 5215106"/>
              <a:gd name="connsiteY1260" fmla="*/ 3699739 h 7614659"/>
              <a:gd name="connsiteX1261" fmla="*/ 936620 w 5215106"/>
              <a:gd name="connsiteY1261" fmla="*/ 3699026 h 7614659"/>
              <a:gd name="connsiteX1262" fmla="*/ 935636 w 5215106"/>
              <a:gd name="connsiteY1262" fmla="*/ 3684224 h 7614659"/>
              <a:gd name="connsiteX1263" fmla="*/ 946384 w 5215106"/>
              <a:gd name="connsiteY1263" fmla="*/ 3672924 h 7614659"/>
              <a:gd name="connsiteX1264" fmla="*/ 949714 w 5215106"/>
              <a:gd name="connsiteY1264" fmla="*/ 3680972 h 7614659"/>
              <a:gd name="connsiteX1265" fmla="*/ 947797 w 5215106"/>
              <a:gd name="connsiteY1265" fmla="*/ 3688248 h 7614659"/>
              <a:gd name="connsiteX1266" fmla="*/ 947973 w 5215106"/>
              <a:gd name="connsiteY1266" fmla="*/ 3688200 h 7614659"/>
              <a:gd name="connsiteX1267" fmla="*/ 951757 w 5215106"/>
              <a:gd name="connsiteY1267" fmla="*/ 3691974 h 7614659"/>
              <a:gd name="connsiteX1268" fmla="*/ 963048 w 5215106"/>
              <a:gd name="connsiteY1268" fmla="*/ 3672597 h 7614659"/>
              <a:gd name="connsiteX1269" fmla="*/ 977925 w 5215106"/>
              <a:gd name="connsiteY1269" fmla="*/ 3652954 h 7614659"/>
              <a:gd name="connsiteX1270" fmla="*/ 977985 w 5215106"/>
              <a:gd name="connsiteY1270" fmla="*/ 3652963 h 7614659"/>
              <a:gd name="connsiteX1271" fmla="*/ 978050 w 5215106"/>
              <a:gd name="connsiteY1271" fmla="*/ 3652800 h 7614659"/>
              <a:gd name="connsiteX1272" fmla="*/ 997247 w 5215106"/>
              <a:gd name="connsiteY1272" fmla="*/ 3662851 h 7614659"/>
              <a:gd name="connsiteX1273" fmla="*/ 996854 w 5215106"/>
              <a:gd name="connsiteY1273" fmla="*/ 3663598 h 7614659"/>
              <a:gd name="connsiteX1274" fmla="*/ 997070 w 5215106"/>
              <a:gd name="connsiteY1274" fmla="*/ 3663334 h 7614659"/>
              <a:gd name="connsiteX1275" fmla="*/ 1033395 w 5215106"/>
              <a:gd name="connsiteY1275" fmla="*/ 3599452 h 7614659"/>
              <a:gd name="connsiteX1276" fmla="*/ 1033957 w 5215106"/>
              <a:gd name="connsiteY1276" fmla="*/ 3599210 h 7614659"/>
              <a:gd name="connsiteX1277" fmla="*/ 1033575 w 5215106"/>
              <a:gd name="connsiteY1277" fmla="*/ 3598815 h 7614659"/>
              <a:gd name="connsiteX1278" fmla="*/ 1038419 w 5215106"/>
              <a:gd name="connsiteY1278" fmla="*/ 3583559 h 7614659"/>
              <a:gd name="connsiteX1279" fmla="*/ 1038803 w 5215106"/>
              <a:gd name="connsiteY1279" fmla="*/ 3582853 h 7614659"/>
              <a:gd name="connsiteX1280" fmla="*/ 1037373 w 5215106"/>
              <a:gd name="connsiteY1280" fmla="*/ 3583922 h 7614659"/>
              <a:gd name="connsiteX1281" fmla="*/ 1032636 w 5215106"/>
              <a:gd name="connsiteY1281" fmla="*/ 3559167 h 7614659"/>
              <a:gd name="connsiteX1282" fmla="*/ 1053474 w 5215106"/>
              <a:gd name="connsiteY1282" fmla="*/ 3549405 h 7614659"/>
              <a:gd name="connsiteX1283" fmla="*/ 1053336 w 5215106"/>
              <a:gd name="connsiteY1283" fmla="*/ 3552331 h 7614659"/>
              <a:gd name="connsiteX1284" fmla="*/ 1054690 w 5215106"/>
              <a:gd name="connsiteY1284" fmla="*/ 3549345 h 7614659"/>
              <a:gd name="connsiteX1285" fmla="*/ 1107299 w 5215106"/>
              <a:gd name="connsiteY1285" fmla="*/ 3432846 h 7614659"/>
              <a:gd name="connsiteX1286" fmla="*/ 1142373 w 5215106"/>
              <a:gd name="connsiteY1286" fmla="*/ 3367708 h 7614659"/>
              <a:gd name="connsiteX1287" fmla="*/ 1144923 w 5215106"/>
              <a:gd name="connsiteY1287" fmla="*/ 3366752 h 7614659"/>
              <a:gd name="connsiteX1288" fmla="*/ 1142564 w 5215106"/>
              <a:gd name="connsiteY1288" fmla="*/ 3366616 h 7614659"/>
              <a:gd name="connsiteX1289" fmla="*/ 1156674 w 5215106"/>
              <a:gd name="connsiteY1289" fmla="*/ 3339892 h 7614659"/>
              <a:gd name="connsiteX1290" fmla="*/ 1177045 w 5215106"/>
              <a:gd name="connsiteY1290" fmla="*/ 3317179 h 7614659"/>
              <a:gd name="connsiteX1291" fmla="*/ 1176516 w 5215106"/>
              <a:gd name="connsiteY1291" fmla="*/ 3316783 h 7614659"/>
              <a:gd name="connsiteX1292" fmla="*/ 1182793 w 5215106"/>
              <a:gd name="connsiteY1292" fmla="*/ 3298035 h 7614659"/>
              <a:gd name="connsiteX1293" fmla="*/ 1183059 w 5215106"/>
              <a:gd name="connsiteY1293" fmla="*/ 3297218 h 7614659"/>
              <a:gd name="connsiteX1294" fmla="*/ 1182526 w 5215106"/>
              <a:gd name="connsiteY1294" fmla="*/ 3298002 h 7614659"/>
              <a:gd name="connsiteX1295" fmla="*/ 1163150 w 5215106"/>
              <a:gd name="connsiteY1295" fmla="*/ 3301815 h 7614659"/>
              <a:gd name="connsiteX1296" fmla="*/ 1152251 w 5215106"/>
              <a:gd name="connsiteY1296" fmla="*/ 3308173 h 7614659"/>
              <a:gd name="connsiteX1297" fmla="*/ 1153463 w 5215106"/>
              <a:gd name="connsiteY1297" fmla="*/ 3292916 h 7614659"/>
              <a:gd name="connsiteX1298" fmla="*/ 1166783 w 5215106"/>
              <a:gd name="connsiteY1298" fmla="*/ 3282742 h 7614659"/>
              <a:gd name="connsiteX1299" fmla="*/ 1178893 w 5215106"/>
              <a:gd name="connsiteY1299" fmla="*/ 3264939 h 7614659"/>
              <a:gd name="connsiteX1300" fmla="*/ 1178893 w 5215106"/>
              <a:gd name="connsiteY1300" fmla="*/ 3281470 h 7614659"/>
              <a:gd name="connsiteX1301" fmla="*/ 1188580 w 5215106"/>
              <a:gd name="connsiteY1301" fmla="*/ 3289100 h 7614659"/>
              <a:gd name="connsiteX1302" fmla="*/ 1187805 w 5215106"/>
              <a:gd name="connsiteY1302" fmla="*/ 3290242 h 7614659"/>
              <a:gd name="connsiteX1303" fmla="*/ 1189071 w 5215106"/>
              <a:gd name="connsiteY1303" fmla="*/ 3289285 h 7614659"/>
              <a:gd name="connsiteX1304" fmla="*/ 1238035 w 5215106"/>
              <a:gd name="connsiteY1304" fmla="*/ 3198042 h 7614659"/>
              <a:gd name="connsiteX1305" fmla="*/ 1238705 w 5215106"/>
              <a:gd name="connsiteY1305" fmla="*/ 3197358 h 7614659"/>
              <a:gd name="connsiteX1306" fmla="*/ 1246999 w 5215106"/>
              <a:gd name="connsiteY1306" fmla="*/ 3181953 h 7614659"/>
              <a:gd name="connsiteX1307" fmla="*/ 1258341 w 5215106"/>
              <a:gd name="connsiteY1307" fmla="*/ 3167950 h 7614659"/>
              <a:gd name="connsiteX1308" fmla="*/ 1258341 w 5215106"/>
              <a:gd name="connsiteY1308" fmla="*/ 3169974 h 7614659"/>
              <a:gd name="connsiteX1309" fmla="*/ 1258864 w 5215106"/>
              <a:gd name="connsiteY1309" fmla="*/ 3168527 h 7614659"/>
              <a:gd name="connsiteX1310" fmla="*/ 1318989 w 5215106"/>
              <a:gd name="connsiteY1310" fmla="*/ 3054535 h 7614659"/>
              <a:gd name="connsiteX1311" fmla="*/ 1386629 w 5215106"/>
              <a:gd name="connsiteY1311" fmla="*/ 2925504 h 7614659"/>
              <a:gd name="connsiteX1312" fmla="*/ 1455522 w 5215106"/>
              <a:gd name="connsiteY1312" fmla="*/ 2800230 h 7614659"/>
              <a:gd name="connsiteX1313" fmla="*/ 1510636 w 5215106"/>
              <a:gd name="connsiteY1313" fmla="*/ 2688736 h 7614659"/>
              <a:gd name="connsiteX1314" fmla="*/ 1584540 w 5215106"/>
              <a:gd name="connsiteY1314" fmla="*/ 2550937 h 7614659"/>
              <a:gd name="connsiteX1315" fmla="*/ 1585802 w 5215106"/>
              <a:gd name="connsiteY1315" fmla="*/ 2545253 h 7614659"/>
              <a:gd name="connsiteX1316" fmla="*/ 1583467 w 5215106"/>
              <a:gd name="connsiteY1316" fmla="*/ 2550326 h 7614659"/>
              <a:gd name="connsiteX1317" fmla="*/ 1581744 w 5215106"/>
              <a:gd name="connsiteY1317" fmla="*/ 2536276 h 7614659"/>
              <a:gd name="connsiteX1318" fmla="*/ 1570539 w 5215106"/>
              <a:gd name="connsiteY1318" fmla="*/ 2528440 h 7614659"/>
              <a:gd name="connsiteX1319" fmla="*/ 1575429 w 5215106"/>
              <a:gd name="connsiteY1319" fmla="*/ 2535056 h 7614659"/>
              <a:gd name="connsiteX1320" fmla="*/ 1574004 w 5215106"/>
              <a:gd name="connsiteY1320" fmla="*/ 2543967 h 7614659"/>
              <a:gd name="connsiteX1321" fmla="*/ 1552482 w 5215106"/>
              <a:gd name="connsiteY1321" fmla="*/ 2564858 h 7614659"/>
              <a:gd name="connsiteX1322" fmla="*/ 1544886 w 5215106"/>
              <a:gd name="connsiteY1322" fmla="*/ 2548882 h 7614659"/>
              <a:gd name="connsiteX1323" fmla="*/ 1558812 w 5215106"/>
              <a:gd name="connsiteY1323" fmla="*/ 2525534 h 7614659"/>
              <a:gd name="connsiteX1324" fmla="*/ 1567368 w 5215106"/>
              <a:gd name="connsiteY1324" fmla="*/ 2525534 h 7614659"/>
              <a:gd name="connsiteX1325" fmla="*/ 1567181 w 5215106"/>
              <a:gd name="connsiteY1325" fmla="*/ 2525348 h 7614659"/>
              <a:gd name="connsiteX1326" fmla="*/ 1567043 w 5215106"/>
              <a:gd name="connsiteY1326" fmla="*/ 2524793 h 7614659"/>
              <a:gd name="connsiteX1327" fmla="*/ 1566977 w 5215106"/>
              <a:gd name="connsiteY1327" fmla="*/ 2524891 h 7614659"/>
              <a:gd name="connsiteX1328" fmla="*/ 1558002 w 5215106"/>
              <a:gd name="connsiteY1328" fmla="*/ 2524891 h 7614659"/>
              <a:gd name="connsiteX1329" fmla="*/ 1563132 w 5215106"/>
              <a:gd name="connsiteY1329" fmla="*/ 2509978 h 7614659"/>
              <a:gd name="connsiteX1330" fmla="*/ 1563808 w 5215106"/>
              <a:gd name="connsiteY1330" fmla="*/ 2509505 h 7614659"/>
              <a:gd name="connsiteX1331" fmla="*/ 1566555 w 5215106"/>
              <a:gd name="connsiteY1331" fmla="*/ 2503342 h 7614659"/>
              <a:gd name="connsiteX1332" fmla="*/ 1573445 w 5215106"/>
              <a:gd name="connsiteY1332" fmla="*/ 2499125 h 7614659"/>
              <a:gd name="connsiteX1333" fmla="*/ 1580961 w 5215106"/>
              <a:gd name="connsiteY1333" fmla="*/ 2492884 h 7614659"/>
              <a:gd name="connsiteX1334" fmla="*/ 1584720 w 5215106"/>
              <a:gd name="connsiteY1334" fmla="*/ 2504120 h 7614659"/>
              <a:gd name="connsiteX1335" fmla="*/ 1583467 w 5215106"/>
              <a:gd name="connsiteY1335" fmla="*/ 2521602 h 7614659"/>
              <a:gd name="connsiteX1336" fmla="*/ 1593488 w 5215106"/>
              <a:gd name="connsiteY1336" fmla="*/ 2505369 h 7614659"/>
              <a:gd name="connsiteX1337" fmla="*/ 1593415 w 5215106"/>
              <a:gd name="connsiteY1337" fmla="*/ 2511005 h 7614659"/>
              <a:gd name="connsiteX1338" fmla="*/ 1594561 w 5215106"/>
              <a:gd name="connsiteY1338" fmla="*/ 2505845 h 7614659"/>
              <a:gd name="connsiteX1339" fmla="*/ 1658443 w 5215106"/>
              <a:gd name="connsiteY1339" fmla="*/ 2404395 h 7614659"/>
              <a:gd name="connsiteX1340" fmla="*/ 1716063 w 5215106"/>
              <a:gd name="connsiteY1340" fmla="*/ 2329232 h 7614659"/>
              <a:gd name="connsiteX1341" fmla="*/ 1716063 w 5215106"/>
              <a:gd name="connsiteY1341" fmla="*/ 2310441 h 7614659"/>
              <a:gd name="connsiteX1342" fmla="*/ 1744873 w 5215106"/>
              <a:gd name="connsiteY1342" fmla="*/ 2291651 h 7614659"/>
              <a:gd name="connsiteX1343" fmla="*/ 1745350 w 5215106"/>
              <a:gd name="connsiteY1343" fmla="*/ 2289723 h 7614659"/>
              <a:gd name="connsiteX1344" fmla="*/ 1744875 w 5215106"/>
              <a:gd name="connsiteY1344" fmla="*/ 2290584 h 7614659"/>
              <a:gd name="connsiteX1345" fmla="*/ 1744249 w 5215106"/>
              <a:gd name="connsiteY1345" fmla="*/ 2282119 h 7614659"/>
              <a:gd name="connsiteX1346" fmla="*/ 1740217 w 5215106"/>
              <a:gd name="connsiteY1346" fmla="*/ 2276061 h 7614659"/>
              <a:gd name="connsiteX1347" fmla="*/ 1739862 w 5215106"/>
              <a:gd name="connsiteY1347" fmla="*/ 2276620 h 7614659"/>
              <a:gd name="connsiteX1348" fmla="*/ 1717629 w 5215106"/>
              <a:gd name="connsiteY1348" fmla="*/ 2278655 h 7614659"/>
              <a:gd name="connsiteX1349" fmla="*/ 1704999 w 5215106"/>
              <a:gd name="connsiteY1349" fmla="*/ 2296369 h 7614659"/>
              <a:gd name="connsiteX1350" fmla="*/ 1705450 w 5215106"/>
              <a:gd name="connsiteY1350" fmla="*/ 2304183 h 7614659"/>
              <a:gd name="connsiteX1351" fmla="*/ 1701217 w 5215106"/>
              <a:gd name="connsiteY1351" fmla="*/ 2312335 h 7614659"/>
              <a:gd name="connsiteX1352" fmla="*/ 1681149 w 5215106"/>
              <a:gd name="connsiteY1352" fmla="*/ 2339929 h 7614659"/>
              <a:gd name="connsiteX1353" fmla="*/ 1671116 w 5215106"/>
              <a:gd name="connsiteY1353" fmla="*/ 2347455 h 7614659"/>
              <a:gd name="connsiteX1354" fmla="*/ 1672370 w 5215106"/>
              <a:gd name="connsiteY1354" fmla="*/ 2337421 h 7614659"/>
              <a:gd name="connsiteX1355" fmla="*/ 1694945 w 5215106"/>
              <a:gd name="connsiteY1355" fmla="*/ 2296030 h 7614659"/>
              <a:gd name="connsiteX1356" fmla="*/ 1695001 w 5215106"/>
              <a:gd name="connsiteY1356" fmla="*/ 2296030 h 7614659"/>
              <a:gd name="connsiteX1357" fmla="*/ 1701502 w 5215106"/>
              <a:gd name="connsiteY1357" fmla="*/ 2278343 h 7614659"/>
              <a:gd name="connsiteX1358" fmla="*/ 1714811 w 5215106"/>
              <a:gd name="connsiteY1358" fmla="*/ 2262841 h 7614659"/>
              <a:gd name="connsiteX1359" fmla="*/ 1825040 w 5215106"/>
              <a:gd name="connsiteY1359" fmla="*/ 2067427 h 7614659"/>
              <a:gd name="connsiteX1360" fmla="*/ 1980362 w 5215106"/>
              <a:gd name="connsiteY1360" fmla="*/ 1821905 h 7614659"/>
              <a:gd name="connsiteX1361" fmla="*/ 2045497 w 5215106"/>
              <a:gd name="connsiteY1361" fmla="*/ 1725451 h 7614659"/>
              <a:gd name="connsiteX1362" fmla="*/ 2048621 w 5215106"/>
              <a:gd name="connsiteY1362" fmla="*/ 1722327 h 7614659"/>
              <a:gd name="connsiteX1363" fmla="*/ 2044574 w 5215106"/>
              <a:gd name="connsiteY1363" fmla="*/ 1724446 h 7614659"/>
              <a:gd name="connsiteX1364" fmla="*/ 2030302 w 5215106"/>
              <a:gd name="connsiteY1364" fmla="*/ 1718391 h 7614659"/>
              <a:gd name="connsiteX1365" fmla="*/ 2051062 w 5215106"/>
              <a:gd name="connsiteY1365" fmla="*/ 1696593 h 7614659"/>
              <a:gd name="connsiteX1366" fmla="*/ 2065334 w 5215106"/>
              <a:gd name="connsiteY1366" fmla="*/ 1705070 h 7614659"/>
              <a:gd name="connsiteX1367" fmla="*/ 2064517 w 5215106"/>
              <a:gd name="connsiteY1367" fmla="*/ 1706430 h 7614659"/>
              <a:gd name="connsiteX1368" fmla="*/ 2065540 w 5215106"/>
              <a:gd name="connsiteY1368" fmla="*/ 1705407 h 7614659"/>
              <a:gd name="connsiteX1369" fmla="*/ 2125664 w 5215106"/>
              <a:gd name="connsiteY1369" fmla="*/ 1615215 h 7614659"/>
              <a:gd name="connsiteX1370" fmla="*/ 2163242 w 5215106"/>
              <a:gd name="connsiteY1370" fmla="*/ 1548822 h 7614659"/>
              <a:gd name="connsiteX1371" fmla="*/ 2160737 w 5215106"/>
              <a:gd name="connsiteY1371" fmla="*/ 1538801 h 7614659"/>
              <a:gd name="connsiteX1372" fmla="*/ 2150716 w 5215106"/>
              <a:gd name="connsiteY1372" fmla="*/ 1542559 h 7614659"/>
              <a:gd name="connsiteX1373" fmla="*/ 2100612 w 5215106"/>
              <a:gd name="connsiteY1373" fmla="*/ 1606446 h 7614659"/>
              <a:gd name="connsiteX1374" fmla="*/ 2017941 w 5215106"/>
              <a:gd name="connsiteY1374" fmla="*/ 1726703 h 7614659"/>
              <a:gd name="connsiteX1375" fmla="*/ 1946542 w 5215106"/>
              <a:gd name="connsiteY1375" fmla="*/ 1830675 h 7614659"/>
              <a:gd name="connsiteX1376" fmla="*/ 1900195 w 5215106"/>
              <a:gd name="connsiteY1376" fmla="*/ 1908339 h 7614659"/>
              <a:gd name="connsiteX1377" fmla="*/ 1850091 w 5215106"/>
              <a:gd name="connsiteY1377" fmla="*/ 1991015 h 7614659"/>
              <a:gd name="connsiteX1378" fmla="*/ 1847910 w 5215106"/>
              <a:gd name="connsiteY1378" fmla="*/ 1993160 h 7614659"/>
              <a:gd name="connsiteX1379" fmla="*/ 1825564 w 5215106"/>
              <a:gd name="connsiteY1379" fmla="*/ 2033790 h 7614659"/>
              <a:gd name="connsiteX1380" fmla="*/ 1825040 w 5215106"/>
              <a:gd name="connsiteY1380" fmla="*/ 2036109 h 7614659"/>
              <a:gd name="connsiteX1381" fmla="*/ 1789966 w 5215106"/>
              <a:gd name="connsiteY1381" fmla="*/ 2091227 h 7614659"/>
              <a:gd name="connsiteX1382" fmla="*/ 1789030 w 5215106"/>
              <a:gd name="connsiteY1382" fmla="*/ 2091662 h 7614659"/>
              <a:gd name="connsiteX1383" fmla="*/ 1775937 w 5215106"/>
              <a:gd name="connsiteY1383" fmla="*/ 2115145 h 7614659"/>
              <a:gd name="connsiteX1384" fmla="*/ 1760566 w 5215106"/>
              <a:gd name="connsiteY1384" fmla="*/ 2134063 h 7614659"/>
              <a:gd name="connsiteX1385" fmla="*/ 1759904 w 5215106"/>
              <a:gd name="connsiteY1385" fmla="*/ 2136322 h 7614659"/>
              <a:gd name="connsiteX1386" fmla="*/ 1729842 w 5215106"/>
              <a:gd name="connsiteY1386" fmla="*/ 2161375 h 7614659"/>
              <a:gd name="connsiteX1387" fmla="*/ 1729702 w 5215106"/>
              <a:gd name="connsiteY1387" fmla="*/ 2161731 h 7614659"/>
              <a:gd name="connsiteX1388" fmla="*/ 1734416 w 5215106"/>
              <a:gd name="connsiteY1388" fmla="*/ 2168683 h 7614659"/>
              <a:gd name="connsiteX1389" fmla="*/ 1734570 w 5215106"/>
              <a:gd name="connsiteY1389" fmla="*/ 2181296 h 7614659"/>
              <a:gd name="connsiteX1390" fmla="*/ 1723733 w 5215106"/>
              <a:gd name="connsiteY1390" fmla="*/ 2190524 h 7614659"/>
              <a:gd name="connsiteX1391" fmla="*/ 1714846 w 5215106"/>
              <a:gd name="connsiteY1391" fmla="*/ 2181389 h 7614659"/>
              <a:gd name="connsiteX1392" fmla="*/ 1714811 w 5215106"/>
              <a:gd name="connsiteY1392" fmla="*/ 2181417 h 7614659"/>
              <a:gd name="connsiteX1393" fmla="*/ 1696022 w 5215106"/>
              <a:gd name="connsiteY1393" fmla="*/ 2221503 h 7614659"/>
              <a:gd name="connsiteX1394" fmla="*/ 1689759 w 5215106"/>
              <a:gd name="connsiteY1394" fmla="*/ 2250315 h 7614659"/>
              <a:gd name="connsiteX1395" fmla="*/ 1686001 w 5215106"/>
              <a:gd name="connsiteY1395" fmla="*/ 2259082 h 7614659"/>
              <a:gd name="connsiteX1396" fmla="*/ 1629633 w 5215106"/>
              <a:gd name="connsiteY1396" fmla="*/ 2340506 h 7614659"/>
              <a:gd name="connsiteX1397" fmla="*/ 1546962 w 5215106"/>
              <a:gd name="connsiteY1397" fmla="*/ 2477040 h 7614659"/>
              <a:gd name="connsiteX1398" fmla="*/ 1475564 w 5215106"/>
              <a:gd name="connsiteY1398" fmla="*/ 2597291 h 7614659"/>
              <a:gd name="connsiteX1399" fmla="*/ 1431723 w 5215106"/>
              <a:gd name="connsiteY1399" fmla="*/ 2667443 h 7614659"/>
              <a:gd name="connsiteX1400" fmla="*/ 1300200 w 5215106"/>
              <a:gd name="connsiteY1400" fmla="*/ 2890425 h 7614659"/>
              <a:gd name="connsiteX1401" fmla="*/ 1191224 w 5215106"/>
              <a:gd name="connsiteY1401" fmla="*/ 3089609 h 7614659"/>
              <a:gd name="connsiteX1402" fmla="*/ 1097278 w 5215106"/>
              <a:gd name="connsiteY1402" fmla="*/ 3262479 h 7614659"/>
              <a:gd name="connsiteX1403" fmla="*/ 1034648 w 5215106"/>
              <a:gd name="connsiteY1403" fmla="*/ 3377730 h 7614659"/>
              <a:gd name="connsiteX1404" fmla="*/ 913146 w 5215106"/>
              <a:gd name="connsiteY1404" fmla="*/ 3619494 h 7614659"/>
              <a:gd name="connsiteX1405" fmla="*/ 911810 w 5215106"/>
              <a:gd name="connsiteY1405" fmla="*/ 3618545 h 7614659"/>
              <a:gd name="connsiteX1406" fmla="*/ 899808 w 5215106"/>
              <a:gd name="connsiteY1406" fmla="*/ 3651856 h 7614659"/>
              <a:gd name="connsiteX1407" fmla="*/ 883044 w 5215106"/>
              <a:gd name="connsiteY1407" fmla="*/ 3683463 h 7614659"/>
              <a:gd name="connsiteX1408" fmla="*/ 794054 w 5215106"/>
              <a:gd name="connsiteY1408" fmla="*/ 3879982 h 7614659"/>
              <a:gd name="connsiteX1409" fmla="*/ 797814 w 5215106"/>
              <a:gd name="connsiteY1409" fmla="*/ 3844930 h 7614659"/>
              <a:gd name="connsiteX1410" fmla="*/ 820375 w 5215106"/>
              <a:gd name="connsiteY1410" fmla="*/ 3784847 h 7614659"/>
              <a:gd name="connsiteX1411" fmla="*/ 885551 w 5215106"/>
              <a:gd name="connsiteY1411" fmla="*/ 3652168 h 7614659"/>
              <a:gd name="connsiteX1412" fmla="*/ 906858 w 5215106"/>
              <a:gd name="connsiteY1412" fmla="*/ 3602094 h 7614659"/>
              <a:gd name="connsiteX1413" fmla="*/ 907161 w 5215106"/>
              <a:gd name="connsiteY1413" fmla="*/ 3606476 h 7614659"/>
              <a:gd name="connsiteX1414" fmla="*/ 908136 w 5215106"/>
              <a:gd name="connsiteY1414" fmla="*/ 3603212 h 7614659"/>
              <a:gd name="connsiteX1415" fmla="*/ 988302 w 5215106"/>
              <a:gd name="connsiteY1415" fmla="*/ 3417819 h 7614659"/>
              <a:gd name="connsiteX1416" fmla="*/ 1057196 w 5215106"/>
              <a:gd name="connsiteY1416" fmla="*/ 3276258 h 7614659"/>
              <a:gd name="connsiteX1417" fmla="*/ 1078490 w 5215106"/>
              <a:gd name="connsiteY1417" fmla="*/ 3233667 h 7614659"/>
              <a:gd name="connsiteX1418" fmla="*/ 1081754 w 5215106"/>
              <a:gd name="connsiteY1418" fmla="*/ 3225740 h 7614659"/>
              <a:gd name="connsiteX1419" fmla="*/ 1076998 w 5215106"/>
              <a:gd name="connsiteY1419" fmla="*/ 3233340 h 7614659"/>
              <a:gd name="connsiteX1420" fmla="*/ 1070726 w 5215106"/>
              <a:gd name="connsiteY1420" fmla="*/ 3232074 h 7614659"/>
              <a:gd name="connsiteX1421" fmla="*/ 1070041 w 5215106"/>
              <a:gd name="connsiteY1421" fmla="*/ 3224672 h 7614659"/>
              <a:gd name="connsiteX1422" fmla="*/ 1070366 w 5215106"/>
              <a:gd name="connsiteY1422" fmla="*/ 3224037 h 7614659"/>
              <a:gd name="connsiteX1423" fmla="*/ 1069314 w 5215106"/>
              <a:gd name="connsiteY1423" fmla="*/ 3217333 h 7614659"/>
              <a:gd name="connsiteX1424" fmla="*/ 1072598 w 5215106"/>
              <a:gd name="connsiteY1424" fmla="*/ 3204021 h 7614659"/>
              <a:gd name="connsiteX1425" fmla="*/ 1071981 w 5215106"/>
              <a:gd name="connsiteY1425" fmla="*/ 3202936 h 7614659"/>
              <a:gd name="connsiteX1426" fmla="*/ 1067404 w 5215106"/>
              <a:gd name="connsiteY1426" fmla="*/ 3198316 h 7614659"/>
              <a:gd name="connsiteX1427" fmla="*/ 1036067 w 5215106"/>
              <a:gd name="connsiteY1427" fmla="*/ 3254589 h 7614659"/>
              <a:gd name="connsiteX1428" fmla="*/ 1007899 w 5215106"/>
              <a:gd name="connsiteY1428" fmla="*/ 3313801 h 7614659"/>
              <a:gd name="connsiteX1429" fmla="*/ 970342 w 5215106"/>
              <a:gd name="connsiteY1429" fmla="*/ 3378963 h 7614659"/>
              <a:gd name="connsiteX1430" fmla="*/ 931533 w 5215106"/>
              <a:gd name="connsiteY1430" fmla="*/ 3452894 h 7614659"/>
              <a:gd name="connsiteX1431" fmla="*/ 931054 w 5215106"/>
              <a:gd name="connsiteY1431" fmla="*/ 3453600 h 7614659"/>
              <a:gd name="connsiteX1432" fmla="*/ 923701 w 5215106"/>
              <a:gd name="connsiteY1432" fmla="*/ 3457806 h 7614659"/>
              <a:gd name="connsiteX1433" fmla="*/ 922770 w 5215106"/>
              <a:gd name="connsiteY1433" fmla="*/ 3457906 h 7614659"/>
              <a:gd name="connsiteX1434" fmla="*/ 1021670 w 5215106"/>
              <a:gd name="connsiteY1434" fmla="*/ 3256157 h 7614659"/>
              <a:gd name="connsiteX1435" fmla="*/ 1140600 w 5215106"/>
              <a:gd name="connsiteY1435" fmla="*/ 3044391 h 7614659"/>
              <a:gd name="connsiteX1436" fmla="*/ 1191282 w 5215106"/>
              <a:gd name="connsiteY1436" fmla="*/ 2956539 h 7614659"/>
              <a:gd name="connsiteX1437" fmla="*/ 1191061 w 5215106"/>
              <a:gd name="connsiteY1437" fmla="*/ 2956431 h 7614659"/>
              <a:gd name="connsiteX1438" fmla="*/ 1205024 w 5215106"/>
              <a:gd name="connsiteY1438" fmla="*/ 2927668 h 7614659"/>
              <a:gd name="connsiteX1439" fmla="*/ 1279916 w 5215106"/>
              <a:gd name="connsiteY1439" fmla="*/ 2796363 h 7614659"/>
              <a:gd name="connsiteX1440" fmla="*/ 1287384 w 5215106"/>
              <a:gd name="connsiteY1440" fmla="*/ 2790231 h 7614659"/>
              <a:gd name="connsiteX1441" fmla="*/ 1302255 w 5215106"/>
              <a:gd name="connsiteY1441" fmla="*/ 2752779 h 7614659"/>
              <a:gd name="connsiteX1442" fmla="*/ 1324669 w 5215106"/>
              <a:gd name="connsiteY1442" fmla="*/ 2718911 h 7614659"/>
              <a:gd name="connsiteX1443" fmla="*/ 1398139 w 5215106"/>
              <a:gd name="connsiteY1443" fmla="*/ 2600997 h 7614659"/>
              <a:gd name="connsiteX1444" fmla="*/ 1408101 w 5215106"/>
              <a:gd name="connsiteY1444" fmla="*/ 2573396 h 7614659"/>
              <a:gd name="connsiteX1445" fmla="*/ 1420554 w 5215106"/>
              <a:gd name="connsiteY1445" fmla="*/ 2557087 h 7614659"/>
              <a:gd name="connsiteX1446" fmla="*/ 1434252 w 5215106"/>
              <a:gd name="connsiteY1446" fmla="*/ 2537014 h 7614659"/>
              <a:gd name="connsiteX1447" fmla="*/ 1452931 w 5215106"/>
              <a:gd name="connsiteY1447" fmla="*/ 2503150 h 7614659"/>
              <a:gd name="connsiteX1448" fmla="*/ 1462893 w 5215106"/>
              <a:gd name="connsiteY1448" fmla="*/ 2473052 h 7614659"/>
              <a:gd name="connsiteX1449" fmla="*/ 1476591 w 5215106"/>
              <a:gd name="connsiteY1449" fmla="*/ 2475560 h 7614659"/>
              <a:gd name="connsiteX1450" fmla="*/ 1481571 w 5215106"/>
              <a:gd name="connsiteY1450" fmla="*/ 2481829 h 7614659"/>
              <a:gd name="connsiteX1451" fmla="*/ 1480926 w 5215106"/>
              <a:gd name="connsiteY1451" fmla="*/ 2484361 h 7614659"/>
              <a:gd name="connsiteX1452" fmla="*/ 1482300 w 5215106"/>
              <a:gd name="connsiteY1452" fmla="*/ 2482133 h 7614659"/>
              <a:gd name="connsiteX1453" fmla="*/ 1478069 w 5215106"/>
              <a:gd name="connsiteY1453" fmla="*/ 2475787 h 7614659"/>
              <a:gd name="connsiteX1454" fmla="*/ 1488090 w 5215106"/>
              <a:gd name="connsiteY1454" fmla="*/ 2425692 h 7614659"/>
              <a:gd name="connsiteX1455" fmla="*/ 1585793 w 5215106"/>
              <a:gd name="connsiteY1455" fmla="*/ 2276620 h 7614659"/>
              <a:gd name="connsiteX1456" fmla="*/ 1623371 w 5215106"/>
              <a:gd name="connsiteY1456" fmla="*/ 2207723 h 7614659"/>
              <a:gd name="connsiteX1457" fmla="*/ 1672222 w 5215106"/>
              <a:gd name="connsiteY1457" fmla="*/ 2130059 h 7614659"/>
              <a:gd name="connsiteX1458" fmla="*/ 1689759 w 5215106"/>
              <a:gd name="connsiteY1458" fmla="*/ 2088721 h 7614659"/>
              <a:gd name="connsiteX1459" fmla="*/ 1693516 w 5215106"/>
              <a:gd name="connsiteY1459" fmla="*/ 2079953 h 7614659"/>
              <a:gd name="connsiteX1460" fmla="*/ 1704790 w 5215106"/>
              <a:gd name="connsiteY1460" fmla="*/ 2059910 h 7614659"/>
              <a:gd name="connsiteX1461" fmla="*/ 1741115 w 5215106"/>
              <a:gd name="connsiteY1461" fmla="*/ 2012310 h 7614659"/>
              <a:gd name="connsiteX1462" fmla="*/ 1778693 w 5215106"/>
              <a:gd name="connsiteY1462" fmla="*/ 1933392 h 7614659"/>
              <a:gd name="connsiteX1463" fmla="*/ 1851344 w 5215106"/>
              <a:gd name="connsiteY1463" fmla="*/ 1815643 h 7614659"/>
              <a:gd name="connsiteX1464" fmla="*/ 1911469 w 5215106"/>
              <a:gd name="connsiteY1464" fmla="*/ 1711671 h 7614659"/>
              <a:gd name="connsiteX1465" fmla="*/ 1992888 w 5215106"/>
              <a:gd name="connsiteY1465" fmla="*/ 1586402 h 7614659"/>
              <a:gd name="connsiteX1466" fmla="*/ 2094350 w 5215106"/>
              <a:gd name="connsiteY1466" fmla="*/ 1436079 h 7614659"/>
              <a:gd name="connsiteX1467" fmla="*/ 2096854 w 5215106"/>
              <a:gd name="connsiteY1467" fmla="*/ 1416038 h 7614659"/>
              <a:gd name="connsiteX1468" fmla="*/ 2096076 w 5215106"/>
              <a:gd name="connsiteY1468" fmla="*/ 1415896 h 7614659"/>
              <a:gd name="connsiteX1469" fmla="*/ 2020665 w 5215106"/>
              <a:gd name="connsiteY1469" fmla="*/ 1505868 h 7614659"/>
              <a:gd name="connsiteX1470" fmla="*/ 2014473 w 5215106"/>
              <a:gd name="connsiteY1470" fmla="*/ 1500861 h 7614659"/>
              <a:gd name="connsiteX1471" fmla="*/ 2082591 w 5215106"/>
              <a:gd name="connsiteY1471" fmla="*/ 1413226 h 7614659"/>
              <a:gd name="connsiteX1472" fmla="*/ 2083244 w 5215106"/>
              <a:gd name="connsiteY1472" fmla="*/ 1413346 h 7614659"/>
              <a:gd name="connsiteX1473" fmla="*/ 2111416 w 5215106"/>
              <a:gd name="connsiteY1473" fmla="*/ 1382214 h 7614659"/>
              <a:gd name="connsiteX1474" fmla="*/ 2140696 w 5215106"/>
              <a:gd name="connsiteY1474" fmla="*/ 1350897 h 7614659"/>
              <a:gd name="connsiteX1475" fmla="*/ 2267208 w 5215106"/>
              <a:gd name="connsiteY1475" fmla="*/ 1230639 h 7614659"/>
              <a:gd name="connsiteX1476" fmla="*/ 2287250 w 5215106"/>
              <a:gd name="connsiteY1476" fmla="*/ 1225630 h 7614659"/>
              <a:gd name="connsiteX1477" fmla="*/ 2313555 w 5215106"/>
              <a:gd name="connsiteY1477" fmla="*/ 1210595 h 7614659"/>
              <a:gd name="connsiteX1478" fmla="*/ 2361154 w 5215106"/>
              <a:gd name="connsiteY1478" fmla="*/ 1193059 h 7614659"/>
              <a:gd name="connsiteX1479" fmla="*/ 2394974 w 5215106"/>
              <a:gd name="connsiteY1479" fmla="*/ 1239410 h 7614659"/>
              <a:gd name="connsiteX1480" fmla="*/ 2397479 w 5215106"/>
              <a:gd name="connsiteY1480" fmla="*/ 1255696 h 7614659"/>
              <a:gd name="connsiteX1481" fmla="*/ 2386206 w 5215106"/>
              <a:gd name="connsiteY1481" fmla="*/ 1280746 h 7614659"/>
              <a:gd name="connsiteX1482" fmla="*/ 2323576 w 5215106"/>
              <a:gd name="connsiteY1482" fmla="*/ 1322085 h 7614659"/>
              <a:gd name="connsiteX1483" fmla="*/ 2321070 w 5215106"/>
              <a:gd name="connsiteY1483" fmla="*/ 1342128 h 7614659"/>
              <a:gd name="connsiteX1484" fmla="*/ 2334849 w 5215106"/>
              <a:gd name="connsiteY1484" fmla="*/ 1334612 h 7614659"/>
              <a:gd name="connsiteX1485" fmla="*/ 2410005 w 5215106"/>
              <a:gd name="connsiteY1485" fmla="*/ 1300790 h 7614659"/>
              <a:gd name="connsiteX1486" fmla="*/ 2422530 w 5215106"/>
              <a:gd name="connsiteY1486" fmla="*/ 1305799 h 7614659"/>
              <a:gd name="connsiteX1487" fmla="*/ 2416268 w 5215106"/>
              <a:gd name="connsiteY1487" fmla="*/ 1315822 h 7614659"/>
              <a:gd name="connsiteX1488" fmla="*/ 2404994 w 5215106"/>
              <a:gd name="connsiteY1488" fmla="*/ 1334612 h 7614659"/>
              <a:gd name="connsiteX1489" fmla="*/ 2381195 w 5215106"/>
              <a:gd name="connsiteY1489" fmla="*/ 1349644 h 7614659"/>
              <a:gd name="connsiteX1490" fmla="*/ 2341111 w 5215106"/>
              <a:gd name="connsiteY1490" fmla="*/ 1375950 h 7614659"/>
              <a:gd name="connsiteX1491" fmla="*/ 2336571 w 5215106"/>
              <a:gd name="connsiteY1491" fmla="*/ 1384875 h 7614659"/>
              <a:gd name="connsiteX1492" fmla="*/ 2335080 w 5215106"/>
              <a:gd name="connsiteY1492" fmla="*/ 1393419 h 7614659"/>
              <a:gd name="connsiteX1493" fmla="*/ 2351549 w 5215106"/>
              <a:gd name="connsiteY1493" fmla="*/ 1384417 h 7614659"/>
              <a:gd name="connsiteX1494" fmla="*/ 2370502 w 5215106"/>
              <a:gd name="connsiteY1494" fmla="*/ 1375074 h 7614659"/>
              <a:gd name="connsiteX1495" fmla="*/ 2352947 w 5215106"/>
              <a:gd name="connsiteY1495" fmla="*/ 1400142 h 7614659"/>
              <a:gd name="connsiteX1496" fmla="*/ 2331335 w 5215106"/>
              <a:gd name="connsiteY1496" fmla="*/ 1418166 h 7614659"/>
              <a:gd name="connsiteX1497" fmla="*/ 2331091 w 5215106"/>
              <a:gd name="connsiteY1497" fmla="*/ 1419795 h 7614659"/>
              <a:gd name="connsiteX1498" fmla="*/ 2288503 w 5215106"/>
              <a:gd name="connsiteY1498" fmla="*/ 1442344 h 7614659"/>
              <a:gd name="connsiteX1499" fmla="*/ 2225873 w 5215106"/>
              <a:gd name="connsiteY1499" fmla="*/ 1491198 h 7614659"/>
              <a:gd name="connsiteX1500" fmla="*/ 2179526 w 5215106"/>
              <a:gd name="connsiteY1500" fmla="*/ 1590161 h 7614659"/>
              <a:gd name="connsiteX1501" fmla="*/ 2140696 w 5215106"/>
              <a:gd name="connsiteY1501" fmla="*/ 1657806 h 7614659"/>
              <a:gd name="connsiteX1502" fmla="*/ 2183284 w 5215106"/>
              <a:gd name="connsiteY1502" fmla="*/ 1646532 h 7614659"/>
              <a:gd name="connsiteX1503" fmla="*/ 2229630 w 5215106"/>
              <a:gd name="connsiteY1503" fmla="*/ 1580140 h 7614659"/>
              <a:gd name="connsiteX1504" fmla="*/ 2292260 w 5215106"/>
              <a:gd name="connsiteY1504" fmla="*/ 1514999 h 7614659"/>
              <a:gd name="connsiteX1505" fmla="*/ 2297271 w 5215106"/>
              <a:gd name="connsiteY1505" fmla="*/ 1514999 h 7614659"/>
              <a:gd name="connsiteX1506" fmla="*/ 2334849 w 5215106"/>
              <a:gd name="connsiteY1506" fmla="*/ 1518757 h 7614659"/>
              <a:gd name="connsiteX1507" fmla="*/ 2322323 w 5215106"/>
              <a:gd name="connsiteY1507" fmla="*/ 1566359 h 7614659"/>
              <a:gd name="connsiteX1508" fmla="*/ 2298523 w 5215106"/>
              <a:gd name="connsiteY1508" fmla="*/ 1596424 h 7614659"/>
              <a:gd name="connsiteX1509" fmla="*/ 2285997 w 5215106"/>
              <a:gd name="connsiteY1509" fmla="*/ 1618972 h 7614659"/>
              <a:gd name="connsiteX1510" fmla="*/ 2303533 w 5215106"/>
              <a:gd name="connsiteY1510" fmla="*/ 1659059 h 7614659"/>
              <a:gd name="connsiteX1511" fmla="*/ 2313555 w 5215106"/>
              <a:gd name="connsiteY1511" fmla="*/ 1661563 h 7614659"/>
              <a:gd name="connsiteX1512" fmla="*/ 2323576 w 5215106"/>
              <a:gd name="connsiteY1512" fmla="*/ 1664069 h 7614659"/>
              <a:gd name="connsiteX1513" fmla="*/ 2348628 w 5215106"/>
              <a:gd name="connsiteY1513" fmla="*/ 1679101 h 7614659"/>
              <a:gd name="connsiteX1514" fmla="*/ 2399751 w 5215106"/>
              <a:gd name="connsiteY1514" fmla="*/ 1674113 h 7614659"/>
              <a:gd name="connsiteX1515" fmla="*/ 2399566 w 5215106"/>
              <a:gd name="connsiteY1515" fmla="*/ 1673925 h 7614659"/>
              <a:gd name="connsiteX1516" fmla="*/ 2445466 w 5215106"/>
              <a:gd name="connsiteY1516" fmla="*/ 1609406 h 7614659"/>
              <a:gd name="connsiteX1517" fmla="*/ 2446284 w 5215106"/>
              <a:gd name="connsiteY1517" fmla="*/ 1610241 h 7614659"/>
              <a:gd name="connsiteX1518" fmla="*/ 2462462 w 5215106"/>
              <a:gd name="connsiteY1518" fmla="*/ 1567475 h 7614659"/>
              <a:gd name="connsiteX1519" fmla="*/ 2489936 w 5215106"/>
              <a:gd name="connsiteY1519" fmla="*/ 1531163 h 7614659"/>
              <a:gd name="connsiteX1520" fmla="*/ 2519909 w 5215106"/>
              <a:gd name="connsiteY1520" fmla="*/ 1472056 h 7614659"/>
              <a:gd name="connsiteX1521" fmla="*/ 2513664 w 5215106"/>
              <a:gd name="connsiteY1521" fmla="*/ 1464511 h 7614659"/>
              <a:gd name="connsiteX1522" fmla="*/ 2506171 w 5215106"/>
              <a:gd name="connsiteY1522" fmla="*/ 1449420 h 7614659"/>
              <a:gd name="connsiteX1523" fmla="*/ 2507919 w 5215106"/>
              <a:gd name="connsiteY1523" fmla="*/ 1449466 h 7614659"/>
              <a:gd name="connsiteX1524" fmla="*/ 2506739 w 5215106"/>
              <a:gd name="connsiteY1524" fmla="*/ 1448877 h 7614659"/>
              <a:gd name="connsiteX1525" fmla="*/ 2528831 w 5215106"/>
              <a:gd name="connsiteY1525" fmla="*/ 1413350 h 7614659"/>
              <a:gd name="connsiteX1526" fmla="*/ 2542332 w 5215106"/>
              <a:gd name="connsiteY1526" fmla="*/ 1407225 h 7614659"/>
              <a:gd name="connsiteX1527" fmla="*/ 2541104 w 5215106"/>
              <a:gd name="connsiteY1527" fmla="*/ 1423150 h 7614659"/>
              <a:gd name="connsiteX1528" fmla="*/ 2516557 w 5215106"/>
              <a:gd name="connsiteY1528" fmla="*/ 1453778 h 7614659"/>
              <a:gd name="connsiteX1529" fmla="*/ 2514922 w 5215106"/>
              <a:gd name="connsiteY1529" fmla="*/ 1452962 h 7614659"/>
              <a:gd name="connsiteX1530" fmla="*/ 2516162 w 5215106"/>
              <a:gd name="connsiteY1530" fmla="*/ 1454451 h 7614659"/>
              <a:gd name="connsiteX1531" fmla="*/ 2553783 w 5215106"/>
              <a:gd name="connsiteY1531" fmla="*/ 1428198 h 7614659"/>
              <a:gd name="connsiteX1532" fmla="*/ 2565857 w 5215106"/>
              <a:gd name="connsiteY1532" fmla="*/ 1384953 h 7614659"/>
              <a:gd name="connsiteX1533" fmla="*/ 2554677 w 5215106"/>
              <a:gd name="connsiteY1533" fmla="*/ 1392775 h 7614659"/>
              <a:gd name="connsiteX1534" fmla="*/ 2543942 w 5215106"/>
              <a:gd name="connsiteY1534" fmla="*/ 1397170 h 7614659"/>
              <a:gd name="connsiteX1535" fmla="*/ 2550166 w 5215106"/>
              <a:gd name="connsiteY1535" fmla="*/ 1367028 h 7614659"/>
              <a:gd name="connsiteX1536" fmla="*/ 2589993 w 5215106"/>
              <a:gd name="connsiteY1536" fmla="*/ 1297948 h 7614659"/>
              <a:gd name="connsiteX1537" fmla="*/ 2646001 w 5215106"/>
              <a:gd name="connsiteY1537" fmla="*/ 1207517 h 7614659"/>
              <a:gd name="connsiteX1538" fmla="*/ 2665916 w 5215106"/>
              <a:gd name="connsiteY1538" fmla="*/ 1186165 h 7614659"/>
              <a:gd name="connsiteX1539" fmla="*/ 2665815 w 5215106"/>
              <a:gd name="connsiteY1539" fmla="*/ 1187012 h 7614659"/>
              <a:gd name="connsiteX1540" fmla="*/ 2666578 w 5215106"/>
              <a:gd name="connsiteY1540" fmla="*/ 1185624 h 7614659"/>
              <a:gd name="connsiteX1541" fmla="*/ 2671590 w 5215106"/>
              <a:gd name="connsiteY1541" fmla="*/ 1180614 h 7614659"/>
              <a:gd name="connsiteX1542" fmla="*/ 2672131 w 5215106"/>
              <a:gd name="connsiteY1542" fmla="*/ 1179775 h 7614659"/>
              <a:gd name="connsiteX1543" fmla="*/ 2670916 w 5215106"/>
              <a:gd name="connsiteY1543" fmla="*/ 1180717 h 7614659"/>
              <a:gd name="connsiteX1544" fmla="*/ 2688496 w 5215106"/>
              <a:gd name="connsiteY1544" fmla="*/ 1139437 h 7614659"/>
              <a:gd name="connsiteX1545" fmla="*/ 2844208 w 5215106"/>
              <a:gd name="connsiteY1545" fmla="*/ 900523 h 7614659"/>
              <a:gd name="connsiteX1546" fmla="*/ 2952201 w 5215106"/>
              <a:gd name="connsiteY1546" fmla="*/ 762928 h 7614659"/>
              <a:gd name="connsiteX1547" fmla="*/ 2952417 w 5215106"/>
              <a:gd name="connsiteY1547" fmla="*/ 763355 h 7614659"/>
              <a:gd name="connsiteX1548" fmla="*/ 3038810 w 5215106"/>
              <a:gd name="connsiteY1548" fmla="*/ 671948 h 7614659"/>
              <a:gd name="connsiteX1549" fmla="*/ 3038817 w 5215106"/>
              <a:gd name="connsiteY1549" fmla="*/ 671947 h 7614659"/>
              <a:gd name="connsiteX1550" fmla="*/ 3039103 w 5215106"/>
              <a:gd name="connsiteY1550" fmla="*/ 671298 h 7614659"/>
              <a:gd name="connsiteX1551" fmla="*/ 3082288 w 5215106"/>
              <a:gd name="connsiteY1551" fmla="*/ 643035 h 7614659"/>
              <a:gd name="connsiteX1552" fmla="*/ 3082638 w 5215106"/>
              <a:gd name="connsiteY1552" fmla="*/ 643153 h 7614659"/>
              <a:gd name="connsiteX1553" fmla="*/ 3082651 w 5215106"/>
              <a:gd name="connsiteY1553" fmla="*/ 643137 h 7614659"/>
              <a:gd name="connsiteX1554" fmla="*/ 3169080 w 5215106"/>
              <a:gd name="connsiteY1554" fmla="*/ 610568 h 7614659"/>
              <a:gd name="connsiteX1555" fmla="*/ 3185365 w 5215106"/>
              <a:gd name="connsiteY1555" fmla="*/ 625599 h 7614659"/>
              <a:gd name="connsiteX1556" fmla="*/ 3176597 w 5215106"/>
              <a:gd name="connsiteY1556" fmla="*/ 638127 h 7614659"/>
              <a:gd name="connsiteX1557" fmla="*/ 3130251 w 5215106"/>
              <a:gd name="connsiteY1557" fmla="*/ 679464 h 7614659"/>
              <a:gd name="connsiteX1558" fmla="*/ 3126492 w 5215106"/>
              <a:gd name="connsiteY1558" fmla="*/ 705770 h 7614659"/>
              <a:gd name="connsiteX1559" fmla="*/ 3211669 w 5215106"/>
              <a:gd name="connsiteY1559" fmla="*/ 648148 h 7614659"/>
              <a:gd name="connsiteX1560" fmla="*/ 3256763 w 5215106"/>
              <a:gd name="connsiteY1560" fmla="*/ 656916 h 7614659"/>
              <a:gd name="connsiteX1561" fmla="*/ 3256763 w 5215106"/>
              <a:gd name="connsiteY1561" fmla="*/ 669443 h 7614659"/>
              <a:gd name="connsiteX1562" fmla="*/ 3278057 w 5215106"/>
              <a:gd name="connsiteY1562" fmla="*/ 700760 h 7614659"/>
              <a:gd name="connsiteX1563" fmla="*/ 3303109 w 5215106"/>
              <a:gd name="connsiteY1563" fmla="*/ 725813 h 7614659"/>
              <a:gd name="connsiteX1564" fmla="*/ 3323151 w 5215106"/>
              <a:gd name="connsiteY1564" fmla="*/ 742098 h 7614659"/>
              <a:gd name="connsiteX1565" fmla="*/ 3379518 w 5215106"/>
              <a:gd name="connsiteY1565" fmla="*/ 778425 h 7614659"/>
              <a:gd name="connsiteX1566" fmla="*/ 3393296 w 5215106"/>
              <a:gd name="connsiteY1566" fmla="*/ 783435 h 7614659"/>
              <a:gd name="connsiteX1567" fmla="*/ 3419601 w 5215106"/>
              <a:gd name="connsiteY1567" fmla="*/ 847322 h 7614659"/>
              <a:gd name="connsiteX1568" fmla="*/ 3439642 w 5215106"/>
              <a:gd name="connsiteY1568" fmla="*/ 904944 h 7614659"/>
              <a:gd name="connsiteX1569" fmla="*/ 3473462 w 5215106"/>
              <a:gd name="connsiteY1569" fmla="*/ 848575 h 7614659"/>
              <a:gd name="connsiteX1570" fmla="*/ 3517304 w 5215106"/>
              <a:gd name="connsiteY1570" fmla="*/ 763393 h 7614659"/>
              <a:gd name="connsiteX1571" fmla="*/ 3558639 w 5215106"/>
              <a:gd name="connsiteY1571" fmla="*/ 715792 h 7614659"/>
              <a:gd name="connsiteX1572" fmla="*/ 3568661 w 5215106"/>
              <a:gd name="connsiteY1572" fmla="*/ 700760 h 7614659"/>
              <a:gd name="connsiteX1573" fmla="*/ 3573671 w 5215106"/>
              <a:gd name="connsiteY1573" fmla="*/ 688233 h 7614659"/>
              <a:gd name="connsiteX1574" fmla="*/ 3652585 w 5215106"/>
              <a:gd name="connsiteY1574" fmla="*/ 579251 h 7614659"/>
              <a:gd name="connsiteX1575" fmla="*/ 3657595 w 5215106"/>
              <a:gd name="connsiteY1575" fmla="*/ 567977 h 7614659"/>
              <a:gd name="connsiteX1576" fmla="*/ 3681394 w 5215106"/>
              <a:gd name="connsiteY1576" fmla="*/ 554198 h 7614659"/>
              <a:gd name="connsiteX1577" fmla="*/ 3685152 w 5215106"/>
              <a:gd name="connsiteY1577" fmla="*/ 581757 h 7614659"/>
              <a:gd name="connsiteX1578" fmla="*/ 3690163 w 5215106"/>
              <a:gd name="connsiteY1578" fmla="*/ 713286 h 7614659"/>
              <a:gd name="connsiteX1579" fmla="*/ 3761561 w 5215106"/>
              <a:gd name="connsiteY1579" fmla="*/ 737087 h 7614659"/>
              <a:gd name="connsiteX1580" fmla="*/ 3865527 w 5215106"/>
              <a:gd name="connsiteY1580" fmla="*/ 639379 h 7614659"/>
              <a:gd name="connsiteX1581" fmla="*/ 3921894 w 5215106"/>
              <a:gd name="connsiteY1581" fmla="*/ 579251 h 7614659"/>
              <a:gd name="connsiteX1582" fmla="*/ 3934419 w 5215106"/>
              <a:gd name="connsiteY1582" fmla="*/ 564219 h 7614659"/>
              <a:gd name="connsiteX1583" fmla="*/ 4029618 w 5215106"/>
              <a:gd name="connsiteY1583" fmla="*/ 442710 h 7614659"/>
              <a:gd name="connsiteX1584" fmla="*/ 4075964 w 5215106"/>
              <a:gd name="connsiteY1584" fmla="*/ 391351 h 7614659"/>
              <a:gd name="connsiteX1585" fmla="*/ 4141099 w 5215106"/>
              <a:gd name="connsiteY1585" fmla="*/ 331224 h 7614659"/>
              <a:gd name="connsiteX1586" fmla="*/ 4253833 w 5215106"/>
              <a:gd name="connsiteY1586" fmla="*/ 259821 h 7614659"/>
              <a:gd name="connsiteX1587" fmla="*/ 4293916 w 5215106"/>
              <a:gd name="connsiteY1587" fmla="*/ 246042 h 7614659"/>
              <a:gd name="connsiteX1588" fmla="*/ 4334000 w 5215106"/>
              <a:gd name="connsiteY1588" fmla="*/ 215978 h 7614659"/>
              <a:gd name="connsiteX1589" fmla="*/ 4352788 w 5215106"/>
              <a:gd name="connsiteY1589" fmla="*/ 198441 h 7614659"/>
              <a:gd name="connsiteX1590" fmla="*/ 4361557 w 5215106"/>
              <a:gd name="connsiteY1590" fmla="*/ 208462 h 7614659"/>
              <a:gd name="connsiteX1591" fmla="*/ 4377840 w 5215106"/>
              <a:gd name="connsiteY1591" fmla="*/ 228504 h 7614659"/>
              <a:gd name="connsiteX1592" fmla="*/ 4419177 w 5215106"/>
              <a:gd name="connsiteY1592" fmla="*/ 254810 h 7614659"/>
              <a:gd name="connsiteX1593" fmla="*/ 4435461 w 5215106"/>
              <a:gd name="connsiteY1593" fmla="*/ 259821 h 7614659"/>
              <a:gd name="connsiteX1594" fmla="*/ 4564478 w 5215106"/>
              <a:gd name="connsiteY1594" fmla="*/ 187166 h 7614659"/>
              <a:gd name="connsiteX1595" fmla="*/ 4610824 w 5215106"/>
              <a:gd name="connsiteY1595" fmla="*/ 150839 h 7614659"/>
              <a:gd name="connsiteX1596" fmla="*/ 4634154 w 5215106"/>
              <a:gd name="connsiteY1596" fmla="*/ 142228 h 7614659"/>
              <a:gd name="connsiteX1597" fmla="*/ 4654383 w 5215106"/>
              <a:gd name="connsiteY1597" fmla="*/ 130954 h 7614659"/>
              <a:gd name="connsiteX1598" fmla="*/ 4653814 w 5215106"/>
              <a:gd name="connsiteY1598" fmla="*/ 129815 h 7614659"/>
              <a:gd name="connsiteX1599" fmla="*/ 4768118 w 5215106"/>
              <a:gd name="connsiteY1599" fmla="*/ 59391 h 7614659"/>
              <a:gd name="connsiteX1600" fmla="*/ 4833350 w 5215106"/>
              <a:gd name="connsiteY1600" fmla="*/ 26692 h 7614659"/>
              <a:gd name="connsiteX1601" fmla="*/ 4804502 w 5215106"/>
              <a:gd name="connsiteY1601" fmla="*/ 47150 h 7614659"/>
              <a:gd name="connsiteX1602" fmla="*/ 4771985 w 5215106"/>
              <a:gd name="connsiteY1602" fmla="*/ 61762 h 7614659"/>
              <a:gd name="connsiteX1603" fmla="*/ 4768252 w 5215106"/>
              <a:gd name="connsiteY1603" fmla="*/ 59300 h 7614659"/>
              <a:gd name="connsiteX1604" fmla="*/ 4799057 w 5215106"/>
              <a:gd name="connsiteY1604" fmla="*/ 36689 h 7614659"/>
              <a:gd name="connsiteX1605" fmla="*/ 4834218 w 5215106"/>
              <a:gd name="connsiteY1605" fmla="*/ 26076 h 7614659"/>
              <a:gd name="connsiteX1606" fmla="*/ 4835462 w 5215106"/>
              <a:gd name="connsiteY1606" fmla="*/ 26076 h 7614659"/>
              <a:gd name="connsiteX1607" fmla="*/ 4833350 w 5215106"/>
              <a:gd name="connsiteY1607" fmla="*/ 26692 h 7614659"/>
              <a:gd name="connsiteX1608" fmla="*/ 4838278 w 5215106"/>
              <a:gd name="connsiteY1608" fmla="*/ 24160 h 7614659"/>
              <a:gd name="connsiteX1609" fmla="*/ 4836714 w 5215106"/>
              <a:gd name="connsiteY1609" fmla="*/ 25431 h 7614659"/>
              <a:gd name="connsiteX1610" fmla="*/ 4835462 w 5215106"/>
              <a:gd name="connsiteY1610" fmla="*/ 25431 h 7614659"/>
              <a:gd name="connsiteX1611" fmla="*/ 4891773 w 5215106"/>
              <a:gd name="connsiteY1611" fmla="*/ 0 h 7614659"/>
              <a:gd name="connsiteX1612" fmla="*/ 4838278 w 5215106"/>
              <a:gd name="connsiteY1612" fmla="*/ 24160 h 7614659"/>
              <a:gd name="connsiteX1613" fmla="*/ 4856267 w 5215106"/>
              <a:gd name="connsiteY1613" fmla="*/ 9537 h 7614659"/>
              <a:gd name="connsiteX1614" fmla="*/ 4891773 w 5215106"/>
              <a:gd name="connsiteY1614" fmla="*/ 0 h 761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Lst>
            <a:rect l="l" t="t" r="r" b="b"/>
            <a:pathLst>
              <a:path w="5215106" h="7614659">
                <a:moveTo>
                  <a:pt x="579682" y="7590567"/>
                </a:moveTo>
                <a:cubicBezTo>
                  <a:pt x="587176" y="7589229"/>
                  <a:pt x="589674" y="7595921"/>
                  <a:pt x="590922" y="7601275"/>
                </a:cubicBezTo>
                <a:cubicBezTo>
                  <a:pt x="592172" y="7609305"/>
                  <a:pt x="588424" y="7613322"/>
                  <a:pt x="583430" y="7614659"/>
                </a:cubicBezTo>
                <a:cubicBezTo>
                  <a:pt x="575936" y="7613322"/>
                  <a:pt x="572190" y="7609305"/>
                  <a:pt x="572190" y="7602614"/>
                </a:cubicBezTo>
                <a:cubicBezTo>
                  <a:pt x="572190" y="7597260"/>
                  <a:pt x="574688" y="7591906"/>
                  <a:pt x="579682" y="7590567"/>
                </a:cubicBezTo>
                <a:close/>
                <a:moveTo>
                  <a:pt x="2119828" y="7336738"/>
                </a:moveTo>
                <a:cubicBezTo>
                  <a:pt x="2118618" y="7354077"/>
                  <a:pt x="2113774" y="7361508"/>
                  <a:pt x="2104086" y="7362747"/>
                </a:cubicBezTo>
                <a:cubicBezTo>
                  <a:pt x="2101663" y="7363985"/>
                  <a:pt x="2094398" y="7354077"/>
                  <a:pt x="2095609" y="7351600"/>
                </a:cubicBezTo>
                <a:cubicBezTo>
                  <a:pt x="2099242" y="7337977"/>
                  <a:pt x="2112562" y="7351600"/>
                  <a:pt x="2119828" y="7336738"/>
                </a:cubicBezTo>
                <a:close/>
                <a:moveTo>
                  <a:pt x="342549" y="7282893"/>
                </a:moveTo>
                <a:cubicBezTo>
                  <a:pt x="345035" y="7280427"/>
                  <a:pt x="348764" y="7284126"/>
                  <a:pt x="348764" y="7290289"/>
                </a:cubicBezTo>
                <a:cubicBezTo>
                  <a:pt x="337578" y="7292754"/>
                  <a:pt x="346277" y="7310011"/>
                  <a:pt x="332606" y="7313709"/>
                </a:cubicBezTo>
                <a:cubicBezTo>
                  <a:pt x="328878" y="7314941"/>
                  <a:pt x="325149" y="7307546"/>
                  <a:pt x="326392" y="7302615"/>
                </a:cubicBezTo>
                <a:cubicBezTo>
                  <a:pt x="327634" y="7292754"/>
                  <a:pt x="335092" y="7287824"/>
                  <a:pt x="342549" y="7282893"/>
                </a:cubicBezTo>
                <a:close/>
                <a:moveTo>
                  <a:pt x="2109961" y="7164092"/>
                </a:moveTo>
                <a:lnTo>
                  <a:pt x="2108539" y="7164493"/>
                </a:lnTo>
                <a:lnTo>
                  <a:pt x="2108997" y="7165868"/>
                </a:lnTo>
                <a:close/>
                <a:moveTo>
                  <a:pt x="2034454" y="7053367"/>
                </a:moveTo>
                <a:cubicBezTo>
                  <a:pt x="2034454" y="7064266"/>
                  <a:pt x="2034454" y="7075165"/>
                  <a:pt x="2034454" y="7089697"/>
                </a:cubicBezTo>
                <a:cubicBezTo>
                  <a:pt x="2018106" y="7073954"/>
                  <a:pt x="2030367" y="7064266"/>
                  <a:pt x="2034454" y="7053367"/>
                </a:cubicBezTo>
                <a:close/>
                <a:moveTo>
                  <a:pt x="1957863" y="7038096"/>
                </a:moveTo>
                <a:lnTo>
                  <a:pt x="1955335" y="7068531"/>
                </a:lnTo>
                <a:cubicBezTo>
                  <a:pt x="1951336" y="7078166"/>
                  <a:pt x="1943952" y="7086380"/>
                  <a:pt x="1932263" y="7093330"/>
                </a:cubicBezTo>
                <a:cubicBezTo>
                  <a:pt x="1927956" y="7078798"/>
                  <a:pt x="1931647" y="7068689"/>
                  <a:pt x="1937954" y="7060159"/>
                </a:cubicBezTo>
                <a:close/>
                <a:moveTo>
                  <a:pt x="1958103" y="7035203"/>
                </a:moveTo>
                <a:cubicBezTo>
                  <a:pt x="1958103" y="7035203"/>
                  <a:pt x="1959334" y="7036467"/>
                  <a:pt x="1959334" y="7036467"/>
                </a:cubicBezTo>
                <a:lnTo>
                  <a:pt x="1957863" y="7038096"/>
                </a:lnTo>
                <a:close/>
                <a:moveTo>
                  <a:pt x="1959636" y="7035152"/>
                </a:moveTo>
                <a:lnTo>
                  <a:pt x="1960320" y="7036740"/>
                </a:lnTo>
                <a:cubicBezTo>
                  <a:pt x="1960320" y="7036740"/>
                  <a:pt x="1960320" y="7036740"/>
                  <a:pt x="1959068" y="7035489"/>
                </a:cubicBezTo>
                <a:close/>
                <a:moveTo>
                  <a:pt x="326966" y="7009772"/>
                </a:moveTo>
                <a:cubicBezTo>
                  <a:pt x="325683" y="7022747"/>
                  <a:pt x="320555" y="7030532"/>
                  <a:pt x="312861" y="7034424"/>
                </a:cubicBezTo>
                <a:cubicBezTo>
                  <a:pt x="310297" y="7037020"/>
                  <a:pt x="305168" y="7033127"/>
                  <a:pt x="306450" y="7029235"/>
                </a:cubicBezTo>
                <a:cubicBezTo>
                  <a:pt x="309015" y="7020152"/>
                  <a:pt x="316708" y="7016260"/>
                  <a:pt x="326966" y="7009772"/>
                </a:cubicBezTo>
                <a:close/>
                <a:moveTo>
                  <a:pt x="425257" y="6806442"/>
                </a:moveTo>
                <a:cubicBezTo>
                  <a:pt x="437770" y="6811439"/>
                  <a:pt x="427760" y="6820185"/>
                  <a:pt x="426508" y="6826432"/>
                </a:cubicBezTo>
                <a:cubicBezTo>
                  <a:pt x="422755" y="6843924"/>
                  <a:pt x="422755" y="6862664"/>
                  <a:pt x="416497" y="6880156"/>
                </a:cubicBezTo>
                <a:cubicBezTo>
                  <a:pt x="413994" y="6888901"/>
                  <a:pt x="408990" y="6895148"/>
                  <a:pt x="405235" y="6903894"/>
                </a:cubicBezTo>
                <a:cubicBezTo>
                  <a:pt x="396476" y="6921385"/>
                  <a:pt x="385213" y="6937628"/>
                  <a:pt x="382711" y="6960117"/>
                </a:cubicBezTo>
                <a:cubicBezTo>
                  <a:pt x="378957" y="6995099"/>
                  <a:pt x="370198" y="7030082"/>
                  <a:pt x="345171" y="7058817"/>
                </a:cubicBezTo>
                <a:cubicBezTo>
                  <a:pt x="355182" y="7033829"/>
                  <a:pt x="350176" y="7008843"/>
                  <a:pt x="352678" y="6983855"/>
                </a:cubicBezTo>
                <a:cubicBezTo>
                  <a:pt x="352678" y="6978857"/>
                  <a:pt x="352678" y="6975108"/>
                  <a:pt x="348924" y="6972610"/>
                </a:cubicBezTo>
                <a:cubicBezTo>
                  <a:pt x="345171" y="6968862"/>
                  <a:pt x="341417" y="6971361"/>
                  <a:pt x="338914" y="6975108"/>
                </a:cubicBezTo>
                <a:cubicBezTo>
                  <a:pt x="336410" y="6980106"/>
                  <a:pt x="333908" y="6985104"/>
                  <a:pt x="327651" y="6978857"/>
                </a:cubicBezTo>
                <a:cubicBezTo>
                  <a:pt x="325149" y="6975108"/>
                  <a:pt x="327651" y="6971361"/>
                  <a:pt x="330154" y="6967612"/>
                </a:cubicBezTo>
                <a:cubicBezTo>
                  <a:pt x="373952" y="6927633"/>
                  <a:pt x="390219" y="6873909"/>
                  <a:pt x="410240" y="6821435"/>
                </a:cubicBezTo>
                <a:cubicBezTo>
                  <a:pt x="412744" y="6812688"/>
                  <a:pt x="413994" y="6802693"/>
                  <a:pt x="425257" y="6806442"/>
                </a:cubicBezTo>
                <a:close/>
                <a:moveTo>
                  <a:pt x="422425" y="6624679"/>
                </a:moveTo>
                <a:cubicBezTo>
                  <a:pt x="428689" y="6624679"/>
                  <a:pt x="427436" y="6629700"/>
                  <a:pt x="427436" y="6634719"/>
                </a:cubicBezTo>
                <a:cubicBezTo>
                  <a:pt x="427436" y="6642250"/>
                  <a:pt x="426183" y="6648525"/>
                  <a:pt x="426183" y="6654800"/>
                </a:cubicBezTo>
                <a:cubicBezTo>
                  <a:pt x="426183" y="6663585"/>
                  <a:pt x="427436" y="6673625"/>
                  <a:pt x="426183" y="6682410"/>
                </a:cubicBezTo>
                <a:cubicBezTo>
                  <a:pt x="424930" y="6689940"/>
                  <a:pt x="418666" y="6692450"/>
                  <a:pt x="412403" y="6693705"/>
                </a:cubicBezTo>
                <a:cubicBezTo>
                  <a:pt x="406139" y="6693705"/>
                  <a:pt x="399876" y="6692450"/>
                  <a:pt x="396117" y="6687430"/>
                </a:cubicBezTo>
                <a:cubicBezTo>
                  <a:pt x="392359" y="6681155"/>
                  <a:pt x="397370" y="6676135"/>
                  <a:pt x="401129" y="6672369"/>
                </a:cubicBezTo>
                <a:cubicBezTo>
                  <a:pt x="412403" y="6661075"/>
                  <a:pt x="419919" y="6651034"/>
                  <a:pt x="416162" y="6634719"/>
                </a:cubicBezTo>
                <a:cubicBezTo>
                  <a:pt x="414909" y="6630954"/>
                  <a:pt x="414909" y="6624679"/>
                  <a:pt x="422425" y="6624679"/>
                </a:cubicBezTo>
                <a:close/>
                <a:moveTo>
                  <a:pt x="502973" y="6424866"/>
                </a:moveTo>
                <a:cubicBezTo>
                  <a:pt x="506702" y="6424866"/>
                  <a:pt x="509188" y="6428639"/>
                  <a:pt x="510431" y="6433670"/>
                </a:cubicBezTo>
                <a:cubicBezTo>
                  <a:pt x="507944" y="6439958"/>
                  <a:pt x="501730" y="6441215"/>
                  <a:pt x="496758" y="6439958"/>
                </a:cubicBezTo>
                <a:cubicBezTo>
                  <a:pt x="491788" y="6439958"/>
                  <a:pt x="486816" y="6438700"/>
                  <a:pt x="488059" y="6433670"/>
                </a:cubicBezTo>
                <a:cubicBezTo>
                  <a:pt x="489301" y="6426124"/>
                  <a:pt x="496758" y="6424866"/>
                  <a:pt x="502973" y="6424866"/>
                </a:cubicBezTo>
                <a:close/>
                <a:moveTo>
                  <a:pt x="499011" y="6345591"/>
                </a:moveTo>
                <a:cubicBezTo>
                  <a:pt x="501606" y="6343125"/>
                  <a:pt x="505499" y="6344358"/>
                  <a:pt x="508094" y="6346824"/>
                </a:cubicBezTo>
                <a:cubicBezTo>
                  <a:pt x="515880" y="6359149"/>
                  <a:pt x="504202" y="6367778"/>
                  <a:pt x="502904" y="6377639"/>
                </a:cubicBezTo>
                <a:cubicBezTo>
                  <a:pt x="496416" y="6366546"/>
                  <a:pt x="488632" y="6356685"/>
                  <a:pt x="499011" y="6345591"/>
                </a:cubicBezTo>
                <a:close/>
                <a:moveTo>
                  <a:pt x="558021" y="6313527"/>
                </a:moveTo>
                <a:cubicBezTo>
                  <a:pt x="565651" y="6314809"/>
                  <a:pt x="569465" y="6319939"/>
                  <a:pt x="573279" y="6326350"/>
                </a:cubicBezTo>
                <a:cubicBezTo>
                  <a:pt x="575823" y="6331478"/>
                  <a:pt x="572008" y="6334042"/>
                  <a:pt x="566922" y="6334042"/>
                </a:cubicBezTo>
                <a:cubicBezTo>
                  <a:pt x="560564" y="6331478"/>
                  <a:pt x="550392" y="6332761"/>
                  <a:pt x="551663" y="6321220"/>
                </a:cubicBezTo>
                <a:cubicBezTo>
                  <a:pt x="551663" y="6317374"/>
                  <a:pt x="552935" y="6312245"/>
                  <a:pt x="558021" y="6313527"/>
                </a:cubicBezTo>
                <a:close/>
                <a:moveTo>
                  <a:pt x="534518" y="6258231"/>
                </a:moveTo>
                <a:cubicBezTo>
                  <a:pt x="536413" y="6258071"/>
                  <a:pt x="538625" y="6258390"/>
                  <a:pt x="539888" y="6259031"/>
                </a:cubicBezTo>
                <a:cubicBezTo>
                  <a:pt x="543679" y="6262870"/>
                  <a:pt x="544943" y="6267989"/>
                  <a:pt x="543679" y="6274388"/>
                </a:cubicBezTo>
                <a:cubicBezTo>
                  <a:pt x="544943" y="6285907"/>
                  <a:pt x="538625" y="6296145"/>
                  <a:pt x="531043" y="6305103"/>
                </a:cubicBezTo>
                <a:cubicBezTo>
                  <a:pt x="528515" y="6308942"/>
                  <a:pt x="527252" y="6314062"/>
                  <a:pt x="522197" y="6311502"/>
                </a:cubicBezTo>
                <a:cubicBezTo>
                  <a:pt x="517143" y="6310223"/>
                  <a:pt x="515880" y="6305103"/>
                  <a:pt x="515880" y="6301263"/>
                </a:cubicBezTo>
                <a:cubicBezTo>
                  <a:pt x="517143" y="6285907"/>
                  <a:pt x="529780" y="6275668"/>
                  <a:pt x="531043" y="6260310"/>
                </a:cubicBezTo>
                <a:cubicBezTo>
                  <a:pt x="531043" y="6259031"/>
                  <a:pt x="532622" y="6258390"/>
                  <a:pt x="534518" y="6258231"/>
                </a:cubicBezTo>
                <a:close/>
                <a:moveTo>
                  <a:pt x="564406" y="6200230"/>
                </a:moveTo>
                <a:cubicBezTo>
                  <a:pt x="568298" y="6197807"/>
                  <a:pt x="572191" y="6202652"/>
                  <a:pt x="572191" y="6207495"/>
                </a:cubicBezTo>
                <a:cubicBezTo>
                  <a:pt x="572191" y="6217184"/>
                  <a:pt x="565703" y="6220817"/>
                  <a:pt x="557918" y="6223238"/>
                </a:cubicBezTo>
                <a:cubicBezTo>
                  <a:pt x="551431" y="6223238"/>
                  <a:pt x="544943" y="6222027"/>
                  <a:pt x="546241" y="6215972"/>
                </a:cubicBezTo>
                <a:cubicBezTo>
                  <a:pt x="548836" y="6208706"/>
                  <a:pt x="556620" y="6203862"/>
                  <a:pt x="564406" y="6200230"/>
                </a:cubicBezTo>
                <a:close/>
                <a:moveTo>
                  <a:pt x="628895" y="6032507"/>
                </a:moveTo>
                <a:cubicBezTo>
                  <a:pt x="633950" y="6089606"/>
                  <a:pt x="599831" y="6134291"/>
                  <a:pt x="575823" y="6181458"/>
                </a:cubicBezTo>
                <a:cubicBezTo>
                  <a:pt x="578349" y="6125602"/>
                  <a:pt x="602359" y="6078435"/>
                  <a:pt x="628895" y="6032507"/>
                </a:cubicBezTo>
                <a:close/>
                <a:moveTo>
                  <a:pt x="343655" y="5921703"/>
                </a:moveTo>
                <a:cubicBezTo>
                  <a:pt x="348650" y="5921703"/>
                  <a:pt x="352397" y="5922914"/>
                  <a:pt x="352397" y="5927758"/>
                </a:cubicBezTo>
                <a:cubicBezTo>
                  <a:pt x="352397" y="5933813"/>
                  <a:pt x="347401" y="5936235"/>
                  <a:pt x="342405" y="5936235"/>
                </a:cubicBezTo>
                <a:cubicBezTo>
                  <a:pt x="337411" y="5936235"/>
                  <a:pt x="332415" y="5933813"/>
                  <a:pt x="332415" y="5928969"/>
                </a:cubicBezTo>
                <a:cubicBezTo>
                  <a:pt x="333663" y="5922914"/>
                  <a:pt x="338659" y="5922914"/>
                  <a:pt x="343655" y="5921703"/>
                </a:cubicBezTo>
                <a:close/>
                <a:moveTo>
                  <a:pt x="344800" y="5800552"/>
                </a:moveTo>
                <a:cubicBezTo>
                  <a:pt x="347442" y="5798182"/>
                  <a:pt x="354048" y="5798182"/>
                  <a:pt x="356690" y="5801736"/>
                </a:cubicBezTo>
                <a:cubicBezTo>
                  <a:pt x="363296" y="5812398"/>
                  <a:pt x="348764" y="5817138"/>
                  <a:pt x="347442" y="5825430"/>
                </a:cubicBezTo>
                <a:cubicBezTo>
                  <a:pt x="340838" y="5817138"/>
                  <a:pt x="334232" y="5808844"/>
                  <a:pt x="344800" y="5800552"/>
                </a:cubicBezTo>
                <a:close/>
                <a:moveTo>
                  <a:pt x="385734" y="5796365"/>
                </a:moveTo>
                <a:cubicBezTo>
                  <a:pt x="390864" y="5797615"/>
                  <a:pt x="395992" y="5798863"/>
                  <a:pt x="394709" y="5803859"/>
                </a:cubicBezTo>
                <a:cubicBezTo>
                  <a:pt x="393428" y="5810103"/>
                  <a:pt x="387017" y="5812601"/>
                  <a:pt x="380606" y="5815099"/>
                </a:cubicBezTo>
                <a:cubicBezTo>
                  <a:pt x="376759" y="5816347"/>
                  <a:pt x="375476" y="5813849"/>
                  <a:pt x="374194" y="5810103"/>
                </a:cubicBezTo>
                <a:cubicBezTo>
                  <a:pt x="374194" y="5801361"/>
                  <a:pt x="379323" y="5797615"/>
                  <a:pt x="385734" y="5796365"/>
                </a:cubicBezTo>
                <a:close/>
                <a:moveTo>
                  <a:pt x="639494" y="5343397"/>
                </a:moveTo>
                <a:lnTo>
                  <a:pt x="638488" y="5344387"/>
                </a:lnTo>
                <a:lnTo>
                  <a:pt x="639621" y="5343665"/>
                </a:lnTo>
                <a:close/>
                <a:moveTo>
                  <a:pt x="439068" y="5340430"/>
                </a:moveTo>
                <a:cubicBezTo>
                  <a:pt x="440366" y="5350312"/>
                  <a:pt x="446854" y="5362665"/>
                  <a:pt x="432581" y="5371311"/>
                </a:cubicBezTo>
                <a:cubicBezTo>
                  <a:pt x="428689" y="5358959"/>
                  <a:pt x="436473" y="5350312"/>
                  <a:pt x="439068" y="5340430"/>
                </a:cubicBezTo>
                <a:close/>
                <a:moveTo>
                  <a:pt x="516811" y="5332197"/>
                </a:moveTo>
                <a:cubicBezTo>
                  <a:pt x="519513" y="5331413"/>
                  <a:pt x="522691" y="5332040"/>
                  <a:pt x="525870" y="5334549"/>
                </a:cubicBezTo>
                <a:cubicBezTo>
                  <a:pt x="530956" y="5337057"/>
                  <a:pt x="528414" y="5343328"/>
                  <a:pt x="527142" y="5347091"/>
                </a:cubicBezTo>
                <a:cubicBezTo>
                  <a:pt x="518241" y="5362142"/>
                  <a:pt x="504254" y="5374684"/>
                  <a:pt x="508069" y="5393497"/>
                </a:cubicBezTo>
                <a:cubicBezTo>
                  <a:pt x="514426" y="5396006"/>
                  <a:pt x="516970" y="5392243"/>
                  <a:pt x="518241" y="5388480"/>
                </a:cubicBezTo>
                <a:cubicBezTo>
                  <a:pt x="520784" y="5385972"/>
                  <a:pt x="522056" y="5379700"/>
                  <a:pt x="527142" y="5383464"/>
                </a:cubicBezTo>
                <a:cubicBezTo>
                  <a:pt x="532228" y="5385972"/>
                  <a:pt x="530956" y="5390989"/>
                  <a:pt x="528414" y="5394752"/>
                </a:cubicBezTo>
                <a:cubicBezTo>
                  <a:pt x="519513" y="5406039"/>
                  <a:pt x="511884" y="5418583"/>
                  <a:pt x="501712" y="5434887"/>
                </a:cubicBezTo>
                <a:cubicBezTo>
                  <a:pt x="496624" y="5419837"/>
                  <a:pt x="491538" y="5412311"/>
                  <a:pt x="481366" y="5427361"/>
                </a:cubicBezTo>
                <a:cubicBezTo>
                  <a:pt x="480095" y="5429871"/>
                  <a:pt x="475009" y="5431125"/>
                  <a:pt x="472466" y="5429871"/>
                </a:cubicBezTo>
                <a:cubicBezTo>
                  <a:pt x="468651" y="5428616"/>
                  <a:pt x="468651" y="5423599"/>
                  <a:pt x="471194" y="5419837"/>
                </a:cubicBezTo>
                <a:cubicBezTo>
                  <a:pt x="483910" y="5392243"/>
                  <a:pt x="500439" y="5367158"/>
                  <a:pt x="510612" y="5338311"/>
                </a:cubicBezTo>
                <a:cubicBezTo>
                  <a:pt x="511883" y="5335176"/>
                  <a:pt x="514109" y="5332981"/>
                  <a:pt x="516811" y="5332197"/>
                </a:cubicBezTo>
                <a:close/>
                <a:moveTo>
                  <a:pt x="471328" y="5145533"/>
                </a:moveTo>
                <a:cubicBezTo>
                  <a:pt x="476299" y="5148097"/>
                  <a:pt x="485000" y="5148097"/>
                  <a:pt x="485000" y="5157073"/>
                </a:cubicBezTo>
                <a:cubicBezTo>
                  <a:pt x="485000" y="5162201"/>
                  <a:pt x="482514" y="5166048"/>
                  <a:pt x="475057" y="5166048"/>
                </a:cubicBezTo>
                <a:cubicBezTo>
                  <a:pt x="471328" y="5160920"/>
                  <a:pt x="461385" y="5160920"/>
                  <a:pt x="462628" y="5151944"/>
                </a:cubicBezTo>
                <a:cubicBezTo>
                  <a:pt x="462628" y="5146815"/>
                  <a:pt x="467600" y="5144251"/>
                  <a:pt x="471328" y="5145533"/>
                </a:cubicBezTo>
                <a:close/>
                <a:moveTo>
                  <a:pt x="631538" y="5116246"/>
                </a:moveTo>
                <a:cubicBezTo>
                  <a:pt x="633574" y="5114682"/>
                  <a:pt x="636079" y="5114682"/>
                  <a:pt x="639837" y="5117811"/>
                </a:cubicBezTo>
                <a:cubicBezTo>
                  <a:pt x="644849" y="5121565"/>
                  <a:pt x="644849" y="5129073"/>
                  <a:pt x="638585" y="5131576"/>
                </a:cubicBezTo>
                <a:cubicBezTo>
                  <a:pt x="631069" y="5136582"/>
                  <a:pt x="631069" y="5147843"/>
                  <a:pt x="622299" y="5151598"/>
                </a:cubicBezTo>
                <a:cubicBezTo>
                  <a:pt x="619793" y="5152224"/>
                  <a:pt x="617915" y="5154100"/>
                  <a:pt x="617601" y="5156290"/>
                </a:cubicBezTo>
                <a:lnTo>
                  <a:pt x="621644" y="5161944"/>
                </a:lnTo>
                <a:lnTo>
                  <a:pt x="629994" y="5157420"/>
                </a:lnTo>
                <a:cubicBezTo>
                  <a:pt x="632369" y="5157420"/>
                  <a:pt x="633951" y="5159621"/>
                  <a:pt x="633951" y="5165909"/>
                </a:cubicBezTo>
                <a:cubicBezTo>
                  <a:pt x="630152" y="5203635"/>
                  <a:pt x="620025" y="5240104"/>
                  <a:pt x="609896" y="5276574"/>
                </a:cubicBezTo>
                <a:cubicBezTo>
                  <a:pt x="608630" y="5282861"/>
                  <a:pt x="602299" y="5284119"/>
                  <a:pt x="597236" y="5281604"/>
                </a:cubicBezTo>
                <a:cubicBezTo>
                  <a:pt x="592172" y="5279089"/>
                  <a:pt x="595969" y="5275316"/>
                  <a:pt x="597236" y="5270286"/>
                </a:cubicBezTo>
                <a:cubicBezTo>
                  <a:pt x="604199" y="5253937"/>
                  <a:pt x="609580" y="5237275"/>
                  <a:pt x="613378" y="5220141"/>
                </a:cubicBezTo>
                <a:lnTo>
                  <a:pt x="619937" y="5167865"/>
                </a:lnTo>
                <a:lnTo>
                  <a:pt x="613530" y="5167865"/>
                </a:lnTo>
                <a:lnTo>
                  <a:pt x="613480" y="5167763"/>
                </a:lnTo>
                <a:lnTo>
                  <a:pt x="593751" y="5209788"/>
                </a:lnTo>
                <a:cubicBezTo>
                  <a:pt x="586959" y="5224452"/>
                  <a:pt x="577798" y="5238329"/>
                  <a:pt x="559475" y="5247789"/>
                </a:cubicBezTo>
                <a:cubicBezTo>
                  <a:pt x="577166" y="5214992"/>
                  <a:pt x="592330" y="5185979"/>
                  <a:pt x="608756" y="5156965"/>
                </a:cubicBezTo>
                <a:lnTo>
                  <a:pt x="608890" y="5157032"/>
                </a:lnTo>
                <a:lnTo>
                  <a:pt x="616348" y="5140492"/>
                </a:lnTo>
                <a:cubicBezTo>
                  <a:pt x="619793" y="5135018"/>
                  <a:pt x="623552" y="5129699"/>
                  <a:pt x="626057" y="5124067"/>
                </a:cubicBezTo>
                <a:cubicBezTo>
                  <a:pt x="627937" y="5120939"/>
                  <a:pt x="629502" y="5117811"/>
                  <a:pt x="631538" y="5116246"/>
                </a:cubicBezTo>
                <a:close/>
                <a:moveTo>
                  <a:pt x="668464" y="5046161"/>
                </a:moveTo>
                <a:cubicBezTo>
                  <a:pt x="668464" y="5057480"/>
                  <a:pt x="666041" y="5067540"/>
                  <a:pt x="653932" y="5078857"/>
                </a:cubicBezTo>
                <a:cubicBezTo>
                  <a:pt x="653932" y="5061252"/>
                  <a:pt x="661198" y="5053706"/>
                  <a:pt x="668464" y="5046161"/>
                </a:cubicBezTo>
                <a:close/>
                <a:moveTo>
                  <a:pt x="815319" y="4361348"/>
                </a:moveTo>
                <a:cubicBezTo>
                  <a:pt x="822865" y="4371458"/>
                  <a:pt x="817834" y="4380303"/>
                  <a:pt x="815319" y="4390412"/>
                </a:cubicBezTo>
                <a:cubicBezTo>
                  <a:pt x="806516" y="4377776"/>
                  <a:pt x="806516" y="4377776"/>
                  <a:pt x="815319" y="4361348"/>
                </a:cubicBezTo>
                <a:close/>
                <a:moveTo>
                  <a:pt x="710353" y="4351828"/>
                </a:moveTo>
                <a:lnTo>
                  <a:pt x="710339" y="4351856"/>
                </a:lnTo>
                <a:lnTo>
                  <a:pt x="710225" y="4352270"/>
                </a:lnTo>
                <a:close/>
                <a:moveTo>
                  <a:pt x="695604" y="4273591"/>
                </a:moveTo>
                <a:cubicBezTo>
                  <a:pt x="698168" y="4272342"/>
                  <a:pt x="700732" y="4273591"/>
                  <a:pt x="702015" y="4273591"/>
                </a:cubicBezTo>
                <a:cubicBezTo>
                  <a:pt x="700732" y="4282332"/>
                  <a:pt x="708426" y="4291074"/>
                  <a:pt x="700732" y="4297318"/>
                </a:cubicBezTo>
                <a:cubicBezTo>
                  <a:pt x="695604" y="4302314"/>
                  <a:pt x="698168" y="4309806"/>
                  <a:pt x="687910" y="4312304"/>
                </a:cubicBezTo>
                <a:cubicBezTo>
                  <a:pt x="687910" y="4306060"/>
                  <a:pt x="689193" y="4299816"/>
                  <a:pt x="687910" y="4293572"/>
                </a:cubicBezTo>
                <a:cubicBezTo>
                  <a:pt x="687910" y="4284830"/>
                  <a:pt x="686628" y="4277337"/>
                  <a:pt x="695604" y="4273591"/>
                </a:cubicBezTo>
                <a:close/>
                <a:moveTo>
                  <a:pt x="713270" y="4239645"/>
                </a:moveTo>
                <a:cubicBezTo>
                  <a:pt x="718113" y="4239645"/>
                  <a:pt x="719325" y="4244700"/>
                  <a:pt x="719325" y="4249754"/>
                </a:cubicBezTo>
                <a:cubicBezTo>
                  <a:pt x="716903" y="4261127"/>
                  <a:pt x="712059" y="4268709"/>
                  <a:pt x="693894" y="4264918"/>
                </a:cubicBezTo>
                <a:cubicBezTo>
                  <a:pt x="704793" y="4256073"/>
                  <a:pt x="701160" y="4242173"/>
                  <a:pt x="713270" y="4239645"/>
                </a:cubicBezTo>
                <a:close/>
                <a:moveTo>
                  <a:pt x="725827" y="4199682"/>
                </a:moveTo>
                <a:cubicBezTo>
                  <a:pt x="725827" y="4210581"/>
                  <a:pt x="732041" y="4222691"/>
                  <a:pt x="719612" y="4232379"/>
                </a:cubicBezTo>
                <a:cubicBezTo>
                  <a:pt x="708426" y="4219058"/>
                  <a:pt x="720855" y="4209371"/>
                  <a:pt x="725827" y="4199682"/>
                </a:cubicBezTo>
                <a:close/>
                <a:moveTo>
                  <a:pt x="754545" y="4127023"/>
                </a:moveTo>
                <a:cubicBezTo>
                  <a:pt x="757168" y="4127023"/>
                  <a:pt x="758481" y="4127023"/>
                  <a:pt x="758481" y="4128234"/>
                </a:cubicBezTo>
                <a:cubicBezTo>
                  <a:pt x="761105" y="4139133"/>
                  <a:pt x="755857" y="4148821"/>
                  <a:pt x="746673" y="4157298"/>
                </a:cubicBezTo>
                <a:cubicBezTo>
                  <a:pt x="744050" y="4159720"/>
                  <a:pt x="738801" y="4158509"/>
                  <a:pt x="738801" y="4154876"/>
                </a:cubicBezTo>
                <a:cubicBezTo>
                  <a:pt x="737490" y="4141555"/>
                  <a:pt x="750608" y="4135500"/>
                  <a:pt x="754545" y="4127023"/>
                </a:cubicBezTo>
                <a:close/>
                <a:moveTo>
                  <a:pt x="1075106" y="4075011"/>
                </a:moveTo>
                <a:lnTo>
                  <a:pt x="1084272" y="4096217"/>
                </a:lnTo>
                <a:cubicBezTo>
                  <a:pt x="1082620" y="4101447"/>
                  <a:pt x="1075355" y="4105139"/>
                  <a:pt x="1060823" y="4110676"/>
                </a:cubicBezTo>
                <a:cubicBezTo>
                  <a:pt x="1070070" y="4103907"/>
                  <a:pt x="1072713" y="4097140"/>
                  <a:pt x="1073538" y="4090680"/>
                </a:cubicBezTo>
                <a:close/>
                <a:moveTo>
                  <a:pt x="1074033" y="4072529"/>
                </a:moveTo>
                <a:cubicBezTo>
                  <a:pt x="1074033" y="4072529"/>
                  <a:pt x="1075355" y="4072529"/>
                  <a:pt x="1075355" y="4072529"/>
                </a:cubicBezTo>
                <a:lnTo>
                  <a:pt x="1075106" y="4075011"/>
                </a:lnTo>
                <a:close/>
                <a:moveTo>
                  <a:pt x="1074814" y="4071937"/>
                </a:moveTo>
                <a:lnTo>
                  <a:pt x="1074800" y="4071958"/>
                </a:lnTo>
                <a:lnTo>
                  <a:pt x="1073538" y="4071958"/>
                </a:lnTo>
                <a:close/>
                <a:moveTo>
                  <a:pt x="1148014" y="4033345"/>
                </a:moveTo>
                <a:cubicBezTo>
                  <a:pt x="1135390" y="4058256"/>
                  <a:pt x="1132866" y="4088150"/>
                  <a:pt x="1108882" y="4105588"/>
                </a:cubicBezTo>
                <a:cubicBezTo>
                  <a:pt x="1105094" y="4108079"/>
                  <a:pt x="1105094" y="4114307"/>
                  <a:pt x="1100046" y="4111816"/>
                </a:cubicBezTo>
                <a:cubicBezTo>
                  <a:pt x="1093734" y="4108079"/>
                  <a:pt x="1094997" y="4103097"/>
                  <a:pt x="1097521" y="4098115"/>
                </a:cubicBezTo>
                <a:cubicBezTo>
                  <a:pt x="1104148" y="4077562"/>
                  <a:pt x="1105094" y="4072425"/>
                  <a:pt x="1091841" y="4071666"/>
                </a:cubicBezTo>
                <a:lnTo>
                  <a:pt x="1074814" y="4071937"/>
                </a:lnTo>
                <a:lnTo>
                  <a:pt x="1087581" y="4055142"/>
                </a:lnTo>
                <a:cubicBezTo>
                  <a:pt x="1091841" y="4049537"/>
                  <a:pt x="1095628" y="4045177"/>
                  <a:pt x="1097521" y="4045801"/>
                </a:cubicBezTo>
                <a:cubicBezTo>
                  <a:pt x="1117718" y="4054520"/>
                  <a:pt x="1127817" y="4027116"/>
                  <a:pt x="1148014" y="4033345"/>
                </a:cubicBezTo>
                <a:close/>
                <a:moveTo>
                  <a:pt x="802023" y="4020505"/>
                </a:moveTo>
                <a:cubicBezTo>
                  <a:pt x="809480" y="4018035"/>
                  <a:pt x="809480" y="4026682"/>
                  <a:pt x="811966" y="4030387"/>
                </a:cubicBezTo>
                <a:cubicBezTo>
                  <a:pt x="810723" y="4040268"/>
                  <a:pt x="806994" y="4046445"/>
                  <a:pt x="798293" y="4047681"/>
                </a:cubicBezTo>
                <a:cubicBezTo>
                  <a:pt x="789594" y="4048915"/>
                  <a:pt x="789594" y="4040268"/>
                  <a:pt x="789594" y="4036563"/>
                </a:cubicBezTo>
                <a:cubicBezTo>
                  <a:pt x="788351" y="4027916"/>
                  <a:pt x="795808" y="4021741"/>
                  <a:pt x="802023" y="4020505"/>
                </a:cubicBezTo>
                <a:close/>
                <a:moveTo>
                  <a:pt x="863167" y="3873974"/>
                </a:moveTo>
                <a:cubicBezTo>
                  <a:pt x="864415" y="3872717"/>
                  <a:pt x="869411" y="3875232"/>
                  <a:pt x="869411" y="3876489"/>
                </a:cubicBezTo>
                <a:cubicBezTo>
                  <a:pt x="871909" y="3889065"/>
                  <a:pt x="861918" y="3895353"/>
                  <a:pt x="855674" y="3905413"/>
                </a:cubicBezTo>
                <a:cubicBezTo>
                  <a:pt x="853176" y="3901641"/>
                  <a:pt x="851927" y="3900383"/>
                  <a:pt x="851927" y="3899126"/>
                </a:cubicBezTo>
                <a:cubicBezTo>
                  <a:pt x="856923" y="3891580"/>
                  <a:pt x="853176" y="3879004"/>
                  <a:pt x="863167" y="3873974"/>
                </a:cubicBezTo>
                <a:close/>
                <a:moveTo>
                  <a:pt x="895332" y="3803695"/>
                </a:moveTo>
                <a:cubicBezTo>
                  <a:pt x="897818" y="3804978"/>
                  <a:pt x="899061" y="3806267"/>
                  <a:pt x="901547" y="3808837"/>
                </a:cubicBezTo>
                <a:cubicBezTo>
                  <a:pt x="894089" y="3815271"/>
                  <a:pt x="902790" y="3829425"/>
                  <a:pt x="890361" y="3833285"/>
                </a:cubicBezTo>
                <a:cubicBezTo>
                  <a:pt x="886632" y="3834571"/>
                  <a:pt x="879175" y="3831998"/>
                  <a:pt x="880418" y="3829425"/>
                </a:cubicBezTo>
                <a:cubicBezTo>
                  <a:pt x="884147" y="3820418"/>
                  <a:pt x="890361" y="3811411"/>
                  <a:pt x="895332" y="3803695"/>
                </a:cubicBezTo>
                <a:close/>
                <a:moveTo>
                  <a:pt x="926304" y="3724980"/>
                </a:moveTo>
                <a:lnTo>
                  <a:pt x="923621" y="3729866"/>
                </a:lnTo>
                <a:cubicBezTo>
                  <a:pt x="923013" y="3737290"/>
                  <a:pt x="931527" y="3743664"/>
                  <a:pt x="930555" y="3752141"/>
                </a:cubicBezTo>
                <a:cubicBezTo>
                  <a:pt x="927960" y="3768484"/>
                  <a:pt x="908497" y="3770995"/>
                  <a:pt x="907200" y="3787345"/>
                </a:cubicBezTo>
                <a:cubicBezTo>
                  <a:pt x="901362" y="3772889"/>
                  <a:pt x="900388" y="3759681"/>
                  <a:pt x="903956" y="3748686"/>
                </a:cubicBezTo>
                <a:close/>
                <a:moveTo>
                  <a:pt x="1286981" y="3688160"/>
                </a:moveTo>
                <a:cubicBezTo>
                  <a:pt x="1296965" y="3690664"/>
                  <a:pt x="1290725" y="3696942"/>
                  <a:pt x="1288230" y="3700716"/>
                </a:cubicBezTo>
                <a:cubicBezTo>
                  <a:pt x="1272008" y="3753443"/>
                  <a:pt x="1244555" y="3802405"/>
                  <a:pt x="1218350" y="3850121"/>
                </a:cubicBezTo>
                <a:cubicBezTo>
                  <a:pt x="1205872" y="3871468"/>
                  <a:pt x="1204624" y="3896583"/>
                  <a:pt x="1188402" y="3916676"/>
                </a:cubicBezTo>
                <a:cubicBezTo>
                  <a:pt x="1175924" y="3933000"/>
                  <a:pt x="1168436" y="3955603"/>
                  <a:pt x="1157205" y="3974439"/>
                </a:cubicBezTo>
                <a:cubicBezTo>
                  <a:pt x="1155958" y="3974439"/>
                  <a:pt x="1154710" y="3973184"/>
                  <a:pt x="1153463" y="3973184"/>
                </a:cubicBezTo>
                <a:cubicBezTo>
                  <a:pt x="1163445" y="3943046"/>
                  <a:pt x="1168436" y="3910396"/>
                  <a:pt x="1182162" y="3882770"/>
                </a:cubicBezTo>
                <a:cubicBezTo>
                  <a:pt x="1192146" y="3863934"/>
                  <a:pt x="1194641" y="3836309"/>
                  <a:pt x="1219598" y="3825006"/>
                </a:cubicBezTo>
                <a:cubicBezTo>
                  <a:pt x="1222094" y="3822496"/>
                  <a:pt x="1222094" y="3816218"/>
                  <a:pt x="1224589" y="3811195"/>
                </a:cubicBezTo>
                <a:cubicBezTo>
                  <a:pt x="1229581" y="3796128"/>
                  <a:pt x="1235820" y="3781061"/>
                  <a:pt x="1245802" y="3767249"/>
                </a:cubicBezTo>
                <a:cubicBezTo>
                  <a:pt x="1260777" y="3747166"/>
                  <a:pt x="1267017" y="3722054"/>
                  <a:pt x="1274503" y="3696942"/>
                </a:cubicBezTo>
                <a:cubicBezTo>
                  <a:pt x="1276999" y="3689416"/>
                  <a:pt x="1278247" y="3685649"/>
                  <a:pt x="1286981" y="3688160"/>
                </a:cubicBezTo>
                <a:close/>
                <a:moveTo>
                  <a:pt x="1307037" y="3657843"/>
                </a:moveTo>
                <a:cubicBezTo>
                  <a:pt x="1316284" y="3657843"/>
                  <a:pt x="1312322" y="3673005"/>
                  <a:pt x="1324211" y="3671741"/>
                </a:cubicBezTo>
                <a:cubicBezTo>
                  <a:pt x="1324211" y="3678061"/>
                  <a:pt x="1320248" y="3683111"/>
                  <a:pt x="1318927" y="3681849"/>
                </a:cubicBezTo>
                <a:cubicBezTo>
                  <a:pt x="1313642" y="3673005"/>
                  <a:pt x="1297790" y="3685642"/>
                  <a:pt x="1295148" y="3671741"/>
                </a:cubicBezTo>
                <a:cubicBezTo>
                  <a:pt x="1295148" y="3665423"/>
                  <a:pt x="1301752" y="3656580"/>
                  <a:pt x="1307037" y="3657843"/>
                </a:cubicBezTo>
                <a:close/>
                <a:moveTo>
                  <a:pt x="1032419" y="3558034"/>
                </a:moveTo>
                <a:lnTo>
                  <a:pt x="1032636" y="3559167"/>
                </a:lnTo>
                <a:lnTo>
                  <a:pt x="1032419" y="3559267"/>
                </a:lnTo>
                <a:cubicBezTo>
                  <a:pt x="1032419" y="3559267"/>
                  <a:pt x="1032419" y="3559267"/>
                  <a:pt x="1032419" y="3558034"/>
                </a:cubicBezTo>
                <a:close/>
                <a:moveTo>
                  <a:pt x="1340690" y="3533043"/>
                </a:moveTo>
                <a:cubicBezTo>
                  <a:pt x="1344193" y="3543943"/>
                  <a:pt x="1332515" y="3551210"/>
                  <a:pt x="1331347" y="3562110"/>
                </a:cubicBezTo>
                <a:cubicBezTo>
                  <a:pt x="1327844" y="3549998"/>
                  <a:pt x="1333683" y="3541520"/>
                  <a:pt x="1340690" y="3533043"/>
                </a:cubicBezTo>
                <a:close/>
                <a:moveTo>
                  <a:pt x="1036446" y="3532574"/>
                </a:moveTo>
                <a:cubicBezTo>
                  <a:pt x="1046291" y="3537548"/>
                  <a:pt x="1035216" y="3546249"/>
                  <a:pt x="1033986" y="3553708"/>
                </a:cubicBezTo>
                <a:cubicBezTo>
                  <a:pt x="1033986" y="3554949"/>
                  <a:pt x="1032755" y="3556191"/>
                  <a:pt x="1032755" y="3558680"/>
                </a:cubicBezTo>
                <a:cubicBezTo>
                  <a:pt x="1032755" y="3558680"/>
                  <a:pt x="1032755" y="3557434"/>
                  <a:pt x="1032755" y="3557434"/>
                </a:cubicBezTo>
                <a:cubicBezTo>
                  <a:pt x="1026602" y="3561164"/>
                  <a:pt x="1026602" y="3574836"/>
                  <a:pt x="1016758" y="3567377"/>
                </a:cubicBezTo>
                <a:cubicBezTo>
                  <a:pt x="1008144" y="3562408"/>
                  <a:pt x="1020449" y="3557434"/>
                  <a:pt x="1020449" y="3552462"/>
                </a:cubicBezTo>
                <a:cubicBezTo>
                  <a:pt x="1021679" y="3551219"/>
                  <a:pt x="1021679" y="3548734"/>
                  <a:pt x="1022911" y="3547492"/>
                </a:cubicBezTo>
                <a:cubicBezTo>
                  <a:pt x="1026602" y="3542523"/>
                  <a:pt x="1026602" y="3527605"/>
                  <a:pt x="1036446" y="3532574"/>
                </a:cubicBezTo>
                <a:close/>
                <a:moveTo>
                  <a:pt x="1387647" y="3503983"/>
                </a:moveTo>
                <a:lnTo>
                  <a:pt x="1386786" y="3506264"/>
                </a:lnTo>
                <a:lnTo>
                  <a:pt x="1388053" y="3504206"/>
                </a:lnTo>
                <a:close/>
                <a:moveTo>
                  <a:pt x="1064456" y="3482185"/>
                </a:moveTo>
                <a:cubicBezTo>
                  <a:pt x="1060609" y="3497627"/>
                  <a:pt x="1060609" y="3507919"/>
                  <a:pt x="1050351" y="3513068"/>
                </a:cubicBezTo>
                <a:cubicBezTo>
                  <a:pt x="1049069" y="3513068"/>
                  <a:pt x="1045222" y="3510494"/>
                  <a:pt x="1045222" y="3509206"/>
                </a:cubicBezTo>
                <a:cubicBezTo>
                  <a:pt x="1042658" y="3496338"/>
                  <a:pt x="1054197" y="3492478"/>
                  <a:pt x="1064456" y="3482185"/>
                </a:cubicBezTo>
                <a:close/>
                <a:moveTo>
                  <a:pt x="931853" y="3453143"/>
                </a:moveTo>
                <a:cubicBezTo>
                  <a:pt x="919343" y="3493224"/>
                  <a:pt x="898077" y="3530799"/>
                  <a:pt x="880563" y="3569623"/>
                </a:cubicBezTo>
                <a:cubicBezTo>
                  <a:pt x="865552" y="3603443"/>
                  <a:pt x="851791" y="3638512"/>
                  <a:pt x="835528" y="3672320"/>
                </a:cubicBezTo>
                <a:cubicBezTo>
                  <a:pt x="825521" y="3691105"/>
                  <a:pt x="818014" y="3712389"/>
                  <a:pt x="799250" y="3727416"/>
                </a:cubicBezTo>
                <a:cubicBezTo>
                  <a:pt x="840532" y="3637261"/>
                  <a:pt x="875559" y="3544575"/>
                  <a:pt x="923097" y="3458151"/>
                </a:cubicBezTo>
                <a:lnTo>
                  <a:pt x="923701" y="3457806"/>
                </a:lnTo>
                <a:lnTo>
                  <a:pt x="928560" y="3457279"/>
                </a:lnTo>
                <a:lnTo>
                  <a:pt x="931054" y="3453600"/>
                </a:lnTo>
                <a:close/>
                <a:moveTo>
                  <a:pt x="1154158" y="3385474"/>
                </a:moveTo>
                <a:lnTo>
                  <a:pt x="1153575" y="3386641"/>
                </a:lnTo>
                <a:lnTo>
                  <a:pt x="1154157" y="3386947"/>
                </a:lnTo>
                <a:lnTo>
                  <a:pt x="1154868" y="3385832"/>
                </a:lnTo>
                <a:close/>
                <a:moveTo>
                  <a:pt x="1484009" y="3373190"/>
                </a:moveTo>
                <a:lnTo>
                  <a:pt x="1483995" y="3373220"/>
                </a:lnTo>
                <a:lnTo>
                  <a:pt x="1484062" y="3373220"/>
                </a:lnTo>
                <a:lnTo>
                  <a:pt x="1483950" y="3373318"/>
                </a:lnTo>
                <a:lnTo>
                  <a:pt x="1483080" y="3375226"/>
                </a:lnTo>
                <a:lnTo>
                  <a:pt x="1482776" y="3375856"/>
                </a:lnTo>
                <a:lnTo>
                  <a:pt x="1480682" y="3379127"/>
                </a:lnTo>
                <a:lnTo>
                  <a:pt x="1479100" y="3383498"/>
                </a:lnTo>
                <a:lnTo>
                  <a:pt x="1482776" y="3375856"/>
                </a:lnTo>
                <a:lnTo>
                  <a:pt x="1484481" y="3373190"/>
                </a:lnTo>
                <a:close/>
                <a:moveTo>
                  <a:pt x="1489986" y="3361562"/>
                </a:moveTo>
                <a:lnTo>
                  <a:pt x="1486212" y="3368363"/>
                </a:lnTo>
                <a:lnTo>
                  <a:pt x="1484724" y="3371625"/>
                </a:lnTo>
                <a:lnTo>
                  <a:pt x="1484754" y="3372765"/>
                </a:lnTo>
                <a:lnTo>
                  <a:pt x="1485584" y="3371465"/>
                </a:lnTo>
                <a:close/>
                <a:moveTo>
                  <a:pt x="1478969" y="3343243"/>
                </a:moveTo>
                <a:lnTo>
                  <a:pt x="1478561" y="3343925"/>
                </a:lnTo>
                <a:lnTo>
                  <a:pt x="1478887" y="3343727"/>
                </a:lnTo>
                <a:lnTo>
                  <a:pt x="1478838" y="3344006"/>
                </a:lnTo>
                <a:lnTo>
                  <a:pt x="1479119" y="3343585"/>
                </a:lnTo>
                <a:lnTo>
                  <a:pt x="1478887" y="3343727"/>
                </a:lnTo>
                <a:close/>
                <a:moveTo>
                  <a:pt x="1482736" y="3340753"/>
                </a:moveTo>
                <a:lnTo>
                  <a:pt x="1480482" y="3341215"/>
                </a:lnTo>
                <a:lnTo>
                  <a:pt x="1479322" y="3342654"/>
                </a:lnTo>
                <a:lnTo>
                  <a:pt x="1479131" y="3342973"/>
                </a:lnTo>
                <a:lnTo>
                  <a:pt x="1479131" y="3343568"/>
                </a:lnTo>
                <a:lnTo>
                  <a:pt x="1480575" y="3341401"/>
                </a:lnTo>
                <a:close/>
                <a:moveTo>
                  <a:pt x="1189022" y="3321363"/>
                </a:moveTo>
                <a:lnTo>
                  <a:pt x="1189745" y="3321652"/>
                </a:lnTo>
                <a:lnTo>
                  <a:pt x="1189774" y="3321614"/>
                </a:lnTo>
                <a:close/>
                <a:moveTo>
                  <a:pt x="1349643" y="3293275"/>
                </a:moveTo>
                <a:cubicBezTo>
                  <a:pt x="1339350" y="3311076"/>
                  <a:pt x="1331629" y="3327607"/>
                  <a:pt x="1322622" y="3344140"/>
                </a:cubicBezTo>
                <a:cubicBezTo>
                  <a:pt x="1321336" y="3322521"/>
                  <a:pt x="1318762" y="3299631"/>
                  <a:pt x="1349643" y="3293275"/>
                </a:cubicBezTo>
                <a:close/>
                <a:moveTo>
                  <a:pt x="1378707" y="3247491"/>
                </a:moveTo>
                <a:cubicBezTo>
                  <a:pt x="1374959" y="3256390"/>
                  <a:pt x="1373711" y="3265291"/>
                  <a:pt x="1364969" y="3267835"/>
                </a:cubicBezTo>
                <a:cubicBezTo>
                  <a:pt x="1363721" y="3267835"/>
                  <a:pt x="1358725" y="3260205"/>
                  <a:pt x="1358725" y="3257661"/>
                </a:cubicBezTo>
                <a:cubicBezTo>
                  <a:pt x="1362471" y="3250033"/>
                  <a:pt x="1367467" y="3242404"/>
                  <a:pt x="1378707" y="3247491"/>
                </a:cubicBezTo>
                <a:close/>
                <a:moveTo>
                  <a:pt x="1252127" y="3189110"/>
                </a:moveTo>
                <a:lnTo>
                  <a:pt x="1251283" y="3189647"/>
                </a:lnTo>
                <a:lnTo>
                  <a:pt x="1252063" y="3189496"/>
                </a:lnTo>
                <a:close/>
                <a:moveTo>
                  <a:pt x="1196264" y="3184288"/>
                </a:moveTo>
                <a:cubicBezTo>
                  <a:pt x="1198762" y="3185523"/>
                  <a:pt x="1200010" y="3186758"/>
                  <a:pt x="1202508" y="3187993"/>
                </a:cubicBezTo>
                <a:cubicBezTo>
                  <a:pt x="1190020" y="3207757"/>
                  <a:pt x="1187522" y="3233698"/>
                  <a:pt x="1162545" y="3246048"/>
                </a:cubicBezTo>
                <a:cubicBezTo>
                  <a:pt x="1173784" y="3226288"/>
                  <a:pt x="1185024" y="3205284"/>
                  <a:pt x="1196264" y="3184288"/>
                </a:cubicBezTo>
                <a:close/>
                <a:moveTo>
                  <a:pt x="1229755" y="3183107"/>
                </a:moveTo>
                <a:cubicBezTo>
                  <a:pt x="1224743" y="3192926"/>
                  <a:pt x="1219732" y="3200291"/>
                  <a:pt x="1215974" y="3207653"/>
                </a:cubicBezTo>
                <a:cubicBezTo>
                  <a:pt x="1212216" y="3212560"/>
                  <a:pt x="1213469" y="3226067"/>
                  <a:pt x="1202194" y="3218700"/>
                </a:cubicBezTo>
                <a:cubicBezTo>
                  <a:pt x="1193425" y="3213786"/>
                  <a:pt x="1202194" y="3205198"/>
                  <a:pt x="1205952" y="3200291"/>
                </a:cubicBezTo>
                <a:cubicBezTo>
                  <a:pt x="1212216" y="3194152"/>
                  <a:pt x="1212216" y="3180652"/>
                  <a:pt x="1229755" y="3183107"/>
                </a:cubicBezTo>
                <a:close/>
                <a:moveTo>
                  <a:pt x="1409378" y="3182472"/>
                </a:moveTo>
                <a:cubicBezTo>
                  <a:pt x="1415606" y="3184967"/>
                  <a:pt x="1416852" y="3188705"/>
                  <a:pt x="1414361" y="3193693"/>
                </a:cubicBezTo>
                <a:cubicBezTo>
                  <a:pt x="1404396" y="3208650"/>
                  <a:pt x="1395677" y="3223615"/>
                  <a:pt x="1385712" y="3238570"/>
                </a:cubicBezTo>
                <a:cubicBezTo>
                  <a:pt x="1384467" y="3242307"/>
                  <a:pt x="1380730" y="3246050"/>
                  <a:pt x="1375748" y="3242307"/>
                </a:cubicBezTo>
                <a:cubicBezTo>
                  <a:pt x="1373257" y="3239814"/>
                  <a:pt x="1374502" y="3236077"/>
                  <a:pt x="1375748" y="3233586"/>
                </a:cubicBezTo>
                <a:cubicBezTo>
                  <a:pt x="1385712" y="3218622"/>
                  <a:pt x="1394431" y="3203667"/>
                  <a:pt x="1404396" y="3188705"/>
                </a:cubicBezTo>
                <a:cubicBezTo>
                  <a:pt x="1405642" y="3186214"/>
                  <a:pt x="1408133" y="3184967"/>
                  <a:pt x="1409378" y="3182472"/>
                </a:cubicBezTo>
                <a:close/>
                <a:moveTo>
                  <a:pt x="1437923" y="3126161"/>
                </a:moveTo>
                <a:cubicBezTo>
                  <a:pt x="1439159" y="3127435"/>
                  <a:pt x="1441630" y="3127435"/>
                  <a:pt x="1444100" y="3128705"/>
                </a:cubicBezTo>
                <a:cubicBezTo>
                  <a:pt x="1444100" y="3146508"/>
                  <a:pt x="1428042" y="3159222"/>
                  <a:pt x="1424336" y="3175750"/>
                </a:cubicBezTo>
                <a:cubicBezTo>
                  <a:pt x="1424336" y="3177024"/>
                  <a:pt x="1419395" y="3177024"/>
                  <a:pt x="1416924" y="3175750"/>
                </a:cubicBezTo>
                <a:cubicBezTo>
                  <a:pt x="1413219" y="3173209"/>
                  <a:pt x="1413219" y="3170666"/>
                  <a:pt x="1415690" y="3165580"/>
                </a:cubicBezTo>
                <a:cubicBezTo>
                  <a:pt x="1423101" y="3152864"/>
                  <a:pt x="1430512" y="3138878"/>
                  <a:pt x="1437923" y="3126161"/>
                </a:cubicBezTo>
                <a:close/>
                <a:moveTo>
                  <a:pt x="1478612" y="3060769"/>
                </a:moveTo>
                <a:cubicBezTo>
                  <a:pt x="1478612" y="3085504"/>
                  <a:pt x="1461129" y="3097872"/>
                  <a:pt x="1453636" y="3113949"/>
                </a:cubicBezTo>
                <a:cubicBezTo>
                  <a:pt x="1451138" y="3118899"/>
                  <a:pt x="1446142" y="3117661"/>
                  <a:pt x="1442396" y="3115187"/>
                </a:cubicBezTo>
                <a:cubicBezTo>
                  <a:pt x="1438650" y="3111477"/>
                  <a:pt x="1439898" y="3107764"/>
                  <a:pt x="1442396" y="3105293"/>
                </a:cubicBezTo>
                <a:cubicBezTo>
                  <a:pt x="1453636" y="3091689"/>
                  <a:pt x="1464875" y="3078084"/>
                  <a:pt x="1478612" y="3060769"/>
                </a:cubicBezTo>
                <a:close/>
                <a:moveTo>
                  <a:pt x="1533107" y="2972964"/>
                </a:moveTo>
                <a:cubicBezTo>
                  <a:pt x="1527183" y="2982652"/>
                  <a:pt x="1525999" y="2997185"/>
                  <a:pt x="1515337" y="3004451"/>
                </a:cubicBezTo>
                <a:cubicBezTo>
                  <a:pt x="1523629" y="2994763"/>
                  <a:pt x="1505859" y="2971753"/>
                  <a:pt x="1533107" y="2972964"/>
                </a:cubicBezTo>
                <a:close/>
                <a:moveTo>
                  <a:pt x="1475584" y="2681112"/>
                </a:moveTo>
                <a:cubicBezTo>
                  <a:pt x="1475584" y="2681112"/>
                  <a:pt x="1480428" y="2683668"/>
                  <a:pt x="1481639" y="2684947"/>
                </a:cubicBezTo>
                <a:cubicBezTo>
                  <a:pt x="1484061" y="2699009"/>
                  <a:pt x="1470740" y="2704122"/>
                  <a:pt x="1465897" y="2715626"/>
                </a:cubicBezTo>
                <a:cubicBezTo>
                  <a:pt x="1463474" y="2713068"/>
                  <a:pt x="1463474" y="2713068"/>
                  <a:pt x="1463474" y="2711792"/>
                </a:cubicBezTo>
                <a:cubicBezTo>
                  <a:pt x="1462264" y="2700288"/>
                  <a:pt x="1468318" y="2690059"/>
                  <a:pt x="1475584" y="2681112"/>
                </a:cubicBezTo>
                <a:close/>
                <a:moveTo>
                  <a:pt x="1315130" y="2670212"/>
                </a:moveTo>
                <a:cubicBezTo>
                  <a:pt x="1306429" y="2678477"/>
                  <a:pt x="1301457" y="2684382"/>
                  <a:pt x="1292757" y="2693826"/>
                </a:cubicBezTo>
                <a:cubicBezTo>
                  <a:pt x="1291515" y="2676117"/>
                  <a:pt x="1297729" y="2671392"/>
                  <a:pt x="1315130" y="2670212"/>
                </a:cubicBezTo>
                <a:close/>
                <a:moveTo>
                  <a:pt x="1527183" y="2595737"/>
                </a:moveTo>
                <a:cubicBezTo>
                  <a:pt x="1530737" y="2596948"/>
                  <a:pt x="1533107" y="2598160"/>
                  <a:pt x="1531921" y="2603003"/>
                </a:cubicBezTo>
                <a:cubicBezTo>
                  <a:pt x="1529553" y="2613903"/>
                  <a:pt x="1520075" y="2610270"/>
                  <a:pt x="1512967" y="2611481"/>
                </a:cubicBezTo>
                <a:cubicBezTo>
                  <a:pt x="1510597" y="2612692"/>
                  <a:pt x="1505859" y="2610270"/>
                  <a:pt x="1507043" y="2606636"/>
                </a:cubicBezTo>
                <a:cubicBezTo>
                  <a:pt x="1509413" y="2596948"/>
                  <a:pt x="1524813" y="2607847"/>
                  <a:pt x="1527183" y="2595737"/>
                </a:cubicBezTo>
                <a:close/>
                <a:moveTo>
                  <a:pt x="1841599" y="2362697"/>
                </a:moveTo>
                <a:lnTo>
                  <a:pt x="1838784" y="2367125"/>
                </a:lnTo>
                <a:lnTo>
                  <a:pt x="1838392" y="2367725"/>
                </a:lnTo>
                <a:lnTo>
                  <a:pt x="1838790" y="2367690"/>
                </a:lnTo>
                <a:lnTo>
                  <a:pt x="1840039" y="2365875"/>
                </a:lnTo>
                <a:lnTo>
                  <a:pt x="1841581" y="2362881"/>
                </a:lnTo>
                <a:close/>
                <a:moveTo>
                  <a:pt x="1665710" y="2354162"/>
                </a:moveTo>
                <a:cubicBezTo>
                  <a:pt x="1659487" y="2371627"/>
                  <a:pt x="1660732" y="2386596"/>
                  <a:pt x="1640817" y="2396576"/>
                </a:cubicBezTo>
                <a:cubicBezTo>
                  <a:pt x="1630860" y="2401567"/>
                  <a:pt x="1629615" y="2427769"/>
                  <a:pt x="1619658" y="2442734"/>
                </a:cubicBezTo>
                <a:cubicBezTo>
                  <a:pt x="1617169" y="2446474"/>
                  <a:pt x="1614679" y="2451463"/>
                  <a:pt x="1610946" y="2456450"/>
                </a:cubicBezTo>
                <a:cubicBezTo>
                  <a:pt x="1609701" y="2457700"/>
                  <a:pt x="1604722" y="2456450"/>
                  <a:pt x="1602234" y="2455207"/>
                </a:cubicBezTo>
                <a:cubicBezTo>
                  <a:pt x="1598500" y="2455207"/>
                  <a:pt x="1598500" y="2451463"/>
                  <a:pt x="1599744" y="2450220"/>
                </a:cubicBezTo>
                <a:cubicBezTo>
                  <a:pt x="1620903" y="2420283"/>
                  <a:pt x="1620903" y="2377864"/>
                  <a:pt x="1655753" y="2356656"/>
                </a:cubicBezTo>
                <a:cubicBezTo>
                  <a:pt x="1656998" y="2355408"/>
                  <a:pt x="1659487" y="2355408"/>
                  <a:pt x="1665710" y="2354162"/>
                </a:cubicBezTo>
                <a:close/>
                <a:moveTo>
                  <a:pt x="1501014" y="2328161"/>
                </a:moveTo>
                <a:cubicBezTo>
                  <a:pt x="1501014" y="2326904"/>
                  <a:pt x="1505859" y="2330677"/>
                  <a:pt x="1505859" y="2331934"/>
                </a:cubicBezTo>
                <a:cubicBezTo>
                  <a:pt x="1503437" y="2343252"/>
                  <a:pt x="1494960" y="2348282"/>
                  <a:pt x="1487694" y="2359601"/>
                </a:cubicBezTo>
                <a:cubicBezTo>
                  <a:pt x="1485272" y="2354571"/>
                  <a:pt x="1484061" y="2353313"/>
                  <a:pt x="1484061" y="2353313"/>
                </a:cubicBezTo>
                <a:cubicBezTo>
                  <a:pt x="1485272" y="2341993"/>
                  <a:pt x="1491327" y="2333192"/>
                  <a:pt x="1501014" y="2328161"/>
                </a:cubicBezTo>
                <a:close/>
                <a:moveTo>
                  <a:pt x="1881754" y="2289339"/>
                </a:moveTo>
                <a:lnTo>
                  <a:pt x="1881487" y="2290759"/>
                </a:lnTo>
                <a:lnTo>
                  <a:pt x="1882686" y="2290552"/>
                </a:lnTo>
                <a:close/>
                <a:moveTo>
                  <a:pt x="1524629" y="2282664"/>
                </a:moveTo>
                <a:cubicBezTo>
                  <a:pt x="1525841" y="2281488"/>
                  <a:pt x="1529474" y="2283840"/>
                  <a:pt x="1529474" y="2285015"/>
                </a:cubicBezTo>
                <a:cubicBezTo>
                  <a:pt x="1533107" y="2295593"/>
                  <a:pt x="1523419" y="2296769"/>
                  <a:pt x="1518575" y="2301470"/>
                </a:cubicBezTo>
                <a:cubicBezTo>
                  <a:pt x="1517363" y="2293243"/>
                  <a:pt x="1514942" y="2285015"/>
                  <a:pt x="1524629" y="2282664"/>
                </a:cubicBezTo>
                <a:close/>
                <a:moveTo>
                  <a:pt x="1888282" y="2265333"/>
                </a:moveTo>
                <a:lnTo>
                  <a:pt x="1885165" y="2270356"/>
                </a:lnTo>
                <a:lnTo>
                  <a:pt x="1884083" y="2272061"/>
                </a:lnTo>
                <a:lnTo>
                  <a:pt x="1884723" y="2272040"/>
                </a:lnTo>
                <a:lnTo>
                  <a:pt x="1885074" y="2271686"/>
                </a:lnTo>
                <a:lnTo>
                  <a:pt x="1885254" y="2270729"/>
                </a:lnTo>
                <a:lnTo>
                  <a:pt x="1885639" y="2271114"/>
                </a:lnTo>
                <a:lnTo>
                  <a:pt x="1887133" y="2269603"/>
                </a:lnTo>
                <a:close/>
                <a:moveTo>
                  <a:pt x="1904902" y="2263096"/>
                </a:moveTo>
                <a:lnTo>
                  <a:pt x="1902375" y="2263676"/>
                </a:lnTo>
                <a:lnTo>
                  <a:pt x="1904206" y="2265301"/>
                </a:lnTo>
                <a:close/>
                <a:moveTo>
                  <a:pt x="1562553" y="2224140"/>
                </a:moveTo>
                <a:cubicBezTo>
                  <a:pt x="1571253" y="2221545"/>
                  <a:pt x="1568767" y="2230628"/>
                  <a:pt x="1563795" y="2237116"/>
                </a:cubicBezTo>
                <a:cubicBezTo>
                  <a:pt x="1558825" y="2242305"/>
                  <a:pt x="1556338" y="2250090"/>
                  <a:pt x="1551367" y="2257876"/>
                </a:cubicBezTo>
                <a:cubicBezTo>
                  <a:pt x="1548881" y="2253983"/>
                  <a:pt x="1547639" y="2253983"/>
                  <a:pt x="1547639" y="2252686"/>
                </a:cubicBezTo>
                <a:cubicBezTo>
                  <a:pt x="1550124" y="2241008"/>
                  <a:pt x="1551367" y="2226735"/>
                  <a:pt x="1562553" y="2224140"/>
                </a:cubicBezTo>
                <a:close/>
                <a:moveTo>
                  <a:pt x="1769044" y="2219792"/>
                </a:moveTo>
                <a:lnTo>
                  <a:pt x="1763217" y="2226105"/>
                </a:lnTo>
                <a:lnTo>
                  <a:pt x="1763261" y="2226754"/>
                </a:lnTo>
                <a:lnTo>
                  <a:pt x="1769266" y="2219986"/>
                </a:lnTo>
                <a:close/>
                <a:moveTo>
                  <a:pt x="1884594" y="2213672"/>
                </a:moveTo>
                <a:lnTo>
                  <a:pt x="1873844" y="2228665"/>
                </a:lnTo>
                <a:lnTo>
                  <a:pt x="1883912" y="2215239"/>
                </a:lnTo>
                <a:close/>
                <a:moveTo>
                  <a:pt x="2044191" y="2041709"/>
                </a:moveTo>
                <a:lnTo>
                  <a:pt x="2043904" y="2041838"/>
                </a:lnTo>
                <a:lnTo>
                  <a:pt x="2044090" y="2043149"/>
                </a:lnTo>
                <a:lnTo>
                  <a:pt x="2044341" y="2042752"/>
                </a:lnTo>
                <a:close/>
                <a:moveTo>
                  <a:pt x="1674652" y="2036266"/>
                </a:moveTo>
                <a:cubicBezTo>
                  <a:pt x="1675910" y="2036266"/>
                  <a:pt x="1678425" y="2038616"/>
                  <a:pt x="1678425" y="2039792"/>
                </a:cubicBezTo>
                <a:cubicBezTo>
                  <a:pt x="1677167" y="2048019"/>
                  <a:pt x="1673394" y="2055072"/>
                  <a:pt x="1662076" y="2056248"/>
                </a:cubicBezTo>
                <a:cubicBezTo>
                  <a:pt x="1667106" y="2049194"/>
                  <a:pt x="1663334" y="2038616"/>
                  <a:pt x="1674652" y="2036266"/>
                </a:cubicBezTo>
                <a:close/>
                <a:moveTo>
                  <a:pt x="1696376" y="1990857"/>
                </a:moveTo>
                <a:cubicBezTo>
                  <a:pt x="1698940" y="1994614"/>
                  <a:pt x="1700223" y="1995867"/>
                  <a:pt x="1700223" y="1995867"/>
                </a:cubicBezTo>
                <a:cubicBezTo>
                  <a:pt x="1696376" y="2007141"/>
                  <a:pt x="1695093" y="2019669"/>
                  <a:pt x="1683553" y="2025933"/>
                </a:cubicBezTo>
                <a:cubicBezTo>
                  <a:pt x="1682272" y="2027185"/>
                  <a:pt x="1679706" y="2024680"/>
                  <a:pt x="1679706" y="2024680"/>
                </a:cubicBezTo>
                <a:cubicBezTo>
                  <a:pt x="1678425" y="2010900"/>
                  <a:pt x="1688682" y="2002131"/>
                  <a:pt x="1696376" y="1990857"/>
                </a:cubicBezTo>
                <a:close/>
                <a:moveTo>
                  <a:pt x="1729286" y="1945449"/>
                </a:moveTo>
                <a:cubicBezTo>
                  <a:pt x="1728047" y="1966894"/>
                  <a:pt x="1723094" y="1980769"/>
                  <a:pt x="1705754" y="1990861"/>
                </a:cubicBezTo>
                <a:cubicBezTo>
                  <a:pt x="1702039" y="1969417"/>
                  <a:pt x="1714424" y="1959325"/>
                  <a:pt x="1729286" y="1945449"/>
                </a:cubicBezTo>
                <a:close/>
                <a:moveTo>
                  <a:pt x="4834917" y="1878237"/>
                </a:moveTo>
                <a:cubicBezTo>
                  <a:pt x="4841275" y="1879414"/>
                  <a:pt x="4846361" y="1880589"/>
                  <a:pt x="4846361" y="1888816"/>
                </a:cubicBezTo>
                <a:cubicBezTo>
                  <a:pt x="4845090" y="1893518"/>
                  <a:pt x="4842546" y="1898219"/>
                  <a:pt x="4834917" y="1897044"/>
                </a:cubicBezTo>
                <a:cubicBezTo>
                  <a:pt x="4828560" y="1895869"/>
                  <a:pt x="4820930" y="1892342"/>
                  <a:pt x="4822201" y="1885290"/>
                </a:cubicBezTo>
                <a:cubicBezTo>
                  <a:pt x="4822201" y="1878237"/>
                  <a:pt x="4829831" y="1878237"/>
                  <a:pt x="4834917" y="1878237"/>
                </a:cubicBezTo>
                <a:close/>
                <a:moveTo>
                  <a:pt x="1778332" y="1869162"/>
                </a:moveTo>
                <a:cubicBezTo>
                  <a:pt x="1773302" y="1902720"/>
                  <a:pt x="1750665" y="1937519"/>
                  <a:pt x="1729286" y="1940006"/>
                </a:cubicBezTo>
                <a:cubicBezTo>
                  <a:pt x="1746892" y="1916391"/>
                  <a:pt x="1754438" y="1889048"/>
                  <a:pt x="1778332" y="1869162"/>
                </a:cubicBezTo>
                <a:close/>
                <a:moveTo>
                  <a:pt x="1796337" y="1809211"/>
                </a:moveTo>
                <a:cubicBezTo>
                  <a:pt x="1798232" y="1816288"/>
                  <a:pt x="1794757" y="1821114"/>
                  <a:pt x="1791124" y="1825617"/>
                </a:cubicBezTo>
                <a:lnTo>
                  <a:pt x="1785019" y="1839966"/>
                </a:lnTo>
                <a:lnTo>
                  <a:pt x="1793494" y="1835369"/>
                </a:lnTo>
                <a:cubicBezTo>
                  <a:pt x="1795891" y="1832589"/>
                  <a:pt x="1798447" y="1829810"/>
                  <a:pt x="1803560" y="1830428"/>
                </a:cubicBezTo>
                <a:cubicBezTo>
                  <a:pt x="1807395" y="1844014"/>
                  <a:pt x="1793334" y="1848955"/>
                  <a:pt x="1789499" y="1858837"/>
                </a:cubicBezTo>
                <a:cubicBezTo>
                  <a:pt x="1789499" y="1860073"/>
                  <a:pt x="1784386" y="1860073"/>
                  <a:pt x="1783108" y="1858837"/>
                </a:cubicBezTo>
                <a:cubicBezTo>
                  <a:pt x="1772882" y="1852661"/>
                  <a:pt x="1788221" y="1847721"/>
                  <a:pt x="1784386" y="1840309"/>
                </a:cubicBezTo>
                <a:lnTo>
                  <a:pt x="1784923" y="1840018"/>
                </a:lnTo>
                <a:lnTo>
                  <a:pt x="1776908" y="1826099"/>
                </a:lnTo>
                <a:cubicBezTo>
                  <a:pt x="1778646" y="1821435"/>
                  <a:pt x="1784965" y="1816288"/>
                  <a:pt x="1796337" y="1809211"/>
                </a:cubicBezTo>
                <a:close/>
                <a:moveTo>
                  <a:pt x="1815438" y="1798308"/>
                </a:moveTo>
                <a:cubicBezTo>
                  <a:pt x="1820110" y="1811283"/>
                  <a:pt x="1816606" y="1817770"/>
                  <a:pt x="1808432" y="1825556"/>
                </a:cubicBezTo>
                <a:cubicBezTo>
                  <a:pt x="1803761" y="1812581"/>
                  <a:pt x="1809600" y="1807391"/>
                  <a:pt x="1815438" y="1798308"/>
                </a:cubicBezTo>
                <a:close/>
                <a:moveTo>
                  <a:pt x="1851595" y="1743822"/>
                </a:moveTo>
                <a:cubicBezTo>
                  <a:pt x="1852807" y="1766151"/>
                  <a:pt x="1835853" y="1778556"/>
                  <a:pt x="1824954" y="1794684"/>
                </a:cubicBezTo>
                <a:cubicBezTo>
                  <a:pt x="1823743" y="1772354"/>
                  <a:pt x="1838275" y="1758708"/>
                  <a:pt x="1851595" y="1743822"/>
                </a:cubicBezTo>
                <a:close/>
                <a:moveTo>
                  <a:pt x="2338087" y="1577501"/>
                </a:moveTo>
                <a:cubicBezTo>
                  <a:pt x="2341856" y="1576096"/>
                  <a:pt x="2346642" y="1575940"/>
                  <a:pt x="2353025" y="1577501"/>
                </a:cubicBezTo>
                <a:cubicBezTo>
                  <a:pt x="2358131" y="1578750"/>
                  <a:pt x="2363236" y="1581247"/>
                  <a:pt x="2361960" y="1587491"/>
                </a:cubicBezTo>
                <a:cubicBezTo>
                  <a:pt x="2361960" y="1591237"/>
                  <a:pt x="2359407" y="1596233"/>
                  <a:pt x="2355578" y="1596233"/>
                </a:cubicBezTo>
                <a:cubicBezTo>
                  <a:pt x="2341537" y="1593736"/>
                  <a:pt x="2333878" y="1606224"/>
                  <a:pt x="2316008" y="1611219"/>
                </a:cubicBezTo>
                <a:cubicBezTo>
                  <a:pt x="2324624" y="1597170"/>
                  <a:pt x="2326778" y="1581716"/>
                  <a:pt x="2338087" y="1577501"/>
                </a:cubicBezTo>
                <a:close/>
                <a:moveTo>
                  <a:pt x="2407769" y="1555149"/>
                </a:moveTo>
                <a:cubicBezTo>
                  <a:pt x="2410301" y="1555149"/>
                  <a:pt x="2411566" y="1559021"/>
                  <a:pt x="2414099" y="1561602"/>
                </a:cubicBezTo>
                <a:cubicBezTo>
                  <a:pt x="2405236" y="1569346"/>
                  <a:pt x="2412833" y="1584834"/>
                  <a:pt x="2400172" y="1589997"/>
                </a:cubicBezTo>
                <a:cubicBezTo>
                  <a:pt x="2391310" y="1593869"/>
                  <a:pt x="2381181" y="1596451"/>
                  <a:pt x="2372319" y="1600323"/>
                </a:cubicBezTo>
                <a:cubicBezTo>
                  <a:pt x="2381181" y="1592579"/>
                  <a:pt x="2382448" y="1580963"/>
                  <a:pt x="2388778" y="1570638"/>
                </a:cubicBezTo>
                <a:cubicBezTo>
                  <a:pt x="2392577" y="1564184"/>
                  <a:pt x="2393842" y="1551277"/>
                  <a:pt x="2407769" y="1555149"/>
                </a:cubicBezTo>
                <a:close/>
                <a:moveTo>
                  <a:pt x="2443161" y="1551274"/>
                </a:moveTo>
                <a:cubicBezTo>
                  <a:pt x="2454060" y="1576546"/>
                  <a:pt x="2428629" y="1586655"/>
                  <a:pt x="2426208" y="1605610"/>
                </a:cubicBezTo>
                <a:cubicBezTo>
                  <a:pt x="2424996" y="1609401"/>
                  <a:pt x="2421363" y="1608137"/>
                  <a:pt x="2418942" y="1605610"/>
                </a:cubicBezTo>
                <a:cubicBezTo>
                  <a:pt x="2414097" y="1603083"/>
                  <a:pt x="2415309" y="1599292"/>
                  <a:pt x="2417730" y="1595501"/>
                </a:cubicBezTo>
                <a:cubicBezTo>
                  <a:pt x="2426208" y="1580337"/>
                  <a:pt x="2434685" y="1566437"/>
                  <a:pt x="2443161" y="1551274"/>
                </a:cubicBezTo>
                <a:close/>
                <a:moveTo>
                  <a:pt x="1979234" y="1540373"/>
                </a:moveTo>
                <a:cubicBezTo>
                  <a:pt x="1981704" y="1541653"/>
                  <a:pt x="1982940" y="1542933"/>
                  <a:pt x="1985410" y="1545493"/>
                </a:cubicBezTo>
                <a:cubicBezTo>
                  <a:pt x="1979234" y="1563409"/>
                  <a:pt x="1970588" y="1582608"/>
                  <a:pt x="1954529" y="1596685"/>
                </a:cubicBezTo>
                <a:lnTo>
                  <a:pt x="1954932" y="1594597"/>
                </a:lnTo>
                <a:lnTo>
                  <a:pt x="1954188" y="1595615"/>
                </a:lnTo>
                <a:cubicBezTo>
                  <a:pt x="1965428" y="1615777"/>
                  <a:pt x="1946696" y="1627117"/>
                  <a:pt x="1939202" y="1638459"/>
                </a:cubicBezTo>
                <a:cubicBezTo>
                  <a:pt x="1920470" y="1663661"/>
                  <a:pt x="1895494" y="1683821"/>
                  <a:pt x="1880508" y="1711544"/>
                </a:cubicBezTo>
                <a:cubicBezTo>
                  <a:pt x="1876760" y="1716584"/>
                  <a:pt x="1871766" y="1715324"/>
                  <a:pt x="1865521" y="1714065"/>
                </a:cubicBezTo>
                <a:cubicBezTo>
                  <a:pt x="1881756" y="1671221"/>
                  <a:pt x="1912977" y="1637198"/>
                  <a:pt x="1939202" y="1600656"/>
                </a:cubicBezTo>
                <a:cubicBezTo>
                  <a:pt x="1944198" y="1591835"/>
                  <a:pt x="1945446" y="1579234"/>
                  <a:pt x="1957935" y="1576714"/>
                </a:cubicBezTo>
                <a:lnTo>
                  <a:pt x="1958202" y="1577657"/>
                </a:lnTo>
                <a:lnTo>
                  <a:pt x="1958234" y="1577488"/>
                </a:lnTo>
                <a:cubicBezTo>
                  <a:pt x="1965646" y="1565969"/>
                  <a:pt x="1971822" y="1553171"/>
                  <a:pt x="1979234" y="1540373"/>
                </a:cubicBezTo>
                <a:close/>
                <a:moveTo>
                  <a:pt x="2009024" y="1514940"/>
                </a:moveTo>
                <a:cubicBezTo>
                  <a:pt x="2007843" y="1528060"/>
                  <a:pt x="2000758" y="1535931"/>
                  <a:pt x="1985409" y="1538554"/>
                </a:cubicBezTo>
                <a:cubicBezTo>
                  <a:pt x="1992493" y="1525436"/>
                  <a:pt x="1998397" y="1517563"/>
                  <a:pt x="2009024" y="1514940"/>
                </a:cubicBezTo>
                <a:close/>
                <a:moveTo>
                  <a:pt x="2566649" y="1383486"/>
                </a:moveTo>
                <a:lnTo>
                  <a:pt x="2566646" y="1383500"/>
                </a:lnTo>
                <a:lnTo>
                  <a:pt x="2566659" y="1383486"/>
                </a:lnTo>
                <a:close/>
                <a:moveTo>
                  <a:pt x="5215106" y="842308"/>
                </a:moveTo>
                <a:cubicBezTo>
                  <a:pt x="5215106" y="843580"/>
                  <a:pt x="5215106" y="846123"/>
                  <a:pt x="5215106" y="847394"/>
                </a:cubicBezTo>
                <a:cubicBezTo>
                  <a:pt x="5190249" y="852480"/>
                  <a:pt x="5171606" y="870282"/>
                  <a:pt x="5147992" y="879183"/>
                </a:cubicBezTo>
                <a:cubicBezTo>
                  <a:pt x="5144263" y="876639"/>
                  <a:pt x="5144263" y="874097"/>
                  <a:pt x="5145506" y="871553"/>
                </a:cubicBezTo>
                <a:cubicBezTo>
                  <a:pt x="5167878" y="858838"/>
                  <a:pt x="5187764" y="841037"/>
                  <a:pt x="5215106" y="842308"/>
                </a:cubicBezTo>
                <a:close/>
                <a:moveTo>
                  <a:pt x="2868217" y="768364"/>
                </a:moveTo>
                <a:cubicBezTo>
                  <a:pt x="2881192" y="776992"/>
                  <a:pt x="2886381" y="786853"/>
                  <a:pt x="2882489" y="802877"/>
                </a:cubicBezTo>
                <a:cubicBezTo>
                  <a:pt x="2870812" y="793016"/>
                  <a:pt x="2873407" y="779457"/>
                  <a:pt x="2868217" y="768364"/>
                </a:cubicBezTo>
                <a:close/>
                <a:moveTo>
                  <a:pt x="3713127" y="563106"/>
                </a:moveTo>
                <a:cubicBezTo>
                  <a:pt x="3721797" y="563106"/>
                  <a:pt x="3724275" y="571582"/>
                  <a:pt x="3729228" y="575215"/>
                </a:cubicBezTo>
                <a:cubicBezTo>
                  <a:pt x="3727990" y="584903"/>
                  <a:pt x="3721797" y="583693"/>
                  <a:pt x="3716843" y="583693"/>
                </a:cubicBezTo>
                <a:cubicBezTo>
                  <a:pt x="3709412" y="584903"/>
                  <a:pt x="3701980" y="584903"/>
                  <a:pt x="3701980" y="576427"/>
                </a:cubicBezTo>
                <a:cubicBezTo>
                  <a:pt x="3701980" y="569161"/>
                  <a:pt x="3705696" y="563106"/>
                  <a:pt x="3713127" y="563106"/>
                </a:cubicBezTo>
                <a:close/>
                <a:moveTo>
                  <a:pt x="4600187" y="198316"/>
                </a:moveTo>
                <a:lnTo>
                  <a:pt x="4591646" y="207268"/>
                </a:lnTo>
                <a:lnTo>
                  <a:pt x="4591914" y="207125"/>
                </a:lnTo>
                <a:close/>
                <a:moveTo>
                  <a:pt x="4768118" y="59391"/>
                </a:moveTo>
                <a:cubicBezTo>
                  <a:pt x="4770631" y="58133"/>
                  <a:pt x="4771886" y="59391"/>
                  <a:pt x="4771886" y="61907"/>
                </a:cubicBezTo>
                <a:lnTo>
                  <a:pt x="4660246" y="138905"/>
                </a:lnTo>
                <a:lnTo>
                  <a:pt x="4659676" y="140818"/>
                </a:lnTo>
                <a:cubicBezTo>
                  <a:pt x="4642140" y="154597"/>
                  <a:pt x="4633371" y="178398"/>
                  <a:pt x="4610824" y="187166"/>
                </a:cubicBezTo>
                <a:lnTo>
                  <a:pt x="4610776" y="187218"/>
                </a:lnTo>
                <a:lnTo>
                  <a:pt x="4610680" y="192520"/>
                </a:lnTo>
                <a:cubicBezTo>
                  <a:pt x="4612998" y="195531"/>
                  <a:pt x="4618696" y="197682"/>
                  <a:pt x="4619444" y="201006"/>
                </a:cubicBezTo>
                <a:lnTo>
                  <a:pt x="4615835" y="207081"/>
                </a:lnTo>
                <a:lnTo>
                  <a:pt x="4615835" y="207209"/>
                </a:lnTo>
                <a:cubicBezTo>
                  <a:pt x="4594540" y="241032"/>
                  <a:pt x="4556963" y="254810"/>
                  <a:pt x="4528153" y="279864"/>
                </a:cubicBezTo>
                <a:cubicBezTo>
                  <a:pt x="4523142" y="283622"/>
                  <a:pt x="4518132" y="286127"/>
                  <a:pt x="4516880" y="293644"/>
                </a:cubicBezTo>
                <a:cubicBezTo>
                  <a:pt x="4510616" y="316191"/>
                  <a:pt x="4490575" y="327465"/>
                  <a:pt x="4470534" y="319950"/>
                </a:cubicBezTo>
                <a:cubicBezTo>
                  <a:pt x="4464270" y="317444"/>
                  <a:pt x="4459260" y="314939"/>
                  <a:pt x="4454249" y="313686"/>
                </a:cubicBezTo>
                <a:cubicBezTo>
                  <a:pt x="4440471" y="309928"/>
                  <a:pt x="4426692" y="294895"/>
                  <a:pt x="4415419" y="303665"/>
                </a:cubicBezTo>
                <a:cubicBezTo>
                  <a:pt x="4392872" y="321203"/>
                  <a:pt x="4389114" y="353771"/>
                  <a:pt x="4400387" y="377572"/>
                </a:cubicBezTo>
                <a:cubicBezTo>
                  <a:pt x="4407903" y="393857"/>
                  <a:pt x="4412913" y="411394"/>
                  <a:pt x="4416671" y="428931"/>
                </a:cubicBezTo>
                <a:cubicBezTo>
                  <a:pt x="4419177" y="442710"/>
                  <a:pt x="4425439" y="450227"/>
                  <a:pt x="4436714" y="447721"/>
                </a:cubicBezTo>
                <a:cubicBezTo>
                  <a:pt x="4451744" y="443963"/>
                  <a:pt x="4463017" y="453984"/>
                  <a:pt x="4475543" y="455237"/>
                </a:cubicBezTo>
                <a:cubicBezTo>
                  <a:pt x="4483060" y="455237"/>
                  <a:pt x="4488069" y="461501"/>
                  <a:pt x="4488069" y="469016"/>
                </a:cubicBezTo>
                <a:cubicBezTo>
                  <a:pt x="4489322" y="492817"/>
                  <a:pt x="4493080" y="516618"/>
                  <a:pt x="4484312" y="540418"/>
                </a:cubicBezTo>
                <a:cubicBezTo>
                  <a:pt x="4475543" y="562966"/>
                  <a:pt x="4473038" y="585514"/>
                  <a:pt x="4489322" y="608063"/>
                </a:cubicBezTo>
                <a:cubicBezTo>
                  <a:pt x="4499343" y="621842"/>
                  <a:pt x="4510616" y="636874"/>
                  <a:pt x="4500595" y="655663"/>
                </a:cubicBezTo>
                <a:cubicBezTo>
                  <a:pt x="4499343" y="658169"/>
                  <a:pt x="4500595" y="664432"/>
                  <a:pt x="4503101" y="665685"/>
                </a:cubicBezTo>
                <a:cubicBezTo>
                  <a:pt x="4524395" y="680717"/>
                  <a:pt x="4520638" y="703264"/>
                  <a:pt x="4519385" y="724560"/>
                </a:cubicBezTo>
                <a:cubicBezTo>
                  <a:pt x="4518132" y="758382"/>
                  <a:pt x="4538174" y="785941"/>
                  <a:pt x="4550700" y="814752"/>
                </a:cubicBezTo>
                <a:cubicBezTo>
                  <a:pt x="4554458" y="823520"/>
                  <a:pt x="4559468" y="833542"/>
                  <a:pt x="4554458" y="839805"/>
                </a:cubicBezTo>
                <a:cubicBezTo>
                  <a:pt x="4540679" y="862354"/>
                  <a:pt x="4548194" y="889912"/>
                  <a:pt x="4536921" y="913713"/>
                </a:cubicBezTo>
                <a:cubicBezTo>
                  <a:pt x="4526900" y="935008"/>
                  <a:pt x="4535668" y="952546"/>
                  <a:pt x="4558216" y="960061"/>
                </a:cubicBezTo>
                <a:cubicBezTo>
                  <a:pt x="4568236" y="963819"/>
                  <a:pt x="4575752" y="967578"/>
                  <a:pt x="4571994" y="978852"/>
                </a:cubicBezTo>
                <a:cubicBezTo>
                  <a:pt x="4560720" y="1022694"/>
                  <a:pt x="4565731" y="1030211"/>
                  <a:pt x="4607066" y="1037726"/>
                </a:cubicBezTo>
                <a:cubicBezTo>
                  <a:pt x="4650908" y="1045243"/>
                  <a:pt x="4660929" y="1062781"/>
                  <a:pt x="4640887" y="1102865"/>
                </a:cubicBezTo>
                <a:cubicBezTo>
                  <a:pt x="4635876" y="1112887"/>
                  <a:pt x="4638382" y="1122908"/>
                  <a:pt x="4637129" y="1132929"/>
                </a:cubicBezTo>
                <a:cubicBezTo>
                  <a:pt x="4635876" y="1141699"/>
                  <a:pt x="4637129" y="1150467"/>
                  <a:pt x="4634624" y="1159235"/>
                </a:cubicBezTo>
                <a:cubicBezTo>
                  <a:pt x="4632118" y="1168004"/>
                  <a:pt x="4625856" y="1175520"/>
                  <a:pt x="4627109" y="1188046"/>
                </a:cubicBezTo>
                <a:cubicBezTo>
                  <a:pt x="4645897" y="1178026"/>
                  <a:pt x="4659676" y="1162993"/>
                  <a:pt x="4674707" y="1149214"/>
                </a:cubicBezTo>
                <a:cubicBezTo>
                  <a:pt x="4682222" y="1140446"/>
                  <a:pt x="4692244" y="1134182"/>
                  <a:pt x="4703517" y="1130423"/>
                </a:cubicBezTo>
                <a:cubicBezTo>
                  <a:pt x="4705397" y="1129171"/>
                  <a:pt x="4708841" y="1128232"/>
                  <a:pt x="4711502" y="1129171"/>
                </a:cubicBezTo>
                <a:lnTo>
                  <a:pt x="4714709" y="1138943"/>
                </a:lnTo>
                <a:lnTo>
                  <a:pt x="4714732" y="1138929"/>
                </a:lnTo>
                <a:cubicBezTo>
                  <a:pt x="4717213" y="1138929"/>
                  <a:pt x="4720935" y="1138929"/>
                  <a:pt x="4724656" y="1138929"/>
                </a:cubicBezTo>
                <a:lnTo>
                  <a:pt x="4686790" y="1165977"/>
                </a:lnTo>
                <a:lnTo>
                  <a:pt x="4685981" y="1166752"/>
                </a:lnTo>
                <a:cubicBezTo>
                  <a:pt x="4698507" y="1155477"/>
                  <a:pt x="4709780" y="1144203"/>
                  <a:pt x="4724811" y="1139193"/>
                </a:cubicBezTo>
                <a:cubicBezTo>
                  <a:pt x="4741096" y="1134182"/>
                  <a:pt x="4751116" y="1120402"/>
                  <a:pt x="4764895" y="1111634"/>
                </a:cubicBezTo>
                <a:cubicBezTo>
                  <a:pt x="4806230" y="1089086"/>
                  <a:pt x="4846314" y="1065285"/>
                  <a:pt x="4886397" y="1038979"/>
                </a:cubicBezTo>
                <a:cubicBezTo>
                  <a:pt x="4903933" y="1027705"/>
                  <a:pt x="4917712" y="1011420"/>
                  <a:pt x="4935249" y="1000147"/>
                </a:cubicBezTo>
                <a:cubicBezTo>
                  <a:pt x="4944017" y="995135"/>
                  <a:pt x="4951532" y="990125"/>
                  <a:pt x="4960301" y="993884"/>
                </a:cubicBezTo>
                <a:lnTo>
                  <a:pt x="4960924" y="993810"/>
                </a:lnTo>
                <a:lnTo>
                  <a:pt x="5079293" y="910899"/>
                </a:lnTo>
                <a:cubicBezTo>
                  <a:pt x="5101745" y="898323"/>
                  <a:pt x="5117960" y="875687"/>
                  <a:pt x="5145402" y="871915"/>
                </a:cubicBezTo>
                <a:cubicBezTo>
                  <a:pt x="5146649" y="874430"/>
                  <a:pt x="5146649" y="876945"/>
                  <a:pt x="5147896" y="879460"/>
                </a:cubicBezTo>
                <a:cubicBezTo>
                  <a:pt x="5085531" y="915929"/>
                  <a:pt x="5021917" y="951141"/>
                  <a:pt x="4970777" y="1002700"/>
                </a:cubicBezTo>
                <a:lnTo>
                  <a:pt x="4970381" y="1001691"/>
                </a:lnTo>
                <a:lnTo>
                  <a:pt x="4970321" y="1002652"/>
                </a:lnTo>
                <a:cubicBezTo>
                  <a:pt x="4961554" y="1011420"/>
                  <a:pt x="4957795" y="1025200"/>
                  <a:pt x="4942764" y="1030211"/>
                </a:cubicBezTo>
                <a:cubicBezTo>
                  <a:pt x="4927733" y="1036474"/>
                  <a:pt x="4928985" y="1038979"/>
                  <a:pt x="4937753" y="1054011"/>
                </a:cubicBezTo>
                <a:cubicBezTo>
                  <a:pt x="4940259" y="1057769"/>
                  <a:pt x="4936500" y="1061528"/>
                  <a:pt x="4933996" y="1065285"/>
                </a:cubicBezTo>
                <a:cubicBezTo>
                  <a:pt x="4923974" y="1080317"/>
                  <a:pt x="4907691" y="1091591"/>
                  <a:pt x="4892660" y="1101613"/>
                </a:cubicBezTo>
                <a:cubicBezTo>
                  <a:pt x="4871366" y="1117897"/>
                  <a:pt x="4852576" y="1132929"/>
                  <a:pt x="4838799" y="1157982"/>
                </a:cubicBezTo>
                <a:cubicBezTo>
                  <a:pt x="4825020" y="1183035"/>
                  <a:pt x="4809988" y="1209344"/>
                  <a:pt x="4793704" y="1233146"/>
                </a:cubicBezTo>
                <a:cubicBezTo>
                  <a:pt x="4788694" y="1239410"/>
                  <a:pt x="4786189" y="1245673"/>
                  <a:pt x="4792451" y="1250685"/>
                </a:cubicBezTo>
                <a:cubicBezTo>
                  <a:pt x="4801220" y="1256946"/>
                  <a:pt x="4803725" y="1244420"/>
                  <a:pt x="4806230" y="1241914"/>
                </a:cubicBezTo>
                <a:cubicBezTo>
                  <a:pt x="4814998" y="1233146"/>
                  <a:pt x="4827524" y="1234398"/>
                  <a:pt x="4840050" y="1219365"/>
                </a:cubicBezTo>
                <a:cubicBezTo>
                  <a:pt x="4836293" y="1246926"/>
                  <a:pt x="4828777" y="1261957"/>
                  <a:pt x="4812494" y="1273233"/>
                </a:cubicBezTo>
                <a:cubicBezTo>
                  <a:pt x="4813746" y="1274485"/>
                  <a:pt x="4814998" y="1276989"/>
                  <a:pt x="4814998" y="1276989"/>
                </a:cubicBezTo>
                <a:cubicBezTo>
                  <a:pt x="4827524" y="1275736"/>
                  <a:pt x="4846314" y="1270727"/>
                  <a:pt x="4850072" y="1281999"/>
                </a:cubicBezTo>
                <a:cubicBezTo>
                  <a:pt x="4853829" y="1292020"/>
                  <a:pt x="4847566" y="1308305"/>
                  <a:pt x="4841303" y="1319579"/>
                </a:cubicBezTo>
                <a:cubicBezTo>
                  <a:pt x="4814998" y="1365929"/>
                  <a:pt x="4799968" y="1416038"/>
                  <a:pt x="4784936" y="1466145"/>
                </a:cubicBezTo>
                <a:cubicBezTo>
                  <a:pt x="4774916" y="1504978"/>
                  <a:pt x="4787442" y="1521263"/>
                  <a:pt x="4826273" y="1523768"/>
                </a:cubicBezTo>
                <a:cubicBezTo>
                  <a:pt x="4845061" y="1525020"/>
                  <a:pt x="4846314" y="1528779"/>
                  <a:pt x="4848819" y="1548822"/>
                </a:cubicBezTo>
                <a:cubicBezTo>
                  <a:pt x="4853829" y="1591414"/>
                  <a:pt x="4820009" y="1615215"/>
                  <a:pt x="4808736" y="1650289"/>
                </a:cubicBezTo>
                <a:cubicBezTo>
                  <a:pt x="4802472" y="1666574"/>
                  <a:pt x="4794957" y="1684112"/>
                  <a:pt x="4782431" y="1697892"/>
                </a:cubicBezTo>
                <a:cubicBezTo>
                  <a:pt x="4772410" y="1709165"/>
                  <a:pt x="4776168" y="1719187"/>
                  <a:pt x="4786189" y="1727957"/>
                </a:cubicBezTo>
                <a:cubicBezTo>
                  <a:pt x="4793704" y="1735472"/>
                  <a:pt x="4796209" y="1740483"/>
                  <a:pt x="4781178" y="1746746"/>
                </a:cubicBezTo>
                <a:cubicBezTo>
                  <a:pt x="4763642" y="1754263"/>
                  <a:pt x="4763642" y="1778063"/>
                  <a:pt x="4753622" y="1793095"/>
                </a:cubicBezTo>
                <a:cubicBezTo>
                  <a:pt x="4747358" y="1803116"/>
                  <a:pt x="4744853" y="1815643"/>
                  <a:pt x="4741096" y="1828169"/>
                </a:cubicBezTo>
                <a:cubicBezTo>
                  <a:pt x="4737337" y="1845707"/>
                  <a:pt x="4743600" y="1858234"/>
                  <a:pt x="4762390" y="1859486"/>
                </a:cubicBezTo>
                <a:cubicBezTo>
                  <a:pt x="4776168" y="1859486"/>
                  <a:pt x="4782431" y="1865749"/>
                  <a:pt x="4772410" y="1874517"/>
                </a:cubicBezTo>
                <a:cubicBezTo>
                  <a:pt x="4739843" y="1907086"/>
                  <a:pt x="4742347" y="1957192"/>
                  <a:pt x="4711033" y="1989762"/>
                </a:cubicBezTo>
                <a:cubicBezTo>
                  <a:pt x="4706022" y="1994772"/>
                  <a:pt x="4707275" y="2001036"/>
                  <a:pt x="4712285" y="2006046"/>
                </a:cubicBezTo>
                <a:cubicBezTo>
                  <a:pt x="4717295" y="2011057"/>
                  <a:pt x="4723559" y="2007298"/>
                  <a:pt x="4727317" y="2002288"/>
                </a:cubicBezTo>
                <a:cubicBezTo>
                  <a:pt x="4739843" y="1980992"/>
                  <a:pt x="4754873" y="1960951"/>
                  <a:pt x="4768652" y="1940907"/>
                </a:cubicBezTo>
                <a:cubicBezTo>
                  <a:pt x="4776168" y="1930887"/>
                  <a:pt x="4777421" y="1918360"/>
                  <a:pt x="4793704" y="1928381"/>
                </a:cubicBezTo>
                <a:cubicBezTo>
                  <a:pt x="4802472" y="1934645"/>
                  <a:pt x="4813746" y="1929634"/>
                  <a:pt x="4821262" y="1922119"/>
                </a:cubicBezTo>
                <a:cubicBezTo>
                  <a:pt x="4837546" y="1908339"/>
                  <a:pt x="4852576" y="1910845"/>
                  <a:pt x="4863851" y="1927128"/>
                </a:cubicBezTo>
                <a:cubicBezTo>
                  <a:pt x="4877628" y="1945918"/>
                  <a:pt x="4890154" y="1944666"/>
                  <a:pt x="4907691" y="1929634"/>
                </a:cubicBezTo>
                <a:cubicBezTo>
                  <a:pt x="4915206" y="1922119"/>
                  <a:pt x="4926480" y="1898318"/>
                  <a:pt x="4941511" y="1922119"/>
                </a:cubicBezTo>
                <a:cubicBezTo>
                  <a:pt x="4950279" y="1937150"/>
                  <a:pt x="4940259" y="1952183"/>
                  <a:pt x="4932743" y="1963456"/>
                </a:cubicBezTo>
                <a:cubicBezTo>
                  <a:pt x="4907691" y="2007298"/>
                  <a:pt x="4885145" y="2049889"/>
                  <a:pt x="4872619" y="2099995"/>
                </a:cubicBezTo>
                <a:cubicBezTo>
                  <a:pt x="4863851" y="2135069"/>
                  <a:pt x="4840050" y="2167638"/>
                  <a:pt x="4827524" y="2202712"/>
                </a:cubicBezTo>
                <a:cubicBezTo>
                  <a:pt x="4812494" y="2242798"/>
                  <a:pt x="4789947" y="2280377"/>
                  <a:pt x="4773663" y="2320463"/>
                </a:cubicBezTo>
                <a:cubicBezTo>
                  <a:pt x="4744853" y="2395625"/>
                  <a:pt x="4703517" y="2463265"/>
                  <a:pt x="4670949" y="2535902"/>
                </a:cubicBezTo>
                <a:cubicBezTo>
                  <a:pt x="4664687" y="2550937"/>
                  <a:pt x="4659676" y="2565972"/>
                  <a:pt x="4657170" y="2581006"/>
                </a:cubicBezTo>
                <a:cubicBezTo>
                  <a:pt x="4650908" y="2609820"/>
                  <a:pt x="4639635" y="2638630"/>
                  <a:pt x="4622098" y="2658671"/>
                </a:cubicBezTo>
                <a:cubicBezTo>
                  <a:pt x="4600804" y="2682474"/>
                  <a:pt x="4607066" y="2715044"/>
                  <a:pt x="4588278" y="2738845"/>
                </a:cubicBezTo>
                <a:cubicBezTo>
                  <a:pt x="4569489" y="2761393"/>
                  <a:pt x="4559468" y="2790206"/>
                  <a:pt x="4549447" y="2817767"/>
                </a:cubicBezTo>
                <a:cubicBezTo>
                  <a:pt x="4538174" y="2849086"/>
                  <a:pt x="4518132" y="2875393"/>
                  <a:pt x="4505606" y="2907964"/>
                </a:cubicBezTo>
                <a:cubicBezTo>
                  <a:pt x="4480554" y="2966844"/>
                  <a:pt x="4451744" y="3025722"/>
                  <a:pt x="4424188" y="3084599"/>
                </a:cubicBezTo>
                <a:cubicBezTo>
                  <a:pt x="4386609" y="3162268"/>
                  <a:pt x="4345273" y="3238676"/>
                  <a:pt x="4310200" y="3317600"/>
                </a:cubicBezTo>
                <a:cubicBezTo>
                  <a:pt x="4267612" y="3419069"/>
                  <a:pt x="4218760" y="3516777"/>
                  <a:pt x="4171161" y="3616987"/>
                </a:cubicBezTo>
                <a:cubicBezTo>
                  <a:pt x="4129825" y="3704666"/>
                  <a:pt x="4088490" y="3792327"/>
                  <a:pt x="4049659" y="3881266"/>
                </a:cubicBezTo>
                <a:cubicBezTo>
                  <a:pt x="4022102" y="3948910"/>
                  <a:pt x="3984524" y="4014049"/>
                  <a:pt x="3960724" y="4084199"/>
                </a:cubicBezTo>
                <a:cubicBezTo>
                  <a:pt x="3944441" y="4130548"/>
                  <a:pt x="3918136" y="4175643"/>
                  <a:pt x="3898095" y="4221993"/>
                </a:cubicBezTo>
                <a:cubicBezTo>
                  <a:pt x="3860517" y="4309679"/>
                  <a:pt x="3824191" y="4399871"/>
                  <a:pt x="3782855" y="4486306"/>
                </a:cubicBezTo>
                <a:cubicBezTo>
                  <a:pt x="3761561" y="4531402"/>
                  <a:pt x="3749035" y="4579003"/>
                  <a:pt x="3723983" y="4622847"/>
                </a:cubicBezTo>
                <a:cubicBezTo>
                  <a:pt x="3688910" y="4681722"/>
                  <a:pt x="3673879" y="4748113"/>
                  <a:pt x="3648827" y="4810748"/>
                </a:cubicBezTo>
                <a:cubicBezTo>
                  <a:pt x="3628786" y="4859601"/>
                  <a:pt x="3606238" y="4908455"/>
                  <a:pt x="3584944" y="4958563"/>
                </a:cubicBezTo>
                <a:cubicBezTo>
                  <a:pt x="3564903" y="5004911"/>
                  <a:pt x="3544862" y="5051259"/>
                  <a:pt x="3526072" y="5098861"/>
                </a:cubicBezTo>
                <a:cubicBezTo>
                  <a:pt x="3507282" y="5150221"/>
                  <a:pt x="3478473" y="5197823"/>
                  <a:pt x="3455927" y="5247929"/>
                </a:cubicBezTo>
                <a:cubicBezTo>
                  <a:pt x="3429622" y="5300541"/>
                  <a:pt x="3410832" y="5356912"/>
                  <a:pt x="3385780" y="5410775"/>
                </a:cubicBezTo>
                <a:cubicBezTo>
                  <a:pt x="3368244" y="5449609"/>
                  <a:pt x="3346950" y="5485936"/>
                  <a:pt x="3325655" y="5523516"/>
                </a:cubicBezTo>
                <a:cubicBezTo>
                  <a:pt x="3301856" y="5564854"/>
                  <a:pt x="3280562" y="5608698"/>
                  <a:pt x="3260521" y="5652541"/>
                </a:cubicBezTo>
                <a:cubicBezTo>
                  <a:pt x="3255510" y="5661310"/>
                  <a:pt x="3251753" y="5673837"/>
                  <a:pt x="3244237" y="5672584"/>
                </a:cubicBezTo>
                <a:cubicBezTo>
                  <a:pt x="3230458" y="5672584"/>
                  <a:pt x="3242984" y="5657552"/>
                  <a:pt x="3234216" y="5650036"/>
                </a:cubicBezTo>
                <a:cubicBezTo>
                  <a:pt x="3201649" y="5666320"/>
                  <a:pt x="3195385" y="5700143"/>
                  <a:pt x="3184112" y="5730207"/>
                </a:cubicBezTo>
                <a:cubicBezTo>
                  <a:pt x="3179101" y="5747744"/>
                  <a:pt x="3172839" y="5762776"/>
                  <a:pt x="3156554" y="5772797"/>
                </a:cubicBezTo>
                <a:cubicBezTo>
                  <a:pt x="3152797" y="5775303"/>
                  <a:pt x="3146534" y="5780314"/>
                  <a:pt x="3144028" y="5772797"/>
                </a:cubicBezTo>
                <a:cubicBezTo>
                  <a:pt x="3136513" y="5750249"/>
                  <a:pt x="3132755" y="5761523"/>
                  <a:pt x="3126492" y="5774050"/>
                </a:cubicBezTo>
                <a:cubicBezTo>
                  <a:pt x="3115219" y="5800356"/>
                  <a:pt x="3102693" y="5802861"/>
                  <a:pt x="3080146" y="5782819"/>
                </a:cubicBezTo>
                <a:cubicBezTo>
                  <a:pt x="3065115" y="5771544"/>
                  <a:pt x="3055094" y="5764029"/>
                  <a:pt x="3042568" y="5785324"/>
                </a:cubicBezTo>
                <a:cubicBezTo>
                  <a:pt x="3036305" y="5796597"/>
                  <a:pt x="3016264" y="5791587"/>
                  <a:pt x="3007496" y="5805367"/>
                </a:cubicBezTo>
                <a:cubicBezTo>
                  <a:pt x="3012505" y="5791587"/>
                  <a:pt x="3016264" y="5779061"/>
                  <a:pt x="3020022" y="5765281"/>
                </a:cubicBezTo>
                <a:cubicBezTo>
                  <a:pt x="3022526" y="5759018"/>
                  <a:pt x="3020022" y="5751502"/>
                  <a:pt x="3013758" y="5747744"/>
                </a:cubicBezTo>
                <a:cubicBezTo>
                  <a:pt x="3006243" y="5742734"/>
                  <a:pt x="3006243" y="5754008"/>
                  <a:pt x="3002485" y="5756513"/>
                </a:cubicBezTo>
                <a:cubicBezTo>
                  <a:pt x="2958644" y="5785324"/>
                  <a:pt x="2957392" y="5840441"/>
                  <a:pt x="2927329" y="5878021"/>
                </a:cubicBezTo>
                <a:cubicBezTo>
                  <a:pt x="2908540" y="5903074"/>
                  <a:pt x="2896014" y="5931886"/>
                  <a:pt x="2882235" y="5959445"/>
                </a:cubicBezTo>
                <a:cubicBezTo>
                  <a:pt x="2865951" y="5989509"/>
                  <a:pt x="2855931" y="6023332"/>
                  <a:pt x="2839646" y="6053395"/>
                </a:cubicBezTo>
                <a:cubicBezTo>
                  <a:pt x="2814594" y="6095986"/>
                  <a:pt x="2790795" y="6141082"/>
                  <a:pt x="2764490" y="6188683"/>
                </a:cubicBezTo>
                <a:cubicBezTo>
                  <a:pt x="2758228" y="6171146"/>
                  <a:pt x="2770754" y="6162377"/>
                  <a:pt x="2772006" y="6151104"/>
                </a:cubicBezTo>
                <a:cubicBezTo>
                  <a:pt x="2772006" y="6146093"/>
                  <a:pt x="2777016" y="6141082"/>
                  <a:pt x="2778269" y="6136071"/>
                </a:cubicBezTo>
                <a:cubicBezTo>
                  <a:pt x="2779522" y="6127303"/>
                  <a:pt x="2785785" y="6114776"/>
                  <a:pt x="2774512" y="6111018"/>
                </a:cubicBezTo>
                <a:cubicBezTo>
                  <a:pt x="2763238" y="6108513"/>
                  <a:pt x="2766996" y="6123545"/>
                  <a:pt x="2763238" y="6129809"/>
                </a:cubicBezTo>
                <a:cubicBezTo>
                  <a:pt x="2744449" y="6161125"/>
                  <a:pt x="2733176" y="6197452"/>
                  <a:pt x="2716891" y="6231274"/>
                </a:cubicBezTo>
                <a:cubicBezTo>
                  <a:pt x="2708123" y="6247559"/>
                  <a:pt x="2694345" y="6257580"/>
                  <a:pt x="2675556" y="6258833"/>
                </a:cubicBezTo>
                <a:cubicBezTo>
                  <a:pt x="2666787" y="6260086"/>
                  <a:pt x="2660525" y="6263843"/>
                  <a:pt x="2654261" y="6270107"/>
                </a:cubicBezTo>
                <a:cubicBezTo>
                  <a:pt x="2649251" y="6275118"/>
                  <a:pt x="2646746" y="6283886"/>
                  <a:pt x="2636725" y="6278875"/>
                </a:cubicBezTo>
                <a:cubicBezTo>
                  <a:pt x="2626705" y="6273865"/>
                  <a:pt x="2624199" y="6266349"/>
                  <a:pt x="2624199" y="6256328"/>
                </a:cubicBezTo>
                <a:cubicBezTo>
                  <a:pt x="2624199" y="6226263"/>
                  <a:pt x="2615431" y="6196200"/>
                  <a:pt x="2625452" y="6166136"/>
                </a:cubicBezTo>
                <a:cubicBezTo>
                  <a:pt x="2627957" y="6158619"/>
                  <a:pt x="2624199" y="6149851"/>
                  <a:pt x="2617937" y="6141082"/>
                </a:cubicBezTo>
                <a:cubicBezTo>
                  <a:pt x="2592885" y="6225011"/>
                  <a:pt x="2541528" y="6298919"/>
                  <a:pt x="2522738" y="6384100"/>
                </a:cubicBezTo>
                <a:cubicBezTo>
                  <a:pt x="2542781" y="6385352"/>
                  <a:pt x="2549043" y="6397879"/>
                  <a:pt x="2539022" y="6412911"/>
                </a:cubicBezTo>
                <a:cubicBezTo>
                  <a:pt x="2529002" y="6426691"/>
                  <a:pt x="2536517" y="6442975"/>
                  <a:pt x="2532759" y="6458008"/>
                </a:cubicBezTo>
                <a:cubicBezTo>
                  <a:pt x="2527749" y="6476797"/>
                  <a:pt x="2537770" y="6500599"/>
                  <a:pt x="2508960" y="6511872"/>
                </a:cubicBezTo>
                <a:cubicBezTo>
                  <a:pt x="2503950" y="6514378"/>
                  <a:pt x="2506455" y="6536926"/>
                  <a:pt x="2506455" y="6550705"/>
                </a:cubicBezTo>
                <a:cubicBezTo>
                  <a:pt x="2506455" y="6560726"/>
                  <a:pt x="2503950" y="6566990"/>
                  <a:pt x="2497686" y="6575758"/>
                </a:cubicBezTo>
                <a:cubicBezTo>
                  <a:pt x="2485160" y="6593296"/>
                  <a:pt x="2478898" y="6613338"/>
                  <a:pt x="2475140" y="6635887"/>
                </a:cubicBezTo>
                <a:cubicBezTo>
                  <a:pt x="2471381" y="6657182"/>
                  <a:pt x="2462614" y="6678477"/>
                  <a:pt x="2457604" y="6701026"/>
                </a:cubicBezTo>
                <a:cubicBezTo>
                  <a:pt x="2452593" y="6722321"/>
                  <a:pt x="2442572" y="6742364"/>
                  <a:pt x="2438814" y="6763659"/>
                </a:cubicBezTo>
                <a:cubicBezTo>
                  <a:pt x="2430046" y="6801239"/>
                  <a:pt x="2408752" y="6832556"/>
                  <a:pt x="2403741" y="6872641"/>
                </a:cubicBezTo>
                <a:cubicBezTo>
                  <a:pt x="2401236" y="6896442"/>
                  <a:pt x="2383700" y="6921495"/>
                  <a:pt x="2373680" y="6946548"/>
                </a:cubicBezTo>
                <a:cubicBezTo>
                  <a:pt x="2368669" y="6964086"/>
                  <a:pt x="2364911" y="6981624"/>
                  <a:pt x="2358648" y="6997908"/>
                </a:cubicBezTo>
                <a:cubicBezTo>
                  <a:pt x="2346122" y="7031730"/>
                  <a:pt x="2332343" y="7065552"/>
                  <a:pt x="2319817" y="7099375"/>
                </a:cubicBezTo>
                <a:cubicBezTo>
                  <a:pt x="2316059" y="7108143"/>
                  <a:pt x="2311049" y="7113154"/>
                  <a:pt x="2301028" y="7115658"/>
                </a:cubicBezTo>
                <a:cubicBezTo>
                  <a:pt x="2302281" y="7099375"/>
                  <a:pt x="2304786" y="7083090"/>
                  <a:pt x="2301028" y="7068057"/>
                </a:cubicBezTo>
                <a:cubicBezTo>
                  <a:pt x="2298523" y="7061795"/>
                  <a:pt x="2297271" y="7053025"/>
                  <a:pt x="2291007" y="7053025"/>
                </a:cubicBezTo>
                <a:cubicBezTo>
                  <a:pt x="2283492" y="7053025"/>
                  <a:pt x="2275977" y="7059289"/>
                  <a:pt x="2275977" y="7066805"/>
                </a:cubicBezTo>
                <a:cubicBezTo>
                  <a:pt x="2274724" y="7094363"/>
                  <a:pt x="2259693" y="7113154"/>
                  <a:pt x="2238399" y="7128186"/>
                </a:cubicBezTo>
                <a:cubicBezTo>
                  <a:pt x="2238399" y="7129438"/>
                  <a:pt x="2237146" y="7130691"/>
                  <a:pt x="2237146" y="7130691"/>
                </a:cubicBezTo>
                <a:cubicBezTo>
                  <a:pt x="2203325" y="7124428"/>
                  <a:pt x="2205830" y="7159502"/>
                  <a:pt x="2190800" y="7173282"/>
                </a:cubicBezTo>
                <a:cubicBezTo>
                  <a:pt x="2174516" y="7189566"/>
                  <a:pt x="2183284" y="7215873"/>
                  <a:pt x="2175768" y="7235915"/>
                </a:cubicBezTo>
                <a:lnTo>
                  <a:pt x="2173525" y="7237197"/>
                </a:lnTo>
                <a:lnTo>
                  <a:pt x="2161227" y="7266122"/>
                </a:lnTo>
                <a:cubicBezTo>
                  <a:pt x="2156451" y="7276079"/>
                  <a:pt x="2150288" y="7285104"/>
                  <a:pt x="2139810" y="7291326"/>
                </a:cubicBezTo>
                <a:cubicBezTo>
                  <a:pt x="2143508" y="7276391"/>
                  <a:pt x="2159532" y="7263945"/>
                  <a:pt x="2149671" y="7245275"/>
                </a:cubicBezTo>
                <a:lnTo>
                  <a:pt x="2150118" y="7244802"/>
                </a:lnTo>
                <a:lnTo>
                  <a:pt x="2144081" y="7233351"/>
                </a:lnTo>
                <a:cubicBezTo>
                  <a:pt x="2143671" y="7221196"/>
                  <a:pt x="2158232" y="7209922"/>
                  <a:pt x="2154475" y="7195829"/>
                </a:cubicBezTo>
                <a:cubicBezTo>
                  <a:pt x="2140696" y="7200840"/>
                  <a:pt x="2138190" y="7215873"/>
                  <a:pt x="2126917" y="7222135"/>
                </a:cubicBezTo>
                <a:cubicBezTo>
                  <a:pt x="2121906" y="7225894"/>
                  <a:pt x="2119402" y="7234663"/>
                  <a:pt x="2109380" y="7230905"/>
                </a:cubicBezTo>
                <a:cubicBezTo>
                  <a:pt x="2099360" y="7228399"/>
                  <a:pt x="2095601" y="7220884"/>
                  <a:pt x="2096854" y="7209609"/>
                </a:cubicBezTo>
                <a:cubicBezTo>
                  <a:pt x="2105622" y="7219631"/>
                  <a:pt x="2108127" y="7220884"/>
                  <a:pt x="2121906" y="7209609"/>
                </a:cubicBezTo>
                <a:cubicBezTo>
                  <a:pt x="2165748" y="7173282"/>
                  <a:pt x="2172010" y="7120669"/>
                  <a:pt x="2193304" y="7073068"/>
                </a:cubicBezTo>
                <a:cubicBezTo>
                  <a:pt x="2198315" y="7063046"/>
                  <a:pt x="2198315" y="7049267"/>
                  <a:pt x="2188295" y="7035489"/>
                </a:cubicBezTo>
                <a:cubicBezTo>
                  <a:pt x="2170758" y="7056784"/>
                  <a:pt x="2164495" y="7081837"/>
                  <a:pt x="2156979" y="7104385"/>
                </a:cubicBezTo>
                <a:cubicBezTo>
                  <a:pt x="2154475" y="7110648"/>
                  <a:pt x="2151969" y="7115658"/>
                  <a:pt x="2149464" y="7120669"/>
                </a:cubicBezTo>
                <a:lnTo>
                  <a:pt x="2148843" y="7120773"/>
                </a:lnTo>
                <a:lnTo>
                  <a:pt x="2142213" y="7146046"/>
                </a:lnTo>
                <a:lnTo>
                  <a:pt x="2125919" y="7165237"/>
                </a:lnTo>
                <a:lnTo>
                  <a:pt x="2125319" y="7166586"/>
                </a:lnTo>
                <a:lnTo>
                  <a:pt x="2125319" y="7165942"/>
                </a:lnTo>
                <a:lnTo>
                  <a:pt x="2125278" y="7165990"/>
                </a:lnTo>
                <a:lnTo>
                  <a:pt x="2125319" y="7165678"/>
                </a:lnTo>
                <a:lnTo>
                  <a:pt x="2125319" y="7165339"/>
                </a:lnTo>
                <a:lnTo>
                  <a:pt x="2124410" y="7167356"/>
                </a:lnTo>
                <a:lnTo>
                  <a:pt x="2121691" y="7184608"/>
                </a:lnTo>
                <a:cubicBezTo>
                  <a:pt x="2118758" y="7189604"/>
                  <a:pt x="2114125" y="7193237"/>
                  <a:pt x="2108567" y="7195052"/>
                </a:cubicBezTo>
                <a:cubicBezTo>
                  <a:pt x="2096215" y="7198685"/>
                  <a:pt x="2104862" y="7188998"/>
                  <a:pt x="2104862" y="7185365"/>
                </a:cubicBezTo>
                <a:lnTo>
                  <a:pt x="2105002" y="7185227"/>
                </a:lnTo>
                <a:lnTo>
                  <a:pt x="2104842" y="7185292"/>
                </a:lnTo>
                <a:lnTo>
                  <a:pt x="2099965" y="7185292"/>
                </a:lnTo>
                <a:lnTo>
                  <a:pt x="2099360" y="7185808"/>
                </a:lnTo>
                <a:cubicBezTo>
                  <a:pt x="2088086" y="7183303"/>
                  <a:pt x="2078066" y="7178293"/>
                  <a:pt x="2080571" y="7164513"/>
                </a:cubicBezTo>
                <a:cubicBezTo>
                  <a:pt x="2086834" y="7126933"/>
                  <a:pt x="2086834" y="7089352"/>
                  <a:pt x="2086834" y="7051772"/>
                </a:cubicBezTo>
                <a:cubicBezTo>
                  <a:pt x="2085581" y="7051772"/>
                  <a:pt x="2083075" y="7050520"/>
                  <a:pt x="2081824" y="7050520"/>
                </a:cubicBezTo>
                <a:cubicBezTo>
                  <a:pt x="2039235" y="7069310"/>
                  <a:pt x="2054266" y="7069310"/>
                  <a:pt x="2041740" y="7025466"/>
                </a:cubicBezTo>
                <a:cubicBezTo>
                  <a:pt x="2032971" y="6995403"/>
                  <a:pt x="2040487" y="6965339"/>
                  <a:pt x="2035477" y="6936527"/>
                </a:cubicBezTo>
                <a:cubicBezTo>
                  <a:pt x="2034224" y="6926506"/>
                  <a:pt x="2036729" y="6916484"/>
                  <a:pt x="2044246" y="6908968"/>
                </a:cubicBezTo>
                <a:cubicBezTo>
                  <a:pt x="2053014" y="6901453"/>
                  <a:pt x="2046750" y="6890178"/>
                  <a:pt x="2041740" y="6886421"/>
                </a:cubicBezTo>
                <a:cubicBezTo>
                  <a:pt x="2034224" y="6880157"/>
                  <a:pt x="2031720" y="6891431"/>
                  <a:pt x="2027961" y="6896442"/>
                </a:cubicBezTo>
                <a:cubicBezTo>
                  <a:pt x="2026709" y="6897695"/>
                  <a:pt x="2026709" y="6898947"/>
                  <a:pt x="2025456" y="6900200"/>
                </a:cubicBezTo>
                <a:cubicBezTo>
                  <a:pt x="2007920" y="6939033"/>
                  <a:pt x="1981615" y="6971602"/>
                  <a:pt x="1962825" y="7010434"/>
                </a:cubicBezTo>
                <a:cubicBezTo>
                  <a:pt x="1959068" y="7017951"/>
                  <a:pt x="1969402" y="7025467"/>
                  <a:pt x="1966877" y="7030869"/>
                </a:cubicBezTo>
                <a:lnTo>
                  <a:pt x="1959636" y="7035152"/>
                </a:lnTo>
                <a:lnTo>
                  <a:pt x="1952825" y="7019320"/>
                </a:lnTo>
                <a:cubicBezTo>
                  <a:pt x="1951004" y="7002292"/>
                  <a:pt x="1963452" y="6986321"/>
                  <a:pt x="1965331" y="6970349"/>
                </a:cubicBezTo>
                <a:cubicBezTo>
                  <a:pt x="1965331" y="6965339"/>
                  <a:pt x="1975352" y="6961581"/>
                  <a:pt x="1962825" y="6957822"/>
                </a:cubicBezTo>
                <a:cubicBezTo>
                  <a:pt x="1952805" y="6955318"/>
                  <a:pt x="1955310" y="6961581"/>
                  <a:pt x="1954058" y="6966592"/>
                </a:cubicBezTo>
                <a:cubicBezTo>
                  <a:pt x="1937773" y="7000413"/>
                  <a:pt x="1922743" y="7035489"/>
                  <a:pt x="1906459" y="7069310"/>
                </a:cubicBezTo>
                <a:cubicBezTo>
                  <a:pt x="1897691" y="7088101"/>
                  <a:pt x="1883912" y="7100627"/>
                  <a:pt x="1862618" y="7100627"/>
                </a:cubicBezTo>
                <a:cubicBezTo>
                  <a:pt x="1852597" y="7100627"/>
                  <a:pt x="1847587" y="7106890"/>
                  <a:pt x="1841323" y="7113154"/>
                </a:cubicBezTo>
                <a:cubicBezTo>
                  <a:pt x="1837565" y="7116911"/>
                  <a:pt x="1835061" y="7124428"/>
                  <a:pt x="1826292" y="7120669"/>
                </a:cubicBezTo>
                <a:cubicBezTo>
                  <a:pt x="1817524" y="7116911"/>
                  <a:pt x="1812514" y="7111901"/>
                  <a:pt x="1812514" y="7101880"/>
                </a:cubicBezTo>
                <a:cubicBezTo>
                  <a:pt x="1811261" y="7017951"/>
                  <a:pt x="1810009" y="6935274"/>
                  <a:pt x="1808756" y="6851345"/>
                </a:cubicBezTo>
                <a:cubicBezTo>
                  <a:pt x="1808756" y="6845083"/>
                  <a:pt x="1813766" y="6836313"/>
                  <a:pt x="1804998" y="6831303"/>
                </a:cubicBezTo>
                <a:cubicBezTo>
                  <a:pt x="1802492" y="6860115"/>
                  <a:pt x="1776189" y="6875147"/>
                  <a:pt x="1771178" y="6901453"/>
                </a:cubicBezTo>
                <a:lnTo>
                  <a:pt x="1770727" y="6902548"/>
                </a:lnTo>
                <a:lnTo>
                  <a:pt x="1768748" y="6933791"/>
                </a:lnTo>
                <a:cubicBezTo>
                  <a:pt x="1769552" y="6944691"/>
                  <a:pt x="1771482" y="6955590"/>
                  <a:pt x="1773412" y="6966800"/>
                </a:cubicBezTo>
                <a:cubicBezTo>
                  <a:pt x="1774699" y="6971782"/>
                  <a:pt x="1764405" y="6987974"/>
                  <a:pt x="1754112" y="6971782"/>
                </a:cubicBezTo>
                <a:lnTo>
                  <a:pt x="1745316" y="6969653"/>
                </a:lnTo>
                <a:lnTo>
                  <a:pt x="1744873" y="6970349"/>
                </a:lnTo>
                <a:cubicBezTo>
                  <a:pt x="1721074" y="7015445"/>
                  <a:pt x="1698527" y="7060542"/>
                  <a:pt x="1678486" y="7106890"/>
                </a:cubicBezTo>
                <a:cubicBezTo>
                  <a:pt x="1672222" y="7123175"/>
                  <a:pt x="1669717" y="7144470"/>
                  <a:pt x="1642159" y="7134449"/>
                </a:cubicBezTo>
                <a:cubicBezTo>
                  <a:pt x="1633391" y="7130691"/>
                  <a:pt x="1627129" y="7140713"/>
                  <a:pt x="1624623" y="7149481"/>
                </a:cubicBezTo>
                <a:cubicBezTo>
                  <a:pt x="1604582" y="7200840"/>
                  <a:pt x="1577025" y="7247190"/>
                  <a:pt x="1545709" y="7293538"/>
                </a:cubicBezTo>
                <a:cubicBezTo>
                  <a:pt x="1526921" y="7322349"/>
                  <a:pt x="1505627" y="7348655"/>
                  <a:pt x="1491848" y="7381225"/>
                </a:cubicBezTo>
                <a:cubicBezTo>
                  <a:pt x="1488090" y="7388741"/>
                  <a:pt x="1483080" y="7397509"/>
                  <a:pt x="1473058" y="7400015"/>
                </a:cubicBezTo>
                <a:cubicBezTo>
                  <a:pt x="1466796" y="7401268"/>
                  <a:pt x="1460532" y="7402520"/>
                  <a:pt x="1455522" y="7398762"/>
                </a:cubicBezTo>
                <a:cubicBezTo>
                  <a:pt x="1450512" y="7395005"/>
                  <a:pt x="1450512" y="7388741"/>
                  <a:pt x="1453017" y="7383730"/>
                </a:cubicBezTo>
                <a:cubicBezTo>
                  <a:pt x="1459281" y="7368699"/>
                  <a:pt x="1466796" y="7353666"/>
                  <a:pt x="1450512" y="7341140"/>
                </a:cubicBezTo>
                <a:cubicBezTo>
                  <a:pt x="1464290" y="7329865"/>
                  <a:pt x="1453017" y="7311076"/>
                  <a:pt x="1463038" y="7298549"/>
                </a:cubicBezTo>
                <a:cubicBezTo>
                  <a:pt x="1465543" y="7296043"/>
                  <a:pt x="1470554" y="7292285"/>
                  <a:pt x="1466796" y="7288528"/>
                </a:cubicBezTo>
                <a:cubicBezTo>
                  <a:pt x="1458028" y="7283517"/>
                  <a:pt x="1465543" y="7267232"/>
                  <a:pt x="1454270" y="7267232"/>
                </a:cubicBezTo>
                <a:cubicBezTo>
                  <a:pt x="1441744" y="7265979"/>
                  <a:pt x="1444249" y="7279758"/>
                  <a:pt x="1440491" y="7287275"/>
                </a:cubicBezTo>
                <a:cubicBezTo>
                  <a:pt x="1436733" y="7296043"/>
                  <a:pt x="1435480" y="7308570"/>
                  <a:pt x="1432976" y="7318591"/>
                </a:cubicBezTo>
                <a:cubicBezTo>
                  <a:pt x="1430470" y="7332371"/>
                  <a:pt x="1426712" y="7343644"/>
                  <a:pt x="1414186" y="7351161"/>
                </a:cubicBezTo>
                <a:cubicBezTo>
                  <a:pt x="1404166" y="7357424"/>
                  <a:pt x="1395398" y="7366193"/>
                  <a:pt x="1395398" y="7379973"/>
                </a:cubicBezTo>
                <a:cubicBezTo>
                  <a:pt x="1396650" y="7386235"/>
                  <a:pt x="1394145" y="7393752"/>
                  <a:pt x="1384124" y="7391246"/>
                </a:cubicBezTo>
                <a:cubicBezTo>
                  <a:pt x="1375355" y="7389994"/>
                  <a:pt x="1379114" y="7383730"/>
                  <a:pt x="1381619" y="7378720"/>
                </a:cubicBezTo>
                <a:cubicBezTo>
                  <a:pt x="1384124" y="7371203"/>
                  <a:pt x="1385377" y="7363688"/>
                  <a:pt x="1377861" y="7361182"/>
                </a:cubicBezTo>
                <a:cubicBezTo>
                  <a:pt x="1369093" y="7357424"/>
                  <a:pt x="1369093" y="7367446"/>
                  <a:pt x="1365335" y="7372456"/>
                </a:cubicBezTo>
                <a:cubicBezTo>
                  <a:pt x="1344041" y="7393752"/>
                  <a:pt x="1324000" y="7416300"/>
                  <a:pt x="1307715" y="7441353"/>
                </a:cubicBezTo>
                <a:cubicBezTo>
                  <a:pt x="1298948" y="7455132"/>
                  <a:pt x="1287674" y="7466406"/>
                  <a:pt x="1281411" y="7482691"/>
                </a:cubicBezTo>
                <a:cubicBezTo>
                  <a:pt x="1270137" y="7512755"/>
                  <a:pt x="1247591" y="7514008"/>
                  <a:pt x="1226297" y="7490207"/>
                </a:cubicBezTo>
                <a:cubicBezTo>
                  <a:pt x="1217528" y="7480186"/>
                  <a:pt x="1210013" y="7471417"/>
                  <a:pt x="1194981" y="7480186"/>
                </a:cubicBezTo>
                <a:cubicBezTo>
                  <a:pt x="1184960" y="7487702"/>
                  <a:pt x="1182455" y="7478933"/>
                  <a:pt x="1181202" y="7470165"/>
                </a:cubicBezTo>
                <a:cubicBezTo>
                  <a:pt x="1181202" y="7463901"/>
                  <a:pt x="1184960" y="7456385"/>
                  <a:pt x="1174940" y="7451374"/>
                </a:cubicBezTo>
                <a:cubicBezTo>
                  <a:pt x="1159908" y="7442606"/>
                  <a:pt x="1151140" y="7436342"/>
                  <a:pt x="1146130" y="7461396"/>
                </a:cubicBezTo>
                <a:cubicBezTo>
                  <a:pt x="1144877" y="7475176"/>
                  <a:pt x="1124836" y="7482691"/>
                  <a:pt x="1122330" y="7498976"/>
                </a:cubicBezTo>
                <a:cubicBezTo>
                  <a:pt x="1117319" y="7486449"/>
                  <a:pt x="1119825" y="7475176"/>
                  <a:pt x="1123583" y="7462648"/>
                </a:cubicBezTo>
                <a:cubicBezTo>
                  <a:pt x="1126088" y="7455132"/>
                  <a:pt x="1133604" y="7445111"/>
                  <a:pt x="1124836" y="7438847"/>
                </a:cubicBezTo>
                <a:cubicBezTo>
                  <a:pt x="1117319" y="7432585"/>
                  <a:pt x="1104794" y="7428826"/>
                  <a:pt x="1097278" y="7431332"/>
                </a:cubicBezTo>
                <a:cubicBezTo>
                  <a:pt x="1088510" y="7433837"/>
                  <a:pt x="1092268" y="7446364"/>
                  <a:pt x="1092268" y="7455132"/>
                </a:cubicBezTo>
                <a:cubicBezTo>
                  <a:pt x="1091016" y="7465153"/>
                  <a:pt x="1087258" y="7471417"/>
                  <a:pt x="1080995" y="7476427"/>
                </a:cubicBezTo>
                <a:cubicBezTo>
                  <a:pt x="1072226" y="7485197"/>
                  <a:pt x="1062205" y="7498976"/>
                  <a:pt x="1058447" y="7471417"/>
                </a:cubicBezTo>
                <a:cubicBezTo>
                  <a:pt x="1054690" y="7452627"/>
                  <a:pt x="1035901" y="7460143"/>
                  <a:pt x="1028385" y="7465153"/>
                </a:cubicBezTo>
                <a:cubicBezTo>
                  <a:pt x="1009596" y="7481438"/>
                  <a:pt x="1012101" y="7467659"/>
                  <a:pt x="1013354" y="7455132"/>
                </a:cubicBezTo>
                <a:cubicBezTo>
                  <a:pt x="1013354" y="7450121"/>
                  <a:pt x="1018365" y="7441353"/>
                  <a:pt x="1009596" y="7438847"/>
                </a:cubicBezTo>
                <a:cubicBezTo>
                  <a:pt x="1000828" y="7435089"/>
                  <a:pt x="999575" y="7446364"/>
                  <a:pt x="995817" y="7450121"/>
                </a:cubicBezTo>
                <a:cubicBezTo>
                  <a:pt x="992060" y="7453880"/>
                  <a:pt x="989555" y="7457638"/>
                  <a:pt x="987049" y="7462648"/>
                </a:cubicBezTo>
                <a:cubicBezTo>
                  <a:pt x="982039" y="7470165"/>
                  <a:pt x="975776" y="7473923"/>
                  <a:pt x="965755" y="7471417"/>
                </a:cubicBezTo>
                <a:cubicBezTo>
                  <a:pt x="958240" y="7468912"/>
                  <a:pt x="954482" y="7462648"/>
                  <a:pt x="954482" y="7453880"/>
                </a:cubicBezTo>
                <a:cubicBezTo>
                  <a:pt x="958240" y="7430079"/>
                  <a:pt x="948218" y="7406279"/>
                  <a:pt x="960745" y="7382477"/>
                </a:cubicBezTo>
                <a:cubicBezTo>
                  <a:pt x="964503" y="7376214"/>
                  <a:pt x="963250" y="7366193"/>
                  <a:pt x="955735" y="7362435"/>
                </a:cubicBezTo>
                <a:cubicBezTo>
                  <a:pt x="946967" y="7358677"/>
                  <a:pt x="945714" y="7367446"/>
                  <a:pt x="940703" y="7372456"/>
                </a:cubicBezTo>
                <a:cubicBezTo>
                  <a:pt x="923166" y="7391246"/>
                  <a:pt x="906883" y="7410036"/>
                  <a:pt x="875568" y="7411289"/>
                </a:cubicBezTo>
                <a:cubicBezTo>
                  <a:pt x="855526" y="7412541"/>
                  <a:pt x="837990" y="7430079"/>
                  <a:pt x="822959" y="7446364"/>
                </a:cubicBezTo>
                <a:cubicBezTo>
                  <a:pt x="797907" y="7470165"/>
                  <a:pt x="772855" y="7491459"/>
                  <a:pt x="736530" y="7495218"/>
                </a:cubicBezTo>
                <a:cubicBezTo>
                  <a:pt x="722751" y="7496471"/>
                  <a:pt x="713983" y="7507744"/>
                  <a:pt x="698951" y="7507744"/>
                </a:cubicBezTo>
                <a:cubicBezTo>
                  <a:pt x="676405" y="7508997"/>
                  <a:pt x="658868" y="7505239"/>
                  <a:pt x="650100" y="7481438"/>
                </a:cubicBezTo>
                <a:cubicBezTo>
                  <a:pt x="642584" y="7461396"/>
                  <a:pt x="631310" y="7465153"/>
                  <a:pt x="622543" y="7478933"/>
                </a:cubicBezTo>
                <a:cubicBezTo>
                  <a:pt x="608764" y="7498976"/>
                  <a:pt x="597490" y="7519018"/>
                  <a:pt x="582459" y="7536556"/>
                </a:cubicBezTo>
                <a:cubicBezTo>
                  <a:pt x="573691" y="7547830"/>
                  <a:pt x="561165" y="7576641"/>
                  <a:pt x="546134" y="7540314"/>
                </a:cubicBezTo>
                <a:cubicBezTo>
                  <a:pt x="543628" y="7535303"/>
                  <a:pt x="537366" y="7534050"/>
                  <a:pt x="532355" y="7536556"/>
                </a:cubicBezTo>
                <a:cubicBezTo>
                  <a:pt x="526092" y="7540314"/>
                  <a:pt x="524840" y="7549083"/>
                  <a:pt x="528598" y="7551588"/>
                </a:cubicBezTo>
                <a:cubicBezTo>
                  <a:pt x="547386" y="7565368"/>
                  <a:pt x="524840" y="7586663"/>
                  <a:pt x="539871" y="7600442"/>
                </a:cubicBezTo>
                <a:cubicBezTo>
                  <a:pt x="541124" y="7601695"/>
                  <a:pt x="536113" y="7609210"/>
                  <a:pt x="532355" y="7609210"/>
                </a:cubicBezTo>
                <a:cubicBezTo>
                  <a:pt x="508555" y="7607957"/>
                  <a:pt x="483503" y="7605453"/>
                  <a:pt x="463462" y="7589168"/>
                </a:cubicBezTo>
                <a:cubicBezTo>
                  <a:pt x="445925" y="7575389"/>
                  <a:pt x="448431" y="7559104"/>
                  <a:pt x="449683" y="7541567"/>
                </a:cubicBezTo>
                <a:cubicBezTo>
                  <a:pt x="449683" y="7535303"/>
                  <a:pt x="450936" y="7530292"/>
                  <a:pt x="459704" y="7531545"/>
                </a:cubicBezTo>
                <a:cubicBezTo>
                  <a:pt x="477241" y="7532798"/>
                  <a:pt x="502293" y="7511503"/>
                  <a:pt x="504798" y="7495218"/>
                </a:cubicBezTo>
                <a:cubicBezTo>
                  <a:pt x="506051" y="7491459"/>
                  <a:pt x="507304" y="7487702"/>
                  <a:pt x="503546" y="7483944"/>
                </a:cubicBezTo>
                <a:cubicBezTo>
                  <a:pt x="498535" y="7478933"/>
                  <a:pt x="494778" y="7483944"/>
                  <a:pt x="491020" y="7487702"/>
                </a:cubicBezTo>
                <a:cubicBezTo>
                  <a:pt x="482252" y="7495218"/>
                  <a:pt x="478494" y="7490207"/>
                  <a:pt x="477241" y="7480186"/>
                </a:cubicBezTo>
                <a:cubicBezTo>
                  <a:pt x="477241" y="7471417"/>
                  <a:pt x="477241" y="7462648"/>
                  <a:pt x="477241" y="7452627"/>
                </a:cubicBezTo>
                <a:cubicBezTo>
                  <a:pt x="477241" y="7447617"/>
                  <a:pt x="477241" y="7440100"/>
                  <a:pt x="472230" y="7440100"/>
                </a:cubicBezTo>
                <a:cubicBezTo>
                  <a:pt x="444674" y="7437595"/>
                  <a:pt x="457200" y="7418805"/>
                  <a:pt x="455947" y="7405026"/>
                </a:cubicBezTo>
                <a:cubicBezTo>
                  <a:pt x="455947" y="7396256"/>
                  <a:pt x="463462" y="7382477"/>
                  <a:pt x="447178" y="7381225"/>
                </a:cubicBezTo>
                <a:cubicBezTo>
                  <a:pt x="438410" y="7381225"/>
                  <a:pt x="424631" y="7362435"/>
                  <a:pt x="417116" y="7386235"/>
                </a:cubicBezTo>
                <a:cubicBezTo>
                  <a:pt x="414611" y="7395005"/>
                  <a:pt x="403337" y="7395005"/>
                  <a:pt x="394570" y="7392499"/>
                </a:cubicBezTo>
                <a:cubicBezTo>
                  <a:pt x="385802" y="7389994"/>
                  <a:pt x="387053" y="7381225"/>
                  <a:pt x="387053" y="7373709"/>
                </a:cubicBezTo>
                <a:cubicBezTo>
                  <a:pt x="387053" y="7356171"/>
                  <a:pt x="384549" y="7341140"/>
                  <a:pt x="360750" y="7341140"/>
                </a:cubicBezTo>
                <a:cubicBezTo>
                  <a:pt x="349475" y="7342393"/>
                  <a:pt x="350728" y="7333623"/>
                  <a:pt x="353233" y="7326108"/>
                </a:cubicBezTo>
                <a:cubicBezTo>
                  <a:pt x="359497" y="7308570"/>
                  <a:pt x="370770" y="7294791"/>
                  <a:pt x="373276" y="7276000"/>
                </a:cubicBezTo>
                <a:cubicBezTo>
                  <a:pt x="374527" y="7264726"/>
                  <a:pt x="380791" y="7267232"/>
                  <a:pt x="385802" y="7274747"/>
                </a:cubicBezTo>
                <a:cubicBezTo>
                  <a:pt x="393317" y="7282264"/>
                  <a:pt x="399579" y="7279758"/>
                  <a:pt x="403337" y="7270990"/>
                </a:cubicBezTo>
                <a:cubicBezTo>
                  <a:pt x="405843" y="7264726"/>
                  <a:pt x="407096" y="7255958"/>
                  <a:pt x="399579" y="7250947"/>
                </a:cubicBezTo>
                <a:cubicBezTo>
                  <a:pt x="370770" y="7234663"/>
                  <a:pt x="360750" y="7214620"/>
                  <a:pt x="372023" y="7187061"/>
                </a:cubicBezTo>
                <a:cubicBezTo>
                  <a:pt x="397075" y="7124428"/>
                  <a:pt x="408348" y="7058036"/>
                  <a:pt x="424631" y="6994150"/>
                </a:cubicBezTo>
                <a:cubicBezTo>
                  <a:pt x="432148" y="6966592"/>
                  <a:pt x="433400" y="6939033"/>
                  <a:pt x="448431" y="6911474"/>
                </a:cubicBezTo>
                <a:cubicBezTo>
                  <a:pt x="455947" y="6896442"/>
                  <a:pt x="449683" y="6872641"/>
                  <a:pt x="457200" y="6851345"/>
                </a:cubicBezTo>
                <a:cubicBezTo>
                  <a:pt x="473483" y="6807503"/>
                  <a:pt x="469726" y="6757395"/>
                  <a:pt x="498535" y="6716058"/>
                </a:cubicBezTo>
                <a:cubicBezTo>
                  <a:pt x="501040" y="6712300"/>
                  <a:pt x="501040" y="6704783"/>
                  <a:pt x="501040" y="6699773"/>
                </a:cubicBezTo>
                <a:cubicBezTo>
                  <a:pt x="497282" y="6678477"/>
                  <a:pt x="506051" y="6667203"/>
                  <a:pt x="522334" y="6652171"/>
                </a:cubicBezTo>
                <a:cubicBezTo>
                  <a:pt x="541124" y="6634634"/>
                  <a:pt x="551144" y="6607075"/>
                  <a:pt x="559912" y="6580769"/>
                </a:cubicBezTo>
                <a:cubicBezTo>
                  <a:pt x="574944" y="6540684"/>
                  <a:pt x="594985" y="6504356"/>
                  <a:pt x="618784" y="6468029"/>
                </a:cubicBezTo>
                <a:cubicBezTo>
                  <a:pt x="633816" y="6444228"/>
                  <a:pt x="638827" y="6412911"/>
                  <a:pt x="648847" y="6385352"/>
                </a:cubicBezTo>
                <a:cubicBezTo>
                  <a:pt x="666383" y="6330236"/>
                  <a:pt x="683920" y="6275118"/>
                  <a:pt x="708972" y="6222506"/>
                </a:cubicBezTo>
                <a:cubicBezTo>
                  <a:pt x="730266" y="6177410"/>
                  <a:pt x="756571" y="6132313"/>
                  <a:pt x="775359" y="6087218"/>
                </a:cubicBezTo>
                <a:cubicBezTo>
                  <a:pt x="794149" y="6043374"/>
                  <a:pt x="810433" y="5998277"/>
                  <a:pt x="827969" y="5953182"/>
                </a:cubicBezTo>
                <a:lnTo>
                  <a:pt x="829010" y="5948925"/>
                </a:lnTo>
                <a:lnTo>
                  <a:pt x="826497" y="5952583"/>
                </a:lnTo>
                <a:cubicBezTo>
                  <a:pt x="822750" y="5943123"/>
                  <a:pt x="813385" y="5935081"/>
                  <a:pt x="813150" y="5924733"/>
                </a:cubicBezTo>
                <a:lnTo>
                  <a:pt x="815861" y="5915642"/>
                </a:lnTo>
                <a:lnTo>
                  <a:pt x="788356" y="5932669"/>
                </a:lnTo>
                <a:cubicBezTo>
                  <a:pt x="781937" y="5941908"/>
                  <a:pt x="777865" y="5953182"/>
                  <a:pt x="772855" y="5963203"/>
                </a:cubicBezTo>
                <a:lnTo>
                  <a:pt x="771534" y="5962775"/>
                </a:lnTo>
                <a:lnTo>
                  <a:pt x="772002" y="5963141"/>
                </a:lnTo>
                <a:cubicBezTo>
                  <a:pt x="769487" y="5980624"/>
                  <a:pt x="763199" y="5998108"/>
                  <a:pt x="765715" y="6015592"/>
                </a:cubicBezTo>
                <a:cubicBezTo>
                  <a:pt x="766972" y="6030578"/>
                  <a:pt x="754396" y="6039319"/>
                  <a:pt x="744336" y="6046812"/>
                </a:cubicBezTo>
                <a:cubicBezTo>
                  <a:pt x="734276" y="6054305"/>
                  <a:pt x="721699" y="6050559"/>
                  <a:pt x="714154" y="6045563"/>
                </a:cubicBezTo>
                <a:cubicBezTo>
                  <a:pt x="697805" y="6033075"/>
                  <a:pt x="673913" y="6023084"/>
                  <a:pt x="695290" y="5998108"/>
                </a:cubicBezTo>
                <a:cubicBezTo>
                  <a:pt x="700322" y="5990616"/>
                  <a:pt x="681458" y="5989366"/>
                  <a:pt x="692775" y="5980624"/>
                </a:cubicBezTo>
                <a:cubicBezTo>
                  <a:pt x="705352" y="5971882"/>
                  <a:pt x="711639" y="5971882"/>
                  <a:pt x="716669" y="5985620"/>
                </a:cubicBezTo>
                <a:cubicBezTo>
                  <a:pt x="720442" y="5995610"/>
                  <a:pt x="727987" y="6008098"/>
                  <a:pt x="735533" y="6008098"/>
                </a:cubicBezTo>
                <a:cubicBezTo>
                  <a:pt x="748108" y="6006850"/>
                  <a:pt x="749366" y="5991864"/>
                  <a:pt x="753138" y="5980624"/>
                </a:cubicBezTo>
                <a:cubicBezTo>
                  <a:pt x="760684" y="5965638"/>
                  <a:pt x="755653" y="5949404"/>
                  <a:pt x="756911" y="5934417"/>
                </a:cubicBezTo>
                <a:lnTo>
                  <a:pt x="760591" y="5944059"/>
                </a:lnTo>
                <a:lnTo>
                  <a:pt x="760701" y="5942064"/>
                </a:lnTo>
                <a:cubicBezTo>
                  <a:pt x="760642" y="5939010"/>
                  <a:pt x="760015" y="5936270"/>
                  <a:pt x="757824" y="5934391"/>
                </a:cubicBezTo>
                <a:cubicBezTo>
                  <a:pt x="754065" y="5930633"/>
                  <a:pt x="750308" y="5930633"/>
                  <a:pt x="746550" y="5930633"/>
                </a:cubicBezTo>
                <a:cubicBezTo>
                  <a:pt x="735277" y="5931886"/>
                  <a:pt x="724004" y="5925623"/>
                  <a:pt x="720245" y="5919359"/>
                </a:cubicBezTo>
                <a:cubicBezTo>
                  <a:pt x="713983" y="5909338"/>
                  <a:pt x="726509" y="5903074"/>
                  <a:pt x="732771" y="5896812"/>
                </a:cubicBezTo>
                <a:cubicBezTo>
                  <a:pt x="739034" y="5890549"/>
                  <a:pt x="754065" y="5886790"/>
                  <a:pt x="744045" y="5873011"/>
                </a:cubicBezTo>
                <a:cubicBezTo>
                  <a:pt x="739034" y="5866747"/>
                  <a:pt x="736530" y="5850462"/>
                  <a:pt x="727762" y="5854221"/>
                </a:cubicBezTo>
                <a:cubicBezTo>
                  <a:pt x="717740" y="5859232"/>
                  <a:pt x="702710" y="5866747"/>
                  <a:pt x="702710" y="5883032"/>
                </a:cubicBezTo>
                <a:cubicBezTo>
                  <a:pt x="701457" y="5895559"/>
                  <a:pt x="702710" y="5909338"/>
                  <a:pt x="702710" y="5923118"/>
                </a:cubicBezTo>
                <a:cubicBezTo>
                  <a:pt x="701457" y="5929381"/>
                  <a:pt x="701457" y="5936897"/>
                  <a:pt x="696446" y="5943161"/>
                </a:cubicBezTo>
                <a:cubicBezTo>
                  <a:pt x="682667" y="5963203"/>
                  <a:pt x="670141" y="5983245"/>
                  <a:pt x="657615" y="6003288"/>
                </a:cubicBezTo>
                <a:cubicBezTo>
                  <a:pt x="650100" y="6015815"/>
                  <a:pt x="643836" y="6014562"/>
                  <a:pt x="640079" y="6002036"/>
                </a:cubicBezTo>
                <a:cubicBezTo>
                  <a:pt x="635069" y="5984498"/>
                  <a:pt x="627553" y="5983245"/>
                  <a:pt x="613775" y="5994520"/>
                </a:cubicBezTo>
                <a:cubicBezTo>
                  <a:pt x="607511" y="5999530"/>
                  <a:pt x="598743" y="6007047"/>
                  <a:pt x="591228" y="5998277"/>
                </a:cubicBezTo>
                <a:cubicBezTo>
                  <a:pt x="582459" y="5988256"/>
                  <a:pt x="586217" y="5978235"/>
                  <a:pt x="593732" y="5968214"/>
                </a:cubicBezTo>
                <a:cubicBezTo>
                  <a:pt x="611269" y="5946918"/>
                  <a:pt x="633816" y="5931886"/>
                  <a:pt x="646342" y="5905580"/>
                </a:cubicBezTo>
                <a:cubicBezTo>
                  <a:pt x="653857" y="5886790"/>
                  <a:pt x="650100" y="5868000"/>
                  <a:pt x="658868" y="5845452"/>
                </a:cubicBezTo>
                <a:cubicBezTo>
                  <a:pt x="635069" y="5873011"/>
                  <a:pt x="617533" y="5900570"/>
                  <a:pt x="603754" y="5925623"/>
                </a:cubicBezTo>
                <a:cubicBezTo>
                  <a:pt x="584964" y="5958192"/>
                  <a:pt x="564923" y="5990762"/>
                  <a:pt x="551144" y="6027089"/>
                </a:cubicBezTo>
                <a:cubicBezTo>
                  <a:pt x="534860" y="6065922"/>
                  <a:pt x="524840" y="6106007"/>
                  <a:pt x="503546" y="6143587"/>
                </a:cubicBezTo>
                <a:cubicBezTo>
                  <a:pt x="470977" y="6198705"/>
                  <a:pt x="454694" y="6262592"/>
                  <a:pt x="428389" y="6321466"/>
                </a:cubicBezTo>
                <a:cubicBezTo>
                  <a:pt x="412105" y="6354036"/>
                  <a:pt x="400832" y="6389111"/>
                  <a:pt x="388306" y="6424185"/>
                </a:cubicBezTo>
                <a:cubicBezTo>
                  <a:pt x="382043" y="6442975"/>
                  <a:pt x="390811" y="6454249"/>
                  <a:pt x="410854" y="6454249"/>
                </a:cubicBezTo>
                <a:cubicBezTo>
                  <a:pt x="422127" y="6454249"/>
                  <a:pt x="433400" y="6455502"/>
                  <a:pt x="442168" y="6447987"/>
                </a:cubicBezTo>
                <a:cubicBezTo>
                  <a:pt x="452189" y="6439217"/>
                  <a:pt x="459704" y="6446734"/>
                  <a:pt x="465968" y="6451744"/>
                </a:cubicBezTo>
                <a:cubicBezTo>
                  <a:pt x="474735" y="6458008"/>
                  <a:pt x="468473" y="6466776"/>
                  <a:pt x="465968" y="6473040"/>
                </a:cubicBezTo>
                <a:cubicBezTo>
                  <a:pt x="454694" y="6501851"/>
                  <a:pt x="440915" y="6529409"/>
                  <a:pt x="430895" y="6558221"/>
                </a:cubicBezTo>
                <a:cubicBezTo>
                  <a:pt x="427137" y="6568243"/>
                  <a:pt x="409601" y="6588285"/>
                  <a:pt x="439663" y="6590791"/>
                </a:cubicBezTo>
                <a:cubicBezTo>
                  <a:pt x="447178" y="6592043"/>
                  <a:pt x="444674" y="6598306"/>
                  <a:pt x="442168" y="6603317"/>
                </a:cubicBezTo>
                <a:cubicBezTo>
                  <a:pt x="438410" y="6608328"/>
                  <a:pt x="433400" y="6613338"/>
                  <a:pt x="428389" y="6605823"/>
                </a:cubicBezTo>
                <a:cubicBezTo>
                  <a:pt x="413358" y="6584527"/>
                  <a:pt x="408348" y="6604570"/>
                  <a:pt x="407096" y="6612086"/>
                </a:cubicBezTo>
                <a:cubicBezTo>
                  <a:pt x="398328" y="6655929"/>
                  <a:pt x="368265" y="6688499"/>
                  <a:pt x="356991" y="6731089"/>
                </a:cubicBezTo>
                <a:cubicBezTo>
                  <a:pt x="355739" y="6739858"/>
                  <a:pt x="350728" y="6747374"/>
                  <a:pt x="358244" y="6756142"/>
                </a:cubicBezTo>
                <a:cubicBezTo>
                  <a:pt x="380791" y="6781197"/>
                  <a:pt x="385802" y="6803744"/>
                  <a:pt x="367012" y="6832556"/>
                </a:cubicBezTo>
                <a:cubicBezTo>
                  <a:pt x="350728" y="6858862"/>
                  <a:pt x="340707" y="6886421"/>
                  <a:pt x="330687" y="6915232"/>
                </a:cubicBezTo>
                <a:cubicBezTo>
                  <a:pt x="315655" y="6952812"/>
                  <a:pt x="299372" y="6989139"/>
                  <a:pt x="288099" y="7027972"/>
                </a:cubicBezTo>
                <a:cubicBezTo>
                  <a:pt x="279330" y="7058036"/>
                  <a:pt x="261794" y="7085595"/>
                  <a:pt x="254278" y="7116911"/>
                </a:cubicBezTo>
                <a:cubicBezTo>
                  <a:pt x="251772" y="7125681"/>
                  <a:pt x="245510" y="7136954"/>
                  <a:pt x="236742" y="7134449"/>
                </a:cubicBezTo>
                <a:cubicBezTo>
                  <a:pt x="226721" y="7131943"/>
                  <a:pt x="230478" y="7120669"/>
                  <a:pt x="230478" y="7113154"/>
                </a:cubicBezTo>
                <a:cubicBezTo>
                  <a:pt x="230478" y="7106890"/>
                  <a:pt x="232984" y="7099375"/>
                  <a:pt x="226721" y="7096869"/>
                </a:cubicBezTo>
                <a:cubicBezTo>
                  <a:pt x="216700" y="7094363"/>
                  <a:pt x="216700" y="7104385"/>
                  <a:pt x="212942" y="7109396"/>
                </a:cubicBezTo>
                <a:cubicBezTo>
                  <a:pt x="209184" y="7113154"/>
                  <a:pt x="207932" y="7119417"/>
                  <a:pt x="204174" y="7124428"/>
                </a:cubicBezTo>
                <a:cubicBezTo>
                  <a:pt x="199164" y="7130691"/>
                  <a:pt x="199164" y="7143217"/>
                  <a:pt x="187890" y="7139460"/>
                </a:cubicBezTo>
                <a:cubicBezTo>
                  <a:pt x="179121" y="7136954"/>
                  <a:pt x="169101" y="7129438"/>
                  <a:pt x="172859" y="7115658"/>
                </a:cubicBezTo>
                <a:cubicBezTo>
                  <a:pt x="175364" y="7111901"/>
                  <a:pt x="174112" y="7106890"/>
                  <a:pt x="167848" y="7103132"/>
                </a:cubicBezTo>
                <a:cubicBezTo>
                  <a:pt x="157828" y="7111901"/>
                  <a:pt x="150312" y="7125681"/>
                  <a:pt x="130270" y="7115658"/>
                </a:cubicBezTo>
                <a:cubicBezTo>
                  <a:pt x="124008" y="7111901"/>
                  <a:pt x="111481" y="7128186"/>
                  <a:pt x="105218" y="7139460"/>
                </a:cubicBezTo>
                <a:cubicBezTo>
                  <a:pt x="98955" y="7151987"/>
                  <a:pt x="91440" y="7165766"/>
                  <a:pt x="73903" y="7150734"/>
                </a:cubicBezTo>
                <a:cubicBezTo>
                  <a:pt x="60125" y="7138207"/>
                  <a:pt x="56368" y="7154492"/>
                  <a:pt x="53862" y="7162008"/>
                </a:cubicBezTo>
                <a:cubicBezTo>
                  <a:pt x="46346" y="7180798"/>
                  <a:pt x="37578" y="7174534"/>
                  <a:pt x="28810" y="7164513"/>
                </a:cubicBezTo>
                <a:cubicBezTo>
                  <a:pt x="16284" y="7151987"/>
                  <a:pt x="6263" y="7138207"/>
                  <a:pt x="5011" y="7119417"/>
                </a:cubicBezTo>
                <a:cubicBezTo>
                  <a:pt x="2505" y="7091858"/>
                  <a:pt x="0" y="7063046"/>
                  <a:pt x="0" y="7035489"/>
                </a:cubicBezTo>
                <a:cubicBezTo>
                  <a:pt x="0" y="7010434"/>
                  <a:pt x="17537" y="6991645"/>
                  <a:pt x="23799" y="6967844"/>
                </a:cubicBezTo>
                <a:cubicBezTo>
                  <a:pt x="30063" y="6940286"/>
                  <a:pt x="32567" y="6912727"/>
                  <a:pt x="45093" y="6885168"/>
                </a:cubicBezTo>
                <a:cubicBezTo>
                  <a:pt x="61377" y="6855104"/>
                  <a:pt x="72651" y="6822535"/>
                  <a:pt x="91440" y="6792470"/>
                </a:cubicBezTo>
                <a:cubicBezTo>
                  <a:pt x="108976" y="6764912"/>
                  <a:pt x="118997" y="6731089"/>
                  <a:pt x="135281" y="6703530"/>
                </a:cubicBezTo>
                <a:cubicBezTo>
                  <a:pt x="157828" y="6662193"/>
                  <a:pt x="164091" y="6615844"/>
                  <a:pt x="187890" y="6575758"/>
                </a:cubicBezTo>
                <a:cubicBezTo>
                  <a:pt x="196658" y="6560726"/>
                  <a:pt x="207932" y="6548200"/>
                  <a:pt x="206679" y="6529409"/>
                </a:cubicBezTo>
                <a:cubicBezTo>
                  <a:pt x="206679" y="6516882"/>
                  <a:pt x="217952" y="6511872"/>
                  <a:pt x="229226" y="6516882"/>
                </a:cubicBezTo>
                <a:cubicBezTo>
                  <a:pt x="253025" y="6526905"/>
                  <a:pt x="264298" y="6510620"/>
                  <a:pt x="274320" y="6493082"/>
                </a:cubicBezTo>
                <a:cubicBezTo>
                  <a:pt x="284341" y="6474293"/>
                  <a:pt x="280582" y="6446734"/>
                  <a:pt x="313151" y="6442975"/>
                </a:cubicBezTo>
                <a:cubicBezTo>
                  <a:pt x="321919" y="6441723"/>
                  <a:pt x="335697" y="6375331"/>
                  <a:pt x="331939" y="6366563"/>
                </a:cubicBezTo>
                <a:cubicBezTo>
                  <a:pt x="325676" y="6351531"/>
                  <a:pt x="336950" y="6341510"/>
                  <a:pt x="343213" y="6331487"/>
                </a:cubicBezTo>
                <a:cubicBezTo>
                  <a:pt x="354486" y="6313951"/>
                  <a:pt x="373276" y="6300171"/>
                  <a:pt x="367012" y="6275118"/>
                </a:cubicBezTo>
                <a:cubicBezTo>
                  <a:pt x="367012" y="6275118"/>
                  <a:pt x="367012" y="6273865"/>
                  <a:pt x="368265" y="6272613"/>
                </a:cubicBezTo>
                <a:cubicBezTo>
                  <a:pt x="404590" y="6232527"/>
                  <a:pt x="394570" y="6173651"/>
                  <a:pt x="425884" y="6129809"/>
                </a:cubicBezTo>
                <a:cubicBezTo>
                  <a:pt x="434653" y="6117281"/>
                  <a:pt x="432148" y="6116029"/>
                  <a:pt x="417116" y="6113524"/>
                </a:cubicBezTo>
                <a:cubicBezTo>
                  <a:pt x="415863" y="6112271"/>
                  <a:pt x="413358" y="6112271"/>
                  <a:pt x="412105" y="6111018"/>
                </a:cubicBezTo>
                <a:cubicBezTo>
                  <a:pt x="402085" y="6098491"/>
                  <a:pt x="402085" y="6098491"/>
                  <a:pt x="393317" y="6114776"/>
                </a:cubicBezTo>
                <a:cubicBezTo>
                  <a:pt x="369517" y="6163630"/>
                  <a:pt x="351981" y="6216242"/>
                  <a:pt x="334445" y="6267602"/>
                </a:cubicBezTo>
                <a:cubicBezTo>
                  <a:pt x="321919" y="6305181"/>
                  <a:pt x="310645" y="6344014"/>
                  <a:pt x="294361" y="6380342"/>
                </a:cubicBezTo>
                <a:cubicBezTo>
                  <a:pt x="290603" y="6387858"/>
                  <a:pt x="285593" y="6396626"/>
                  <a:pt x="279330" y="6402890"/>
                </a:cubicBezTo>
                <a:cubicBezTo>
                  <a:pt x="266804" y="6414164"/>
                  <a:pt x="261794" y="6426691"/>
                  <a:pt x="260541" y="6444228"/>
                </a:cubicBezTo>
                <a:cubicBezTo>
                  <a:pt x="259289" y="6468029"/>
                  <a:pt x="244257" y="6485566"/>
                  <a:pt x="221710" y="6498093"/>
                </a:cubicBezTo>
                <a:cubicBezTo>
                  <a:pt x="239247" y="6465523"/>
                  <a:pt x="231731" y="6427943"/>
                  <a:pt x="256783" y="6396626"/>
                </a:cubicBezTo>
                <a:cubicBezTo>
                  <a:pt x="269309" y="6380342"/>
                  <a:pt x="273067" y="6354036"/>
                  <a:pt x="279330" y="6332740"/>
                </a:cubicBezTo>
                <a:cubicBezTo>
                  <a:pt x="291856" y="6296413"/>
                  <a:pt x="315655" y="6262592"/>
                  <a:pt x="310645" y="6222506"/>
                </a:cubicBezTo>
                <a:cubicBezTo>
                  <a:pt x="305635" y="6183672"/>
                  <a:pt x="319413" y="6149851"/>
                  <a:pt x="326929" y="6113524"/>
                </a:cubicBezTo>
                <a:cubicBezTo>
                  <a:pt x="330687" y="6093480"/>
                  <a:pt x="328181" y="6073438"/>
                  <a:pt x="326929" y="6053395"/>
                </a:cubicBezTo>
                <a:cubicBezTo>
                  <a:pt x="326929" y="6039616"/>
                  <a:pt x="329434" y="6028342"/>
                  <a:pt x="339455" y="6017068"/>
                </a:cubicBezTo>
                <a:cubicBezTo>
                  <a:pt x="353233" y="6002036"/>
                  <a:pt x="354486" y="5985751"/>
                  <a:pt x="334445" y="5971971"/>
                </a:cubicBezTo>
                <a:cubicBezTo>
                  <a:pt x="328181" y="5966961"/>
                  <a:pt x="320666" y="5959445"/>
                  <a:pt x="326929" y="5950676"/>
                </a:cubicBezTo>
                <a:cubicBezTo>
                  <a:pt x="331939" y="5941908"/>
                  <a:pt x="336950" y="5951929"/>
                  <a:pt x="341960" y="5955687"/>
                </a:cubicBezTo>
                <a:cubicBezTo>
                  <a:pt x="350728" y="5964456"/>
                  <a:pt x="355739" y="5959445"/>
                  <a:pt x="360750" y="5950676"/>
                </a:cubicBezTo>
                <a:cubicBezTo>
                  <a:pt x="379538" y="5918107"/>
                  <a:pt x="398328" y="5885538"/>
                  <a:pt x="410854" y="5849211"/>
                </a:cubicBezTo>
                <a:cubicBezTo>
                  <a:pt x="417116" y="5832926"/>
                  <a:pt x="433400" y="5822905"/>
                  <a:pt x="438410" y="5805367"/>
                </a:cubicBezTo>
                <a:cubicBezTo>
                  <a:pt x="442168" y="5794093"/>
                  <a:pt x="445925" y="5784072"/>
                  <a:pt x="427137" y="5782819"/>
                </a:cubicBezTo>
                <a:cubicBezTo>
                  <a:pt x="414611" y="5782819"/>
                  <a:pt x="407096" y="5765281"/>
                  <a:pt x="392064" y="5769040"/>
                </a:cubicBezTo>
                <a:lnTo>
                  <a:pt x="390713" y="5769017"/>
                </a:lnTo>
                <a:lnTo>
                  <a:pt x="381804" y="5775007"/>
                </a:lnTo>
                <a:cubicBezTo>
                  <a:pt x="378270" y="5774693"/>
                  <a:pt x="374416" y="5773128"/>
                  <a:pt x="370561" y="5773754"/>
                </a:cubicBezTo>
                <a:lnTo>
                  <a:pt x="370567" y="5773698"/>
                </a:lnTo>
                <a:lnTo>
                  <a:pt x="358703" y="5783998"/>
                </a:lnTo>
                <a:cubicBezTo>
                  <a:pt x="353870" y="5786494"/>
                  <a:pt x="348572" y="5786494"/>
                  <a:pt x="342960" y="5780254"/>
                </a:cubicBezTo>
                <a:cubicBezTo>
                  <a:pt x="334232" y="5769024"/>
                  <a:pt x="340467" y="5757792"/>
                  <a:pt x="354183" y="5754049"/>
                </a:cubicBezTo>
                <a:cubicBezTo>
                  <a:pt x="356676" y="5752801"/>
                  <a:pt x="357923" y="5750305"/>
                  <a:pt x="360417" y="5749057"/>
                </a:cubicBezTo>
                <a:cubicBezTo>
                  <a:pt x="344207" y="5731586"/>
                  <a:pt x="369145" y="5720355"/>
                  <a:pt x="367899" y="5710372"/>
                </a:cubicBezTo>
                <a:cubicBezTo>
                  <a:pt x="366652" y="5677926"/>
                  <a:pt x="387849" y="5651720"/>
                  <a:pt x="390343" y="5621771"/>
                </a:cubicBezTo>
                <a:cubicBezTo>
                  <a:pt x="390343" y="5614283"/>
                  <a:pt x="394084" y="5609292"/>
                  <a:pt x="397824" y="5603052"/>
                </a:cubicBezTo>
                <a:cubicBezTo>
                  <a:pt x="404059" y="5590573"/>
                  <a:pt x="431491" y="5581838"/>
                  <a:pt x="405305" y="5561871"/>
                </a:cubicBezTo>
                <a:cubicBezTo>
                  <a:pt x="404059" y="5560623"/>
                  <a:pt x="406552" y="5554383"/>
                  <a:pt x="409047" y="5550640"/>
                </a:cubicBezTo>
                <a:cubicBezTo>
                  <a:pt x="409047" y="5549392"/>
                  <a:pt x="412787" y="5549392"/>
                  <a:pt x="414034" y="5549392"/>
                </a:cubicBezTo>
                <a:cubicBezTo>
                  <a:pt x="419021" y="5553136"/>
                  <a:pt x="420268" y="5569359"/>
                  <a:pt x="428997" y="5555631"/>
                </a:cubicBezTo>
                <a:cubicBezTo>
                  <a:pt x="433984" y="5546896"/>
                  <a:pt x="447700" y="5535664"/>
                  <a:pt x="438972" y="5523185"/>
                </a:cubicBezTo>
                <a:cubicBezTo>
                  <a:pt x="431491" y="5513202"/>
                  <a:pt x="432737" y="5505715"/>
                  <a:pt x="440219" y="5496980"/>
                </a:cubicBezTo>
                <a:cubicBezTo>
                  <a:pt x="448947" y="5485748"/>
                  <a:pt x="462663" y="5496980"/>
                  <a:pt x="472639" y="5489492"/>
                </a:cubicBezTo>
                <a:cubicBezTo>
                  <a:pt x="475132" y="5486997"/>
                  <a:pt x="476379" y="5496980"/>
                  <a:pt x="477627" y="5500723"/>
                </a:cubicBezTo>
                <a:cubicBezTo>
                  <a:pt x="481367" y="5525682"/>
                  <a:pt x="465157" y="5544401"/>
                  <a:pt x="453935" y="5561871"/>
                </a:cubicBezTo>
                <a:cubicBezTo>
                  <a:pt x="433984" y="5594317"/>
                  <a:pt x="428997" y="5630506"/>
                  <a:pt x="416528" y="5664199"/>
                </a:cubicBezTo>
                <a:cubicBezTo>
                  <a:pt x="410293" y="5677926"/>
                  <a:pt x="394084" y="5689157"/>
                  <a:pt x="405305" y="5706628"/>
                </a:cubicBezTo>
                <a:lnTo>
                  <a:pt x="404458" y="5707912"/>
                </a:lnTo>
                <a:lnTo>
                  <a:pt x="405252" y="5707358"/>
                </a:lnTo>
                <a:cubicBezTo>
                  <a:pt x="409106" y="5707358"/>
                  <a:pt x="412961" y="5708611"/>
                  <a:pt x="418100" y="5708611"/>
                </a:cubicBezTo>
                <a:lnTo>
                  <a:pt x="418075" y="5709183"/>
                </a:lnTo>
                <a:lnTo>
                  <a:pt x="418369" y="5708911"/>
                </a:lnTo>
                <a:cubicBezTo>
                  <a:pt x="423379" y="5706406"/>
                  <a:pt x="414611" y="5690122"/>
                  <a:pt x="428389" y="5695132"/>
                </a:cubicBezTo>
                <a:cubicBezTo>
                  <a:pt x="435905" y="5697637"/>
                  <a:pt x="442168" y="5703901"/>
                  <a:pt x="437157" y="5716428"/>
                </a:cubicBezTo>
                <a:cubicBezTo>
                  <a:pt x="433400" y="5722690"/>
                  <a:pt x="425884" y="5731459"/>
                  <a:pt x="438410" y="5741481"/>
                </a:cubicBezTo>
                <a:cubicBezTo>
                  <a:pt x="454694" y="5755260"/>
                  <a:pt x="469726" y="5756513"/>
                  <a:pt x="484756" y="5746491"/>
                </a:cubicBezTo>
                <a:cubicBezTo>
                  <a:pt x="496029" y="5738975"/>
                  <a:pt x="498535" y="5723943"/>
                  <a:pt x="499788" y="5710164"/>
                </a:cubicBezTo>
                <a:cubicBezTo>
                  <a:pt x="499788" y="5706406"/>
                  <a:pt x="496029" y="5705153"/>
                  <a:pt x="492272" y="5705153"/>
                </a:cubicBezTo>
                <a:cubicBezTo>
                  <a:pt x="486009" y="5706406"/>
                  <a:pt x="474735" y="5713922"/>
                  <a:pt x="474735" y="5701395"/>
                </a:cubicBezTo>
                <a:cubicBezTo>
                  <a:pt x="474735" y="5695132"/>
                  <a:pt x="484756" y="5686363"/>
                  <a:pt x="491020" y="5681352"/>
                </a:cubicBezTo>
                <a:cubicBezTo>
                  <a:pt x="494778" y="5678847"/>
                  <a:pt x="502293" y="5680099"/>
                  <a:pt x="507304" y="5677594"/>
                </a:cubicBezTo>
                <a:cubicBezTo>
                  <a:pt x="514819" y="5675089"/>
                  <a:pt x="517324" y="5671331"/>
                  <a:pt x="509808" y="5666320"/>
                </a:cubicBezTo>
                <a:cubicBezTo>
                  <a:pt x="497282" y="5657552"/>
                  <a:pt x="499788" y="5629993"/>
                  <a:pt x="514819" y="5624982"/>
                </a:cubicBezTo>
                <a:cubicBezTo>
                  <a:pt x="526092" y="5622477"/>
                  <a:pt x="533608" y="5612455"/>
                  <a:pt x="544881" y="5608698"/>
                </a:cubicBezTo>
                <a:cubicBezTo>
                  <a:pt x="549892" y="5608698"/>
                  <a:pt x="557407" y="5601181"/>
                  <a:pt x="554902" y="5593666"/>
                </a:cubicBezTo>
                <a:cubicBezTo>
                  <a:pt x="554902" y="5587402"/>
                  <a:pt x="547386" y="5589908"/>
                  <a:pt x="543628" y="5587402"/>
                </a:cubicBezTo>
                <a:cubicBezTo>
                  <a:pt x="529850" y="5583645"/>
                  <a:pt x="524840" y="5563601"/>
                  <a:pt x="532355" y="5552328"/>
                </a:cubicBezTo>
                <a:cubicBezTo>
                  <a:pt x="549892" y="5528527"/>
                  <a:pt x="554902" y="5497210"/>
                  <a:pt x="578702" y="5475915"/>
                </a:cubicBezTo>
                <a:cubicBezTo>
                  <a:pt x="584964" y="5469651"/>
                  <a:pt x="582459" y="5449609"/>
                  <a:pt x="588722" y="5435830"/>
                </a:cubicBezTo>
                <a:cubicBezTo>
                  <a:pt x="592481" y="5428313"/>
                  <a:pt x="597490" y="5423303"/>
                  <a:pt x="606258" y="5428313"/>
                </a:cubicBezTo>
                <a:cubicBezTo>
                  <a:pt x="611269" y="5429566"/>
                  <a:pt x="613775" y="5443345"/>
                  <a:pt x="620037" y="5429566"/>
                </a:cubicBezTo>
                <a:cubicBezTo>
                  <a:pt x="623795" y="5420797"/>
                  <a:pt x="622543" y="5413281"/>
                  <a:pt x="615027" y="5407018"/>
                </a:cubicBezTo>
                <a:cubicBezTo>
                  <a:pt x="611269" y="5404513"/>
                  <a:pt x="601249" y="5405765"/>
                  <a:pt x="603754" y="5398250"/>
                </a:cubicBezTo>
                <a:cubicBezTo>
                  <a:pt x="605007" y="5389480"/>
                  <a:pt x="613775" y="5391986"/>
                  <a:pt x="620037" y="5391986"/>
                </a:cubicBezTo>
                <a:cubicBezTo>
                  <a:pt x="638827" y="5388228"/>
                  <a:pt x="638827" y="5389480"/>
                  <a:pt x="635069" y="5370691"/>
                </a:cubicBezTo>
                <a:lnTo>
                  <a:pt x="637457" y="5367108"/>
                </a:lnTo>
                <a:lnTo>
                  <a:pt x="636793" y="5367016"/>
                </a:lnTo>
                <a:cubicBezTo>
                  <a:pt x="636793" y="5360824"/>
                  <a:pt x="633001" y="5358348"/>
                  <a:pt x="626684" y="5357108"/>
                </a:cubicBezTo>
                <a:lnTo>
                  <a:pt x="628632" y="5354087"/>
                </a:lnTo>
                <a:lnTo>
                  <a:pt x="626934" y="5355757"/>
                </a:lnTo>
                <a:cubicBezTo>
                  <a:pt x="616781" y="5368245"/>
                  <a:pt x="606628" y="5381983"/>
                  <a:pt x="588861" y="5385729"/>
                </a:cubicBezTo>
                <a:cubicBezTo>
                  <a:pt x="582517" y="5386978"/>
                  <a:pt x="576171" y="5389475"/>
                  <a:pt x="573633" y="5383231"/>
                </a:cubicBezTo>
                <a:cubicBezTo>
                  <a:pt x="568557" y="5373241"/>
                  <a:pt x="578709" y="5375739"/>
                  <a:pt x="583786" y="5374489"/>
                </a:cubicBezTo>
                <a:cubicBezTo>
                  <a:pt x="611705" y="5364499"/>
                  <a:pt x="618050" y="5334527"/>
                  <a:pt x="637085" y="5317043"/>
                </a:cubicBezTo>
                <a:cubicBezTo>
                  <a:pt x="645969" y="5309551"/>
                  <a:pt x="649776" y="5295813"/>
                  <a:pt x="661198" y="5289569"/>
                </a:cubicBezTo>
                <a:lnTo>
                  <a:pt x="660399" y="5291881"/>
                </a:lnTo>
                <a:lnTo>
                  <a:pt x="661373" y="5290520"/>
                </a:lnTo>
                <a:cubicBezTo>
                  <a:pt x="682667" y="5272982"/>
                  <a:pt x="675152" y="5241665"/>
                  <a:pt x="692688" y="5222876"/>
                </a:cubicBezTo>
                <a:lnTo>
                  <a:pt x="693211" y="5219981"/>
                </a:lnTo>
                <a:lnTo>
                  <a:pt x="692077" y="5222358"/>
                </a:lnTo>
                <a:cubicBezTo>
                  <a:pt x="677546" y="5206281"/>
                  <a:pt x="684811" y="5190203"/>
                  <a:pt x="690866" y="5172889"/>
                </a:cubicBezTo>
                <a:cubicBezTo>
                  <a:pt x="693288" y="5164231"/>
                  <a:pt x="701764" y="5174125"/>
                  <a:pt x="706609" y="5172889"/>
                </a:cubicBezTo>
                <a:lnTo>
                  <a:pt x="706179" y="5176365"/>
                </a:lnTo>
                <a:lnTo>
                  <a:pt x="707719" y="5172768"/>
                </a:lnTo>
                <a:cubicBezTo>
                  <a:pt x="722751" y="5140199"/>
                  <a:pt x="734024" y="5107630"/>
                  <a:pt x="744045" y="5068797"/>
                </a:cubicBezTo>
                <a:cubicBezTo>
                  <a:pt x="732771" y="5075061"/>
                  <a:pt x="722751" y="5078818"/>
                  <a:pt x="715236" y="5086335"/>
                </a:cubicBezTo>
                <a:cubicBezTo>
                  <a:pt x="706467" y="5095103"/>
                  <a:pt x="696446" y="5091346"/>
                  <a:pt x="687678" y="5087587"/>
                </a:cubicBezTo>
                <a:cubicBezTo>
                  <a:pt x="677656" y="5082576"/>
                  <a:pt x="682667" y="5071302"/>
                  <a:pt x="681415" y="5062534"/>
                </a:cubicBezTo>
                <a:cubicBezTo>
                  <a:pt x="678909" y="5053765"/>
                  <a:pt x="707719" y="5036228"/>
                  <a:pt x="673899" y="5036228"/>
                </a:cubicBezTo>
                <a:cubicBezTo>
                  <a:pt x="675152" y="5032470"/>
                  <a:pt x="676405" y="5028711"/>
                  <a:pt x="677656" y="5024953"/>
                </a:cubicBezTo>
                <a:cubicBezTo>
                  <a:pt x="701457" y="4956057"/>
                  <a:pt x="722751" y="4885907"/>
                  <a:pt x="762834" y="4823274"/>
                </a:cubicBezTo>
                <a:cubicBezTo>
                  <a:pt x="772855" y="4806989"/>
                  <a:pt x="765339" y="4784440"/>
                  <a:pt x="762834" y="4766904"/>
                </a:cubicBezTo>
                <a:cubicBezTo>
                  <a:pt x="757824" y="4731828"/>
                  <a:pt x="776612" y="4708028"/>
                  <a:pt x="789138" y="4680469"/>
                </a:cubicBezTo>
                <a:cubicBezTo>
                  <a:pt x="794149" y="4670448"/>
                  <a:pt x="804170" y="4661680"/>
                  <a:pt x="804170" y="4647900"/>
                </a:cubicBezTo>
                <a:cubicBezTo>
                  <a:pt x="802917" y="4645395"/>
                  <a:pt x="805422" y="4640384"/>
                  <a:pt x="807928" y="4640384"/>
                </a:cubicBezTo>
                <a:cubicBezTo>
                  <a:pt x="829222" y="4634121"/>
                  <a:pt x="827969" y="4609068"/>
                  <a:pt x="844253" y="4599045"/>
                </a:cubicBezTo>
                <a:cubicBezTo>
                  <a:pt x="860537" y="4590277"/>
                  <a:pt x="855526" y="4570235"/>
                  <a:pt x="863042" y="4555203"/>
                </a:cubicBezTo>
                <a:cubicBezTo>
                  <a:pt x="878073" y="4521380"/>
                  <a:pt x="891852" y="4486306"/>
                  <a:pt x="903125" y="4451231"/>
                </a:cubicBezTo>
                <a:lnTo>
                  <a:pt x="905229" y="4449090"/>
                </a:lnTo>
                <a:lnTo>
                  <a:pt x="902789" y="4450356"/>
                </a:lnTo>
                <a:cubicBezTo>
                  <a:pt x="910055" y="4435370"/>
                  <a:pt x="910055" y="4414140"/>
                  <a:pt x="931852" y="4410394"/>
                </a:cubicBezTo>
                <a:lnTo>
                  <a:pt x="931002" y="4415068"/>
                </a:lnTo>
                <a:lnTo>
                  <a:pt x="933188" y="4411146"/>
                </a:lnTo>
                <a:cubicBezTo>
                  <a:pt x="945714" y="4406135"/>
                  <a:pt x="944461" y="4396114"/>
                  <a:pt x="944461" y="4386093"/>
                </a:cubicBezTo>
                <a:lnTo>
                  <a:pt x="945955" y="4381506"/>
                </a:lnTo>
                <a:lnTo>
                  <a:pt x="943432" y="4384963"/>
                </a:lnTo>
                <a:cubicBezTo>
                  <a:pt x="920953" y="4374903"/>
                  <a:pt x="937188" y="4361069"/>
                  <a:pt x="939686" y="4348494"/>
                </a:cubicBezTo>
                <a:cubicBezTo>
                  <a:pt x="943432" y="4335918"/>
                  <a:pt x="952174" y="4337175"/>
                  <a:pt x="960916" y="4343463"/>
                </a:cubicBezTo>
                <a:lnTo>
                  <a:pt x="960035" y="4348477"/>
                </a:lnTo>
                <a:lnTo>
                  <a:pt x="961997" y="4344753"/>
                </a:lnTo>
                <a:cubicBezTo>
                  <a:pt x="963250" y="4343502"/>
                  <a:pt x="963250" y="4342249"/>
                  <a:pt x="963250" y="4340996"/>
                </a:cubicBezTo>
                <a:lnTo>
                  <a:pt x="966274" y="4333415"/>
                </a:lnTo>
                <a:lnTo>
                  <a:pt x="961764" y="4339552"/>
                </a:lnTo>
                <a:cubicBezTo>
                  <a:pt x="935485" y="4328542"/>
                  <a:pt x="955507" y="4316308"/>
                  <a:pt x="960512" y="4304075"/>
                </a:cubicBezTo>
                <a:lnTo>
                  <a:pt x="961252" y="4303617"/>
                </a:lnTo>
                <a:lnTo>
                  <a:pt x="973372" y="4264354"/>
                </a:lnTo>
                <a:cubicBezTo>
                  <a:pt x="978043" y="4250585"/>
                  <a:pt x="985827" y="4237608"/>
                  <a:pt x="1004511" y="4228746"/>
                </a:cubicBezTo>
                <a:cubicBezTo>
                  <a:pt x="997037" y="4249003"/>
                  <a:pt x="992055" y="4264195"/>
                  <a:pt x="985827" y="4279388"/>
                </a:cubicBezTo>
                <a:lnTo>
                  <a:pt x="985714" y="4279778"/>
                </a:lnTo>
                <a:lnTo>
                  <a:pt x="991797" y="4285725"/>
                </a:lnTo>
                <a:lnTo>
                  <a:pt x="989743" y="4290882"/>
                </a:lnTo>
                <a:lnTo>
                  <a:pt x="993313" y="4285879"/>
                </a:lnTo>
                <a:cubicBezTo>
                  <a:pt x="1010849" y="4269594"/>
                  <a:pt x="1020869" y="4248299"/>
                  <a:pt x="1029638" y="4227003"/>
                </a:cubicBezTo>
                <a:cubicBezTo>
                  <a:pt x="1032143" y="4218234"/>
                  <a:pt x="1035901" y="4210719"/>
                  <a:pt x="1044670" y="4205708"/>
                </a:cubicBezTo>
                <a:lnTo>
                  <a:pt x="1046966" y="4203537"/>
                </a:lnTo>
                <a:lnTo>
                  <a:pt x="1043635" y="4205131"/>
                </a:lnTo>
                <a:cubicBezTo>
                  <a:pt x="1033575" y="4179701"/>
                  <a:pt x="1033575" y="4179701"/>
                  <a:pt x="1066272" y="4183515"/>
                </a:cubicBezTo>
                <a:lnTo>
                  <a:pt x="1064237" y="4187226"/>
                </a:lnTo>
                <a:lnTo>
                  <a:pt x="1067216" y="4184413"/>
                </a:lnTo>
                <a:lnTo>
                  <a:pt x="1062215" y="4175661"/>
                </a:lnTo>
                <a:lnTo>
                  <a:pt x="1062120" y="4175682"/>
                </a:lnTo>
                <a:cubicBezTo>
                  <a:pt x="1053557" y="4156551"/>
                  <a:pt x="1068236" y="4143797"/>
                  <a:pt x="1075577" y="4128492"/>
                </a:cubicBezTo>
                <a:cubicBezTo>
                  <a:pt x="1076800" y="4124666"/>
                  <a:pt x="1082917" y="4123390"/>
                  <a:pt x="1085363" y="4128492"/>
                </a:cubicBezTo>
                <a:cubicBezTo>
                  <a:pt x="1091480" y="4136145"/>
                  <a:pt x="1078024" y="4137420"/>
                  <a:pt x="1080470" y="4147623"/>
                </a:cubicBezTo>
                <a:cubicBezTo>
                  <a:pt x="1092703" y="4138696"/>
                  <a:pt x="1102490" y="4148899"/>
                  <a:pt x="1112278" y="4155276"/>
                </a:cubicBezTo>
                <a:lnTo>
                  <a:pt x="1110375" y="4159244"/>
                </a:lnTo>
                <a:lnTo>
                  <a:pt x="1113562" y="4155601"/>
                </a:lnTo>
                <a:cubicBezTo>
                  <a:pt x="1128594" y="4119273"/>
                  <a:pt x="1146130" y="4084199"/>
                  <a:pt x="1159908" y="4047872"/>
                </a:cubicBezTo>
                <a:cubicBezTo>
                  <a:pt x="1182455" y="3986490"/>
                  <a:pt x="1213771" y="3928868"/>
                  <a:pt x="1237570" y="3868740"/>
                </a:cubicBezTo>
                <a:cubicBezTo>
                  <a:pt x="1247591" y="3841181"/>
                  <a:pt x="1266379" y="3816131"/>
                  <a:pt x="1278905" y="3789829"/>
                </a:cubicBezTo>
                <a:cubicBezTo>
                  <a:pt x="1303957" y="3735981"/>
                  <a:pt x="1331515" y="3684630"/>
                  <a:pt x="1360325" y="3633278"/>
                </a:cubicBezTo>
                <a:cubicBezTo>
                  <a:pt x="1371598" y="3615743"/>
                  <a:pt x="1375355" y="3593188"/>
                  <a:pt x="1384124" y="3574398"/>
                </a:cubicBezTo>
                <a:lnTo>
                  <a:pt x="1385364" y="3571686"/>
                </a:lnTo>
                <a:lnTo>
                  <a:pt x="1383543" y="3573600"/>
                </a:lnTo>
                <a:cubicBezTo>
                  <a:pt x="1374858" y="3574850"/>
                  <a:pt x="1369894" y="3566083"/>
                  <a:pt x="1363689" y="3563577"/>
                </a:cubicBezTo>
                <a:lnTo>
                  <a:pt x="1363722" y="3562788"/>
                </a:lnTo>
                <a:lnTo>
                  <a:pt x="1363112" y="3564175"/>
                </a:lnTo>
                <a:cubicBezTo>
                  <a:pt x="1347072" y="3578058"/>
                  <a:pt x="1345837" y="3600782"/>
                  <a:pt x="1335967" y="3618449"/>
                </a:cubicBezTo>
                <a:cubicBezTo>
                  <a:pt x="1322395" y="3610869"/>
                  <a:pt x="1333499" y="3600782"/>
                  <a:pt x="1334734" y="3593207"/>
                </a:cubicBezTo>
                <a:cubicBezTo>
                  <a:pt x="1337201" y="3574274"/>
                  <a:pt x="1356942" y="3560393"/>
                  <a:pt x="1348306" y="3537676"/>
                </a:cubicBezTo>
                <a:cubicBezTo>
                  <a:pt x="1347072" y="3535153"/>
                  <a:pt x="1349539" y="3533890"/>
                  <a:pt x="1352007" y="3533890"/>
                </a:cubicBezTo>
                <a:cubicBezTo>
                  <a:pt x="1369281" y="3527581"/>
                  <a:pt x="1376684" y="3517485"/>
                  <a:pt x="1377917" y="3498557"/>
                </a:cubicBezTo>
                <a:lnTo>
                  <a:pt x="1379129" y="3499175"/>
                </a:lnTo>
                <a:lnTo>
                  <a:pt x="1381208" y="3490237"/>
                </a:lnTo>
                <a:cubicBezTo>
                  <a:pt x="1386316" y="3482250"/>
                  <a:pt x="1397590" y="3476378"/>
                  <a:pt x="1389134" y="3464167"/>
                </a:cubicBezTo>
                <a:lnTo>
                  <a:pt x="1389193" y="3463741"/>
                </a:lnTo>
                <a:lnTo>
                  <a:pt x="1388082" y="3439855"/>
                </a:lnTo>
                <a:cubicBezTo>
                  <a:pt x="1391919" y="3412309"/>
                  <a:pt x="1409364" y="3378080"/>
                  <a:pt x="1428902" y="3367765"/>
                </a:cubicBezTo>
                <a:lnTo>
                  <a:pt x="1428871" y="3368237"/>
                </a:lnTo>
                <a:lnTo>
                  <a:pt x="1429218" y="3367708"/>
                </a:lnTo>
                <a:cubicBezTo>
                  <a:pt x="1439238" y="3351423"/>
                  <a:pt x="1454270" y="3336391"/>
                  <a:pt x="1454270" y="3313840"/>
                </a:cubicBezTo>
                <a:cubicBezTo>
                  <a:pt x="1453017" y="3310083"/>
                  <a:pt x="1459281" y="3305072"/>
                  <a:pt x="1463038" y="3302566"/>
                </a:cubicBezTo>
                <a:cubicBezTo>
                  <a:pt x="1485584" y="3291293"/>
                  <a:pt x="1494353" y="3267487"/>
                  <a:pt x="1499363" y="3248698"/>
                </a:cubicBezTo>
                <a:cubicBezTo>
                  <a:pt x="1506879" y="3217379"/>
                  <a:pt x="1525668" y="3193582"/>
                  <a:pt x="1538194" y="3166024"/>
                </a:cubicBezTo>
                <a:cubicBezTo>
                  <a:pt x="1563246" y="3115916"/>
                  <a:pt x="1590803" y="3068313"/>
                  <a:pt x="1615856" y="3018206"/>
                </a:cubicBezTo>
                <a:cubicBezTo>
                  <a:pt x="1628382" y="2993151"/>
                  <a:pt x="1638402" y="2965590"/>
                  <a:pt x="1653434" y="2944294"/>
                </a:cubicBezTo>
                <a:cubicBezTo>
                  <a:pt x="1678486" y="2910471"/>
                  <a:pt x="1698527" y="2874140"/>
                  <a:pt x="1717316" y="2837811"/>
                </a:cubicBezTo>
                <a:cubicBezTo>
                  <a:pt x="1744873" y="2778933"/>
                  <a:pt x="1777440" y="2721307"/>
                  <a:pt x="1797483" y="2658671"/>
                </a:cubicBezTo>
                <a:cubicBezTo>
                  <a:pt x="1806251" y="2632369"/>
                  <a:pt x="1823787" y="2609820"/>
                  <a:pt x="1832555" y="2584762"/>
                </a:cubicBezTo>
                <a:cubicBezTo>
                  <a:pt x="1852597" y="2528386"/>
                  <a:pt x="1877649" y="2474534"/>
                  <a:pt x="1896438" y="2418177"/>
                </a:cubicBezTo>
                <a:cubicBezTo>
                  <a:pt x="1901448" y="2400634"/>
                  <a:pt x="1916479" y="2386857"/>
                  <a:pt x="1908964" y="2366812"/>
                </a:cubicBezTo>
                <a:cubicBezTo>
                  <a:pt x="1863870" y="2436965"/>
                  <a:pt x="1815018" y="2504593"/>
                  <a:pt x="1773683" y="2577250"/>
                </a:cubicBezTo>
                <a:cubicBezTo>
                  <a:pt x="1747378" y="2623598"/>
                  <a:pt x="1718568" y="2668695"/>
                  <a:pt x="1692263" y="2715044"/>
                </a:cubicBezTo>
                <a:cubicBezTo>
                  <a:pt x="1654685" y="2783943"/>
                  <a:pt x="1613350" y="2850338"/>
                  <a:pt x="1570761" y="2915481"/>
                </a:cubicBezTo>
                <a:cubicBezTo>
                  <a:pt x="1568257" y="2917987"/>
                  <a:pt x="1565751" y="2920490"/>
                  <a:pt x="1563246" y="2921745"/>
                </a:cubicBezTo>
                <a:lnTo>
                  <a:pt x="1561855" y="2921314"/>
                </a:lnTo>
                <a:lnTo>
                  <a:pt x="1550968" y="2947562"/>
                </a:lnTo>
                <a:cubicBezTo>
                  <a:pt x="1546125" y="2955834"/>
                  <a:pt x="1540373" y="2963640"/>
                  <a:pt x="1534317" y="2971758"/>
                </a:cubicBezTo>
                <a:cubicBezTo>
                  <a:pt x="1529474" y="2946780"/>
                  <a:pt x="1550060" y="2931794"/>
                  <a:pt x="1558537" y="2911811"/>
                </a:cubicBezTo>
                <a:lnTo>
                  <a:pt x="1559254" y="2913536"/>
                </a:lnTo>
                <a:lnTo>
                  <a:pt x="1559488" y="2912976"/>
                </a:lnTo>
                <a:cubicBezTo>
                  <a:pt x="1570761" y="2879151"/>
                  <a:pt x="1589551" y="2849086"/>
                  <a:pt x="1608339" y="2819020"/>
                </a:cubicBezTo>
                <a:cubicBezTo>
                  <a:pt x="1630886" y="2781437"/>
                  <a:pt x="1653434" y="2745111"/>
                  <a:pt x="1674728" y="2705021"/>
                </a:cubicBezTo>
                <a:cubicBezTo>
                  <a:pt x="1684748" y="2684977"/>
                  <a:pt x="1688506" y="2663685"/>
                  <a:pt x="1698527" y="2643643"/>
                </a:cubicBezTo>
                <a:lnTo>
                  <a:pt x="1698647" y="2641895"/>
                </a:lnTo>
                <a:lnTo>
                  <a:pt x="1697761" y="2642971"/>
                </a:lnTo>
                <a:cubicBezTo>
                  <a:pt x="1678425" y="2624202"/>
                  <a:pt x="1678425" y="2607935"/>
                  <a:pt x="1699051" y="2586658"/>
                </a:cubicBezTo>
                <a:lnTo>
                  <a:pt x="1699336" y="2586943"/>
                </a:lnTo>
                <a:lnTo>
                  <a:pt x="1699371" y="2586195"/>
                </a:lnTo>
                <a:lnTo>
                  <a:pt x="1705542" y="2580042"/>
                </a:lnTo>
                <a:lnTo>
                  <a:pt x="1711802" y="2562510"/>
                </a:lnTo>
                <a:cubicBezTo>
                  <a:pt x="1715935" y="2557236"/>
                  <a:pt x="1721021" y="2552444"/>
                  <a:pt x="1724200" y="2546689"/>
                </a:cubicBezTo>
                <a:lnTo>
                  <a:pt x="1724497" y="2546689"/>
                </a:lnTo>
                <a:lnTo>
                  <a:pt x="1723440" y="2543483"/>
                </a:lnTo>
                <a:lnTo>
                  <a:pt x="1722700" y="2538558"/>
                </a:lnTo>
                <a:lnTo>
                  <a:pt x="1722594" y="2542562"/>
                </a:lnTo>
                <a:cubicBezTo>
                  <a:pt x="1711408" y="2533721"/>
                  <a:pt x="1705193" y="2542562"/>
                  <a:pt x="1701464" y="2550143"/>
                </a:cubicBezTo>
                <a:cubicBezTo>
                  <a:pt x="1690279" y="2570355"/>
                  <a:pt x="1680336" y="2589301"/>
                  <a:pt x="1670394" y="2609513"/>
                </a:cubicBezTo>
                <a:cubicBezTo>
                  <a:pt x="1661694" y="2628457"/>
                  <a:pt x="1644293" y="2639821"/>
                  <a:pt x="1633107" y="2657507"/>
                </a:cubicBezTo>
                <a:lnTo>
                  <a:pt x="1632591" y="2657507"/>
                </a:lnTo>
                <a:lnTo>
                  <a:pt x="1632445" y="2675477"/>
                </a:lnTo>
                <a:cubicBezTo>
                  <a:pt x="1630742" y="2681416"/>
                  <a:pt x="1627027" y="2687044"/>
                  <a:pt x="1620215" y="2692672"/>
                </a:cubicBezTo>
                <a:cubicBezTo>
                  <a:pt x="1610307" y="2700180"/>
                  <a:pt x="1601637" y="2713935"/>
                  <a:pt x="1615261" y="2727693"/>
                </a:cubicBezTo>
                <a:cubicBezTo>
                  <a:pt x="1636316" y="2697677"/>
                  <a:pt x="1656132" y="2666410"/>
                  <a:pt x="1672232" y="2633891"/>
                </a:cubicBezTo>
                <a:cubicBezTo>
                  <a:pt x="1678425" y="2670161"/>
                  <a:pt x="1654893" y="2696423"/>
                  <a:pt x="1649939" y="2728943"/>
                </a:cubicBezTo>
                <a:cubicBezTo>
                  <a:pt x="1648700" y="2730193"/>
                  <a:pt x="1648700" y="2731445"/>
                  <a:pt x="1648700" y="2733946"/>
                </a:cubicBezTo>
                <a:cubicBezTo>
                  <a:pt x="1628884" y="2721439"/>
                  <a:pt x="1626408" y="2741449"/>
                  <a:pt x="1620215" y="2750206"/>
                </a:cubicBezTo>
                <a:cubicBezTo>
                  <a:pt x="1612783" y="2761463"/>
                  <a:pt x="1606591" y="2773971"/>
                  <a:pt x="1599160" y="2785226"/>
                </a:cubicBezTo>
                <a:lnTo>
                  <a:pt x="1594462" y="2786413"/>
                </a:lnTo>
                <a:lnTo>
                  <a:pt x="1593952" y="2787634"/>
                </a:lnTo>
                <a:cubicBezTo>
                  <a:pt x="1578958" y="2823896"/>
                  <a:pt x="1556465" y="2856405"/>
                  <a:pt x="1535224" y="2890166"/>
                </a:cubicBezTo>
                <a:cubicBezTo>
                  <a:pt x="1508983" y="2932678"/>
                  <a:pt x="1486491" y="2977691"/>
                  <a:pt x="1462749" y="3021453"/>
                </a:cubicBezTo>
                <a:cubicBezTo>
                  <a:pt x="1447755" y="3051462"/>
                  <a:pt x="1435260" y="3058965"/>
                  <a:pt x="1407769" y="3051462"/>
                </a:cubicBezTo>
                <a:cubicBezTo>
                  <a:pt x="1417765" y="3050212"/>
                  <a:pt x="1417765" y="3027705"/>
                  <a:pt x="1434010" y="3036459"/>
                </a:cubicBezTo>
                <a:cubicBezTo>
                  <a:pt x="1434010" y="3036459"/>
                  <a:pt x="1435260" y="3035208"/>
                  <a:pt x="1435260" y="3035208"/>
                </a:cubicBezTo>
                <a:cubicBezTo>
                  <a:pt x="1415266" y="3010201"/>
                  <a:pt x="1450254" y="3006449"/>
                  <a:pt x="1452753" y="2991444"/>
                </a:cubicBezTo>
                <a:cubicBezTo>
                  <a:pt x="1454002" y="2975190"/>
                  <a:pt x="1457751" y="2960186"/>
                  <a:pt x="1466498" y="2946431"/>
                </a:cubicBezTo>
                <a:cubicBezTo>
                  <a:pt x="1473995" y="2932678"/>
                  <a:pt x="1475245" y="2912672"/>
                  <a:pt x="1486491" y="2905170"/>
                </a:cubicBezTo>
                <a:cubicBezTo>
                  <a:pt x="1502735" y="2891414"/>
                  <a:pt x="1510232" y="2871408"/>
                  <a:pt x="1525226" y="2858905"/>
                </a:cubicBezTo>
                <a:cubicBezTo>
                  <a:pt x="1541471" y="2845151"/>
                  <a:pt x="1536473" y="2822645"/>
                  <a:pt x="1552717" y="2810141"/>
                </a:cubicBezTo>
                <a:cubicBezTo>
                  <a:pt x="1561463" y="2801388"/>
                  <a:pt x="1563963" y="2785134"/>
                  <a:pt x="1568961" y="2772631"/>
                </a:cubicBezTo>
                <a:lnTo>
                  <a:pt x="1572377" y="2772403"/>
                </a:lnTo>
                <a:lnTo>
                  <a:pt x="1569436" y="2771801"/>
                </a:lnTo>
                <a:lnTo>
                  <a:pt x="1569778" y="2771418"/>
                </a:lnTo>
                <a:lnTo>
                  <a:pt x="1569436" y="2771469"/>
                </a:lnTo>
                <a:cubicBezTo>
                  <a:pt x="1578105" y="2726442"/>
                  <a:pt x="1607830" y="2693925"/>
                  <a:pt x="1628884" y="2656401"/>
                </a:cubicBezTo>
                <a:lnTo>
                  <a:pt x="1629859" y="2656401"/>
                </a:lnTo>
                <a:lnTo>
                  <a:pt x="1650974" y="2607934"/>
                </a:lnTo>
                <a:cubicBezTo>
                  <a:pt x="1661073" y="2593092"/>
                  <a:pt x="1672879" y="2579195"/>
                  <a:pt x="1682822" y="2564037"/>
                </a:cubicBezTo>
                <a:cubicBezTo>
                  <a:pt x="1696494" y="2541300"/>
                  <a:pt x="1710165" y="2518565"/>
                  <a:pt x="1723836" y="2495836"/>
                </a:cubicBezTo>
                <a:lnTo>
                  <a:pt x="1723678" y="2501745"/>
                </a:lnTo>
                <a:lnTo>
                  <a:pt x="1724682" y="2496996"/>
                </a:lnTo>
                <a:cubicBezTo>
                  <a:pt x="1724682" y="2470614"/>
                  <a:pt x="1748260" y="2458048"/>
                  <a:pt x="1759429" y="2437949"/>
                </a:cubicBezTo>
                <a:lnTo>
                  <a:pt x="1779092" y="2410572"/>
                </a:lnTo>
                <a:lnTo>
                  <a:pt x="1778735" y="2410093"/>
                </a:lnTo>
                <a:cubicBezTo>
                  <a:pt x="1778735" y="2403876"/>
                  <a:pt x="1787495" y="2406364"/>
                  <a:pt x="1788745" y="2401392"/>
                </a:cubicBezTo>
                <a:lnTo>
                  <a:pt x="1789224" y="2401720"/>
                </a:lnTo>
                <a:lnTo>
                  <a:pt x="1789212" y="2401505"/>
                </a:lnTo>
                <a:cubicBezTo>
                  <a:pt x="1785489" y="2397736"/>
                  <a:pt x="1784249" y="2393965"/>
                  <a:pt x="1789212" y="2391452"/>
                </a:cubicBezTo>
                <a:lnTo>
                  <a:pt x="1790061" y="2391696"/>
                </a:lnTo>
                <a:lnTo>
                  <a:pt x="1826292" y="2326100"/>
                </a:lnTo>
                <a:cubicBezTo>
                  <a:pt x="1839131" y="2304492"/>
                  <a:pt x="1850717" y="2282256"/>
                  <a:pt x="1855102" y="2256576"/>
                </a:cubicBezTo>
                <a:lnTo>
                  <a:pt x="1866863" y="2238401"/>
                </a:lnTo>
                <a:lnTo>
                  <a:pt x="1854192" y="2256073"/>
                </a:lnTo>
                <a:lnTo>
                  <a:pt x="1849950" y="2251830"/>
                </a:lnTo>
                <a:lnTo>
                  <a:pt x="1813766" y="2318740"/>
                </a:lnTo>
                <a:cubicBezTo>
                  <a:pt x="1801553" y="2341132"/>
                  <a:pt x="1788715" y="2363055"/>
                  <a:pt x="1773683" y="2383097"/>
                </a:cubicBezTo>
                <a:cubicBezTo>
                  <a:pt x="1738611" y="2428197"/>
                  <a:pt x="1711053" y="2477040"/>
                  <a:pt x="1679737" y="2523377"/>
                </a:cubicBezTo>
                <a:cubicBezTo>
                  <a:pt x="1657191" y="2557202"/>
                  <a:pt x="1637150" y="2592279"/>
                  <a:pt x="1618360" y="2627355"/>
                </a:cubicBezTo>
                <a:cubicBezTo>
                  <a:pt x="1593309" y="2673704"/>
                  <a:pt x="1559488" y="2713792"/>
                  <a:pt x="1539447" y="2762646"/>
                </a:cubicBezTo>
                <a:cubicBezTo>
                  <a:pt x="1529426" y="2790206"/>
                  <a:pt x="1513142" y="2815263"/>
                  <a:pt x="1499363" y="2839064"/>
                </a:cubicBezTo>
                <a:cubicBezTo>
                  <a:pt x="1483080" y="2864118"/>
                  <a:pt x="1468049" y="2889174"/>
                  <a:pt x="1449259" y="2912976"/>
                </a:cubicBezTo>
                <a:lnTo>
                  <a:pt x="1450310" y="2916126"/>
                </a:lnTo>
                <a:lnTo>
                  <a:pt x="1457883" y="2912468"/>
                </a:lnTo>
                <a:cubicBezTo>
                  <a:pt x="1459165" y="2919279"/>
                  <a:pt x="1458204" y="2925164"/>
                  <a:pt x="1454998" y="2929498"/>
                </a:cubicBezTo>
                <a:lnTo>
                  <a:pt x="1440655" y="2936290"/>
                </a:lnTo>
                <a:lnTo>
                  <a:pt x="1439238" y="2938031"/>
                </a:lnTo>
                <a:cubicBezTo>
                  <a:pt x="1425460" y="2960580"/>
                  <a:pt x="1414186" y="2984381"/>
                  <a:pt x="1404166" y="3010688"/>
                </a:cubicBezTo>
                <a:cubicBezTo>
                  <a:pt x="1396650" y="3030733"/>
                  <a:pt x="1376608" y="3049524"/>
                  <a:pt x="1365335" y="3070820"/>
                </a:cubicBezTo>
                <a:cubicBezTo>
                  <a:pt x="1342788" y="3110906"/>
                  <a:pt x="1320241" y="3152242"/>
                  <a:pt x="1298948" y="3192325"/>
                </a:cubicBezTo>
                <a:cubicBezTo>
                  <a:pt x="1290179" y="3208610"/>
                  <a:pt x="1280158" y="3223959"/>
                  <a:pt x="1270921" y="3239458"/>
                </a:cubicBezTo>
                <a:lnTo>
                  <a:pt x="1248092" y="3286500"/>
                </a:lnTo>
                <a:lnTo>
                  <a:pt x="1264268" y="3292299"/>
                </a:lnTo>
                <a:lnTo>
                  <a:pt x="1259985" y="3299672"/>
                </a:lnTo>
                <a:lnTo>
                  <a:pt x="1265127" y="3293799"/>
                </a:lnTo>
                <a:cubicBezTo>
                  <a:pt x="1268885" y="3285028"/>
                  <a:pt x="1273895" y="3276258"/>
                  <a:pt x="1278905" y="3267487"/>
                </a:cubicBezTo>
                <a:lnTo>
                  <a:pt x="1279195" y="3267375"/>
                </a:lnTo>
                <a:lnTo>
                  <a:pt x="1278800" y="3266627"/>
                </a:lnTo>
                <a:cubicBezTo>
                  <a:pt x="1278800" y="3259361"/>
                  <a:pt x="1283502" y="3255730"/>
                  <a:pt x="1288203" y="3253306"/>
                </a:cubicBezTo>
                <a:lnTo>
                  <a:pt x="1288857" y="3254619"/>
                </a:lnTo>
                <a:lnTo>
                  <a:pt x="1288927" y="3253708"/>
                </a:lnTo>
                <a:cubicBezTo>
                  <a:pt x="1310221" y="3247448"/>
                  <a:pt x="1308968" y="3224901"/>
                  <a:pt x="1320241" y="3211115"/>
                </a:cubicBezTo>
                <a:cubicBezTo>
                  <a:pt x="1341535" y="3184810"/>
                  <a:pt x="1349052" y="3148484"/>
                  <a:pt x="1380366" y="3129696"/>
                </a:cubicBezTo>
                <a:cubicBezTo>
                  <a:pt x="1385377" y="3125934"/>
                  <a:pt x="1385377" y="3120926"/>
                  <a:pt x="1384124" y="3115916"/>
                </a:cubicBezTo>
                <a:cubicBezTo>
                  <a:pt x="1382872" y="3092115"/>
                  <a:pt x="1401660" y="3068313"/>
                  <a:pt x="1429218" y="3063304"/>
                </a:cubicBezTo>
                <a:cubicBezTo>
                  <a:pt x="1425460" y="3072073"/>
                  <a:pt x="1421702" y="3079589"/>
                  <a:pt x="1419197" y="3088357"/>
                </a:cubicBezTo>
                <a:lnTo>
                  <a:pt x="1419018" y="3089109"/>
                </a:lnTo>
                <a:lnTo>
                  <a:pt x="1426392" y="3100432"/>
                </a:lnTo>
                <a:cubicBezTo>
                  <a:pt x="1427869" y="3106286"/>
                  <a:pt x="1426002" y="3111698"/>
                  <a:pt x="1423070" y="3117063"/>
                </a:cubicBezTo>
                <a:lnTo>
                  <a:pt x="1413707" y="3132850"/>
                </a:lnTo>
                <a:lnTo>
                  <a:pt x="1413685" y="3133156"/>
                </a:lnTo>
                <a:lnTo>
                  <a:pt x="1412575" y="3134360"/>
                </a:lnTo>
                <a:lnTo>
                  <a:pt x="1402604" y="3157565"/>
                </a:lnTo>
                <a:cubicBezTo>
                  <a:pt x="1397921" y="3165487"/>
                  <a:pt x="1392613" y="3173254"/>
                  <a:pt x="1388242" y="3181332"/>
                </a:cubicBezTo>
                <a:cubicBezTo>
                  <a:pt x="1385745" y="3186301"/>
                  <a:pt x="1384496" y="3191274"/>
                  <a:pt x="1383247" y="3196244"/>
                </a:cubicBezTo>
                <a:cubicBezTo>
                  <a:pt x="1382622" y="3209912"/>
                  <a:pt x="1381062" y="3217373"/>
                  <a:pt x="1376691" y="3219702"/>
                </a:cubicBezTo>
                <a:lnTo>
                  <a:pt x="1354681" y="3212838"/>
                </a:lnTo>
                <a:lnTo>
                  <a:pt x="1354061" y="3213619"/>
                </a:lnTo>
                <a:cubicBezTo>
                  <a:pt x="1336526" y="3236172"/>
                  <a:pt x="1326504" y="3264982"/>
                  <a:pt x="1308968" y="3286279"/>
                </a:cubicBezTo>
                <a:cubicBezTo>
                  <a:pt x="1297695" y="3301314"/>
                  <a:pt x="1318989" y="3301314"/>
                  <a:pt x="1312725" y="3311337"/>
                </a:cubicBezTo>
                <a:cubicBezTo>
                  <a:pt x="1303957" y="3326369"/>
                  <a:pt x="1295189" y="3342654"/>
                  <a:pt x="1290179" y="3358940"/>
                </a:cubicBezTo>
                <a:cubicBezTo>
                  <a:pt x="1286421" y="3366454"/>
                  <a:pt x="1283916" y="3376478"/>
                  <a:pt x="1277653" y="3382741"/>
                </a:cubicBezTo>
                <a:cubicBezTo>
                  <a:pt x="1260117" y="3400280"/>
                  <a:pt x="1266379" y="3405290"/>
                  <a:pt x="1290179" y="3402784"/>
                </a:cubicBezTo>
                <a:cubicBezTo>
                  <a:pt x="1276401" y="3419069"/>
                  <a:pt x="1272643" y="3437861"/>
                  <a:pt x="1263875" y="3452890"/>
                </a:cubicBezTo>
                <a:cubicBezTo>
                  <a:pt x="1261369" y="3457902"/>
                  <a:pt x="1261369" y="3469175"/>
                  <a:pt x="1247591" y="3456648"/>
                </a:cubicBezTo>
                <a:cubicBezTo>
                  <a:pt x="1233812" y="3444121"/>
                  <a:pt x="1221286" y="3472933"/>
                  <a:pt x="1221286" y="3477947"/>
                </a:cubicBezTo>
                <a:cubicBezTo>
                  <a:pt x="1225044" y="3501744"/>
                  <a:pt x="1203749" y="3514275"/>
                  <a:pt x="1197486" y="3531812"/>
                </a:cubicBezTo>
                <a:lnTo>
                  <a:pt x="1177508" y="3583008"/>
                </a:lnTo>
                <a:lnTo>
                  <a:pt x="1185161" y="3584309"/>
                </a:lnTo>
                <a:cubicBezTo>
                  <a:pt x="1187704" y="3582283"/>
                  <a:pt x="1190247" y="3579783"/>
                  <a:pt x="1193426" y="3582902"/>
                </a:cubicBezTo>
                <a:cubicBezTo>
                  <a:pt x="1185796" y="3601637"/>
                  <a:pt x="1187068" y="3626620"/>
                  <a:pt x="1160366" y="3636610"/>
                </a:cubicBezTo>
                <a:cubicBezTo>
                  <a:pt x="1156551" y="3630049"/>
                  <a:pt x="1167041" y="3624904"/>
                  <a:pt x="1166625" y="3619043"/>
                </a:cubicBezTo>
                <a:lnTo>
                  <a:pt x="1162166" y="3613534"/>
                </a:lnTo>
                <a:lnTo>
                  <a:pt x="1141590" y="3638443"/>
                </a:lnTo>
                <a:cubicBezTo>
                  <a:pt x="1137675" y="3648619"/>
                  <a:pt x="1135483" y="3659579"/>
                  <a:pt x="1131098" y="3668342"/>
                </a:cubicBezTo>
                <a:cubicBezTo>
                  <a:pt x="1117319" y="3698401"/>
                  <a:pt x="1099784" y="3725957"/>
                  <a:pt x="1086005" y="3754754"/>
                </a:cubicBezTo>
                <a:cubicBezTo>
                  <a:pt x="1070973" y="3789829"/>
                  <a:pt x="1048427" y="3819887"/>
                  <a:pt x="1039659" y="3857466"/>
                </a:cubicBezTo>
                <a:cubicBezTo>
                  <a:pt x="1037153" y="3868740"/>
                  <a:pt x="1033395" y="3888783"/>
                  <a:pt x="1017112" y="3898804"/>
                </a:cubicBezTo>
                <a:cubicBezTo>
                  <a:pt x="1003333" y="3907572"/>
                  <a:pt x="1009596" y="3926362"/>
                  <a:pt x="1003333" y="3940142"/>
                </a:cubicBezTo>
                <a:cubicBezTo>
                  <a:pt x="987049" y="3976469"/>
                  <a:pt x="969513" y="4011543"/>
                  <a:pt x="955735" y="4047872"/>
                </a:cubicBezTo>
                <a:cubicBezTo>
                  <a:pt x="945714" y="4075430"/>
                  <a:pt x="929430" y="4102989"/>
                  <a:pt x="916904" y="4130548"/>
                </a:cubicBezTo>
                <a:cubicBezTo>
                  <a:pt x="886841" y="4200697"/>
                  <a:pt x="858032" y="4270846"/>
                  <a:pt x="827969" y="4340996"/>
                </a:cubicBezTo>
                <a:cubicBezTo>
                  <a:pt x="826716" y="4343502"/>
                  <a:pt x="825465" y="4346006"/>
                  <a:pt x="819201" y="4343502"/>
                </a:cubicBezTo>
                <a:cubicBezTo>
                  <a:pt x="826716" y="4313437"/>
                  <a:pt x="835485" y="4282120"/>
                  <a:pt x="843000" y="4250804"/>
                </a:cubicBezTo>
                <a:lnTo>
                  <a:pt x="843458" y="4247744"/>
                </a:lnTo>
                <a:lnTo>
                  <a:pt x="842139" y="4250544"/>
                </a:lnTo>
                <a:lnTo>
                  <a:pt x="836434" y="4245114"/>
                </a:lnTo>
                <a:lnTo>
                  <a:pt x="808083" y="4298875"/>
                </a:lnTo>
                <a:lnTo>
                  <a:pt x="784438" y="4355290"/>
                </a:lnTo>
                <a:lnTo>
                  <a:pt x="792018" y="4350827"/>
                </a:lnTo>
                <a:cubicBezTo>
                  <a:pt x="794533" y="4350209"/>
                  <a:pt x="796735" y="4351135"/>
                  <a:pt x="797992" y="4355453"/>
                </a:cubicBezTo>
                <a:cubicBezTo>
                  <a:pt x="799250" y="4362856"/>
                  <a:pt x="797992" y="4378896"/>
                  <a:pt x="792962" y="4377663"/>
                </a:cubicBezTo>
                <a:cubicBezTo>
                  <a:pt x="781644" y="4376737"/>
                  <a:pt x="785888" y="4396633"/>
                  <a:pt x="779167" y="4399351"/>
                </a:cubicBezTo>
                <a:lnTo>
                  <a:pt x="768391" y="4395162"/>
                </a:lnTo>
                <a:lnTo>
                  <a:pt x="767844" y="4396114"/>
                </a:lnTo>
                <a:cubicBezTo>
                  <a:pt x="765339" y="4433694"/>
                  <a:pt x="734024" y="4449979"/>
                  <a:pt x="710225" y="4471274"/>
                </a:cubicBezTo>
                <a:cubicBezTo>
                  <a:pt x="706467" y="4473779"/>
                  <a:pt x="705214" y="4478789"/>
                  <a:pt x="702710" y="4483800"/>
                </a:cubicBezTo>
                <a:cubicBezTo>
                  <a:pt x="695193" y="4496327"/>
                  <a:pt x="668889" y="4502591"/>
                  <a:pt x="662626" y="4490064"/>
                </a:cubicBezTo>
                <a:cubicBezTo>
                  <a:pt x="658868" y="4485053"/>
                  <a:pt x="666383" y="4473779"/>
                  <a:pt x="668889" y="4466264"/>
                </a:cubicBezTo>
                <a:cubicBezTo>
                  <a:pt x="671394" y="4461252"/>
                  <a:pt x="677656" y="4456241"/>
                  <a:pt x="668889" y="4454989"/>
                </a:cubicBezTo>
                <a:cubicBezTo>
                  <a:pt x="635069" y="4446220"/>
                  <a:pt x="648847" y="4421167"/>
                  <a:pt x="650100" y="4402377"/>
                </a:cubicBezTo>
                <a:cubicBezTo>
                  <a:pt x="652605" y="4383587"/>
                  <a:pt x="661373" y="4366049"/>
                  <a:pt x="667636" y="4348512"/>
                </a:cubicBezTo>
                <a:cubicBezTo>
                  <a:pt x="671394" y="4335985"/>
                  <a:pt x="677656" y="4328470"/>
                  <a:pt x="692688" y="4324711"/>
                </a:cubicBezTo>
                <a:cubicBezTo>
                  <a:pt x="712730" y="4320953"/>
                  <a:pt x="706467" y="4297152"/>
                  <a:pt x="717740" y="4285879"/>
                </a:cubicBezTo>
                <a:cubicBezTo>
                  <a:pt x="720245" y="4282120"/>
                  <a:pt x="716487" y="4274605"/>
                  <a:pt x="726509" y="4274605"/>
                </a:cubicBezTo>
                <a:cubicBezTo>
                  <a:pt x="733084" y="4281181"/>
                  <a:pt x="724864" y="4287053"/>
                  <a:pt x="722985" y="4293278"/>
                </a:cubicBezTo>
                <a:lnTo>
                  <a:pt x="723903" y="4299027"/>
                </a:lnTo>
                <a:lnTo>
                  <a:pt x="726591" y="4299027"/>
                </a:lnTo>
                <a:lnTo>
                  <a:pt x="724670" y="4307934"/>
                </a:lnTo>
                <a:lnTo>
                  <a:pt x="727762" y="4299658"/>
                </a:lnTo>
                <a:cubicBezTo>
                  <a:pt x="736530" y="4282120"/>
                  <a:pt x="762834" y="4264584"/>
                  <a:pt x="732771" y="4242035"/>
                </a:cubicBezTo>
                <a:cubicBezTo>
                  <a:pt x="731519" y="4242035"/>
                  <a:pt x="734024" y="4233267"/>
                  <a:pt x="734024" y="4233267"/>
                </a:cubicBezTo>
                <a:cubicBezTo>
                  <a:pt x="760329" y="4235772"/>
                  <a:pt x="757824" y="4210719"/>
                  <a:pt x="764086" y="4198192"/>
                </a:cubicBezTo>
                <a:cubicBezTo>
                  <a:pt x="796654" y="4136811"/>
                  <a:pt x="825465" y="4074178"/>
                  <a:pt x="848011" y="4007786"/>
                </a:cubicBezTo>
                <a:cubicBezTo>
                  <a:pt x="849264" y="4001522"/>
                  <a:pt x="853021" y="3996512"/>
                  <a:pt x="856779" y="3991501"/>
                </a:cubicBezTo>
                <a:cubicBezTo>
                  <a:pt x="864294" y="3976469"/>
                  <a:pt x="886841" y="3968953"/>
                  <a:pt x="874315" y="3945152"/>
                </a:cubicBezTo>
                <a:cubicBezTo>
                  <a:pt x="871811" y="3940768"/>
                  <a:pt x="873376" y="3935757"/>
                  <a:pt x="876038" y="3930590"/>
                </a:cubicBezTo>
                <a:lnTo>
                  <a:pt x="884150" y="3915437"/>
                </a:lnTo>
                <a:lnTo>
                  <a:pt x="882808" y="3914684"/>
                </a:lnTo>
                <a:cubicBezTo>
                  <a:pt x="885381" y="3909673"/>
                  <a:pt x="887955" y="3903408"/>
                  <a:pt x="890528" y="3898398"/>
                </a:cubicBezTo>
                <a:lnTo>
                  <a:pt x="891112" y="3900407"/>
                </a:lnTo>
                <a:lnTo>
                  <a:pt x="891852" y="3898804"/>
                </a:lnTo>
                <a:cubicBezTo>
                  <a:pt x="910640" y="3852455"/>
                  <a:pt x="929430" y="3806107"/>
                  <a:pt x="948218" y="3758514"/>
                </a:cubicBezTo>
                <a:lnTo>
                  <a:pt x="952506" y="3748401"/>
                </a:lnTo>
                <a:lnTo>
                  <a:pt x="947334" y="3758289"/>
                </a:lnTo>
                <a:cubicBezTo>
                  <a:pt x="942535" y="3752637"/>
                  <a:pt x="952854" y="3744159"/>
                  <a:pt x="949674" y="3738160"/>
                </a:cubicBezTo>
                <a:lnTo>
                  <a:pt x="941002" y="3733206"/>
                </a:lnTo>
                <a:lnTo>
                  <a:pt x="940811" y="3733423"/>
                </a:lnTo>
                <a:cubicBezTo>
                  <a:pt x="938251" y="3733423"/>
                  <a:pt x="933132" y="3734678"/>
                  <a:pt x="931852" y="3729649"/>
                </a:cubicBezTo>
                <a:lnTo>
                  <a:pt x="932137" y="3728733"/>
                </a:lnTo>
                <a:lnTo>
                  <a:pt x="927827" y="3723364"/>
                </a:lnTo>
                <a:lnTo>
                  <a:pt x="927436" y="3723785"/>
                </a:lnTo>
                <a:lnTo>
                  <a:pt x="927386" y="3724097"/>
                </a:lnTo>
                <a:lnTo>
                  <a:pt x="927386" y="3723833"/>
                </a:lnTo>
                <a:lnTo>
                  <a:pt x="926304" y="3724980"/>
                </a:lnTo>
                <a:lnTo>
                  <a:pt x="927386" y="3723011"/>
                </a:lnTo>
                <a:lnTo>
                  <a:pt x="927386" y="3722821"/>
                </a:lnTo>
                <a:lnTo>
                  <a:pt x="927450" y="3722896"/>
                </a:lnTo>
                <a:lnTo>
                  <a:pt x="927619" y="3722591"/>
                </a:lnTo>
                <a:lnTo>
                  <a:pt x="929478" y="3710475"/>
                </a:lnTo>
                <a:cubicBezTo>
                  <a:pt x="932533" y="3707109"/>
                  <a:pt x="936394" y="3704224"/>
                  <a:pt x="936394" y="3699739"/>
                </a:cubicBezTo>
                <a:lnTo>
                  <a:pt x="936620" y="3699026"/>
                </a:lnTo>
                <a:lnTo>
                  <a:pt x="935636" y="3684224"/>
                </a:lnTo>
                <a:cubicBezTo>
                  <a:pt x="938210" y="3680043"/>
                  <a:pt x="942751" y="3676635"/>
                  <a:pt x="946384" y="3672924"/>
                </a:cubicBezTo>
                <a:cubicBezTo>
                  <a:pt x="950017" y="3675401"/>
                  <a:pt x="950319" y="3678184"/>
                  <a:pt x="949714" y="3680972"/>
                </a:cubicBezTo>
                <a:lnTo>
                  <a:pt x="947797" y="3688248"/>
                </a:lnTo>
                <a:lnTo>
                  <a:pt x="947973" y="3688200"/>
                </a:lnTo>
                <a:lnTo>
                  <a:pt x="951757" y="3691974"/>
                </a:lnTo>
                <a:lnTo>
                  <a:pt x="963048" y="3672597"/>
                </a:lnTo>
                <a:cubicBezTo>
                  <a:pt x="966407" y="3665212"/>
                  <a:pt x="970246" y="3657977"/>
                  <a:pt x="977925" y="3652954"/>
                </a:cubicBezTo>
                <a:lnTo>
                  <a:pt x="977985" y="3652963"/>
                </a:lnTo>
                <a:lnTo>
                  <a:pt x="978050" y="3652800"/>
                </a:lnTo>
                <a:cubicBezTo>
                  <a:pt x="993407" y="3640244"/>
                  <a:pt x="992127" y="3656573"/>
                  <a:pt x="997247" y="3662851"/>
                </a:cubicBezTo>
                <a:lnTo>
                  <a:pt x="996854" y="3663598"/>
                </a:lnTo>
                <a:lnTo>
                  <a:pt x="997070" y="3663334"/>
                </a:lnTo>
                <a:cubicBezTo>
                  <a:pt x="1009596" y="3642050"/>
                  <a:pt x="1020869" y="3620745"/>
                  <a:pt x="1033395" y="3599452"/>
                </a:cubicBezTo>
                <a:lnTo>
                  <a:pt x="1033957" y="3599210"/>
                </a:lnTo>
                <a:lnTo>
                  <a:pt x="1033575" y="3598815"/>
                </a:lnTo>
                <a:cubicBezTo>
                  <a:pt x="1035996" y="3593733"/>
                  <a:pt x="1037208" y="3588648"/>
                  <a:pt x="1038419" y="3583559"/>
                </a:cubicBezTo>
                <a:lnTo>
                  <a:pt x="1038803" y="3582853"/>
                </a:lnTo>
                <a:lnTo>
                  <a:pt x="1037373" y="3583922"/>
                </a:lnTo>
                <a:lnTo>
                  <a:pt x="1032636" y="3559167"/>
                </a:lnTo>
                <a:lnTo>
                  <a:pt x="1053474" y="3549405"/>
                </a:lnTo>
                <a:lnTo>
                  <a:pt x="1053336" y="3552331"/>
                </a:lnTo>
                <a:lnTo>
                  <a:pt x="1054690" y="3549345"/>
                </a:lnTo>
                <a:cubicBezTo>
                  <a:pt x="1078490" y="3514275"/>
                  <a:pt x="1091016" y="3472933"/>
                  <a:pt x="1107299" y="3432846"/>
                </a:cubicBezTo>
                <a:cubicBezTo>
                  <a:pt x="1116068" y="3410299"/>
                  <a:pt x="1131098" y="3390258"/>
                  <a:pt x="1142373" y="3367708"/>
                </a:cubicBezTo>
                <a:lnTo>
                  <a:pt x="1144923" y="3366752"/>
                </a:lnTo>
                <a:lnTo>
                  <a:pt x="1142564" y="3366616"/>
                </a:lnTo>
                <a:cubicBezTo>
                  <a:pt x="1148767" y="3359158"/>
                  <a:pt x="1152178" y="3349215"/>
                  <a:pt x="1156674" y="3339892"/>
                </a:cubicBezTo>
                <a:lnTo>
                  <a:pt x="1177045" y="3317179"/>
                </a:lnTo>
                <a:lnTo>
                  <a:pt x="1176516" y="3316783"/>
                </a:lnTo>
                <a:cubicBezTo>
                  <a:pt x="1175260" y="3309284"/>
                  <a:pt x="1179027" y="3303034"/>
                  <a:pt x="1182793" y="3298035"/>
                </a:cubicBezTo>
                <a:lnTo>
                  <a:pt x="1183059" y="3297218"/>
                </a:lnTo>
                <a:lnTo>
                  <a:pt x="1182526" y="3298002"/>
                </a:lnTo>
                <a:cubicBezTo>
                  <a:pt x="1172838" y="3287827"/>
                  <a:pt x="1167994" y="3296729"/>
                  <a:pt x="1163150" y="3301815"/>
                </a:cubicBezTo>
                <a:cubicBezTo>
                  <a:pt x="1159517" y="3305632"/>
                  <a:pt x="1158306" y="3313260"/>
                  <a:pt x="1152251" y="3308173"/>
                </a:cubicBezTo>
                <a:cubicBezTo>
                  <a:pt x="1146197" y="3303087"/>
                  <a:pt x="1149830" y="3296729"/>
                  <a:pt x="1153463" y="3292916"/>
                </a:cubicBezTo>
                <a:cubicBezTo>
                  <a:pt x="1157095" y="3289100"/>
                  <a:pt x="1163150" y="3286557"/>
                  <a:pt x="1166783" y="3282742"/>
                </a:cubicBezTo>
                <a:cubicBezTo>
                  <a:pt x="1171627" y="3277656"/>
                  <a:pt x="1166783" y="3262397"/>
                  <a:pt x="1178893" y="3264939"/>
                </a:cubicBezTo>
                <a:cubicBezTo>
                  <a:pt x="1189792" y="3267481"/>
                  <a:pt x="1175260" y="3276384"/>
                  <a:pt x="1178893" y="3281470"/>
                </a:cubicBezTo>
                <a:cubicBezTo>
                  <a:pt x="1180104" y="3285286"/>
                  <a:pt x="1184947" y="3286557"/>
                  <a:pt x="1188580" y="3289100"/>
                </a:cubicBezTo>
                <a:lnTo>
                  <a:pt x="1187805" y="3290242"/>
                </a:lnTo>
                <a:lnTo>
                  <a:pt x="1189071" y="3289285"/>
                </a:lnTo>
                <a:cubicBezTo>
                  <a:pt x="1202881" y="3256785"/>
                  <a:pt x="1226736" y="3231789"/>
                  <a:pt x="1238035" y="3198042"/>
                </a:cubicBezTo>
                <a:lnTo>
                  <a:pt x="1238705" y="3197358"/>
                </a:lnTo>
                <a:lnTo>
                  <a:pt x="1246999" y="3181953"/>
                </a:lnTo>
                <a:cubicBezTo>
                  <a:pt x="1250884" y="3177284"/>
                  <a:pt x="1255233" y="3172926"/>
                  <a:pt x="1258341" y="3167950"/>
                </a:cubicBezTo>
                <a:lnTo>
                  <a:pt x="1258341" y="3169974"/>
                </a:lnTo>
                <a:lnTo>
                  <a:pt x="1258864" y="3168527"/>
                </a:lnTo>
                <a:cubicBezTo>
                  <a:pt x="1273895" y="3127191"/>
                  <a:pt x="1300200" y="3093369"/>
                  <a:pt x="1318989" y="3054535"/>
                </a:cubicBezTo>
                <a:cubicBezTo>
                  <a:pt x="1339030" y="3010688"/>
                  <a:pt x="1362829" y="2966844"/>
                  <a:pt x="1386629" y="2925504"/>
                </a:cubicBezTo>
                <a:cubicBezTo>
                  <a:pt x="1410428" y="2884162"/>
                  <a:pt x="1430470" y="2840317"/>
                  <a:pt x="1455522" y="2800230"/>
                </a:cubicBezTo>
                <a:cubicBezTo>
                  <a:pt x="1478069" y="2765152"/>
                  <a:pt x="1486837" y="2723812"/>
                  <a:pt x="1510636" y="2688736"/>
                </a:cubicBezTo>
                <a:cubicBezTo>
                  <a:pt x="1540699" y="2646145"/>
                  <a:pt x="1559488" y="2597291"/>
                  <a:pt x="1584540" y="2550937"/>
                </a:cubicBezTo>
                <a:lnTo>
                  <a:pt x="1585802" y="2545253"/>
                </a:lnTo>
                <a:lnTo>
                  <a:pt x="1583467" y="2550326"/>
                </a:lnTo>
                <a:cubicBezTo>
                  <a:pt x="1582214" y="2545956"/>
                  <a:pt x="1582840" y="2540648"/>
                  <a:pt x="1581744" y="2536276"/>
                </a:cubicBezTo>
                <a:lnTo>
                  <a:pt x="1570539" y="2528440"/>
                </a:lnTo>
                <a:lnTo>
                  <a:pt x="1575429" y="2535056"/>
                </a:lnTo>
                <a:cubicBezTo>
                  <a:pt x="1576853" y="2537513"/>
                  <a:pt x="1577170" y="2540281"/>
                  <a:pt x="1574004" y="2543967"/>
                </a:cubicBezTo>
                <a:cubicBezTo>
                  <a:pt x="1566409" y="2551340"/>
                  <a:pt x="1560078" y="2557485"/>
                  <a:pt x="1552482" y="2564858"/>
                </a:cubicBezTo>
                <a:cubicBezTo>
                  <a:pt x="1548683" y="2559943"/>
                  <a:pt x="1538556" y="2562401"/>
                  <a:pt x="1544886" y="2548882"/>
                </a:cubicBezTo>
                <a:cubicBezTo>
                  <a:pt x="1548683" y="2540281"/>
                  <a:pt x="1566409" y="2540281"/>
                  <a:pt x="1558812" y="2525534"/>
                </a:cubicBezTo>
                <a:lnTo>
                  <a:pt x="1567368" y="2525534"/>
                </a:lnTo>
                <a:lnTo>
                  <a:pt x="1567181" y="2525348"/>
                </a:lnTo>
                <a:lnTo>
                  <a:pt x="1567043" y="2524793"/>
                </a:lnTo>
                <a:lnTo>
                  <a:pt x="1566977" y="2524891"/>
                </a:lnTo>
                <a:cubicBezTo>
                  <a:pt x="1564413" y="2524891"/>
                  <a:pt x="1561849" y="2524891"/>
                  <a:pt x="1558002" y="2524891"/>
                </a:cubicBezTo>
                <a:cubicBezTo>
                  <a:pt x="1556720" y="2519920"/>
                  <a:pt x="1559285" y="2514951"/>
                  <a:pt x="1563132" y="2509978"/>
                </a:cubicBezTo>
                <a:lnTo>
                  <a:pt x="1563808" y="2509505"/>
                </a:lnTo>
                <a:lnTo>
                  <a:pt x="1566555" y="2503342"/>
                </a:lnTo>
                <a:cubicBezTo>
                  <a:pt x="1568747" y="2501937"/>
                  <a:pt x="1571566" y="2500998"/>
                  <a:pt x="1573445" y="2499125"/>
                </a:cubicBezTo>
                <a:cubicBezTo>
                  <a:pt x="1575950" y="2497879"/>
                  <a:pt x="1575950" y="2490388"/>
                  <a:pt x="1580961" y="2492884"/>
                </a:cubicBezTo>
                <a:cubicBezTo>
                  <a:pt x="1585972" y="2495381"/>
                  <a:pt x="1585972" y="2499125"/>
                  <a:pt x="1584720" y="2504120"/>
                </a:cubicBezTo>
                <a:cubicBezTo>
                  <a:pt x="1583467" y="2507867"/>
                  <a:pt x="1584720" y="2512860"/>
                  <a:pt x="1583467" y="2521602"/>
                </a:cubicBezTo>
                <a:cubicBezTo>
                  <a:pt x="1588478" y="2514108"/>
                  <a:pt x="1590984" y="2509115"/>
                  <a:pt x="1593488" y="2505369"/>
                </a:cubicBezTo>
                <a:lnTo>
                  <a:pt x="1593415" y="2511005"/>
                </a:lnTo>
                <a:lnTo>
                  <a:pt x="1594561" y="2505845"/>
                </a:lnTo>
                <a:cubicBezTo>
                  <a:pt x="1615856" y="2472034"/>
                  <a:pt x="1637150" y="2438217"/>
                  <a:pt x="1658443" y="2404395"/>
                </a:cubicBezTo>
                <a:cubicBezTo>
                  <a:pt x="1674728" y="2378087"/>
                  <a:pt x="1689759" y="2349275"/>
                  <a:pt x="1716063" y="2329232"/>
                </a:cubicBezTo>
                <a:cubicBezTo>
                  <a:pt x="1719821" y="2325474"/>
                  <a:pt x="1704790" y="2309189"/>
                  <a:pt x="1716063" y="2310441"/>
                </a:cubicBezTo>
                <a:cubicBezTo>
                  <a:pt x="1733600" y="2312948"/>
                  <a:pt x="1736105" y="2297915"/>
                  <a:pt x="1744873" y="2291651"/>
                </a:cubicBezTo>
                <a:lnTo>
                  <a:pt x="1745350" y="2289723"/>
                </a:lnTo>
                <a:lnTo>
                  <a:pt x="1744875" y="2290584"/>
                </a:lnTo>
                <a:cubicBezTo>
                  <a:pt x="1744249" y="2288077"/>
                  <a:pt x="1744563" y="2284942"/>
                  <a:pt x="1744249" y="2282119"/>
                </a:cubicBezTo>
                <a:lnTo>
                  <a:pt x="1740217" y="2276061"/>
                </a:lnTo>
                <a:lnTo>
                  <a:pt x="1739862" y="2276620"/>
                </a:lnTo>
                <a:cubicBezTo>
                  <a:pt x="1727336" y="2268477"/>
                  <a:pt x="1721700" y="2272236"/>
                  <a:pt x="1717629" y="2278655"/>
                </a:cubicBezTo>
                <a:lnTo>
                  <a:pt x="1704999" y="2296369"/>
                </a:lnTo>
                <a:lnTo>
                  <a:pt x="1705450" y="2304183"/>
                </a:lnTo>
                <a:cubicBezTo>
                  <a:pt x="1705294" y="2307005"/>
                  <a:pt x="1704353" y="2309827"/>
                  <a:pt x="1701217" y="2312335"/>
                </a:cubicBezTo>
                <a:cubicBezTo>
                  <a:pt x="1691183" y="2318606"/>
                  <a:pt x="1682403" y="2324878"/>
                  <a:pt x="1681149" y="2339929"/>
                </a:cubicBezTo>
                <a:cubicBezTo>
                  <a:pt x="1681149" y="2344945"/>
                  <a:pt x="1676132" y="2348709"/>
                  <a:pt x="1671116" y="2347455"/>
                </a:cubicBezTo>
                <a:cubicBezTo>
                  <a:pt x="1661081" y="2343694"/>
                  <a:pt x="1673624" y="2338675"/>
                  <a:pt x="1672370" y="2337421"/>
                </a:cubicBezTo>
                <a:cubicBezTo>
                  <a:pt x="1654810" y="2309828"/>
                  <a:pt x="1692437" y="2312335"/>
                  <a:pt x="1694945" y="2296030"/>
                </a:cubicBezTo>
                <a:lnTo>
                  <a:pt x="1695001" y="2296030"/>
                </a:lnTo>
                <a:lnTo>
                  <a:pt x="1701502" y="2278343"/>
                </a:lnTo>
                <a:cubicBezTo>
                  <a:pt x="1706042" y="2273488"/>
                  <a:pt x="1711680" y="2269104"/>
                  <a:pt x="1714811" y="2262841"/>
                </a:cubicBezTo>
                <a:cubicBezTo>
                  <a:pt x="1749884" y="2197702"/>
                  <a:pt x="1786209" y="2131312"/>
                  <a:pt x="1825040" y="2067427"/>
                </a:cubicBezTo>
                <a:cubicBezTo>
                  <a:pt x="1875143" y="1984751"/>
                  <a:pt x="1923995" y="1900822"/>
                  <a:pt x="1980362" y="1821905"/>
                </a:cubicBezTo>
                <a:cubicBezTo>
                  <a:pt x="2002909" y="1790589"/>
                  <a:pt x="2017941" y="1753010"/>
                  <a:pt x="2045497" y="1725451"/>
                </a:cubicBezTo>
                <a:lnTo>
                  <a:pt x="2048621" y="1722327"/>
                </a:lnTo>
                <a:lnTo>
                  <a:pt x="2044574" y="1724446"/>
                </a:lnTo>
                <a:cubicBezTo>
                  <a:pt x="2040682" y="1718391"/>
                  <a:pt x="2029004" y="1725657"/>
                  <a:pt x="2030302" y="1718391"/>
                </a:cubicBezTo>
                <a:cubicBezTo>
                  <a:pt x="2030302" y="1707492"/>
                  <a:pt x="2043276" y="1702648"/>
                  <a:pt x="2051062" y="1696593"/>
                </a:cubicBezTo>
                <a:cubicBezTo>
                  <a:pt x="2058847" y="1689327"/>
                  <a:pt x="2060145" y="1701437"/>
                  <a:pt x="2065334" y="1705070"/>
                </a:cubicBezTo>
                <a:lnTo>
                  <a:pt x="2064517" y="1706430"/>
                </a:lnTo>
                <a:lnTo>
                  <a:pt x="2065540" y="1705407"/>
                </a:lnTo>
                <a:cubicBezTo>
                  <a:pt x="2073055" y="1667827"/>
                  <a:pt x="2106875" y="1646532"/>
                  <a:pt x="2125664" y="1615215"/>
                </a:cubicBezTo>
                <a:cubicBezTo>
                  <a:pt x="2138190" y="1593918"/>
                  <a:pt x="2148211" y="1570117"/>
                  <a:pt x="2163242" y="1548822"/>
                </a:cubicBezTo>
                <a:cubicBezTo>
                  <a:pt x="2165748" y="1545063"/>
                  <a:pt x="2165748" y="1541305"/>
                  <a:pt x="2160737" y="1538801"/>
                </a:cubicBezTo>
                <a:cubicBezTo>
                  <a:pt x="2156979" y="1537547"/>
                  <a:pt x="2153222" y="1540053"/>
                  <a:pt x="2150716" y="1542559"/>
                </a:cubicBezTo>
                <a:cubicBezTo>
                  <a:pt x="2129421" y="1561349"/>
                  <a:pt x="2115644" y="1585150"/>
                  <a:pt x="2100612" y="1606446"/>
                </a:cubicBezTo>
                <a:cubicBezTo>
                  <a:pt x="2073055" y="1646532"/>
                  <a:pt x="2042993" y="1684112"/>
                  <a:pt x="2017941" y="1726703"/>
                </a:cubicBezTo>
                <a:cubicBezTo>
                  <a:pt x="1997898" y="1763031"/>
                  <a:pt x="1967836" y="1794348"/>
                  <a:pt x="1946542" y="1830675"/>
                </a:cubicBezTo>
                <a:cubicBezTo>
                  <a:pt x="1932764" y="1856980"/>
                  <a:pt x="1915227" y="1882034"/>
                  <a:pt x="1900195" y="1908339"/>
                </a:cubicBezTo>
                <a:cubicBezTo>
                  <a:pt x="1883912" y="1935897"/>
                  <a:pt x="1871386" y="1965962"/>
                  <a:pt x="1850091" y="1991015"/>
                </a:cubicBezTo>
                <a:lnTo>
                  <a:pt x="1847910" y="1993160"/>
                </a:lnTo>
                <a:lnTo>
                  <a:pt x="1825564" y="2033790"/>
                </a:lnTo>
                <a:lnTo>
                  <a:pt x="1825040" y="2036109"/>
                </a:lnTo>
                <a:cubicBezTo>
                  <a:pt x="1813766" y="2054900"/>
                  <a:pt x="1801241" y="2072436"/>
                  <a:pt x="1789966" y="2091227"/>
                </a:cubicBezTo>
                <a:lnTo>
                  <a:pt x="1789030" y="2091662"/>
                </a:lnTo>
                <a:lnTo>
                  <a:pt x="1775937" y="2115145"/>
                </a:lnTo>
                <a:lnTo>
                  <a:pt x="1760566" y="2134063"/>
                </a:lnTo>
                <a:lnTo>
                  <a:pt x="1759904" y="2136322"/>
                </a:lnTo>
                <a:cubicBezTo>
                  <a:pt x="1754894" y="2150101"/>
                  <a:pt x="1739862" y="2152606"/>
                  <a:pt x="1729842" y="2161375"/>
                </a:cubicBezTo>
                <a:lnTo>
                  <a:pt x="1729702" y="2161731"/>
                </a:lnTo>
                <a:lnTo>
                  <a:pt x="1734416" y="2168683"/>
                </a:lnTo>
                <a:cubicBezTo>
                  <a:pt x="1736739" y="2171143"/>
                  <a:pt x="1738287" y="2174527"/>
                  <a:pt x="1734570" y="2181296"/>
                </a:cubicBezTo>
                <a:cubicBezTo>
                  <a:pt x="1729617" y="2190524"/>
                  <a:pt x="1726521" y="2192063"/>
                  <a:pt x="1723733" y="2190524"/>
                </a:cubicBezTo>
                <a:lnTo>
                  <a:pt x="1714846" y="2181389"/>
                </a:lnTo>
                <a:lnTo>
                  <a:pt x="1714811" y="2181417"/>
                </a:lnTo>
                <a:cubicBezTo>
                  <a:pt x="1711053" y="2195197"/>
                  <a:pt x="1704790" y="2208976"/>
                  <a:pt x="1696022" y="2221503"/>
                </a:cubicBezTo>
                <a:cubicBezTo>
                  <a:pt x="1689759" y="2229018"/>
                  <a:pt x="1677233" y="2236535"/>
                  <a:pt x="1689759" y="2250315"/>
                </a:cubicBezTo>
                <a:cubicBezTo>
                  <a:pt x="1689759" y="2251567"/>
                  <a:pt x="1688506" y="2257830"/>
                  <a:pt x="1686001" y="2259082"/>
                </a:cubicBezTo>
                <a:cubicBezTo>
                  <a:pt x="1655938" y="2277873"/>
                  <a:pt x="1645917" y="2311695"/>
                  <a:pt x="1629633" y="2340506"/>
                </a:cubicBezTo>
                <a:cubicBezTo>
                  <a:pt x="1604582" y="2388110"/>
                  <a:pt x="1575772" y="2431952"/>
                  <a:pt x="1546962" y="2477040"/>
                </a:cubicBezTo>
                <a:cubicBezTo>
                  <a:pt x="1520657" y="2515861"/>
                  <a:pt x="1498110" y="2555949"/>
                  <a:pt x="1475564" y="2597291"/>
                </a:cubicBezTo>
                <a:cubicBezTo>
                  <a:pt x="1463038" y="2621091"/>
                  <a:pt x="1445502" y="2643643"/>
                  <a:pt x="1431723" y="2667443"/>
                </a:cubicBezTo>
                <a:cubicBezTo>
                  <a:pt x="1389134" y="2742602"/>
                  <a:pt x="1341535" y="2814010"/>
                  <a:pt x="1300200" y="2890425"/>
                </a:cubicBezTo>
                <a:cubicBezTo>
                  <a:pt x="1263875" y="2955568"/>
                  <a:pt x="1226297" y="3021962"/>
                  <a:pt x="1191224" y="3089609"/>
                </a:cubicBezTo>
                <a:cubicBezTo>
                  <a:pt x="1159908" y="3147235"/>
                  <a:pt x="1124836" y="3203601"/>
                  <a:pt x="1097278" y="3262479"/>
                </a:cubicBezTo>
                <a:cubicBezTo>
                  <a:pt x="1077237" y="3301314"/>
                  <a:pt x="1057196" y="3340149"/>
                  <a:pt x="1034648" y="3377730"/>
                </a:cubicBezTo>
                <a:cubicBezTo>
                  <a:pt x="987049" y="3455395"/>
                  <a:pt x="964503" y="3544335"/>
                  <a:pt x="913146" y="3619494"/>
                </a:cubicBezTo>
                <a:lnTo>
                  <a:pt x="911810" y="3618545"/>
                </a:lnTo>
                <a:lnTo>
                  <a:pt x="899808" y="3651856"/>
                </a:lnTo>
                <a:cubicBezTo>
                  <a:pt x="893698" y="3662186"/>
                  <a:pt x="886804" y="3672204"/>
                  <a:pt x="883044" y="3683463"/>
                </a:cubicBezTo>
                <a:cubicBezTo>
                  <a:pt x="859230" y="3751049"/>
                  <a:pt x="820375" y="3811130"/>
                  <a:pt x="794054" y="3879982"/>
                </a:cubicBezTo>
                <a:cubicBezTo>
                  <a:pt x="786534" y="3864961"/>
                  <a:pt x="792801" y="3853692"/>
                  <a:pt x="797814" y="3844930"/>
                </a:cubicBezTo>
                <a:cubicBezTo>
                  <a:pt x="810348" y="3826153"/>
                  <a:pt x="817868" y="3806126"/>
                  <a:pt x="820375" y="3784847"/>
                </a:cubicBezTo>
                <a:cubicBezTo>
                  <a:pt x="827895" y="3733525"/>
                  <a:pt x="870510" y="3699732"/>
                  <a:pt x="885551" y="3652168"/>
                </a:cubicBezTo>
                <a:cubicBezTo>
                  <a:pt x="889311" y="3634644"/>
                  <a:pt x="894324" y="3617119"/>
                  <a:pt x="906858" y="3602094"/>
                </a:cubicBezTo>
                <a:lnTo>
                  <a:pt x="907161" y="3606476"/>
                </a:lnTo>
                <a:lnTo>
                  <a:pt x="908136" y="3603212"/>
                </a:lnTo>
                <a:cubicBezTo>
                  <a:pt x="930683" y="3539326"/>
                  <a:pt x="961997" y="3480454"/>
                  <a:pt x="988302" y="3417819"/>
                </a:cubicBezTo>
                <a:cubicBezTo>
                  <a:pt x="1008343" y="3368963"/>
                  <a:pt x="1028385" y="3320104"/>
                  <a:pt x="1057196" y="3276258"/>
                </a:cubicBezTo>
                <a:cubicBezTo>
                  <a:pt x="1065964" y="3263732"/>
                  <a:pt x="1069721" y="3246195"/>
                  <a:pt x="1078490" y="3233667"/>
                </a:cubicBezTo>
                <a:lnTo>
                  <a:pt x="1081754" y="3225740"/>
                </a:lnTo>
                <a:lnTo>
                  <a:pt x="1076998" y="3233340"/>
                </a:lnTo>
                <a:cubicBezTo>
                  <a:pt x="1074490" y="3232074"/>
                  <a:pt x="1073236" y="3232074"/>
                  <a:pt x="1070726" y="3232074"/>
                </a:cubicBezTo>
                <a:cubicBezTo>
                  <a:pt x="1069159" y="3229540"/>
                  <a:pt x="1069237" y="3227086"/>
                  <a:pt x="1070041" y="3224672"/>
                </a:cubicBezTo>
                <a:lnTo>
                  <a:pt x="1070366" y="3224037"/>
                </a:lnTo>
                <a:lnTo>
                  <a:pt x="1069314" y="3217333"/>
                </a:lnTo>
                <a:lnTo>
                  <a:pt x="1072598" y="3204021"/>
                </a:lnTo>
                <a:lnTo>
                  <a:pt x="1071981" y="3202936"/>
                </a:lnTo>
                <a:lnTo>
                  <a:pt x="1067404" y="3198316"/>
                </a:lnTo>
                <a:lnTo>
                  <a:pt x="1036067" y="3254589"/>
                </a:lnTo>
                <a:cubicBezTo>
                  <a:pt x="1025426" y="3273698"/>
                  <a:pt x="1015410" y="3293122"/>
                  <a:pt x="1007899" y="3313801"/>
                </a:cubicBezTo>
                <a:cubicBezTo>
                  <a:pt x="997884" y="3337612"/>
                  <a:pt x="977854" y="3353900"/>
                  <a:pt x="970342" y="3378963"/>
                </a:cubicBezTo>
                <a:cubicBezTo>
                  <a:pt x="961580" y="3405277"/>
                  <a:pt x="945304" y="3427831"/>
                  <a:pt x="931533" y="3452894"/>
                </a:cubicBezTo>
                <a:lnTo>
                  <a:pt x="931054" y="3453600"/>
                </a:lnTo>
                <a:lnTo>
                  <a:pt x="923701" y="3457806"/>
                </a:lnTo>
                <a:lnTo>
                  <a:pt x="922770" y="3457906"/>
                </a:lnTo>
                <a:cubicBezTo>
                  <a:pt x="950312" y="3387736"/>
                  <a:pt x="985365" y="3322574"/>
                  <a:pt x="1021670" y="3256157"/>
                </a:cubicBezTo>
                <a:cubicBezTo>
                  <a:pt x="1060479" y="3185984"/>
                  <a:pt x="1100540" y="3115819"/>
                  <a:pt x="1140600" y="3044391"/>
                </a:cubicBezTo>
                <a:lnTo>
                  <a:pt x="1191282" y="2956539"/>
                </a:lnTo>
                <a:lnTo>
                  <a:pt x="1191061" y="2956431"/>
                </a:lnTo>
                <a:cubicBezTo>
                  <a:pt x="1189792" y="2943925"/>
                  <a:pt x="1201216" y="2937673"/>
                  <a:pt x="1205024" y="2927668"/>
                </a:cubicBezTo>
                <a:cubicBezTo>
                  <a:pt x="1226603" y="2882649"/>
                  <a:pt x="1254528" y="2838880"/>
                  <a:pt x="1279916" y="2796363"/>
                </a:cubicBezTo>
                <a:lnTo>
                  <a:pt x="1287384" y="2790231"/>
                </a:lnTo>
                <a:lnTo>
                  <a:pt x="1302255" y="2752779"/>
                </a:lnTo>
                <a:cubicBezTo>
                  <a:pt x="1309725" y="2741488"/>
                  <a:pt x="1318442" y="2730827"/>
                  <a:pt x="1324669" y="2718911"/>
                </a:cubicBezTo>
                <a:cubicBezTo>
                  <a:pt x="1347084" y="2678768"/>
                  <a:pt x="1374479" y="2639881"/>
                  <a:pt x="1398139" y="2600997"/>
                </a:cubicBezTo>
                <a:cubicBezTo>
                  <a:pt x="1403120" y="2592214"/>
                  <a:pt x="1408101" y="2583432"/>
                  <a:pt x="1408101" y="2573396"/>
                </a:cubicBezTo>
                <a:cubicBezTo>
                  <a:pt x="1406856" y="2559600"/>
                  <a:pt x="1408101" y="2560852"/>
                  <a:pt x="1420554" y="2557087"/>
                </a:cubicBezTo>
                <a:cubicBezTo>
                  <a:pt x="1426780" y="2554579"/>
                  <a:pt x="1430516" y="2544539"/>
                  <a:pt x="1434252" y="2537014"/>
                </a:cubicBezTo>
                <a:cubicBezTo>
                  <a:pt x="1439232" y="2525724"/>
                  <a:pt x="1441723" y="2513183"/>
                  <a:pt x="1452931" y="2503150"/>
                </a:cubicBezTo>
                <a:cubicBezTo>
                  <a:pt x="1459157" y="2496881"/>
                  <a:pt x="1445459" y="2480577"/>
                  <a:pt x="1462893" y="2473052"/>
                </a:cubicBezTo>
                <a:cubicBezTo>
                  <a:pt x="1469119" y="2470545"/>
                  <a:pt x="1467874" y="2466780"/>
                  <a:pt x="1476591" y="2475560"/>
                </a:cubicBezTo>
                <a:cubicBezTo>
                  <a:pt x="1477836" y="2476814"/>
                  <a:pt x="1480327" y="2479320"/>
                  <a:pt x="1481571" y="2481829"/>
                </a:cubicBezTo>
                <a:lnTo>
                  <a:pt x="1480926" y="2484361"/>
                </a:lnTo>
                <a:lnTo>
                  <a:pt x="1482300" y="2482133"/>
                </a:lnTo>
                <a:lnTo>
                  <a:pt x="1478069" y="2475787"/>
                </a:lnTo>
                <a:cubicBezTo>
                  <a:pt x="1470554" y="2457001"/>
                  <a:pt x="1478069" y="2440718"/>
                  <a:pt x="1488090" y="2425692"/>
                </a:cubicBezTo>
                <a:cubicBezTo>
                  <a:pt x="1520657" y="2375580"/>
                  <a:pt x="1554478" y="2326727"/>
                  <a:pt x="1585793" y="2276620"/>
                </a:cubicBezTo>
                <a:cubicBezTo>
                  <a:pt x="1599571" y="2254071"/>
                  <a:pt x="1609592" y="2230271"/>
                  <a:pt x="1623371" y="2207723"/>
                </a:cubicBezTo>
                <a:cubicBezTo>
                  <a:pt x="1639655" y="2181417"/>
                  <a:pt x="1657191" y="2156365"/>
                  <a:pt x="1672222" y="2130059"/>
                </a:cubicBezTo>
                <a:cubicBezTo>
                  <a:pt x="1679737" y="2116280"/>
                  <a:pt x="1688506" y="2105006"/>
                  <a:pt x="1689759" y="2088721"/>
                </a:cubicBezTo>
                <a:cubicBezTo>
                  <a:pt x="1689759" y="2086216"/>
                  <a:pt x="1691012" y="2081206"/>
                  <a:pt x="1693516" y="2079953"/>
                </a:cubicBezTo>
                <a:cubicBezTo>
                  <a:pt x="1703538" y="2076195"/>
                  <a:pt x="1703538" y="2067427"/>
                  <a:pt x="1704790" y="2059910"/>
                </a:cubicBezTo>
                <a:cubicBezTo>
                  <a:pt x="1709800" y="2038615"/>
                  <a:pt x="1724832" y="2024836"/>
                  <a:pt x="1741115" y="2012310"/>
                </a:cubicBezTo>
                <a:cubicBezTo>
                  <a:pt x="1767420" y="1992266"/>
                  <a:pt x="1761157" y="1958445"/>
                  <a:pt x="1778693" y="1933392"/>
                </a:cubicBezTo>
                <a:cubicBezTo>
                  <a:pt x="1804998" y="1895813"/>
                  <a:pt x="1826292" y="1854475"/>
                  <a:pt x="1851344" y="1815643"/>
                </a:cubicBezTo>
                <a:cubicBezTo>
                  <a:pt x="1872639" y="1781821"/>
                  <a:pt x="1888922" y="1745493"/>
                  <a:pt x="1911469" y="1711671"/>
                </a:cubicBezTo>
                <a:cubicBezTo>
                  <a:pt x="1940279" y="1671585"/>
                  <a:pt x="1966584" y="1628994"/>
                  <a:pt x="1992888" y="1586402"/>
                </a:cubicBezTo>
                <a:cubicBezTo>
                  <a:pt x="2024203" y="1535042"/>
                  <a:pt x="2061781" y="1486187"/>
                  <a:pt x="2094350" y="1436079"/>
                </a:cubicBezTo>
                <a:cubicBezTo>
                  <a:pt x="2099360" y="1429816"/>
                  <a:pt x="2103118" y="1423553"/>
                  <a:pt x="2096854" y="1416038"/>
                </a:cubicBezTo>
                <a:lnTo>
                  <a:pt x="2096076" y="1415896"/>
                </a:lnTo>
                <a:lnTo>
                  <a:pt x="2020665" y="1505868"/>
                </a:lnTo>
                <a:cubicBezTo>
                  <a:pt x="2018188" y="1503364"/>
                  <a:pt x="2016950" y="1502112"/>
                  <a:pt x="2014473" y="1500861"/>
                </a:cubicBezTo>
                <a:cubicBezTo>
                  <a:pt x="2030573" y="1467059"/>
                  <a:pt x="2056583" y="1439516"/>
                  <a:pt x="2082591" y="1413226"/>
                </a:cubicBezTo>
                <a:lnTo>
                  <a:pt x="2083244" y="1413346"/>
                </a:lnTo>
                <a:lnTo>
                  <a:pt x="2111416" y="1382214"/>
                </a:lnTo>
                <a:cubicBezTo>
                  <a:pt x="2121906" y="1372819"/>
                  <a:pt x="2132553" y="1363424"/>
                  <a:pt x="2140696" y="1350897"/>
                </a:cubicBezTo>
                <a:cubicBezTo>
                  <a:pt x="2173263" y="1302042"/>
                  <a:pt x="2225873" y="1271979"/>
                  <a:pt x="2267208" y="1230639"/>
                </a:cubicBezTo>
                <a:cubicBezTo>
                  <a:pt x="2272219" y="1225630"/>
                  <a:pt x="2275977" y="1219365"/>
                  <a:pt x="2287250" y="1225630"/>
                </a:cubicBezTo>
                <a:cubicBezTo>
                  <a:pt x="2297271" y="1231893"/>
                  <a:pt x="2308544" y="1218112"/>
                  <a:pt x="2313555" y="1210595"/>
                </a:cubicBezTo>
                <a:cubicBezTo>
                  <a:pt x="2324827" y="1191807"/>
                  <a:pt x="2346122" y="1191807"/>
                  <a:pt x="2361154" y="1193059"/>
                </a:cubicBezTo>
                <a:cubicBezTo>
                  <a:pt x="2384953" y="1194311"/>
                  <a:pt x="2383700" y="1223123"/>
                  <a:pt x="2394974" y="1239410"/>
                </a:cubicBezTo>
                <a:cubicBezTo>
                  <a:pt x="2397479" y="1243168"/>
                  <a:pt x="2394974" y="1251937"/>
                  <a:pt x="2397479" y="1255696"/>
                </a:cubicBezTo>
                <a:cubicBezTo>
                  <a:pt x="2407500" y="1271979"/>
                  <a:pt x="2396226" y="1274485"/>
                  <a:pt x="2386206" y="1280746"/>
                </a:cubicBezTo>
                <a:cubicBezTo>
                  <a:pt x="2363658" y="1293273"/>
                  <a:pt x="2341111" y="1303295"/>
                  <a:pt x="2323576" y="1322085"/>
                </a:cubicBezTo>
                <a:cubicBezTo>
                  <a:pt x="2316059" y="1329601"/>
                  <a:pt x="2313555" y="1335864"/>
                  <a:pt x="2321070" y="1342128"/>
                </a:cubicBezTo>
                <a:cubicBezTo>
                  <a:pt x="2328585" y="1348391"/>
                  <a:pt x="2329838" y="1338370"/>
                  <a:pt x="2334849" y="1334612"/>
                </a:cubicBezTo>
                <a:cubicBezTo>
                  <a:pt x="2356143" y="1315822"/>
                  <a:pt x="2379942" y="1302042"/>
                  <a:pt x="2410005" y="1300790"/>
                </a:cubicBezTo>
                <a:cubicBezTo>
                  <a:pt x="2415015" y="1300790"/>
                  <a:pt x="2418773" y="1300790"/>
                  <a:pt x="2422530" y="1305799"/>
                </a:cubicBezTo>
                <a:cubicBezTo>
                  <a:pt x="2426288" y="1313316"/>
                  <a:pt x="2420026" y="1314569"/>
                  <a:pt x="2416268" y="1315822"/>
                </a:cubicBezTo>
                <a:cubicBezTo>
                  <a:pt x="2408752" y="1320832"/>
                  <a:pt x="2407500" y="1328349"/>
                  <a:pt x="2404994" y="1334612"/>
                </a:cubicBezTo>
                <a:cubicBezTo>
                  <a:pt x="2399983" y="1344634"/>
                  <a:pt x="2391216" y="1353402"/>
                  <a:pt x="2381195" y="1349644"/>
                </a:cubicBezTo>
                <a:cubicBezTo>
                  <a:pt x="2353637" y="1338370"/>
                  <a:pt x="2347375" y="1357161"/>
                  <a:pt x="2341111" y="1375950"/>
                </a:cubicBezTo>
                <a:cubicBezTo>
                  <a:pt x="2339859" y="1379082"/>
                  <a:pt x="2337981" y="1381900"/>
                  <a:pt x="2336571" y="1384875"/>
                </a:cubicBezTo>
                <a:lnTo>
                  <a:pt x="2335080" y="1393419"/>
                </a:lnTo>
                <a:lnTo>
                  <a:pt x="2351549" y="1384417"/>
                </a:lnTo>
                <a:cubicBezTo>
                  <a:pt x="2356521" y="1379745"/>
                  <a:pt x="2361802" y="1375074"/>
                  <a:pt x="2370502" y="1375074"/>
                </a:cubicBezTo>
                <a:cubicBezTo>
                  <a:pt x="2364910" y="1384417"/>
                  <a:pt x="2359317" y="1392823"/>
                  <a:pt x="2352947" y="1400142"/>
                </a:cubicBezTo>
                <a:lnTo>
                  <a:pt x="2331335" y="1418166"/>
                </a:lnTo>
                <a:lnTo>
                  <a:pt x="2331091" y="1419795"/>
                </a:lnTo>
                <a:cubicBezTo>
                  <a:pt x="2319817" y="1431068"/>
                  <a:pt x="2307291" y="1438585"/>
                  <a:pt x="2288503" y="1442344"/>
                </a:cubicBezTo>
                <a:cubicBezTo>
                  <a:pt x="2260945" y="1446101"/>
                  <a:pt x="2242156" y="1467397"/>
                  <a:pt x="2225873" y="1491198"/>
                </a:cubicBezTo>
                <a:cubicBezTo>
                  <a:pt x="2204578" y="1521263"/>
                  <a:pt x="2194557" y="1557590"/>
                  <a:pt x="2179526" y="1590161"/>
                </a:cubicBezTo>
                <a:cubicBezTo>
                  <a:pt x="2168252" y="1612709"/>
                  <a:pt x="2150716" y="1631500"/>
                  <a:pt x="2140696" y="1657806"/>
                </a:cubicBezTo>
                <a:cubicBezTo>
                  <a:pt x="2155726" y="1652795"/>
                  <a:pt x="2174516" y="1662816"/>
                  <a:pt x="2183284" y="1646532"/>
                </a:cubicBezTo>
                <a:cubicBezTo>
                  <a:pt x="2197062" y="1623983"/>
                  <a:pt x="2220862" y="1607698"/>
                  <a:pt x="2229630" y="1580140"/>
                </a:cubicBezTo>
                <a:cubicBezTo>
                  <a:pt x="2239650" y="1548822"/>
                  <a:pt x="2263451" y="1528779"/>
                  <a:pt x="2292260" y="1514999"/>
                </a:cubicBezTo>
                <a:cubicBezTo>
                  <a:pt x="2293513" y="1514999"/>
                  <a:pt x="2296018" y="1514999"/>
                  <a:pt x="2297271" y="1514999"/>
                </a:cubicBezTo>
                <a:cubicBezTo>
                  <a:pt x="2309797" y="1514999"/>
                  <a:pt x="2323576" y="1496209"/>
                  <a:pt x="2334849" y="1518757"/>
                </a:cubicBezTo>
                <a:cubicBezTo>
                  <a:pt x="2346122" y="1540053"/>
                  <a:pt x="2329838" y="1552579"/>
                  <a:pt x="2322323" y="1566359"/>
                </a:cubicBezTo>
                <a:cubicBezTo>
                  <a:pt x="2316059" y="1577634"/>
                  <a:pt x="2306039" y="1586402"/>
                  <a:pt x="2298523" y="1596424"/>
                </a:cubicBezTo>
                <a:cubicBezTo>
                  <a:pt x="2293513" y="1603940"/>
                  <a:pt x="2282239" y="1611456"/>
                  <a:pt x="2285997" y="1618972"/>
                </a:cubicBezTo>
                <a:cubicBezTo>
                  <a:pt x="2293513" y="1631500"/>
                  <a:pt x="2296018" y="1646532"/>
                  <a:pt x="2303533" y="1659059"/>
                </a:cubicBezTo>
                <a:cubicBezTo>
                  <a:pt x="2306039" y="1662816"/>
                  <a:pt x="2309797" y="1665321"/>
                  <a:pt x="2313555" y="1661563"/>
                </a:cubicBezTo>
                <a:cubicBezTo>
                  <a:pt x="2319817" y="1652795"/>
                  <a:pt x="2323576" y="1656554"/>
                  <a:pt x="2323576" y="1664069"/>
                </a:cubicBezTo>
                <a:cubicBezTo>
                  <a:pt x="2323576" y="1682859"/>
                  <a:pt x="2339859" y="1681607"/>
                  <a:pt x="2348628" y="1679101"/>
                </a:cubicBezTo>
                <a:lnTo>
                  <a:pt x="2399751" y="1674113"/>
                </a:lnTo>
                <a:lnTo>
                  <a:pt x="2399566" y="1673925"/>
                </a:lnTo>
                <a:cubicBezTo>
                  <a:pt x="2413212" y="1649888"/>
                  <a:pt x="2423136" y="1625852"/>
                  <a:pt x="2445466" y="1609406"/>
                </a:cubicBezTo>
                <a:lnTo>
                  <a:pt x="2446284" y="1610241"/>
                </a:lnTo>
                <a:lnTo>
                  <a:pt x="2462462" y="1567475"/>
                </a:lnTo>
                <a:cubicBezTo>
                  <a:pt x="2470579" y="1554742"/>
                  <a:pt x="2480571" y="1543110"/>
                  <a:pt x="2489936" y="1531163"/>
                </a:cubicBezTo>
                <a:cubicBezTo>
                  <a:pt x="2504922" y="1513556"/>
                  <a:pt x="2497429" y="1485890"/>
                  <a:pt x="2519909" y="1472056"/>
                </a:cubicBezTo>
                <a:cubicBezTo>
                  <a:pt x="2524903" y="1469541"/>
                  <a:pt x="2518659" y="1464511"/>
                  <a:pt x="2513664" y="1464511"/>
                </a:cubicBezTo>
                <a:cubicBezTo>
                  <a:pt x="2503674" y="1463253"/>
                  <a:pt x="2499927" y="1458223"/>
                  <a:pt x="2506171" y="1449420"/>
                </a:cubicBezTo>
                <a:lnTo>
                  <a:pt x="2507919" y="1449466"/>
                </a:lnTo>
                <a:lnTo>
                  <a:pt x="2506739" y="1448877"/>
                </a:lnTo>
                <a:cubicBezTo>
                  <a:pt x="2511648" y="1435401"/>
                  <a:pt x="2517785" y="1423150"/>
                  <a:pt x="2528831" y="1413350"/>
                </a:cubicBezTo>
                <a:cubicBezTo>
                  <a:pt x="2533741" y="1408449"/>
                  <a:pt x="2534968" y="1402324"/>
                  <a:pt x="2542332" y="1407225"/>
                </a:cubicBezTo>
                <a:cubicBezTo>
                  <a:pt x="2552151" y="1414574"/>
                  <a:pt x="2541104" y="1418251"/>
                  <a:pt x="2541104" y="1423150"/>
                </a:cubicBezTo>
                <a:cubicBezTo>
                  <a:pt x="2538650" y="1437851"/>
                  <a:pt x="2519013" y="1439077"/>
                  <a:pt x="2516557" y="1453778"/>
                </a:cubicBezTo>
                <a:lnTo>
                  <a:pt x="2514922" y="1452962"/>
                </a:lnTo>
                <a:lnTo>
                  <a:pt x="2516162" y="1454451"/>
                </a:lnTo>
                <a:cubicBezTo>
                  <a:pt x="2533022" y="1448791"/>
                  <a:pt x="2545510" y="1439989"/>
                  <a:pt x="2553783" y="1428198"/>
                </a:cubicBezTo>
                <a:lnTo>
                  <a:pt x="2565857" y="1384953"/>
                </a:lnTo>
                <a:lnTo>
                  <a:pt x="2554677" y="1392775"/>
                </a:lnTo>
                <a:cubicBezTo>
                  <a:pt x="2552032" y="1397485"/>
                  <a:pt x="2549543" y="1401566"/>
                  <a:pt x="2543942" y="1397170"/>
                </a:cubicBezTo>
                <a:cubicBezTo>
                  <a:pt x="2533985" y="1388378"/>
                  <a:pt x="2545187" y="1372051"/>
                  <a:pt x="2550166" y="1367028"/>
                </a:cubicBezTo>
                <a:cubicBezTo>
                  <a:pt x="2570079" y="1346931"/>
                  <a:pt x="2575057" y="1319300"/>
                  <a:pt x="2589993" y="1297948"/>
                </a:cubicBezTo>
                <a:cubicBezTo>
                  <a:pt x="2609907" y="1269061"/>
                  <a:pt x="2631065" y="1240174"/>
                  <a:pt x="2646001" y="1207517"/>
                </a:cubicBezTo>
                <a:cubicBezTo>
                  <a:pt x="2649735" y="1198725"/>
                  <a:pt x="2658447" y="1192447"/>
                  <a:pt x="2665916" y="1186165"/>
                </a:cubicBezTo>
                <a:lnTo>
                  <a:pt x="2665815" y="1187012"/>
                </a:lnTo>
                <a:lnTo>
                  <a:pt x="2666578" y="1185624"/>
                </a:lnTo>
                <a:cubicBezTo>
                  <a:pt x="2667831" y="1183119"/>
                  <a:pt x="2669084" y="1181867"/>
                  <a:pt x="2671590" y="1180614"/>
                </a:cubicBezTo>
                <a:lnTo>
                  <a:pt x="2672131" y="1179775"/>
                </a:lnTo>
                <a:lnTo>
                  <a:pt x="2670916" y="1180717"/>
                </a:lnTo>
                <a:cubicBezTo>
                  <a:pt x="2668404" y="1163205"/>
                  <a:pt x="2680962" y="1151946"/>
                  <a:pt x="2688496" y="1139437"/>
                </a:cubicBezTo>
                <a:cubicBezTo>
                  <a:pt x="2738726" y="1059382"/>
                  <a:pt x="2790212" y="978076"/>
                  <a:pt x="2844208" y="900523"/>
                </a:cubicBezTo>
                <a:cubicBezTo>
                  <a:pt x="2876858" y="851740"/>
                  <a:pt x="2915785" y="807959"/>
                  <a:pt x="2952201" y="762928"/>
                </a:cubicBezTo>
                <a:lnTo>
                  <a:pt x="2952417" y="763355"/>
                </a:lnTo>
                <a:lnTo>
                  <a:pt x="3038810" y="671948"/>
                </a:lnTo>
                <a:lnTo>
                  <a:pt x="3038817" y="671947"/>
                </a:lnTo>
                <a:lnTo>
                  <a:pt x="3039103" y="671298"/>
                </a:lnTo>
                <a:cubicBezTo>
                  <a:pt x="3050208" y="656552"/>
                  <a:pt x="3067481" y="651636"/>
                  <a:pt x="3082288" y="643035"/>
                </a:cubicBezTo>
                <a:lnTo>
                  <a:pt x="3082638" y="643153"/>
                </a:lnTo>
                <a:lnTo>
                  <a:pt x="3082651" y="643137"/>
                </a:lnTo>
                <a:cubicBezTo>
                  <a:pt x="3107703" y="623095"/>
                  <a:pt x="3139019" y="616831"/>
                  <a:pt x="3169080" y="610568"/>
                </a:cubicBezTo>
                <a:cubicBezTo>
                  <a:pt x="3180354" y="608063"/>
                  <a:pt x="3180354" y="620589"/>
                  <a:pt x="3185365" y="625599"/>
                </a:cubicBezTo>
                <a:cubicBezTo>
                  <a:pt x="3190374" y="633116"/>
                  <a:pt x="3180354" y="636874"/>
                  <a:pt x="3176597" y="638127"/>
                </a:cubicBezTo>
                <a:cubicBezTo>
                  <a:pt x="3155302" y="646895"/>
                  <a:pt x="3149039" y="669443"/>
                  <a:pt x="3130251" y="679464"/>
                </a:cubicBezTo>
                <a:cubicBezTo>
                  <a:pt x="3121482" y="684475"/>
                  <a:pt x="3120229" y="695749"/>
                  <a:pt x="3126492" y="705770"/>
                </a:cubicBezTo>
                <a:cubicBezTo>
                  <a:pt x="3156554" y="689486"/>
                  <a:pt x="3176597" y="659422"/>
                  <a:pt x="3211669" y="648148"/>
                </a:cubicBezTo>
                <a:cubicBezTo>
                  <a:pt x="3229205" y="641884"/>
                  <a:pt x="3240480" y="658169"/>
                  <a:pt x="3256763" y="656916"/>
                </a:cubicBezTo>
                <a:cubicBezTo>
                  <a:pt x="3259268" y="655663"/>
                  <a:pt x="3256763" y="665685"/>
                  <a:pt x="3256763" y="669443"/>
                </a:cubicBezTo>
                <a:cubicBezTo>
                  <a:pt x="3256763" y="684475"/>
                  <a:pt x="3253005" y="700760"/>
                  <a:pt x="3278057" y="700760"/>
                </a:cubicBezTo>
                <a:cubicBezTo>
                  <a:pt x="3289330" y="700760"/>
                  <a:pt x="3306867" y="702013"/>
                  <a:pt x="3303109" y="725813"/>
                </a:cubicBezTo>
                <a:cubicBezTo>
                  <a:pt x="3301856" y="733329"/>
                  <a:pt x="3316887" y="733329"/>
                  <a:pt x="3323151" y="742098"/>
                </a:cubicBezTo>
                <a:cubicBezTo>
                  <a:pt x="3336930" y="760887"/>
                  <a:pt x="3351960" y="779678"/>
                  <a:pt x="3379518" y="778425"/>
                </a:cubicBezTo>
                <a:cubicBezTo>
                  <a:pt x="3385780" y="778425"/>
                  <a:pt x="3392044" y="779678"/>
                  <a:pt x="3393296" y="783435"/>
                </a:cubicBezTo>
                <a:cubicBezTo>
                  <a:pt x="3402064" y="805984"/>
                  <a:pt x="3420854" y="822269"/>
                  <a:pt x="3419601" y="847322"/>
                </a:cubicBezTo>
                <a:cubicBezTo>
                  <a:pt x="3418348" y="877385"/>
                  <a:pt x="3419601" y="877385"/>
                  <a:pt x="3439642" y="904944"/>
                </a:cubicBezTo>
                <a:cubicBezTo>
                  <a:pt x="3450916" y="886154"/>
                  <a:pt x="3460936" y="864859"/>
                  <a:pt x="3473462" y="848575"/>
                </a:cubicBezTo>
                <a:cubicBezTo>
                  <a:pt x="3496009" y="822269"/>
                  <a:pt x="3506031" y="793457"/>
                  <a:pt x="3517304" y="763393"/>
                </a:cubicBezTo>
                <a:cubicBezTo>
                  <a:pt x="3524819" y="745855"/>
                  <a:pt x="3537345" y="724560"/>
                  <a:pt x="3558639" y="715792"/>
                </a:cubicBezTo>
                <a:cubicBezTo>
                  <a:pt x="3564903" y="713286"/>
                  <a:pt x="3569913" y="709528"/>
                  <a:pt x="3568661" y="700760"/>
                </a:cubicBezTo>
                <a:cubicBezTo>
                  <a:pt x="3567408" y="695749"/>
                  <a:pt x="3569913" y="689486"/>
                  <a:pt x="3573671" y="688233"/>
                </a:cubicBezTo>
                <a:cubicBezTo>
                  <a:pt x="3617511" y="664432"/>
                  <a:pt x="3625028" y="615578"/>
                  <a:pt x="3652585" y="579251"/>
                </a:cubicBezTo>
                <a:cubicBezTo>
                  <a:pt x="3653838" y="576746"/>
                  <a:pt x="3653838" y="570483"/>
                  <a:pt x="3657595" y="567977"/>
                </a:cubicBezTo>
                <a:cubicBezTo>
                  <a:pt x="3663858" y="561713"/>
                  <a:pt x="3672626" y="550440"/>
                  <a:pt x="3681394" y="554198"/>
                </a:cubicBezTo>
                <a:cubicBezTo>
                  <a:pt x="3692668" y="559208"/>
                  <a:pt x="3687658" y="571736"/>
                  <a:pt x="3685152" y="581757"/>
                </a:cubicBezTo>
                <a:cubicBezTo>
                  <a:pt x="3675132" y="625599"/>
                  <a:pt x="3671374" y="670696"/>
                  <a:pt x="3690163" y="713286"/>
                </a:cubicBezTo>
                <a:cubicBezTo>
                  <a:pt x="3702689" y="743351"/>
                  <a:pt x="3732751" y="752119"/>
                  <a:pt x="3761561" y="737087"/>
                </a:cubicBezTo>
                <a:cubicBezTo>
                  <a:pt x="3805402" y="714539"/>
                  <a:pt x="3837969" y="680717"/>
                  <a:pt x="3865527" y="639379"/>
                </a:cubicBezTo>
                <a:cubicBezTo>
                  <a:pt x="3880558" y="616831"/>
                  <a:pt x="3896842" y="593030"/>
                  <a:pt x="3921894" y="579251"/>
                </a:cubicBezTo>
                <a:cubicBezTo>
                  <a:pt x="3926904" y="575493"/>
                  <a:pt x="3933168" y="569230"/>
                  <a:pt x="3934419" y="564219"/>
                </a:cubicBezTo>
                <a:cubicBezTo>
                  <a:pt x="3950704" y="511607"/>
                  <a:pt x="3987029" y="474027"/>
                  <a:pt x="4029618" y="442710"/>
                </a:cubicBezTo>
                <a:cubicBezTo>
                  <a:pt x="4048406" y="428931"/>
                  <a:pt x="4062185" y="410141"/>
                  <a:pt x="4075964" y="391351"/>
                </a:cubicBezTo>
                <a:cubicBezTo>
                  <a:pt x="4093501" y="367551"/>
                  <a:pt x="4123563" y="356277"/>
                  <a:pt x="4141099" y="331224"/>
                </a:cubicBezTo>
                <a:cubicBezTo>
                  <a:pt x="4167403" y="289885"/>
                  <a:pt x="4211245" y="273601"/>
                  <a:pt x="4253833" y="259821"/>
                </a:cubicBezTo>
                <a:cubicBezTo>
                  <a:pt x="4267612" y="254810"/>
                  <a:pt x="4277632" y="244789"/>
                  <a:pt x="4293916" y="246042"/>
                </a:cubicBezTo>
                <a:cubicBezTo>
                  <a:pt x="4315210" y="247295"/>
                  <a:pt x="4334000" y="244789"/>
                  <a:pt x="4334000" y="215978"/>
                </a:cubicBezTo>
                <a:cubicBezTo>
                  <a:pt x="4334000" y="205957"/>
                  <a:pt x="4342768" y="200945"/>
                  <a:pt x="4352788" y="198441"/>
                </a:cubicBezTo>
                <a:cubicBezTo>
                  <a:pt x="4361557" y="195935"/>
                  <a:pt x="4366567" y="199694"/>
                  <a:pt x="4361557" y="208462"/>
                </a:cubicBezTo>
                <a:cubicBezTo>
                  <a:pt x="4350284" y="229757"/>
                  <a:pt x="4362810" y="232262"/>
                  <a:pt x="4377840" y="228504"/>
                </a:cubicBezTo>
                <a:cubicBezTo>
                  <a:pt x="4400387" y="224747"/>
                  <a:pt x="4412913" y="234768"/>
                  <a:pt x="4419177" y="254810"/>
                </a:cubicBezTo>
                <a:cubicBezTo>
                  <a:pt x="4422935" y="268590"/>
                  <a:pt x="4429197" y="263580"/>
                  <a:pt x="4435461" y="259821"/>
                </a:cubicBezTo>
                <a:cubicBezTo>
                  <a:pt x="4479301" y="236021"/>
                  <a:pt x="4523142" y="213473"/>
                  <a:pt x="4564478" y="187166"/>
                </a:cubicBezTo>
                <a:cubicBezTo>
                  <a:pt x="4580762" y="177145"/>
                  <a:pt x="4597046" y="164618"/>
                  <a:pt x="4610824" y="150839"/>
                </a:cubicBezTo>
                <a:cubicBezTo>
                  <a:pt x="4617714" y="144576"/>
                  <a:pt x="4626168" y="143636"/>
                  <a:pt x="4634154" y="142228"/>
                </a:cubicBezTo>
                <a:lnTo>
                  <a:pt x="4654383" y="130954"/>
                </a:lnTo>
                <a:lnTo>
                  <a:pt x="4653814" y="129815"/>
                </a:lnTo>
                <a:cubicBezTo>
                  <a:pt x="4688985" y="102148"/>
                  <a:pt x="4725412" y="75740"/>
                  <a:pt x="4768118" y="59391"/>
                </a:cubicBezTo>
                <a:close/>
                <a:moveTo>
                  <a:pt x="4833350" y="26692"/>
                </a:moveTo>
                <a:lnTo>
                  <a:pt x="4804502" y="47150"/>
                </a:lnTo>
                <a:cubicBezTo>
                  <a:pt x="4793767" y="52532"/>
                  <a:pt x="4782565" y="56840"/>
                  <a:pt x="4771985" y="61762"/>
                </a:cubicBezTo>
                <a:cubicBezTo>
                  <a:pt x="4770742" y="60531"/>
                  <a:pt x="4769497" y="60531"/>
                  <a:pt x="4768252" y="59300"/>
                </a:cubicBezTo>
                <a:cubicBezTo>
                  <a:pt x="4778831" y="52532"/>
                  <a:pt x="4788477" y="43612"/>
                  <a:pt x="4799057" y="36689"/>
                </a:cubicBezTo>
                <a:close/>
                <a:moveTo>
                  <a:pt x="4834218" y="26076"/>
                </a:moveTo>
                <a:lnTo>
                  <a:pt x="4835462" y="26076"/>
                </a:lnTo>
                <a:lnTo>
                  <a:pt x="4833350" y="26692"/>
                </a:lnTo>
                <a:close/>
                <a:moveTo>
                  <a:pt x="4838278" y="24160"/>
                </a:moveTo>
                <a:lnTo>
                  <a:pt x="4836714" y="25431"/>
                </a:lnTo>
                <a:cubicBezTo>
                  <a:pt x="4836714" y="25431"/>
                  <a:pt x="4835462" y="25431"/>
                  <a:pt x="4835462" y="25431"/>
                </a:cubicBezTo>
                <a:close/>
                <a:moveTo>
                  <a:pt x="4891773" y="0"/>
                </a:moveTo>
                <a:lnTo>
                  <a:pt x="4838278" y="24160"/>
                </a:lnTo>
                <a:lnTo>
                  <a:pt x="4856267" y="9537"/>
                </a:lnTo>
                <a:cubicBezTo>
                  <a:pt x="4865182" y="5450"/>
                  <a:pt x="4876758" y="2423"/>
                  <a:pt x="489177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5013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图片占位符 11">
            <a:extLst>
              <a:ext uri="{FF2B5EF4-FFF2-40B4-BE49-F238E27FC236}">
                <a16:creationId xmlns:a16="http://schemas.microsoft.com/office/drawing/2014/main" id="{7C74925A-2840-4E49-A062-E2B3135F5037}"/>
              </a:ext>
            </a:extLst>
          </p:cNvPr>
          <p:cNvSpPr>
            <a:spLocks noGrp="1"/>
          </p:cNvSpPr>
          <p:nvPr>
            <p:ph type="pic" sz="quarter" idx="10"/>
          </p:nvPr>
        </p:nvSpPr>
        <p:spPr>
          <a:xfrm>
            <a:off x="1226458" y="1226458"/>
            <a:ext cx="1669144" cy="1669144"/>
          </a:xfrm>
          <a:custGeom>
            <a:avLst/>
            <a:gdLst>
              <a:gd name="connsiteX0" fmla="*/ 834572 w 1669144"/>
              <a:gd name="connsiteY0" fmla="*/ 0 h 1669144"/>
              <a:gd name="connsiteX1" fmla="*/ 1669144 w 1669144"/>
              <a:gd name="connsiteY1" fmla="*/ 834572 h 1669144"/>
              <a:gd name="connsiteX2" fmla="*/ 834572 w 1669144"/>
              <a:gd name="connsiteY2" fmla="*/ 1669144 h 1669144"/>
              <a:gd name="connsiteX3" fmla="*/ 0 w 1669144"/>
              <a:gd name="connsiteY3" fmla="*/ 834572 h 1669144"/>
              <a:gd name="connsiteX4" fmla="*/ 834572 w 1669144"/>
              <a:gd name="connsiteY4" fmla="*/ 0 h 16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144" h="1669144">
                <a:moveTo>
                  <a:pt x="834572" y="0"/>
                </a:moveTo>
                <a:cubicBezTo>
                  <a:pt x="1295493" y="0"/>
                  <a:pt x="1669144" y="373651"/>
                  <a:pt x="1669144" y="834572"/>
                </a:cubicBezTo>
                <a:cubicBezTo>
                  <a:pt x="1669144" y="1295493"/>
                  <a:pt x="1295493" y="1669144"/>
                  <a:pt x="834572" y="1669144"/>
                </a:cubicBezTo>
                <a:cubicBezTo>
                  <a:pt x="373651" y="1669144"/>
                  <a:pt x="0" y="1295493"/>
                  <a:pt x="0" y="834572"/>
                </a:cubicBezTo>
                <a:cubicBezTo>
                  <a:pt x="0" y="373651"/>
                  <a:pt x="373651" y="0"/>
                  <a:pt x="834572" y="0"/>
                </a:cubicBezTo>
                <a:close/>
              </a:path>
            </a:pathLst>
          </a:custGeom>
        </p:spPr>
        <p:txBody>
          <a:bodyPr wrap="square">
            <a:noAutofit/>
          </a:bodyPr>
          <a:lstStyle/>
          <a:p>
            <a:endParaRPr lang="zh-CN" altLang="en-US"/>
          </a:p>
        </p:txBody>
      </p:sp>
      <p:sp>
        <p:nvSpPr>
          <p:cNvPr id="6" name="图片占位符 12">
            <a:extLst>
              <a:ext uri="{FF2B5EF4-FFF2-40B4-BE49-F238E27FC236}">
                <a16:creationId xmlns:a16="http://schemas.microsoft.com/office/drawing/2014/main" id="{C308D084-1FA8-4624-A42C-16239D6077F0}"/>
              </a:ext>
            </a:extLst>
          </p:cNvPr>
          <p:cNvSpPr>
            <a:spLocks noGrp="1"/>
          </p:cNvSpPr>
          <p:nvPr>
            <p:ph type="pic" sz="quarter" idx="11"/>
          </p:nvPr>
        </p:nvSpPr>
        <p:spPr>
          <a:xfrm>
            <a:off x="5261428" y="1226458"/>
            <a:ext cx="1669144" cy="1669144"/>
          </a:xfrm>
          <a:custGeom>
            <a:avLst/>
            <a:gdLst>
              <a:gd name="connsiteX0" fmla="*/ 834572 w 1669144"/>
              <a:gd name="connsiteY0" fmla="*/ 0 h 1669144"/>
              <a:gd name="connsiteX1" fmla="*/ 1669144 w 1669144"/>
              <a:gd name="connsiteY1" fmla="*/ 834572 h 1669144"/>
              <a:gd name="connsiteX2" fmla="*/ 834572 w 1669144"/>
              <a:gd name="connsiteY2" fmla="*/ 1669144 h 1669144"/>
              <a:gd name="connsiteX3" fmla="*/ 0 w 1669144"/>
              <a:gd name="connsiteY3" fmla="*/ 834572 h 1669144"/>
              <a:gd name="connsiteX4" fmla="*/ 834572 w 1669144"/>
              <a:gd name="connsiteY4" fmla="*/ 0 h 16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144" h="1669144">
                <a:moveTo>
                  <a:pt x="834572" y="0"/>
                </a:moveTo>
                <a:cubicBezTo>
                  <a:pt x="1295493" y="0"/>
                  <a:pt x="1669144" y="373651"/>
                  <a:pt x="1669144" y="834572"/>
                </a:cubicBezTo>
                <a:cubicBezTo>
                  <a:pt x="1669144" y="1295493"/>
                  <a:pt x="1295493" y="1669144"/>
                  <a:pt x="834572" y="1669144"/>
                </a:cubicBezTo>
                <a:cubicBezTo>
                  <a:pt x="373651" y="1669144"/>
                  <a:pt x="0" y="1295493"/>
                  <a:pt x="0" y="834572"/>
                </a:cubicBezTo>
                <a:cubicBezTo>
                  <a:pt x="0" y="373651"/>
                  <a:pt x="373651" y="0"/>
                  <a:pt x="834572" y="0"/>
                </a:cubicBezTo>
                <a:close/>
              </a:path>
            </a:pathLst>
          </a:custGeom>
        </p:spPr>
        <p:txBody>
          <a:bodyPr wrap="square">
            <a:noAutofit/>
          </a:bodyPr>
          <a:lstStyle/>
          <a:p>
            <a:endParaRPr lang="zh-CN" altLang="en-US"/>
          </a:p>
        </p:txBody>
      </p:sp>
      <p:sp>
        <p:nvSpPr>
          <p:cNvPr id="7" name="图片占位符 13">
            <a:extLst>
              <a:ext uri="{FF2B5EF4-FFF2-40B4-BE49-F238E27FC236}">
                <a16:creationId xmlns:a16="http://schemas.microsoft.com/office/drawing/2014/main" id="{7E53F88A-B030-4617-9789-5A0A3F7884A9}"/>
              </a:ext>
            </a:extLst>
          </p:cNvPr>
          <p:cNvSpPr>
            <a:spLocks noGrp="1"/>
          </p:cNvSpPr>
          <p:nvPr>
            <p:ph type="pic" sz="quarter" idx="12"/>
          </p:nvPr>
        </p:nvSpPr>
        <p:spPr>
          <a:xfrm>
            <a:off x="9296398" y="1226458"/>
            <a:ext cx="1669144" cy="1669144"/>
          </a:xfrm>
          <a:custGeom>
            <a:avLst/>
            <a:gdLst>
              <a:gd name="connsiteX0" fmla="*/ 834572 w 1669144"/>
              <a:gd name="connsiteY0" fmla="*/ 0 h 1669144"/>
              <a:gd name="connsiteX1" fmla="*/ 1669144 w 1669144"/>
              <a:gd name="connsiteY1" fmla="*/ 834572 h 1669144"/>
              <a:gd name="connsiteX2" fmla="*/ 834572 w 1669144"/>
              <a:gd name="connsiteY2" fmla="*/ 1669144 h 1669144"/>
              <a:gd name="connsiteX3" fmla="*/ 0 w 1669144"/>
              <a:gd name="connsiteY3" fmla="*/ 834572 h 1669144"/>
              <a:gd name="connsiteX4" fmla="*/ 834572 w 1669144"/>
              <a:gd name="connsiteY4" fmla="*/ 0 h 166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144" h="1669144">
                <a:moveTo>
                  <a:pt x="834572" y="0"/>
                </a:moveTo>
                <a:cubicBezTo>
                  <a:pt x="1295493" y="0"/>
                  <a:pt x="1669144" y="373651"/>
                  <a:pt x="1669144" y="834572"/>
                </a:cubicBezTo>
                <a:cubicBezTo>
                  <a:pt x="1669144" y="1295493"/>
                  <a:pt x="1295493" y="1669144"/>
                  <a:pt x="834572" y="1669144"/>
                </a:cubicBezTo>
                <a:cubicBezTo>
                  <a:pt x="373651" y="1669144"/>
                  <a:pt x="0" y="1295493"/>
                  <a:pt x="0" y="834572"/>
                </a:cubicBezTo>
                <a:cubicBezTo>
                  <a:pt x="0" y="373651"/>
                  <a:pt x="373651" y="0"/>
                  <a:pt x="83457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40152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058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476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36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950"/>
            <a:ext cx="12192000" cy="901528"/>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40410" y="226486"/>
            <a:ext cx="2564853" cy="434774"/>
          </a:xfrm>
          <a:prstGeom prst="rect">
            <a:avLst/>
          </a:prstGeom>
        </p:spPr>
      </p:pic>
      <p:grpSp>
        <p:nvGrpSpPr>
          <p:cNvPr id="10" name="组合 9"/>
          <p:cNvGrpSpPr/>
          <p:nvPr userDrawn="1"/>
        </p:nvGrpSpPr>
        <p:grpSpPr>
          <a:xfrm>
            <a:off x="467086" y="232318"/>
            <a:ext cx="654139" cy="434774"/>
            <a:chOff x="4242216" y="2008682"/>
            <a:chExt cx="1199213" cy="797058"/>
          </a:xfrm>
        </p:grpSpPr>
        <p:sp>
          <p:nvSpPr>
            <p:cNvPr id="11" name="任意多边形 10"/>
            <p:cNvSpPr/>
            <p:nvPr/>
          </p:nvSpPr>
          <p:spPr>
            <a:xfrm>
              <a:off x="4257206" y="2008682"/>
              <a:ext cx="1184223" cy="644577"/>
            </a:xfrm>
            <a:custGeom>
              <a:avLst/>
              <a:gdLst>
                <a:gd name="connsiteX0" fmla="*/ 0 w 1184223"/>
                <a:gd name="connsiteY0" fmla="*/ 0 h 644577"/>
                <a:gd name="connsiteX1" fmla="*/ 284814 w 1184223"/>
                <a:gd name="connsiteY1" fmla="*/ 644577 h 644577"/>
                <a:gd name="connsiteX2" fmla="*/ 1184223 w 1184223"/>
                <a:gd name="connsiteY2" fmla="*/ 89941 h 644577"/>
                <a:gd name="connsiteX3" fmla="*/ 0 w 1184223"/>
                <a:gd name="connsiteY3" fmla="*/ 0 h 644577"/>
              </a:gdLst>
              <a:ahLst/>
              <a:cxnLst>
                <a:cxn ang="0">
                  <a:pos x="connsiteX0" y="connsiteY0"/>
                </a:cxn>
                <a:cxn ang="0">
                  <a:pos x="connsiteX1" y="connsiteY1"/>
                </a:cxn>
                <a:cxn ang="0">
                  <a:pos x="connsiteX2" y="connsiteY2"/>
                </a:cxn>
                <a:cxn ang="0">
                  <a:pos x="connsiteX3" y="connsiteY3"/>
                </a:cxn>
              </a:cxnLst>
              <a:rect l="l" t="t" r="r" b="b"/>
              <a:pathLst>
                <a:path w="1184223" h="644577">
                  <a:moveTo>
                    <a:pt x="0" y="0"/>
                  </a:moveTo>
                  <a:lnTo>
                    <a:pt x="284814" y="644577"/>
                  </a:lnTo>
                  <a:lnTo>
                    <a:pt x="1184223" y="89941"/>
                  </a:lnTo>
                  <a:lnTo>
                    <a:pt x="0" y="0"/>
                  </a:lnTo>
                  <a:close/>
                </a:path>
              </a:pathLst>
            </a:cu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242216" y="2101203"/>
              <a:ext cx="1199213" cy="704537"/>
            </a:xfrm>
            <a:custGeom>
              <a:avLst/>
              <a:gdLst>
                <a:gd name="connsiteX0" fmla="*/ 0 w 1199213"/>
                <a:gd name="connsiteY0" fmla="*/ 164891 h 704537"/>
                <a:gd name="connsiteX1" fmla="*/ 284813 w 1199213"/>
                <a:gd name="connsiteY1" fmla="*/ 704537 h 704537"/>
                <a:gd name="connsiteX2" fmla="*/ 1199213 w 1199213"/>
                <a:gd name="connsiteY2" fmla="*/ 0 h 704537"/>
                <a:gd name="connsiteX3" fmla="*/ 0 w 1199213"/>
                <a:gd name="connsiteY3" fmla="*/ 164891 h 704537"/>
              </a:gdLst>
              <a:ahLst/>
              <a:cxnLst>
                <a:cxn ang="0">
                  <a:pos x="connsiteX0" y="connsiteY0"/>
                </a:cxn>
                <a:cxn ang="0">
                  <a:pos x="connsiteX1" y="connsiteY1"/>
                </a:cxn>
                <a:cxn ang="0">
                  <a:pos x="connsiteX2" y="connsiteY2"/>
                </a:cxn>
                <a:cxn ang="0">
                  <a:pos x="connsiteX3" y="connsiteY3"/>
                </a:cxn>
              </a:cxnLst>
              <a:rect l="l" t="t" r="r" b="b"/>
              <a:pathLst>
                <a:path w="1199213" h="704537">
                  <a:moveTo>
                    <a:pt x="0" y="164891"/>
                  </a:moveTo>
                  <a:lnTo>
                    <a:pt x="284813" y="704537"/>
                  </a:lnTo>
                  <a:lnTo>
                    <a:pt x="1199213" y="0"/>
                  </a:lnTo>
                  <a:lnTo>
                    <a:pt x="0" y="1648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1390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cxnSp>
        <p:nvCxnSpPr>
          <p:cNvPr id="7" name="直接连接符 6"/>
          <p:cNvCxnSpPr/>
          <p:nvPr userDrawn="1"/>
        </p:nvCxnSpPr>
        <p:spPr>
          <a:xfrm>
            <a:off x="0" y="847172"/>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533401" y="349378"/>
            <a:ext cx="684883" cy="455208"/>
            <a:chOff x="4242218" y="2008682"/>
            <a:chExt cx="1199213" cy="797058"/>
          </a:xfrm>
        </p:grpSpPr>
        <p:sp>
          <p:nvSpPr>
            <p:cNvPr id="14" name="任意多边形 13"/>
            <p:cNvSpPr/>
            <p:nvPr/>
          </p:nvSpPr>
          <p:spPr>
            <a:xfrm>
              <a:off x="4257206" y="2008682"/>
              <a:ext cx="1184223" cy="644577"/>
            </a:xfrm>
            <a:custGeom>
              <a:avLst/>
              <a:gdLst>
                <a:gd name="connsiteX0" fmla="*/ 0 w 1184223"/>
                <a:gd name="connsiteY0" fmla="*/ 0 h 644577"/>
                <a:gd name="connsiteX1" fmla="*/ 284814 w 1184223"/>
                <a:gd name="connsiteY1" fmla="*/ 644577 h 644577"/>
                <a:gd name="connsiteX2" fmla="*/ 1184223 w 1184223"/>
                <a:gd name="connsiteY2" fmla="*/ 89941 h 644577"/>
                <a:gd name="connsiteX3" fmla="*/ 0 w 1184223"/>
                <a:gd name="connsiteY3" fmla="*/ 0 h 644577"/>
              </a:gdLst>
              <a:ahLst/>
              <a:cxnLst>
                <a:cxn ang="0">
                  <a:pos x="connsiteX0" y="connsiteY0"/>
                </a:cxn>
                <a:cxn ang="0">
                  <a:pos x="connsiteX1" y="connsiteY1"/>
                </a:cxn>
                <a:cxn ang="0">
                  <a:pos x="connsiteX2" y="connsiteY2"/>
                </a:cxn>
                <a:cxn ang="0">
                  <a:pos x="connsiteX3" y="connsiteY3"/>
                </a:cxn>
              </a:cxnLst>
              <a:rect l="l" t="t" r="r" b="b"/>
              <a:pathLst>
                <a:path w="1184223" h="644577">
                  <a:moveTo>
                    <a:pt x="0" y="0"/>
                  </a:moveTo>
                  <a:lnTo>
                    <a:pt x="284814" y="644577"/>
                  </a:lnTo>
                  <a:lnTo>
                    <a:pt x="1184223" y="89941"/>
                  </a:lnTo>
                  <a:lnTo>
                    <a:pt x="0" y="0"/>
                  </a:lnTo>
                  <a:close/>
                </a:path>
              </a:pathLst>
            </a:cu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2"/>
                </a:buBlip>
              </a:pPr>
              <a:endParaRPr lang="zh-CN" altLang="en-US"/>
            </a:p>
          </p:txBody>
        </p:sp>
        <p:sp>
          <p:nvSpPr>
            <p:cNvPr id="15" name="任意多边形 14"/>
            <p:cNvSpPr/>
            <p:nvPr/>
          </p:nvSpPr>
          <p:spPr>
            <a:xfrm>
              <a:off x="4242218" y="2101202"/>
              <a:ext cx="1199213" cy="704538"/>
            </a:xfrm>
            <a:custGeom>
              <a:avLst/>
              <a:gdLst>
                <a:gd name="connsiteX0" fmla="*/ 0 w 1199213"/>
                <a:gd name="connsiteY0" fmla="*/ 164891 h 704537"/>
                <a:gd name="connsiteX1" fmla="*/ 284813 w 1199213"/>
                <a:gd name="connsiteY1" fmla="*/ 704537 h 704537"/>
                <a:gd name="connsiteX2" fmla="*/ 1199213 w 1199213"/>
                <a:gd name="connsiteY2" fmla="*/ 0 h 704537"/>
                <a:gd name="connsiteX3" fmla="*/ 0 w 1199213"/>
                <a:gd name="connsiteY3" fmla="*/ 164891 h 704537"/>
              </a:gdLst>
              <a:ahLst/>
              <a:cxnLst>
                <a:cxn ang="0">
                  <a:pos x="connsiteX0" y="connsiteY0"/>
                </a:cxn>
                <a:cxn ang="0">
                  <a:pos x="connsiteX1" y="connsiteY1"/>
                </a:cxn>
                <a:cxn ang="0">
                  <a:pos x="connsiteX2" y="connsiteY2"/>
                </a:cxn>
                <a:cxn ang="0">
                  <a:pos x="connsiteX3" y="connsiteY3"/>
                </a:cxn>
              </a:cxnLst>
              <a:rect l="l" t="t" r="r" b="b"/>
              <a:pathLst>
                <a:path w="1199213" h="704537">
                  <a:moveTo>
                    <a:pt x="0" y="164891"/>
                  </a:moveTo>
                  <a:lnTo>
                    <a:pt x="284813" y="704537"/>
                  </a:lnTo>
                  <a:lnTo>
                    <a:pt x="1199213" y="0"/>
                  </a:lnTo>
                  <a:lnTo>
                    <a:pt x="0" y="164891"/>
                  </a:lnTo>
                  <a:close/>
                </a:path>
              </a:pathLst>
            </a:cu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2"/>
                </a:buBlip>
              </a:pPr>
              <a:endParaRPr lang="zh-CN" altLang="en-US"/>
            </a:p>
          </p:txBody>
        </p:sp>
      </p:grpSp>
    </p:spTree>
    <p:extLst>
      <p:ext uri="{BB962C8B-B14F-4D97-AF65-F5344CB8AC3E}">
        <p14:creationId xmlns:p14="http://schemas.microsoft.com/office/powerpoint/2010/main" val="35317645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3.xml"/><Relationship Id="rId7"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F1F1">
            <a:alpha val="46000"/>
          </a:srgb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702" t="14145" r="6716" b="6579"/>
          <a:stretch/>
        </p:blipFill>
        <p:spPr>
          <a:xfrm>
            <a:off x="0" y="-28576"/>
            <a:ext cx="12192000" cy="6886575"/>
          </a:xfrm>
          <a:prstGeom prst="rect">
            <a:avLst/>
          </a:prstGeom>
        </p:spPr>
      </p:pic>
    </p:spTree>
    <p:extLst>
      <p:ext uri="{BB962C8B-B14F-4D97-AF65-F5344CB8AC3E}">
        <p14:creationId xmlns:p14="http://schemas.microsoft.com/office/powerpoint/2010/main" val="2298264984"/>
      </p:ext>
    </p:extLst>
  </p:cSld>
  <p:clrMap bg1="lt1" tx1="dk1" bg2="lt2" tx2="dk2" accent1="accent1" accent2="accent2" accent3="accent3" accent4="accent4" accent5="accent5" accent6="accent6" hlink="hlink" folHlink="folHlink"/>
  <p:sldLayoutIdLst>
    <p:sldLayoutId id="2147483650" r:id="rId1"/>
    <p:sldLayoutId id="2147483675" r:id="rId2"/>
    <p:sldLayoutId id="2147483674" r:id="rId3"/>
    <p:sldLayoutId id="214748365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1F1F1">
            <a:alpha val="46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9C4633-E4F7-445B-8A5B-986BD37FE47A}" type="datetimeFigureOut">
              <a:rPr lang="zh-CN" altLang="en-US" smtClean="0"/>
              <a:t>2019/4/13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0E1DB-AFA3-4261-BC55-97E4A3502B33}" type="slidenum">
              <a:rPr lang="zh-CN" altLang="en-US" smtClean="0"/>
              <a:t>‹#›</a:t>
            </a:fld>
            <a:endParaRPr lang="zh-CN" altLang="en-US"/>
          </a:p>
        </p:txBody>
      </p:sp>
    </p:spTree>
    <p:extLst>
      <p:ext uri="{BB962C8B-B14F-4D97-AF65-F5344CB8AC3E}">
        <p14:creationId xmlns:p14="http://schemas.microsoft.com/office/powerpoint/2010/main" val="387671169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76" r:id="rId5"/>
    <p:sldLayoutId id="214748366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1F1F1">
            <a:alpha val="46000"/>
          </a:srgb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l="5702" t="14145" r="6716" b="6579"/>
          <a:stretch/>
        </p:blipFill>
        <p:spPr>
          <a:xfrm>
            <a:off x="0" y="-28576"/>
            <a:ext cx="12192000" cy="6886575"/>
          </a:xfrm>
          <a:prstGeom prst="rect">
            <a:avLst/>
          </a:prstGeom>
        </p:spPr>
      </p:pic>
    </p:spTree>
    <p:extLst>
      <p:ext uri="{BB962C8B-B14F-4D97-AF65-F5344CB8AC3E}">
        <p14:creationId xmlns:p14="http://schemas.microsoft.com/office/powerpoint/2010/main" val="317157269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9470326"/>
      </p:ext>
    </p:extLst>
  </p:cSld>
  <p:clrMap bg1="lt1" tx1="dk1" bg2="lt2" tx2="dk2" accent1="accent1" accent2="accent2" accent3="accent3" accent4="accent4" accent5="accent5" accent6="accent6" hlink="hlink" folHlink="folHlink"/>
  <p:sldLayoutIdLst>
    <p:sldLayoutId id="2147483684" r:id="rId1"/>
    <p:sldLayoutId id="214748368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4.png"/><Relationship Id="rId4"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2.xml"/><Relationship Id="rId1" Type="http://schemas.openxmlformats.org/officeDocument/2006/relationships/slideLayout" Target="../slideLayouts/slideLayout9.xml"/><Relationship Id="rId6" Type="http://schemas.microsoft.com/office/2007/relationships/hdphoto" Target="../media/hdphoto4.wdp"/><Relationship Id="rId5" Type="http://schemas.openxmlformats.org/officeDocument/2006/relationships/image" Target="../media/image17.pn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2.xml"/><Relationship Id="rId5" Type="http://schemas.openxmlformats.org/officeDocument/2006/relationships/image" Target="../media/image3.pn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9.xml"/><Relationship Id="rId1" Type="http://schemas.openxmlformats.org/officeDocument/2006/relationships/tags" Target="../tags/tag5.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gradFill>
            <a:gsLst>
              <a:gs pos="0">
                <a:schemeClr val="tx1">
                  <a:alpha val="69000"/>
                </a:schemeClr>
              </a:gs>
              <a:gs pos="99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619250"/>
            <a:ext cx="12192000" cy="3619500"/>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3400" y="533400"/>
            <a:ext cx="11125200" cy="5753100"/>
          </a:xfrm>
          <a:prstGeom prst="rect">
            <a:avLst/>
          </a:prstGeom>
          <a:noFill/>
          <a:ln w="19050">
            <a:solidFill>
              <a:schemeClr val="bg1">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505B6B1E-5BAF-4E53-AAE7-BE23CA3E9F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1" y="857376"/>
            <a:ext cx="2381250" cy="404591"/>
          </a:xfrm>
          <a:prstGeom prst="rect">
            <a:avLst/>
          </a:prstGeom>
          <a:effectLst>
            <a:outerShdw blurRad="50800" dist="38100" dir="2700000" algn="tl" rotWithShape="0">
              <a:prstClr val="black">
                <a:alpha val="21000"/>
              </a:prstClr>
            </a:outerShdw>
          </a:effectLst>
        </p:spPr>
      </p:pic>
      <p:grpSp>
        <p:nvGrpSpPr>
          <p:cNvPr id="23" name="组合 22"/>
          <p:cNvGrpSpPr/>
          <p:nvPr/>
        </p:nvGrpSpPr>
        <p:grpSpPr>
          <a:xfrm>
            <a:off x="2278743" y="2586398"/>
            <a:ext cx="7634514" cy="1685204"/>
            <a:chOff x="2278743" y="2628888"/>
            <a:chExt cx="7634514" cy="1685204"/>
          </a:xfrm>
        </p:grpSpPr>
        <p:sp>
          <p:nvSpPr>
            <p:cNvPr id="9" name="文本框 8">
              <a:extLst>
                <a:ext uri="{FF2B5EF4-FFF2-40B4-BE49-F238E27FC236}">
                  <a16:creationId xmlns:a16="http://schemas.microsoft.com/office/drawing/2014/main" id="{80B37893-7CA7-4471-A199-43DFAD60697B}"/>
                </a:ext>
              </a:extLst>
            </p:cNvPr>
            <p:cNvSpPr txBox="1"/>
            <p:nvPr/>
          </p:nvSpPr>
          <p:spPr>
            <a:xfrm>
              <a:off x="2278743" y="2628888"/>
              <a:ext cx="7634514" cy="923330"/>
            </a:xfrm>
            <a:prstGeom prst="rect">
              <a:avLst/>
            </a:prstGeom>
            <a:noFill/>
          </p:spPr>
          <p:txBody>
            <a:bodyPr wrap="square" rtlCol="0">
              <a:spAutoFit/>
            </a:bodyPr>
            <a:lstStyle/>
            <a:p>
              <a:pPr algn="dist"/>
              <a:r>
                <a:rPr lang="zh-CN"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南航毕业答辩通用模板</a:t>
              </a:r>
            </a:p>
          </p:txBody>
        </p:sp>
        <p:sp>
          <p:nvSpPr>
            <p:cNvPr id="15" name="圆角矩形 14"/>
            <p:cNvSpPr/>
            <p:nvPr/>
          </p:nvSpPr>
          <p:spPr>
            <a:xfrm>
              <a:off x="4617720" y="3961308"/>
              <a:ext cx="1423548" cy="352784"/>
            </a:xfrm>
            <a:prstGeom prst="roundRect">
              <a:avLst/>
            </a:prstGeom>
            <a:solidFill>
              <a:schemeClr val="bg1"/>
            </a:solidFill>
            <a:ln>
              <a:solidFill>
                <a:srgbClr val="0767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2" name="文本框 11">
              <a:extLst>
                <a:ext uri="{FF2B5EF4-FFF2-40B4-BE49-F238E27FC236}">
                  <a16:creationId xmlns:a16="http://schemas.microsoft.com/office/drawing/2014/main" id="{80B37893-7CA7-4471-A199-43DFAD60697B}"/>
                </a:ext>
              </a:extLst>
            </p:cNvPr>
            <p:cNvSpPr txBox="1"/>
            <p:nvPr/>
          </p:nvSpPr>
          <p:spPr>
            <a:xfrm>
              <a:off x="4650883" y="3986193"/>
              <a:ext cx="1357222" cy="307777"/>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姓名：杨熠</a:t>
              </a:r>
            </a:p>
          </p:txBody>
        </p:sp>
        <p:sp>
          <p:nvSpPr>
            <p:cNvPr id="16" name="圆角矩形 15"/>
            <p:cNvSpPr/>
            <p:nvPr/>
          </p:nvSpPr>
          <p:spPr>
            <a:xfrm>
              <a:off x="6153868" y="3961308"/>
              <a:ext cx="1423548" cy="352784"/>
            </a:xfrm>
            <a:prstGeom prst="roundRect">
              <a:avLst/>
            </a:prstGeom>
            <a:solidFill>
              <a:schemeClr val="bg1"/>
            </a:solidFill>
            <a:ln>
              <a:solidFill>
                <a:srgbClr val="0767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4" name="文本框 13">
              <a:extLst>
                <a:ext uri="{FF2B5EF4-FFF2-40B4-BE49-F238E27FC236}">
                  <a16:creationId xmlns:a16="http://schemas.microsoft.com/office/drawing/2014/main" id="{80B37893-7CA7-4471-A199-43DFAD60697B}"/>
                </a:ext>
              </a:extLst>
            </p:cNvPr>
            <p:cNvSpPr txBox="1"/>
            <p:nvPr/>
          </p:nvSpPr>
          <p:spPr>
            <a:xfrm>
              <a:off x="6120706" y="3986193"/>
              <a:ext cx="1489872" cy="307776"/>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老师：秋叶</a:t>
              </a:r>
            </a:p>
          </p:txBody>
        </p:sp>
        <p:sp>
          <p:nvSpPr>
            <p:cNvPr id="20" name="矩形 19"/>
            <p:cNvSpPr/>
            <p:nvPr/>
          </p:nvSpPr>
          <p:spPr>
            <a:xfrm>
              <a:off x="2304142" y="3477390"/>
              <a:ext cx="7609115" cy="307777"/>
            </a:xfrm>
            <a:prstGeom prst="rect">
              <a:avLst/>
            </a:prstGeom>
          </p:spPr>
          <p:txBody>
            <a:bodyPr wrap="square">
              <a:spAutoFit/>
            </a:bodyPr>
            <a:lstStyle/>
            <a:p>
              <a:pPr algn="dist"/>
              <a:r>
                <a:rPr lang="en-US" altLang="zh-CN" sz="1400" dirty="0">
                  <a:solidFill>
                    <a:schemeClr val="bg1">
                      <a:alpha val="40000"/>
                    </a:schemeClr>
                  </a:solidFill>
                </a:rPr>
                <a:t>The temple of Nanjing University of Aeronautics and Astronautics</a:t>
              </a:r>
              <a:endParaRPr lang="zh-CN" altLang="en-US" sz="1400" dirty="0">
                <a:solidFill>
                  <a:schemeClr val="bg1">
                    <a:alpha val="40000"/>
                  </a:schemeClr>
                </a:solidFill>
              </a:endParaRPr>
            </a:p>
          </p:txBody>
        </p:sp>
      </p:grpSp>
    </p:spTree>
    <p:extLst>
      <p:ext uri="{BB962C8B-B14F-4D97-AF65-F5344CB8AC3E}">
        <p14:creationId xmlns:p14="http://schemas.microsoft.com/office/powerpoint/2010/main" val="31772473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9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par>
                                <p:cTn id="14" presetID="22" presetClass="entr" presetSubtype="1" fill="hold" nodeType="withEffect">
                                  <p:stCondLst>
                                    <p:cond delay="600"/>
                                  </p:stCondLst>
                                  <p:childTnLst>
                                    <p:set>
                                      <p:cBhvr>
                                        <p:cTn id="15" dur="1" fill="hold">
                                          <p:stCondLst>
                                            <p:cond delay="0"/>
                                          </p:stCondLst>
                                        </p:cTn>
                                        <p:tgtEl>
                                          <p:spTgt spid="23"/>
                                        </p:tgtEl>
                                        <p:attrNameLst>
                                          <p:attrName>style.visibility</p:attrName>
                                        </p:attrNameLst>
                                      </p:cBhvr>
                                      <p:to>
                                        <p:strVal val="visible"/>
                                      </p:to>
                                    </p:set>
                                    <p:animEffect transition="in" filter="wipe(up)">
                                      <p:cBhvr>
                                        <p:cTn id="16" dur="9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8201" y="1677469"/>
            <a:ext cx="4742402" cy="1164220"/>
            <a:chOff x="838201" y="1677469"/>
            <a:chExt cx="4742402" cy="1164220"/>
          </a:xfrm>
        </p:grpSpPr>
        <p:sp>
          <p:nvSpPr>
            <p:cNvPr id="3" name="MH_Other_7"/>
            <p:cNvSpPr/>
            <p:nvPr>
              <p:custDataLst>
                <p:tags r:id="rId13"/>
              </p:custDataLst>
            </p:nvPr>
          </p:nvSpPr>
          <p:spPr>
            <a:xfrm flipH="1">
              <a:off x="4063932" y="2305881"/>
              <a:ext cx="1516671" cy="41275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lumMod val="65000"/>
                  <a:lumOff val="35000"/>
                </a:schemeClr>
              </a:solidFill>
              <a:prstDash val="sysDot"/>
              <a:miter lim="800000"/>
              <a:headEnd type="oval" w="sm" len="sm"/>
              <a:tailEnd type="oval" w="sm" len="sm"/>
            </a:ln>
            <a:effectLst/>
          </p:spPr>
          <p:txBody>
            <a:bodyPr anchor="ctr"/>
            <a:lstStyle/>
            <a:p>
              <a:pPr algn="ctr">
                <a:defRPr/>
              </a:pPr>
              <a:endParaRPr lang="zh-CN" altLang="en-US" ker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4" name="组合 3"/>
            <p:cNvGrpSpPr/>
            <p:nvPr/>
          </p:nvGrpSpPr>
          <p:grpSpPr>
            <a:xfrm>
              <a:off x="838201" y="1677469"/>
              <a:ext cx="3247864" cy="1164220"/>
              <a:chOff x="352533" y="1945822"/>
              <a:chExt cx="3733532" cy="1164220"/>
            </a:xfrm>
          </p:grpSpPr>
          <p:sp>
            <p:nvSpPr>
              <p:cNvPr id="5" name="文本框 4"/>
              <p:cNvSpPr txBox="1"/>
              <p:nvPr/>
            </p:nvSpPr>
            <p:spPr>
              <a:xfrm>
                <a:off x="352533" y="2371378"/>
                <a:ext cx="3733532" cy="738664"/>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6" name="矩形 5"/>
              <p:cNvSpPr/>
              <p:nvPr/>
            </p:nvSpPr>
            <p:spPr>
              <a:xfrm>
                <a:off x="2458586" y="1945822"/>
                <a:ext cx="1627479" cy="461665"/>
              </a:xfrm>
              <a:prstGeom prst="rect">
                <a:avLst/>
              </a:prstGeom>
            </p:spPr>
            <p:txBody>
              <a:bodyPr wrap="none">
                <a:spAutoFit/>
              </a:bodyPr>
              <a:lstStyle/>
              <a:p>
                <a:pPr algn="r">
                  <a:lnSpc>
                    <a:spcPct val="150000"/>
                  </a:lnSpc>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7" name="组合 6"/>
          <p:cNvGrpSpPr/>
          <p:nvPr/>
        </p:nvGrpSpPr>
        <p:grpSpPr>
          <a:xfrm>
            <a:off x="838201" y="3141995"/>
            <a:ext cx="4079794" cy="1176248"/>
            <a:chOff x="838201" y="3141995"/>
            <a:chExt cx="4079794" cy="1176248"/>
          </a:xfrm>
        </p:grpSpPr>
        <p:cxnSp>
          <p:nvCxnSpPr>
            <p:cNvPr id="8" name="MH_Other_12"/>
            <p:cNvCxnSpPr/>
            <p:nvPr>
              <p:custDataLst>
                <p:tags r:id="rId12"/>
              </p:custDataLst>
            </p:nvPr>
          </p:nvCxnSpPr>
          <p:spPr>
            <a:xfrm flipH="1">
              <a:off x="4053995" y="3772731"/>
              <a:ext cx="864000" cy="6350"/>
            </a:xfrm>
            <a:prstGeom prst="straightConnector1">
              <a:avLst/>
            </a:prstGeom>
            <a:noFill/>
            <a:ln w="19050" cap="flat" cmpd="sng" algn="ctr">
              <a:solidFill>
                <a:schemeClr val="tx1">
                  <a:lumMod val="65000"/>
                  <a:lumOff val="35000"/>
                </a:schemeClr>
              </a:solidFill>
              <a:prstDash val="sysDot"/>
              <a:miter lim="800000"/>
              <a:headEnd type="oval" w="sm" len="sm"/>
              <a:tailEnd type="oval" w="sm" len="sm"/>
            </a:ln>
            <a:effectLst/>
          </p:spPr>
        </p:cxnSp>
        <p:grpSp>
          <p:nvGrpSpPr>
            <p:cNvPr id="9" name="组合 8"/>
            <p:cNvGrpSpPr/>
            <p:nvPr/>
          </p:nvGrpSpPr>
          <p:grpSpPr>
            <a:xfrm>
              <a:off x="838201" y="3141995"/>
              <a:ext cx="3247864" cy="1176248"/>
              <a:chOff x="352533" y="3320897"/>
              <a:chExt cx="3733532" cy="1176248"/>
            </a:xfrm>
          </p:grpSpPr>
          <p:sp>
            <p:nvSpPr>
              <p:cNvPr id="10" name="文本框 9"/>
              <p:cNvSpPr txBox="1"/>
              <p:nvPr/>
            </p:nvSpPr>
            <p:spPr>
              <a:xfrm>
                <a:off x="352533" y="3758481"/>
                <a:ext cx="3733532" cy="738664"/>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11" name="矩形 10"/>
              <p:cNvSpPr/>
              <p:nvPr/>
            </p:nvSpPr>
            <p:spPr>
              <a:xfrm>
                <a:off x="2458586" y="3320897"/>
                <a:ext cx="1627479" cy="461665"/>
              </a:xfrm>
              <a:prstGeom prst="rect">
                <a:avLst/>
              </a:prstGeom>
            </p:spPr>
            <p:txBody>
              <a:bodyPr wrap="none">
                <a:spAutoFit/>
              </a:bodyPr>
              <a:lstStyle/>
              <a:p>
                <a:pPr algn="r">
                  <a:lnSpc>
                    <a:spcPct val="150000"/>
                  </a:lnSpc>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12" name="组合 11"/>
          <p:cNvGrpSpPr/>
          <p:nvPr/>
        </p:nvGrpSpPr>
        <p:grpSpPr>
          <a:xfrm>
            <a:off x="838201" y="4516297"/>
            <a:ext cx="4742402" cy="1176248"/>
            <a:chOff x="838201" y="4516297"/>
            <a:chExt cx="4742402" cy="1176248"/>
          </a:xfrm>
        </p:grpSpPr>
        <p:sp>
          <p:nvSpPr>
            <p:cNvPr id="13" name="MH_Other_9"/>
            <p:cNvSpPr/>
            <p:nvPr>
              <p:custDataLst>
                <p:tags r:id="rId11"/>
              </p:custDataLst>
            </p:nvPr>
          </p:nvSpPr>
          <p:spPr>
            <a:xfrm flipH="1" flipV="1">
              <a:off x="4063932" y="4753806"/>
              <a:ext cx="1516671" cy="41275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lumMod val="65000"/>
                  <a:lumOff val="35000"/>
                </a:schemeClr>
              </a:solidFill>
              <a:prstDash val="sysDot"/>
              <a:miter lim="800000"/>
              <a:headEnd type="oval" w="sm" len="sm"/>
              <a:tailEnd type="oval" w="sm" len="sm"/>
            </a:ln>
            <a:effectLst/>
          </p:spPr>
          <p:txBody>
            <a:bodyPr anchor="ctr"/>
            <a:lstStyle/>
            <a:p>
              <a:pPr algn="ctr">
                <a:defRPr/>
              </a:pPr>
              <a:endParaRPr lang="zh-CN" altLang="en-US" ker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4" name="组合 13"/>
            <p:cNvGrpSpPr/>
            <p:nvPr/>
          </p:nvGrpSpPr>
          <p:grpSpPr>
            <a:xfrm>
              <a:off x="838201" y="4516297"/>
              <a:ext cx="3247864" cy="1176248"/>
              <a:chOff x="352533" y="4754833"/>
              <a:chExt cx="3733532" cy="1176248"/>
            </a:xfrm>
          </p:grpSpPr>
          <p:sp>
            <p:nvSpPr>
              <p:cNvPr id="15" name="文本框 14"/>
              <p:cNvSpPr txBox="1"/>
              <p:nvPr/>
            </p:nvSpPr>
            <p:spPr>
              <a:xfrm>
                <a:off x="352533" y="5192417"/>
                <a:ext cx="3733532" cy="738664"/>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16" name="矩形 15"/>
              <p:cNvSpPr/>
              <p:nvPr/>
            </p:nvSpPr>
            <p:spPr>
              <a:xfrm>
                <a:off x="2458586" y="4754833"/>
                <a:ext cx="1627479" cy="461665"/>
              </a:xfrm>
              <a:prstGeom prst="rect">
                <a:avLst/>
              </a:prstGeom>
            </p:spPr>
            <p:txBody>
              <a:bodyPr wrap="none">
                <a:spAutoFit/>
              </a:bodyPr>
              <a:lstStyle/>
              <a:p>
                <a:pPr algn="r">
                  <a:lnSpc>
                    <a:spcPct val="150000"/>
                  </a:lnSpc>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17" name="组合 16"/>
          <p:cNvGrpSpPr/>
          <p:nvPr/>
        </p:nvGrpSpPr>
        <p:grpSpPr>
          <a:xfrm>
            <a:off x="6677025" y="1681541"/>
            <a:ext cx="4727573" cy="1176248"/>
            <a:chOff x="6677025" y="1681541"/>
            <a:chExt cx="4727573" cy="1176248"/>
          </a:xfrm>
        </p:grpSpPr>
        <p:sp>
          <p:nvSpPr>
            <p:cNvPr id="18" name="MH_Other_8"/>
            <p:cNvSpPr/>
            <p:nvPr>
              <p:custDataLst>
                <p:tags r:id="rId10"/>
              </p:custDataLst>
            </p:nvPr>
          </p:nvSpPr>
          <p:spPr>
            <a:xfrm>
              <a:off x="6677025" y="2305881"/>
              <a:ext cx="1516672" cy="41275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lumMod val="65000"/>
                  <a:lumOff val="35000"/>
                </a:schemeClr>
              </a:solidFill>
              <a:prstDash val="sysDot"/>
              <a:miter lim="800000"/>
              <a:headEnd type="oval" w="sm" len="sm"/>
              <a:tailEnd type="oval" w="sm" len="sm"/>
            </a:ln>
            <a:effectLst/>
          </p:spPr>
          <p:txBody>
            <a:bodyPr anchor="ctr"/>
            <a:lstStyle/>
            <a:p>
              <a:pPr algn="ctr">
                <a:defRPr/>
              </a:pPr>
              <a:endParaRPr lang="zh-CN" altLang="en-US" ker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9" name="组合 18"/>
            <p:cNvGrpSpPr/>
            <p:nvPr/>
          </p:nvGrpSpPr>
          <p:grpSpPr>
            <a:xfrm>
              <a:off x="8198455" y="1681541"/>
              <a:ext cx="3206143" cy="1176248"/>
              <a:chOff x="7932887" y="1262096"/>
              <a:chExt cx="3685573" cy="1176248"/>
            </a:xfrm>
          </p:grpSpPr>
          <p:sp>
            <p:nvSpPr>
              <p:cNvPr id="20" name="文本框 19"/>
              <p:cNvSpPr txBox="1"/>
              <p:nvPr/>
            </p:nvSpPr>
            <p:spPr>
              <a:xfrm>
                <a:off x="7932887" y="1699680"/>
                <a:ext cx="3685573"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21" name="矩形 20"/>
              <p:cNvSpPr/>
              <p:nvPr/>
            </p:nvSpPr>
            <p:spPr>
              <a:xfrm>
                <a:off x="7932888" y="1262096"/>
                <a:ext cx="1627479" cy="461665"/>
              </a:xfrm>
              <a:prstGeom prst="rect">
                <a:avLst/>
              </a:prstGeom>
            </p:spPr>
            <p:txBody>
              <a:bodyPr wrap="none">
                <a:spAutoFit/>
              </a:bodyPr>
              <a:lstStyle/>
              <a:p>
                <a:pPr algn="r">
                  <a:lnSpc>
                    <a:spcPct val="150000"/>
                  </a:lnSpc>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22" name="组合 21"/>
          <p:cNvGrpSpPr/>
          <p:nvPr/>
        </p:nvGrpSpPr>
        <p:grpSpPr>
          <a:xfrm>
            <a:off x="7200141" y="3141995"/>
            <a:ext cx="4293359" cy="1176248"/>
            <a:chOff x="7200141" y="3141995"/>
            <a:chExt cx="4293359" cy="1176248"/>
          </a:xfrm>
        </p:grpSpPr>
        <p:cxnSp>
          <p:nvCxnSpPr>
            <p:cNvPr id="23" name="MH_Other_11"/>
            <p:cNvCxnSpPr/>
            <p:nvPr>
              <p:custDataLst>
                <p:tags r:id="rId9"/>
              </p:custDataLst>
            </p:nvPr>
          </p:nvCxnSpPr>
          <p:spPr>
            <a:xfrm flipH="1">
              <a:off x="7200141" y="3761619"/>
              <a:ext cx="972000" cy="11112"/>
            </a:xfrm>
            <a:prstGeom prst="straightConnector1">
              <a:avLst/>
            </a:prstGeom>
            <a:noFill/>
            <a:ln w="19050" cap="flat" cmpd="sng" algn="ctr">
              <a:solidFill>
                <a:schemeClr val="tx1">
                  <a:lumMod val="65000"/>
                  <a:lumOff val="35000"/>
                </a:schemeClr>
              </a:solidFill>
              <a:prstDash val="sysDot"/>
              <a:miter lim="800000"/>
              <a:headEnd type="oval" w="sm" len="sm"/>
              <a:tailEnd type="oval" w="sm" len="sm"/>
            </a:ln>
            <a:effectLst/>
          </p:spPr>
        </p:cxnSp>
        <p:grpSp>
          <p:nvGrpSpPr>
            <p:cNvPr id="24" name="组合 23"/>
            <p:cNvGrpSpPr/>
            <p:nvPr/>
          </p:nvGrpSpPr>
          <p:grpSpPr>
            <a:xfrm>
              <a:off x="8198459" y="3141995"/>
              <a:ext cx="3295041" cy="1176248"/>
              <a:chOff x="7903409" y="2600325"/>
              <a:chExt cx="3787763" cy="1176248"/>
            </a:xfrm>
          </p:grpSpPr>
          <p:sp>
            <p:nvSpPr>
              <p:cNvPr id="25" name="文本框 24"/>
              <p:cNvSpPr txBox="1"/>
              <p:nvPr/>
            </p:nvSpPr>
            <p:spPr>
              <a:xfrm>
                <a:off x="7903409" y="3037909"/>
                <a:ext cx="3787763"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26" name="矩形 25"/>
              <p:cNvSpPr/>
              <p:nvPr/>
            </p:nvSpPr>
            <p:spPr>
              <a:xfrm>
                <a:off x="7903409" y="2600325"/>
                <a:ext cx="1627479" cy="461665"/>
              </a:xfrm>
              <a:prstGeom prst="rect">
                <a:avLst/>
              </a:prstGeom>
            </p:spPr>
            <p:txBody>
              <a:bodyPr wrap="none">
                <a:spAutoFit/>
              </a:bodyPr>
              <a:lstStyle/>
              <a:p>
                <a:pPr algn="r">
                  <a:lnSpc>
                    <a:spcPct val="150000"/>
                  </a:lnSpc>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27" name="组合 26"/>
          <p:cNvGrpSpPr/>
          <p:nvPr/>
        </p:nvGrpSpPr>
        <p:grpSpPr>
          <a:xfrm>
            <a:off x="6677025" y="4516297"/>
            <a:ext cx="4727573" cy="1176248"/>
            <a:chOff x="6677025" y="4516297"/>
            <a:chExt cx="4727573" cy="1176248"/>
          </a:xfrm>
        </p:grpSpPr>
        <p:sp>
          <p:nvSpPr>
            <p:cNvPr id="28" name="MH_Other_10"/>
            <p:cNvSpPr/>
            <p:nvPr>
              <p:custDataLst>
                <p:tags r:id="rId8"/>
              </p:custDataLst>
            </p:nvPr>
          </p:nvSpPr>
          <p:spPr>
            <a:xfrm flipV="1">
              <a:off x="6677025" y="4753806"/>
              <a:ext cx="1516672" cy="41275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tx1">
                  <a:lumMod val="65000"/>
                  <a:lumOff val="35000"/>
                </a:schemeClr>
              </a:solidFill>
              <a:prstDash val="sysDot"/>
              <a:miter lim="800000"/>
              <a:headEnd type="oval" w="sm" len="sm"/>
              <a:tailEnd type="oval" w="sm" len="sm"/>
            </a:ln>
            <a:effectLst/>
          </p:spPr>
          <p:txBody>
            <a:bodyPr anchor="ctr"/>
            <a:lstStyle/>
            <a:p>
              <a:pPr algn="ctr">
                <a:defRPr/>
              </a:pPr>
              <a:endPar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a:xfrm>
              <a:off x="8198459" y="4516297"/>
              <a:ext cx="3206139" cy="1176248"/>
              <a:chOff x="7873930" y="3938554"/>
              <a:chExt cx="3685567" cy="1176248"/>
            </a:xfrm>
          </p:grpSpPr>
          <p:sp>
            <p:nvSpPr>
              <p:cNvPr id="30" name="文本框 29"/>
              <p:cNvSpPr txBox="1"/>
              <p:nvPr/>
            </p:nvSpPr>
            <p:spPr>
              <a:xfrm>
                <a:off x="7873930" y="4376138"/>
                <a:ext cx="3685567"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31" name="矩形 30"/>
              <p:cNvSpPr/>
              <p:nvPr/>
            </p:nvSpPr>
            <p:spPr>
              <a:xfrm>
                <a:off x="7873930" y="3938554"/>
                <a:ext cx="1627479" cy="461665"/>
              </a:xfrm>
              <a:prstGeom prst="rect">
                <a:avLst/>
              </a:prstGeom>
            </p:spPr>
            <p:txBody>
              <a:bodyPr wrap="none">
                <a:spAutoFit/>
              </a:bodyPr>
              <a:lstStyle/>
              <a:p>
                <a:pPr algn="r">
                  <a:lnSpc>
                    <a:spcPct val="150000"/>
                  </a:lnSpc>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32" name="PA_库_组合 33"/>
          <p:cNvGrpSpPr/>
          <p:nvPr>
            <p:custDataLst>
              <p:tags r:id="rId1"/>
            </p:custDataLst>
          </p:nvPr>
        </p:nvGrpSpPr>
        <p:grpSpPr>
          <a:xfrm>
            <a:off x="4697413" y="2377320"/>
            <a:ext cx="2797175" cy="2678112"/>
            <a:chOff x="4697413" y="2377320"/>
            <a:chExt cx="2797175" cy="2678112"/>
          </a:xfrm>
        </p:grpSpPr>
        <p:sp>
          <p:nvSpPr>
            <p:cNvPr id="33" name="MH_Other_1"/>
            <p:cNvSpPr/>
            <p:nvPr>
              <p:custDataLst>
                <p:tags r:id="rId2"/>
              </p:custDataLst>
            </p:nvPr>
          </p:nvSpPr>
          <p:spPr>
            <a:xfrm>
              <a:off x="5672138" y="2377320"/>
              <a:ext cx="1439862" cy="147637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0">
                  <a:srgbClr val="3CAFE8"/>
                </a:gs>
                <a:gs pos="100000">
                  <a:srgbClr val="177AF8"/>
                </a:gs>
              </a:gsLst>
              <a:lin ang="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4" name="MH_Other_2"/>
            <p:cNvSpPr/>
            <p:nvPr>
              <p:custDataLst>
                <p:tags r:id="rId3"/>
              </p:custDataLst>
            </p:nvPr>
          </p:nvSpPr>
          <p:spPr>
            <a:xfrm rot="18018922">
              <a:off x="5011738" y="2429706"/>
              <a:ext cx="1433512" cy="1474788"/>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64000">
                  <a:schemeClr val="bg1">
                    <a:lumMod val="95000"/>
                  </a:schemeClr>
                </a:gs>
                <a:gs pos="100000">
                  <a:schemeClr val="bg1">
                    <a:lumMod val="85000"/>
                  </a:schemeClr>
                </a:gs>
              </a:gsLst>
              <a:lin ang="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MH_Other_3"/>
            <p:cNvSpPr/>
            <p:nvPr>
              <p:custDataLst>
                <p:tags r:id="rId4"/>
              </p:custDataLst>
            </p:nvPr>
          </p:nvSpPr>
          <p:spPr>
            <a:xfrm rot="14427225">
              <a:off x="4718845" y="3022638"/>
              <a:ext cx="1433512" cy="147637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0">
                  <a:srgbClr val="3CAFE8"/>
                </a:gs>
                <a:gs pos="100000">
                  <a:srgbClr val="177AF8"/>
                </a:gs>
              </a:gsLst>
              <a:lin ang="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6" name="MH_Other_4"/>
            <p:cNvSpPr/>
            <p:nvPr>
              <p:custDataLst>
                <p:tags r:id="rId5"/>
              </p:custDataLst>
            </p:nvPr>
          </p:nvSpPr>
          <p:spPr>
            <a:xfrm rot="10859581">
              <a:off x="5086350" y="3579057"/>
              <a:ext cx="1435100" cy="147637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64000">
                  <a:schemeClr val="bg1">
                    <a:lumMod val="95000"/>
                  </a:schemeClr>
                </a:gs>
                <a:gs pos="100000">
                  <a:schemeClr val="bg1">
                    <a:lumMod val="85000"/>
                  </a:schemeClr>
                </a:gs>
              </a:gsLst>
              <a:lin ang="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MH_Other_5"/>
            <p:cNvSpPr/>
            <p:nvPr>
              <p:custDataLst>
                <p:tags r:id="rId6"/>
              </p:custDataLst>
            </p:nvPr>
          </p:nvSpPr>
          <p:spPr>
            <a:xfrm rot="7267884">
              <a:off x="5744369" y="3536987"/>
              <a:ext cx="1435100" cy="1474788"/>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0">
                  <a:srgbClr val="3CAFE8"/>
                </a:gs>
                <a:gs pos="100000">
                  <a:srgbClr val="177AF8"/>
                </a:gs>
              </a:gsLst>
              <a:lin ang="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8" name="MH_Other_6"/>
            <p:cNvSpPr/>
            <p:nvPr>
              <p:custDataLst>
                <p:tags r:id="rId7"/>
              </p:custDataLst>
            </p:nvPr>
          </p:nvSpPr>
          <p:spPr>
            <a:xfrm rot="3662163">
              <a:off x="6039645" y="2946438"/>
              <a:ext cx="1433512" cy="147637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64000">
                  <a:schemeClr val="bg1">
                    <a:lumMod val="95000"/>
                  </a:schemeClr>
                </a:gs>
                <a:gs pos="100000">
                  <a:schemeClr val="bg1">
                    <a:lumMod val="85000"/>
                  </a:schemeClr>
                </a:gs>
              </a:gsLst>
              <a:lin ang="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9" name="KSO_Shape"/>
            <p:cNvSpPr>
              <a:spLocks/>
            </p:cNvSpPr>
            <p:nvPr/>
          </p:nvSpPr>
          <p:spPr bwMode="auto">
            <a:xfrm>
              <a:off x="5895802" y="3541789"/>
              <a:ext cx="440599" cy="430318"/>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20A1E5"/>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40" name="文本框 39">
            <a:extLst>
              <a:ext uri="{FF2B5EF4-FFF2-40B4-BE49-F238E27FC236}">
                <a16:creationId xmlns:a16="http://schemas.microsoft.com/office/drawing/2014/main" id="{1574B002-2D60-469B-A825-B27EF1303489}"/>
              </a:ext>
            </a:extLst>
          </p:cNvPr>
          <p:cNvSpPr txBox="1"/>
          <p:nvPr/>
        </p:nvSpPr>
        <p:spPr>
          <a:xfrm>
            <a:off x="1129402" y="156340"/>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latin typeface="微软雅黑" panose="020B0503020204020204" pitchFamily="34" charset="-122"/>
                <a:ea typeface="微软雅黑" panose="020B0503020204020204" pitchFamily="34" charset="-122"/>
              </a:rPr>
              <a:t>研究过程</a:t>
            </a:r>
            <a:endParaRPr lang="en-US" altLang="zh-CN" sz="2000" b="1"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72CDC306-4EDC-4DA4-BA3E-C26B134AFD2E}"/>
              </a:ext>
            </a:extLst>
          </p:cNvPr>
          <p:cNvSpPr/>
          <p:nvPr/>
        </p:nvSpPr>
        <p:spPr>
          <a:xfrm>
            <a:off x="1129402" y="499760"/>
            <a:ext cx="1830950" cy="230832"/>
          </a:xfrm>
          <a:prstGeom prst="rect">
            <a:avLst/>
          </a:prstGeom>
        </p:spPr>
        <p:txBody>
          <a:bodyPr wrap="none">
            <a:spAutoFit/>
          </a:bodyPr>
          <a:lstStyle/>
          <a:p>
            <a:r>
              <a:rPr lang="en-US" altLang="zh-CN" sz="900" dirty="0">
                <a:solidFill>
                  <a:schemeClr val="bg1"/>
                </a:solidFill>
                <a:latin typeface="等线 Light" panose="02010600030101010101" pitchFamily="2" charset="-122"/>
                <a:ea typeface="等线 Light" panose="02010600030101010101" pitchFamily="2" charset="-122"/>
              </a:rPr>
              <a:t>The Processes of the Project</a:t>
            </a:r>
          </a:p>
        </p:txBody>
      </p:sp>
    </p:spTree>
    <p:extLst>
      <p:ext uri="{BB962C8B-B14F-4D97-AF65-F5344CB8AC3E}">
        <p14:creationId xmlns:p14="http://schemas.microsoft.com/office/powerpoint/2010/main" val="422395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strVal val="4/3*#ppt_w"/>
                                          </p:val>
                                        </p:tav>
                                        <p:tav tm="100000">
                                          <p:val>
                                            <p:strVal val="#ppt_w"/>
                                          </p:val>
                                        </p:tav>
                                      </p:tavLst>
                                    </p:anim>
                                    <p:anim calcmode="lin" valueType="num">
                                      <p:cBhvr>
                                        <p:cTn id="8" dur="500" fill="hold"/>
                                        <p:tgtEl>
                                          <p:spTgt spid="32"/>
                                        </p:tgtEl>
                                        <p:attrNameLst>
                                          <p:attrName>ppt_h</p:attrName>
                                        </p:attrNameLst>
                                      </p:cBhvr>
                                      <p:tavLst>
                                        <p:tav tm="0">
                                          <p:val>
                                            <p:strVal val="4/3*#ppt_h"/>
                                          </p:val>
                                        </p:tav>
                                        <p:tav tm="100000">
                                          <p:val>
                                            <p:strVal val="#ppt_h"/>
                                          </p:val>
                                        </p:tav>
                                      </p:tavLst>
                                    </p:anim>
                                    <p:animRot by="21600000" from="5400000" to="0">
                                      <p:cBhvr>
                                        <p:cTn id="9" dur="500" fill="hold">
                                          <p:stCondLst>
                                            <p:cond delay="0"/>
                                          </p:stCondLst>
                                        </p:cTn>
                                        <p:tgtEl>
                                          <p:spTgt spid="32"/>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7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7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7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7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7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76751" y="2210708"/>
            <a:ext cx="3275692" cy="4952091"/>
            <a:chOff x="4476751" y="2210708"/>
            <a:chExt cx="3275692" cy="4952091"/>
          </a:xfrm>
        </p:grpSpPr>
        <p:sp>
          <p:nvSpPr>
            <p:cNvPr id="6" name="任意多边形 5"/>
            <p:cNvSpPr/>
            <p:nvPr/>
          </p:nvSpPr>
          <p:spPr>
            <a:xfrm>
              <a:off x="4476751" y="2210708"/>
              <a:ext cx="3275692" cy="3275692"/>
            </a:xfrm>
            <a:custGeom>
              <a:avLst/>
              <a:gdLst>
                <a:gd name="connsiteX0" fmla="*/ 1637846 w 3275692"/>
                <a:gd name="connsiteY0" fmla="*/ 228146 h 3275692"/>
                <a:gd name="connsiteX1" fmla="*/ 228146 w 3275692"/>
                <a:gd name="connsiteY1" fmla="*/ 1637846 h 3275692"/>
                <a:gd name="connsiteX2" fmla="*/ 1637846 w 3275692"/>
                <a:gd name="connsiteY2" fmla="*/ 3047546 h 3275692"/>
                <a:gd name="connsiteX3" fmla="*/ 3047546 w 3275692"/>
                <a:gd name="connsiteY3" fmla="*/ 1637846 h 3275692"/>
                <a:gd name="connsiteX4" fmla="*/ 1637846 w 3275692"/>
                <a:gd name="connsiteY4" fmla="*/ 228146 h 3275692"/>
                <a:gd name="connsiteX5" fmla="*/ 1637846 w 3275692"/>
                <a:gd name="connsiteY5" fmla="*/ 0 h 3275692"/>
                <a:gd name="connsiteX6" fmla="*/ 3275692 w 3275692"/>
                <a:gd name="connsiteY6" fmla="*/ 1637846 h 3275692"/>
                <a:gd name="connsiteX7" fmla="*/ 1637846 w 3275692"/>
                <a:gd name="connsiteY7" fmla="*/ 3275692 h 3275692"/>
                <a:gd name="connsiteX8" fmla="*/ 0 w 3275692"/>
                <a:gd name="connsiteY8" fmla="*/ 1637846 h 3275692"/>
                <a:gd name="connsiteX9" fmla="*/ 1637846 w 3275692"/>
                <a:gd name="connsiteY9" fmla="*/ 0 h 327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5692" h="3275692">
                  <a:moveTo>
                    <a:pt x="1637846" y="228146"/>
                  </a:moveTo>
                  <a:cubicBezTo>
                    <a:pt x="859290" y="228146"/>
                    <a:pt x="228146" y="859290"/>
                    <a:pt x="228146" y="1637846"/>
                  </a:cubicBezTo>
                  <a:cubicBezTo>
                    <a:pt x="228146" y="2416402"/>
                    <a:pt x="859290" y="3047546"/>
                    <a:pt x="1637846" y="3047546"/>
                  </a:cubicBezTo>
                  <a:cubicBezTo>
                    <a:pt x="2416402" y="3047546"/>
                    <a:pt x="3047546" y="2416402"/>
                    <a:pt x="3047546" y="1637846"/>
                  </a:cubicBezTo>
                  <a:cubicBezTo>
                    <a:pt x="3047546" y="859290"/>
                    <a:pt x="2416402" y="228146"/>
                    <a:pt x="1637846" y="228146"/>
                  </a:cubicBezTo>
                  <a:close/>
                  <a:moveTo>
                    <a:pt x="1637846" y="0"/>
                  </a:moveTo>
                  <a:cubicBezTo>
                    <a:pt x="2542403" y="0"/>
                    <a:pt x="3275692" y="733289"/>
                    <a:pt x="3275692" y="1637846"/>
                  </a:cubicBezTo>
                  <a:cubicBezTo>
                    <a:pt x="3275692" y="2542403"/>
                    <a:pt x="2542403" y="3275692"/>
                    <a:pt x="1637846" y="3275692"/>
                  </a:cubicBezTo>
                  <a:cubicBezTo>
                    <a:pt x="733289" y="3275692"/>
                    <a:pt x="0" y="2542403"/>
                    <a:pt x="0" y="1637846"/>
                  </a:cubicBezTo>
                  <a:cubicBezTo>
                    <a:pt x="0" y="733289"/>
                    <a:pt x="733289" y="0"/>
                    <a:pt x="1637846" y="0"/>
                  </a:cubicBezTo>
                  <a:close/>
                </a:path>
              </a:pathLst>
            </a:cu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795963" y="5545274"/>
              <a:ext cx="607037" cy="206843"/>
            </a:xfrm>
            <a:prstGeom prst="roundRect">
              <a:avLst>
                <a:gd name="adj" fmla="val 50000"/>
              </a:avLst>
            </a:pr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5400000">
              <a:off x="5423576" y="6183377"/>
              <a:ext cx="1351809" cy="607036"/>
            </a:xfrm>
            <a:prstGeom prst="roundRect">
              <a:avLst>
                <a:gd name="adj" fmla="val 50000"/>
              </a:avLst>
            </a:pr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826913" y="2550136"/>
            <a:ext cx="2575368" cy="2596835"/>
            <a:chOff x="4826913" y="2550136"/>
            <a:chExt cx="2575368" cy="2596835"/>
          </a:xfrm>
        </p:grpSpPr>
        <p:grpSp>
          <p:nvGrpSpPr>
            <p:cNvPr id="35" name="组合 34"/>
            <p:cNvGrpSpPr/>
            <p:nvPr/>
          </p:nvGrpSpPr>
          <p:grpSpPr>
            <a:xfrm>
              <a:off x="4826913" y="2550136"/>
              <a:ext cx="2575368" cy="2596835"/>
              <a:chOff x="4804499" y="2559511"/>
              <a:chExt cx="2575368" cy="2596835"/>
            </a:xfrm>
          </p:grpSpPr>
          <p:sp>
            <p:nvSpPr>
              <p:cNvPr id="28" name="任意多边形 27"/>
              <p:cNvSpPr/>
              <p:nvPr/>
            </p:nvSpPr>
            <p:spPr>
              <a:xfrm flipH="1" flipV="1">
                <a:off x="5740704" y="3828333"/>
                <a:ext cx="1636282" cy="1328013"/>
              </a:xfrm>
              <a:custGeom>
                <a:avLst/>
                <a:gdLst>
                  <a:gd name="connsiteX0" fmla="*/ 1279094 w 1636282"/>
                  <a:gd name="connsiteY0" fmla="*/ 0 h 1328013"/>
                  <a:gd name="connsiteX1" fmla="*/ 1279094 w 1636282"/>
                  <a:gd name="connsiteY1" fmla="*/ 299415 h 1328013"/>
                  <a:gd name="connsiteX2" fmla="*/ 1293381 w 1636282"/>
                  <a:gd name="connsiteY2" fmla="*/ 297082 h 1328013"/>
                  <a:gd name="connsiteX3" fmla="*/ 1300524 w 1636282"/>
                  <a:gd name="connsiteY3" fmla="*/ 294701 h 1328013"/>
                  <a:gd name="connsiteX4" fmla="*/ 1314812 w 1636282"/>
                  <a:gd name="connsiteY4" fmla="*/ 289938 h 1328013"/>
                  <a:gd name="connsiteX5" fmla="*/ 1330419 w 1636282"/>
                  <a:gd name="connsiteY5" fmla="*/ 277519 h 1328013"/>
                  <a:gd name="connsiteX6" fmla="*/ 1337469 w 1636282"/>
                  <a:gd name="connsiteY6" fmla="*/ 271518 h 1328013"/>
                  <a:gd name="connsiteX7" fmla="*/ 1349695 w 1636282"/>
                  <a:gd name="connsiteY7" fmla="*/ 253385 h 1328013"/>
                  <a:gd name="connsiteX8" fmla="*/ 1468403 w 1636282"/>
                  <a:gd name="connsiteY8" fmla="*/ 204214 h 1328013"/>
                  <a:gd name="connsiteX9" fmla="*/ 1636282 w 1636282"/>
                  <a:gd name="connsiteY9" fmla="*/ 372093 h 1328013"/>
                  <a:gd name="connsiteX10" fmla="*/ 1468403 w 1636282"/>
                  <a:gd name="connsiteY10" fmla="*/ 539972 h 1328013"/>
                  <a:gd name="connsiteX11" fmla="*/ 1349695 w 1636282"/>
                  <a:gd name="connsiteY11" fmla="*/ 490801 h 1328013"/>
                  <a:gd name="connsiteX12" fmla="*/ 1342511 w 1636282"/>
                  <a:gd name="connsiteY12" fmla="*/ 480147 h 1328013"/>
                  <a:gd name="connsiteX13" fmla="*/ 1336243 w 1636282"/>
                  <a:gd name="connsiteY13" fmla="*/ 478057 h 1328013"/>
                  <a:gd name="connsiteX14" fmla="*/ 1329099 w 1636282"/>
                  <a:gd name="connsiteY14" fmla="*/ 473295 h 1328013"/>
                  <a:gd name="connsiteX15" fmla="*/ 1314812 w 1636282"/>
                  <a:gd name="connsiteY15" fmla="*/ 463770 h 1328013"/>
                  <a:gd name="connsiteX16" fmla="*/ 1307668 w 1636282"/>
                  <a:gd name="connsiteY16" fmla="*/ 461388 h 1328013"/>
                  <a:gd name="connsiteX17" fmla="*/ 1300524 w 1636282"/>
                  <a:gd name="connsiteY17" fmla="*/ 456626 h 1328013"/>
                  <a:gd name="connsiteX18" fmla="*/ 1286830 w 1636282"/>
                  <a:gd name="connsiteY18" fmla="*/ 454336 h 1328013"/>
                  <a:gd name="connsiteX19" fmla="*/ 1279094 w 1636282"/>
                  <a:gd name="connsiteY19" fmla="*/ 455753 h 1328013"/>
                  <a:gd name="connsiteX20" fmla="*/ 1279094 w 1636282"/>
                  <a:gd name="connsiteY20" fmla="*/ 662602 h 1328013"/>
                  <a:gd name="connsiteX21" fmla="*/ 1162359 w 1636282"/>
                  <a:gd name="connsiteY21" fmla="*/ 674370 h 1328013"/>
                  <a:gd name="connsiteX22" fmla="*/ 662123 w 1636282"/>
                  <a:gd name="connsiteY22" fmla="*/ 1288138 h 1328013"/>
                  <a:gd name="connsiteX23" fmla="*/ 666143 w 1636282"/>
                  <a:gd name="connsiteY23" fmla="*/ 1328013 h 1328013"/>
                  <a:gd name="connsiteX24" fmla="*/ 2014 w 1636282"/>
                  <a:gd name="connsiteY24" fmla="*/ 1328013 h 1328013"/>
                  <a:gd name="connsiteX25" fmla="*/ 0 w 1636282"/>
                  <a:gd name="connsiteY25" fmla="*/ 1288138 h 1328013"/>
                  <a:gd name="connsiteX26" fmla="*/ 1156865 w 1636282"/>
                  <a:gd name="connsiteY26" fmla="*/ 6172 h 132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36282" h="1328013">
                    <a:moveTo>
                      <a:pt x="1279094" y="0"/>
                    </a:moveTo>
                    <a:lnTo>
                      <a:pt x="1279094" y="299415"/>
                    </a:lnTo>
                    <a:lnTo>
                      <a:pt x="1293381" y="297082"/>
                    </a:lnTo>
                    <a:cubicBezTo>
                      <a:pt x="1295857" y="296669"/>
                      <a:pt x="1298143" y="295495"/>
                      <a:pt x="1300524" y="294701"/>
                    </a:cubicBezTo>
                    <a:cubicBezTo>
                      <a:pt x="1305287" y="293113"/>
                      <a:pt x="1310597" y="292665"/>
                      <a:pt x="1314812" y="289938"/>
                    </a:cubicBezTo>
                    <a:cubicBezTo>
                      <a:pt x="1319548" y="286874"/>
                      <a:pt x="1325402" y="281913"/>
                      <a:pt x="1330419" y="277519"/>
                    </a:cubicBezTo>
                    <a:lnTo>
                      <a:pt x="1337469" y="271518"/>
                    </a:lnTo>
                    <a:lnTo>
                      <a:pt x="1349695" y="253385"/>
                    </a:lnTo>
                    <a:cubicBezTo>
                      <a:pt x="1380075" y="223005"/>
                      <a:pt x="1422045" y="204214"/>
                      <a:pt x="1468403" y="204214"/>
                    </a:cubicBezTo>
                    <a:cubicBezTo>
                      <a:pt x="1561120" y="204214"/>
                      <a:pt x="1636282" y="279376"/>
                      <a:pt x="1636282" y="372093"/>
                    </a:cubicBezTo>
                    <a:cubicBezTo>
                      <a:pt x="1636282" y="464810"/>
                      <a:pt x="1561120" y="539972"/>
                      <a:pt x="1468403" y="539972"/>
                    </a:cubicBezTo>
                    <a:cubicBezTo>
                      <a:pt x="1422045" y="539972"/>
                      <a:pt x="1380075" y="521182"/>
                      <a:pt x="1349695" y="490801"/>
                    </a:cubicBezTo>
                    <a:lnTo>
                      <a:pt x="1342511" y="480147"/>
                    </a:lnTo>
                    <a:lnTo>
                      <a:pt x="1336243" y="478057"/>
                    </a:lnTo>
                    <a:cubicBezTo>
                      <a:pt x="1333528" y="477152"/>
                      <a:pt x="1331480" y="474882"/>
                      <a:pt x="1329099" y="473295"/>
                    </a:cubicBezTo>
                    <a:cubicBezTo>
                      <a:pt x="1324337" y="470120"/>
                      <a:pt x="1319815" y="466550"/>
                      <a:pt x="1314812" y="463770"/>
                    </a:cubicBezTo>
                    <a:cubicBezTo>
                      <a:pt x="1312618" y="462551"/>
                      <a:pt x="1309913" y="462511"/>
                      <a:pt x="1307668" y="461388"/>
                    </a:cubicBezTo>
                    <a:cubicBezTo>
                      <a:pt x="1305108" y="460108"/>
                      <a:pt x="1302905" y="458213"/>
                      <a:pt x="1300524" y="456626"/>
                    </a:cubicBezTo>
                    <a:cubicBezTo>
                      <a:pt x="1294581" y="455777"/>
                      <a:pt x="1290606" y="454675"/>
                      <a:pt x="1286830" y="454336"/>
                    </a:cubicBezTo>
                    <a:lnTo>
                      <a:pt x="1279094" y="455753"/>
                    </a:lnTo>
                    <a:lnTo>
                      <a:pt x="1279094" y="662602"/>
                    </a:lnTo>
                    <a:lnTo>
                      <a:pt x="1162359" y="674370"/>
                    </a:lnTo>
                    <a:cubicBezTo>
                      <a:pt x="876875" y="732789"/>
                      <a:pt x="662123" y="985385"/>
                      <a:pt x="662123" y="1288138"/>
                    </a:cubicBezTo>
                    <a:lnTo>
                      <a:pt x="666143" y="1328013"/>
                    </a:lnTo>
                    <a:lnTo>
                      <a:pt x="2014" y="1328013"/>
                    </a:lnTo>
                    <a:lnTo>
                      <a:pt x="0" y="1288138"/>
                    </a:lnTo>
                    <a:cubicBezTo>
                      <a:pt x="0" y="620933"/>
                      <a:pt x="507071" y="72162"/>
                      <a:pt x="1156865" y="6172"/>
                    </a:cubicBezTo>
                    <a:close/>
                  </a:path>
                </a:pathLst>
              </a:custGeom>
              <a:solidFill>
                <a:srgbClr val="177A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a:off x="5897720" y="2713645"/>
                <a:ext cx="1636282" cy="1328013"/>
              </a:xfrm>
              <a:custGeom>
                <a:avLst/>
                <a:gdLst>
                  <a:gd name="connsiteX0" fmla="*/ 1279094 w 1636282"/>
                  <a:gd name="connsiteY0" fmla="*/ 0 h 1328013"/>
                  <a:gd name="connsiteX1" fmla="*/ 1279094 w 1636282"/>
                  <a:gd name="connsiteY1" fmla="*/ 299415 h 1328013"/>
                  <a:gd name="connsiteX2" fmla="*/ 1293381 w 1636282"/>
                  <a:gd name="connsiteY2" fmla="*/ 297082 h 1328013"/>
                  <a:gd name="connsiteX3" fmla="*/ 1300524 w 1636282"/>
                  <a:gd name="connsiteY3" fmla="*/ 294701 h 1328013"/>
                  <a:gd name="connsiteX4" fmla="*/ 1314812 w 1636282"/>
                  <a:gd name="connsiteY4" fmla="*/ 289938 h 1328013"/>
                  <a:gd name="connsiteX5" fmla="*/ 1330419 w 1636282"/>
                  <a:gd name="connsiteY5" fmla="*/ 277519 h 1328013"/>
                  <a:gd name="connsiteX6" fmla="*/ 1337469 w 1636282"/>
                  <a:gd name="connsiteY6" fmla="*/ 271518 h 1328013"/>
                  <a:gd name="connsiteX7" fmla="*/ 1349695 w 1636282"/>
                  <a:gd name="connsiteY7" fmla="*/ 253385 h 1328013"/>
                  <a:gd name="connsiteX8" fmla="*/ 1468403 w 1636282"/>
                  <a:gd name="connsiteY8" fmla="*/ 204214 h 1328013"/>
                  <a:gd name="connsiteX9" fmla="*/ 1636282 w 1636282"/>
                  <a:gd name="connsiteY9" fmla="*/ 372093 h 1328013"/>
                  <a:gd name="connsiteX10" fmla="*/ 1468403 w 1636282"/>
                  <a:gd name="connsiteY10" fmla="*/ 539972 h 1328013"/>
                  <a:gd name="connsiteX11" fmla="*/ 1349695 w 1636282"/>
                  <a:gd name="connsiteY11" fmla="*/ 490801 h 1328013"/>
                  <a:gd name="connsiteX12" fmla="*/ 1342511 w 1636282"/>
                  <a:gd name="connsiteY12" fmla="*/ 480147 h 1328013"/>
                  <a:gd name="connsiteX13" fmla="*/ 1336243 w 1636282"/>
                  <a:gd name="connsiteY13" fmla="*/ 478057 h 1328013"/>
                  <a:gd name="connsiteX14" fmla="*/ 1329099 w 1636282"/>
                  <a:gd name="connsiteY14" fmla="*/ 473295 h 1328013"/>
                  <a:gd name="connsiteX15" fmla="*/ 1314812 w 1636282"/>
                  <a:gd name="connsiteY15" fmla="*/ 463770 h 1328013"/>
                  <a:gd name="connsiteX16" fmla="*/ 1307668 w 1636282"/>
                  <a:gd name="connsiteY16" fmla="*/ 461388 h 1328013"/>
                  <a:gd name="connsiteX17" fmla="*/ 1300524 w 1636282"/>
                  <a:gd name="connsiteY17" fmla="*/ 456626 h 1328013"/>
                  <a:gd name="connsiteX18" fmla="*/ 1286830 w 1636282"/>
                  <a:gd name="connsiteY18" fmla="*/ 454336 h 1328013"/>
                  <a:gd name="connsiteX19" fmla="*/ 1279094 w 1636282"/>
                  <a:gd name="connsiteY19" fmla="*/ 455753 h 1328013"/>
                  <a:gd name="connsiteX20" fmla="*/ 1279094 w 1636282"/>
                  <a:gd name="connsiteY20" fmla="*/ 662602 h 1328013"/>
                  <a:gd name="connsiteX21" fmla="*/ 1162359 w 1636282"/>
                  <a:gd name="connsiteY21" fmla="*/ 674370 h 1328013"/>
                  <a:gd name="connsiteX22" fmla="*/ 662123 w 1636282"/>
                  <a:gd name="connsiteY22" fmla="*/ 1288138 h 1328013"/>
                  <a:gd name="connsiteX23" fmla="*/ 666143 w 1636282"/>
                  <a:gd name="connsiteY23" fmla="*/ 1328013 h 1328013"/>
                  <a:gd name="connsiteX24" fmla="*/ 2014 w 1636282"/>
                  <a:gd name="connsiteY24" fmla="*/ 1328013 h 1328013"/>
                  <a:gd name="connsiteX25" fmla="*/ 0 w 1636282"/>
                  <a:gd name="connsiteY25" fmla="*/ 1288138 h 1328013"/>
                  <a:gd name="connsiteX26" fmla="*/ 1156865 w 1636282"/>
                  <a:gd name="connsiteY26" fmla="*/ 6172 h 132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36282" h="1328013">
                    <a:moveTo>
                      <a:pt x="1279094" y="0"/>
                    </a:moveTo>
                    <a:lnTo>
                      <a:pt x="1279094" y="299415"/>
                    </a:lnTo>
                    <a:lnTo>
                      <a:pt x="1293381" y="297082"/>
                    </a:lnTo>
                    <a:cubicBezTo>
                      <a:pt x="1295857" y="296669"/>
                      <a:pt x="1298143" y="295495"/>
                      <a:pt x="1300524" y="294701"/>
                    </a:cubicBezTo>
                    <a:cubicBezTo>
                      <a:pt x="1305287" y="293113"/>
                      <a:pt x="1310597" y="292665"/>
                      <a:pt x="1314812" y="289938"/>
                    </a:cubicBezTo>
                    <a:cubicBezTo>
                      <a:pt x="1319548" y="286874"/>
                      <a:pt x="1325402" y="281913"/>
                      <a:pt x="1330419" y="277519"/>
                    </a:cubicBezTo>
                    <a:lnTo>
                      <a:pt x="1337469" y="271518"/>
                    </a:lnTo>
                    <a:lnTo>
                      <a:pt x="1349695" y="253385"/>
                    </a:lnTo>
                    <a:cubicBezTo>
                      <a:pt x="1380075" y="223005"/>
                      <a:pt x="1422045" y="204214"/>
                      <a:pt x="1468403" y="204214"/>
                    </a:cubicBezTo>
                    <a:cubicBezTo>
                      <a:pt x="1561120" y="204214"/>
                      <a:pt x="1636282" y="279376"/>
                      <a:pt x="1636282" y="372093"/>
                    </a:cubicBezTo>
                    <a:cubicBezTo>
                      <a:pt x="1636282" y="464810"/>
                      <a:pt x="1561120" y="539972"/>
                      <a:pt x="1468403" y="539972"/>
                    </a:cubicBezTo>
                    <a:cubicBezTo>
                      <a:pt x="1422045" y="539972"/>
                      <a:pt x="1380075" y="521182"/>
                      <a:pt x="1349695" y="490801"/>
                    </a:cubicBezTo>
                    <a:lnTo>
                      <a:pt x="1342511" y="480147"/>
                    </a:lnTo>
                    <a:lnTo>
                      <a:pt x="1336243" y="478057"/>
                    </a:lnTo>
                    <a:cubicBezTo>
                      <a:pt x="1333528" y="477152"/>
                      <a:pt x="1331480" y="474882"/>
                      <a:pt x="1329099" y="473295"/>
                    </a:cubicBezTo>
                    <a:cubicBezTo>
                      <a:pt x="1324337" y="470120"/>
                      <a:pt x="1319815" y="466550"/>
                      <a:pt x="1314812" y="463770"/>
                    </a:cubicBezTo>
                    <a:cubicBezTo>
                      <a:pt x="1312618" y="462551"/>
                      <a:pt x="1309913" y="462511"/>
                      <a:pt x="1307668" y="461388"/>
                    </a:cubicBezTo>
                    <a:cubicBezTo>
                      <a:pt x="1305108" y="460108"/>
                      <a:pt x="1302905" y="458213"/>
                      <a:pt x="1300524" y="456626"/>
                    </a:cubicBezTo>
                    <a:cubicBezTo>
                      <a:pt x="1294581" y="455777"/>
                      <a:pt x="1290606" y="454675"/>
                      <a:pt x="1286830" y="454336"/>
                    </a:cubicBezTo>
                    <a:lnTo>
                      <a:pt x="1279094" y="455753"/>
                    </a:lnTo>
                    <a:lnTo>
                      <a:pt x="1279094" y="662602"/>
                    </a:lnTo>
                    <a:lnTo>
                      <a:pt x="1162359" y="674370"/>
                    </a:lnTo>
                    <a:cubicBezTo>
                      <a:pt x="876875" y="732789"/>
                      <a:pt x="662123" y="985385"/>
                      <a:pt x="662123" y="1288138"/>
                    </a:cubicBezTo>
                    <a:lnTo>
                      <a:pt x="666143" y="1328013"/>
                    </a:lnTo>
                    <a:lnTo>
                      <a:pt x="2014" y="1328013"/>
                    </a:lnTo>
                    <a:lnTo>
                      <a:pt x="0" y="1288138"/>
                    </a:lnTo>
                    <a:cubicBezTo>
                      <a:pt x="0" y="620933"/>
                      <a:pt x="507071" y="72162"/>
                      <a:pt x="1156865" y="6172"/>
                    </a:cubicBezTo>
                    <a:close/>
                  </a:path>
                </a:pathLst>
              </a:custGeom>
              <a:solidFill>
                <a:srgbClr val="177A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807381" y="2560417"/>
                <a:ext cx="1636282" cy="1328013"/>
              </a:xfrm>
              <a:custGeom>
                <a:avLst/>
                <a:gdLst>
                  <a:gd name="connsiteX0" fmla="*/ 1279094 w 1636282"/>
                  <a:gd name="connsiteY0" fmla="*/ 0 h 1328013"/>
                  <a:gd name="connsiteX1" fmla="*/ 1279094 w 1636282"/>
                  <a:gd name="connsiteY1" fmla="*/ 299415 h 1328013"/>
                  <a:gd name="connsiteX2" fmla="*/ 1293381 w 1636282"/>
                  <a:gd name="connsiteY2" fmla="*/ 297082 h 1328013"/>
                  <a:gd name="connsiteX3" fmla="*/ 1300524 w 1636282"/>
                  <a:gd name="connsiteY3" fmla="*/ 294701 h 1328013"/>
                  <a:gd name="connsiteX4" fmla="*/ 1314812 w 1636282"/>
                  <a:gd name="connsiteY4" fmla="*/ 289938 h 1328013"/>
                  <a:gd name="connsiteX5" fmla="*/ 1330419 w 1636282"/>
                  <a:gd name="connsiteY5" fmla="*/ 277519 h 1328013"/>
                  <a:gd name="connsiteX6" fmla="*/ 1337469 w 1636282"/>
                  <a:gd name="connsiteY6" fmla="*/ 271518 h 1328013"/>
                  <a:gd name="connsiteX7" fmla="*/ 1349695 w 1636282"/>
                  <a:gd name="connsiteY7" fmla="*/ 253385 h 1328013"/>
                  <a:gd name="connsiteX8" fmla="*/ 1468403 w 1636282"/>
                  <a:gd name="connsiteY8" fmla="*/ 204214 h 1328013"/>
                  <a:gd name="connsiteX9" fmla="*/ 1636282 w 1636282"/>
                  <a:gd name="connsiteY9" fmla="*/ 372093 h 1328013"/>
                  <a:gd name="connsiteX10" fmla="*/ 1468403 w 1636282"/>
                  <a:gd name="connsiteY10" fmla="*/ 539972 h 1328013"/>
                  <a:gd name="connsiteX11" fmla="*/ 1349695 w 1636282"/>
                  <a:gd name="connsiteY11" fmla="*/ 490801 h 1328013"/>
                  <a:gd name="connsiteX12" fmla="*/ 1342511 w 1636282"/>
                  <a:gd name="connsiteY12" fmla="*/ 480147 h 1328013"/>
                  <a:gd name="connsiteX13" fmla="*/ 1336243 w 1636282"/>
                  <a:gd name="connsiteY13" fmla="*/ 478057 h 1328013"/>
                  <a:gd name="connsiteX14" fmla="*/ 1329099 w 1636282"/>
                  <a:gd name="connsiteY14" fmla="*/ 473295 h 1328013"/>
                  <a:gd name="connsiteX15" fmla="*/ 1314812 w 1636282"/>
                  <a:gd name="connsiteY15" fmla="*/ 463770 h 1328013"/>
                  <a:gd name="connsiteX16" fmla="*/ 1307668 w 1636282"/>
                  <a:gd name="connsiteY16" fmla="*/ 461388 h 1328013"/>
                  <a:gd name="connsiteX17" fmla="*/ 1300524 w 1636282"/>
                  <a:gd name="connsiteY17" fmla="*/ 456626 h 1328013"/>
                  <a:gd name="connsiteX18" fmla="*/ 1286830 w 1636282"/>
                  <a:gd name="connsiteY18" fmla="*/ 454336 h 1328013"/>
                  <a:gd name="connsiteX19" fmla="*/ 1279094 w 1636282"/>
                  <a:gd name="connsiteY19" fmla="*/ 455753 h 1328013"/>
                  <a:gd name="connsiteX20" fmla="*/ 1279094 w 1636282"/>
                  <a:gd name="connsiteY20" fmla="*/ 662602 h 1328013"/>
                  <a:gd name="connsiteX21" fmla="*/ 1162359 w 1636282"/>
                  <a:gd name="connsiteY21" fmla="*/ 674370 h 1328013"/>
                  <a:gd name="connsiteX22" fmla="*/ 662123 w 1636282"/>
                  <a:gd name="connsiteY22" fmla="*/ 1288138 h 1328013"/>
                  <a:gd name="connsiteX23" fmla="*/ 666143 w 1636282"/>
                  <a:gd name="connsiteY23" fmla="*/ 1328013 h 1328013"/>
                  <a:gd name="connsiteX24" fmla="*/ 2014 w 1636282"/>
                  <a:gd name="connsiteY24" fmla="*/ 1328013 h 1328013"/>
                  <a:gd name="connsiteX25" fmla="*/ 0 w 1636282"/>
                  <a:gd name="connsiteY25" fmla="*/ 1288138 h 1328013"/>
                  <a:gd name="connsiteX26" fmla="*/ 1156865 w 1636282"/>
                  <a:gd name="connsiteY26" fmla="*/ 6172 h 132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36282" h="1328013">
                    <a:moveTo>
                      <a:pt x="1279094" y="0"/>
                    </a:moveTo>
                    <a:lnTo>
                      <a:pt x="1279094" y="299415"/>
                    </a:lnTo>
                    <a:lnTo>
                      <a:pt x="1293381" y="297082"/>
                    </a:lnTo>
                    <a:cubicBezTo>
                      <a:pt x="1295857" y="296669"/>
                      <a:pt x="1298143" y="295495"/>
                      <a:pt x="1300524" y="294701"/>
                    </a:cubicBezTo>
                    <a:cubicBezTo>
                      <a:pt x="1305287" y="293113"/>
                      <a:pt x="1310597" y="292665"/>
                      <a:pt x="1314812" y="289938"/>
                    </a:cubicBezTo>
                    <a:cubicBezTo>
                      <a:pt x="1319548" y="286874"/>
                      <a:pt x="1325402" y="281913"/>
                      <a:pt x="1330419" y="277519"/>
                    </a:cubicBezTo>
                    <a:lnTo>
                      <a:pt x="1337469" y="271518"/>
                    </a:lnTo>
                    <a:lnTo>
                      <a:pt x="1349695" y="253385"/>
                    </a:lnTo>
                    <a:cubicBezTo>
                      <a:pt x="1380075" y="223005"/>
                      <a:pt x="1422045" y="204214"/>
                      <a:pt x="1468403" y="204214"/>
                    </a:cubicBezTo>
                    <a:cubicBezTo>
                      <a:pt x="1561120" y="204214"/>
                      <a:pt x="1636282" y="279376"/>
                      <a:pt x="1636282" y="372093"/>
                    </a:cubicBezTo>
                    <a:cubicBezTo>
                      <a:pt x="1636282" y="464810"/>
                      <a:pt x="1561120" y="539972"/>
                      <a:pt x="1468403" y="539972"/>
                    </a:cubicBezTo>
                    <a:cubicBezTo>
                      <a:pt x="1422045" y="539972"/>
                      <a:pt x="1380075" y="521182"/>
                      <a:pt x="1349695" y="490801"/>
                    </a:cubicBezTo>
                    <a:lnTo>
                      <a:pt x="1342511" y="480147"/>
                    </a:lnTo>
                    <a:lnTo>
                      <a:pt x="1336243" y="478057"/>
                    </a:lnTo>
                    <a:cubicBezTo>
                      <a:pt x="1333528" y="477152"/>
                      <a:pt x="1331480" y="474882"/>
                      <a:pt x="1329099" y="473295"/>
                    </a:cubicBezTo>
                    <a:cubicBezTo>
                      <a:pt x="1324337" y="470120"/>
                      <a:pt x="1319815" y="466550"/>
                      <a:pt x="1314812" y="463770"/>
                    </a:cubicBezTo>
                    <a:cubicBezTo>
                      <a:pt x="1312618" y="462551"/>
                      <a:pt x="1309913" y="462511"/>
                      <a:pt x="1307668" y="461388"/>
                    </a:cubicBezTo>
                    <a:cubicBezTo>
                      <a:pt x="1305108" y="460108"/>
                      <a:pt x="1302905" y="458213"/>
                      <a:pt x="1300524" y="456626"/>
                    </a:cubicBezTo>
                    <a:cubicBezTo>
                      <a:pt x="1294581" y="455777"/>
                      <a:pt x="1290606" y="454675"/>
                      <a:pt x="1286830" y="454336"/>
                    </a:cubicBezTo>
                    <a:lnTo>
                      <a:pt x="1279094" y="455753"/>
                    </a:lnTo>
                    <a:lnTo>
                      <a:pt x="1279094" y="662602"/>
                    </a:lnTo>
                    <a:lnTo>
                      <a:pt x="1162359" y="674370"/>
                    </a:lnTo>
                    <a:cubicBezTo>
                      <a:pt x="876875" y="732789"/>
                      <a:pt x="662123" y="985385"/>
                      <a:pt x="662123" y="1288138"/>
                    </a:cubicBezTo>
                    <a:lnTo>
                      <a:pt x="666143" y="1328013"/>
                    </a:lnTo>
                    <a:lnTo>
                      <a:pt x="2014" y="1328013"/>
                    </a:lnTo>
                    <a:lnTo>
                      <a:pt x="0" y="1288138"/>
                    </a:lnTo>
                    <a:cubicBezTo>
                      <a:pt x="0" y="620933"/>
                      <a:pt x="507071" y="72162"/>
                      <a:pt x="1156865" y="6172"/>
                    </a:cubicBezTo>
                    <a:close/>
                  </a:path>
                </a:pathLst>
              </a:custGeom>
              <a:solidFill>
                <a:srgbClr val="177A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5400000" flipH="1" flipV="1">
                <a:off x="4650365" y="3669415"/>
                <a:ext cx="1636282" cy="1328013"/>
              </a:xfrm>
              <a:custGeom>
                <a:avLst/>
                <a:gdLst>
                  <a:gd name="connsiteX0" fmla="*/ 1279094 w 1636282"/>
                  <a:gd name="connsiteY0" fmla="*/ 0 h 1328013"/>
                  <a:gd name="connsiteX1" fmla="*/ 1279094 w 1636282"/>
                  <a:gd name="connsiteY1" fmla="*/ 299415 h 1328013"/>
                  <a:gd name="connsiteX2" fmla="*/ 1293381 w 1636282"/>
                  <a:gd name="connsiteY2" fmla="*/ 297082 h 1328013"/>
                  <a:gd name="connsiteX3" fmla="*/ 1300524 w 1636282"/>
                  <a:gd name="connsiteY3" fmla="*/ 294701 h 1328013"/>
                  <a:gd name="connsiteX4" fmla="*/ 1314812 w 1636282"/>
                  <a:gd name="connsiteY4" fmla="*/ 289938 h 1328013"/>
                  <a:gd name="connsiteX5" fmla="*/ 1330419 w 1636282"/>
                  <a:gd name="connsiteY5" fmla="*/ 277519 h 1328013"/>
                  <a:gd name="connsiteX6" fmla="*/ 1337469 w 1636282"/>
                  <a:gd name="connsiteY6" fmla="*/ 271518 h 1328013"/>
                  <a:gd name="connsiteX7" fmla="*/ 1349695 w 1636282"/>
                  <a:gd name="connsiteY7" fmla="*/ 253385 h 1328013"/>
                  <a:gd name="connsiteX8" fmla="*/ 1468403 w 1636282"/>
                  <a:gd name="connsiteY8" fmla="*/ 204214 h 1328013"/>
                  <a:gd name="connsiteX9" fmla="*/ 1636282 w 1636282"/>
                  <a:gd name="connsiteY9" fmla="*/ 372093 h 1328013"/>
                  <a:gd name="connsiteX10" fmla="*/ 1468403 w 1636282"/>
                  <a:gd name="connsiteY10" fmla="*/ 539972 h 1328013"/>
                  <a:gd name="connsiteX11" fmla="*/ 1349695 w 1636282"/>
                  <a:gd name="connsiteY11" fmla="*/ 490801 h 1328013"/>
                  <a:gd name="connsiteX12" fmla="*/ 1342511 w 1636282"/>
                  <a:gd name="connsiteY12" fmla="*/ 480147 h 1328013"/>
                  <a:gd name="connsiteX13" fmla="*/ 1336243 w 1636282"/>
                  <a:gd name="connsiteY13" fmla="*/ 478057 h 1328013"/>
                  <a:gd name="connsiteX14" fmla="*/ 1329099 w 1636282"/>
                  <a:gd name="connsiteY14" fmla="*/ 473295 h 1328013"/>
                  <a:gd name="connsiteX15" fmla="*/ 1314812 w 1636282"/>
                  <a:gd name="connsiteY15" fmla="*/ 463770 h 1328013"/>
                  <a:gd name="connsiteX16" fmla="*/ 1307668 w 1636282"/>
                  <a:gd name="connsiteY16" fmla="*/ 461388 h 1328013"/>
                  <a:gd name="connsiteX17" fmla="*/ 1300524 w 1636282"/>
                  <a:gd name="connsiteY17" fmla="*/ 456626 h 1328013"/>
                  <a:gd name="connsiteX18" fmla="*/ 1286830 w 1636282"/>
                  <a:gd name="connsiteY18" fmla="*/ 454336 h 1328013"/>
                  <a:gd name="connsiteX19" fmla="*/ 1279094 w 1636282"/>
                  <a:gd name="connsiteY19" fmla="*/ 455753 h 1328013"/>
                  <a:gd name="connsiteX20" fmla="*/ 1279094 w 1636282"/>
                  <a:gd name="connsiteY20" fmla="*/ 662602 h 1328013"/>
                  <a:gd name="connsiteX21" fmla="*/ 1162359 w 1636282"/>
                  <a:gd name="connsiteY21" fmla="*/ 674370 h 1328013"/>
                  <a:gd name="connsiteX22" fmla="*/ 662123 w 1636282"/>
                  <a:gd name="connsiteY22" fmla="*/ 1288138 h 1328013"/>
                  <a:gd name="connsiteX23" fmla="*/ 666143 w 1636282"/>
                  <a:gd name="connsiteY23" fmla="*/ 1328013 h 1328013"/>
                  <a:gd name="connsiteX24" fmla="*/ 2014 w 1636282"/>
                  <a:gd name="connsiteY24" fmla="*/ 1328013 h 1328013"/>
                  <a:gd name="connsiteX25" fmla="*/ 0 w 1636282"/>
                  <a:gd name="connsiteY25" fmla="*/ 1288138 h 1328013"/>
                  <a:gd name="connsiteX26" fmla="*/ 1156865 w 1636282"/>
                  <a:gd name="connsiteY26" fmla="*/ 6172 h 132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36282" h="1328013">
                    <a:moveTo>
                      <a:pt x="1279094" y="0"/>
                    </a:moveTo>
                    <a:lnTo>
                      <a:pt x="1279094" y="299415"/>
                    </a:lnTo>
                    <a:lnTo>
                      <a:pt x="1293381" y="297082"/>
                    </a:lnTo>
                    <a:cubicBezTo>
                      <a:pt x="1295857" y="296669"/>
                      <a:pt x="1298143" y="295495"/>
                      <a:pt x="1300524" y="294701"/>
                    </a:cubicBezTo>
                    <a:cubicBezTo>
                      <a:pt x="1305287" y="293113"/>
                      <a:pt x="1310597" y="292665"/>
                      <a:pt x="1314812" y="289938"/>
                    </a:cubicBezTo>
                    <a:cubicBezTo>
                      <a:pt x="1319548" y="286874"/>
                      <a:pt x="1325402" y="281913"/>
                      <a:pt x="1330419" y="277519"/>
                    </a:cubicBezTo>
                    <a:lnTo>
                      <a:pt x="1337469" y="271518"/>
                    </a:lnTo>
                    <a:lnTo>
                      <a:pt x="1349695" y="253385"/>
                    </a:lnTo>
                    <a:cubicBezTo>
                      <a:pt x="1380075" y="223005"/>
                      <a:pt x="1422045" y="204214"/>
                      <a:pt x="1468403" y="204214"/>
                    </a:cubicBezTo>
                    <a:cubicBezTo>
                      <a:pt x="1561120" y="204214"/>
                      <a:pt x="1636282" y="279376"/>
                      <a:pt x="1636282" y="372093"/>
                    </a:cubicBezTo>
                    <a:cubicBezTo>
                      <a:pt x="1636282" y="464810"/>
                      <a:pt x="1561120" y="539972"/>
                      <a:pt x="1468403" y="539972"/>
                    </a:cubicBezTo>
                    <a:cubicBezTo>
                      <a:pt x="1422045" y="539972"/>
                      <a:pt x="1380075" y="521182"/>
                      <a:pt x="1349695" y="490801"/>
                    </a:cubicBezTo>
                    <a:lnTo>
                      <a:pt x="1342511" y="480147"/>
                    </a:lnTo>
                    <a:lnTo>
                      <a:pt x="1336243" y="478057"/>
                    </a:lnTo>
                    <a:cubicBezTo>
                      <a:pt x="1333528" y="477152"/>
                      <a:pt x="1331480" y="474882"/>
                      <a:pt x="1329099" y="473295"/>
                    </a:cubicBezTo>
                    <a:cubicBezTo>
                      <a:pt x="1324337" y="470120"/>
                      <a:pt x="1319815" y="466550"/>
                      <a:pt x="1314812" y="463770"/>
                    </a:cubicBezTo>
                    <a:cubicBezTo>
                      <a:pt x="1312618" y="462551"/>
                      <a:pt x="1309913" y="462511"/>
                      <a:pt x="1307668" y="461388"/>
                    </a:cubicBezTo>
                    <a:cubicBezTo>
                      <a:pt x="1305108" y="460108"/>
                      <a:pt x="1302905" y="458213"/>
                      <a:pt x="1300524" y="456626"/>
                    </a:cubicBezTo>
                    <a:cubicBezTo>
                      <a:pt x="1294581" y="455777"/>
                      <a:pt x="1290606" y="454675"/>
                      <a:pt x="1286830" y="454336"/>
                    </a:cubicBezTo>
                    <a:lnTo>
                      <a:pt x="1279094" y="455753"/>
                    </a:lnTo>
                    <a:lnTo>
                      <a:pt x="1279094" y="662602"/>
                    </a:lnTo>
                    <a:lnTo>
                      <a:pt x="1162359" y="674370"/>
                    </a:lnTo>
                    <a:cubicBezTo>
                      <a:pt x="876875" y="732789"/>
                      <a:pt x="662123" y="985385"/>
                      <a:pt x="662123" y="1288138"/>
                    </a:cubicBezTo>
                    <a:lnTo>
                      <a:pt x="666143" y="1328013"/>
                    </a:lnTo>
                    <a:lnTo>
                      <a:pt x="2014" y="1328013"/>
                    </a:lnTo>
                    <a:lnTo>
                      <a:pt x="0" y="1288138"/>
                    </a:lnTo>
                    <a:cubicBezTo>
                      <a:pt x="0" y="620933"/>
                      <a:pt x="507071" y="72162"/>
                      <a:pt x="1156865" y="6172"/>
                    </a:cubicBezTo>
                    <a:close/>
                  </a:path>
                </a:pathLst>
              </a:custGeom>
              <a:solidFill>
                <a:srgbClr val="177A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flipV="1">
                <a:off x="5782583" y="4650318"/>
                <a:ext cx="349930" cy="335758"/>
              </a:xfrm>
              <a:custGeom>
                <a:avLst/>
                <a:gdLst>
                  <a:gd name="connsiteX0" fmla="*/ 182051 w 349930"/>
                  <a:gd name="connsiteY0" fmla="*/ 335758 h 335758"/>
                  <a:gd name="connsiteX1" fmla="*/ 63343 w 349930"/>
                  <a:gd name="connsiteY1" fmla="*/ 286587 h 335758"/>
                  <a:gd name="connsiteX2" fmla="*/ 56159 w 349930"/>
                  <a:gd name="connsiteY2" fmla="*/ 275933 h 335758"/>
                  <a:gd name="connsiteX3" fmla="*/ 49891 w 349930"/>
                  <a:gd name="connsiteY3" fmla="*/ 273843 h 335758"/>
                  <a:gd name="connsiteX4" fmla="*/ 42747 w 349930"/>
                  <a:gd name="connsiteY4" fmla="*/ 269081 h 335758"/>
                  <a:gd name="connsiteX5" fmla="*/ 28460 w 349930"/>
                  <a:gd name="connsiteY5" fmla="*/ 259556 h 335758"/>
                  <a:gd name="connsiteX6" fmla="*/ 21316 w 349930"/>
                  <a:gd name="connsiteY6" fmla="*/ 257174 h 335758"/>
                  <a:gd name="connsiteX7" fmla="*/ 14172 w 349930"/>
                  <a:gd name="connsiteY7" fmla="*/ 252412 h 335758"/>
                  <a:gd name="connsiteX8" fmla="*/ 478 w 349930"/>
                  <a:gd name="connsiteY8" fmla="*/ 250122 h 335758"/>
                  <a:gd name="connsiteX9" fmla="*/ 0 w 349930"/>
                  <a:gd name="connsiteY9" fmla="*/ 250210 h 335758"/>
                  <a:gd name="connsiteX10" fmla="*/ 0 w 349930"/>
                  <a:gd name="connsiteY10" fmla="*/ 94016 h 335758"/>
                  <a:gd name="connsiteX11" fmla="*/ 7029 w 349930"/>
                  <a:gd name="connsiteY11" fmla="*/ 92868 h 335758"/>
                  <a:gd name="connsiteX12" fmla="*/ 14172 w 349930"/>
                  <a:gd name="connsiteY12" fmla="*/ 90487 h 335758"/>
                  <a:gd name="connsiteX13" fmla="*/ 28460 w 349930"/>
                  <a:gd name="connsiteY13" fmla="*/ 85724 h 335758"/>
                  <a:gd name="connsiteX14" fmla="*/ 44067 w 349930"/>
                  <a:gd name="connsiteY14" fmla="*/ 73305 h 335758"/>
                  <a:gd name="connsiteX15" fmla="*/ 51117 w 349930"/>
                  <a:gd name="connsiteY15" fmla="*/ 67304 h 335758"/>
                  <a:gd name="connsiteX16" fmla="*/ 63343 w 349930"/>
                  <a:gd name="connsiteY16" fmla="*/ 49171 h 335758"/>
                  <a:gd name="connsiteX17" fmla="*/ 182051 w 349930"/>
                  <a:gd name="connsiteY17" fmla="*/ 0 h 335758"/>
                  <a:gd name="connsiteX18" fmla="*/ 349930 w 349930"/>
                  <a:gd name="connsiteY18" fmla="*/ 167879 h 335758"/>
                  <a:gd name="connsiteX19" fmla="*/ 182051 w 349930"/>
                  <a:gd name="connsiteY19" fmla="*/ 335758 h 33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9930" h="335758">
                    <a:moveTo>
                      <a:pt x="182051" y="335758"/>
                    </a:moveTo>
                    <a:cubicBezTo>
                      <a:pt x="135693" y="335758"/>
                      <a:pt x="93723" y="316968"/>
                      <a:pt x="63343" y="286587"/>
                    </a:cubicBezTo>
                    <a:lnTo>
                      <a:pt x="56159" y="275933"/>
                    </a:lnTo>
                    <a:lnTo>
                      <a:pt x="49891" y="273843"/>
                    </a:lnTo>
                    <a:cubicBezTo>
                      <a:pt x="47176" y="272938"/>
                      <a:pt x="45128" y="270668"/>
                      <a:pt x="42747" y="269081"/>
                    </a:cubicBezTo>
                    <a:cubicBezTo>
                      <a:pt x="37985" y="265906"/>
                      <a:pt x="33463" y="262336"/>
                      <a:pt x="28460" y="259556"/>
                    </a:cubicBezTo>
                    <a:cubicBezTo>
                      <a:pt x="26266" y="258337"/>
                      <a:pt x="23561" y="258297"/>
                      <a:pt x="21316" y="257174"/>
                    </a:cubicBezTo>
                    <a:cubicBezTo>
                      <a:pt x="18756" y="255894"/>
                      <a:pt x="16553" y="253999"/>
                      <a:pt x="14172" y="252412"/>
                    </a:cubicBezTo>
                    <a:cubicBezTo>
                      <a:pt x="8229" y="251563"/>
                      <a:pt x="4254" y="250461"/>
                      <a:pt x="478" y="250122"/>
                    </a:cubicBezTo>
                    <a:lnTo>
                      <a:pt x="0" y="250210"/>
                    </a:lnTo>
                    <a:lnTo>
                      <a:pt x="0" y="94016"/>
                    </a:lnTo>
                    <a:lnTo>
                      <a:pt x="7029" y="92868"/>
                    </a:lnTo>
                    <a:cubicBezTo>
                      <a:pt x="9505" y="92455"/>
                      <a:pt x="11791" y="91281"/>
                      <a:pt x="14172" y="90487"/>
                    </a:cubicBezTo>
                    <a:cubicBezTo>
                      <a:pt x="18935" y="88899"/>
                      <a:pt x="24245" y="88451"/>
                      <a:pt x="28460" y="85724"/>
                    </a:cubicBezTo>
                    <a:cubicBezTo>
                      <a:pt x="33196" y="82660"/>
                      <a:pt x="39050" y="77699"/>
                      <a:pt x="44067" y="73305"/>
                    </a:cubicBezTo>
                    <a:lnTo>
                      <a:pt x="51117" y="67304"/>
                    </a:lnTo>
                    <a:lnTo>
                      <a:pt x="63343" y="49171"/>
                    </a:lnTo>
                    <a:cubicBezTo>
                      <a:pt x="93723" y="18791"/>
                      <a:pt x="135693" y="0"/>
                      <a:pt x="182051" y="0"/>
                    </a:cubicBezTo>
                    <a:cubicBezTo>
                      <a:pt x="274768" y="0"/>
                      <a:pt x="349930" y="75162"/>
                      <a:pt x="349930" y="167879"/>
                    </a:cubicBezTo>
                    <a:cubicBezTo>
                      <a:pt x="349930" y="260596"/>
                      <a:pt x="274768" y="335758"/>
                      <a:pt x="182051" y="335758"/>
                    </a:cubicBezTo>
                    <a:close/>
                  </a:path>
                </a:pathLst>
              </a:custGeom>
              <a:solidFill>
                <a:srgbClr val="177A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036279" y="4744298"/>
                <a:ext cx="276225" cy="144407"/>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Freeform 151">
              <a:extLst>
                <a:ext uri="{FF2B5EF4-FFF2-40B4-BE49-F238E27FC236}">
                  <a16:creationId xmlns:a16="http://schemas.microsoft.com/office/drawing/2014/main" id="{64D78E21-BC8B-4854-AE99-B0F8B0F0AAFF}"/>
                </a:ext>
              </a:extLst>
            </p:cNvPr>
            <p:cNvSpPr>
              <a:spLocks noEditPoints="1"/>
            </p:cNvSpPr>
            <p:nvPr/>
          </p:nvSpPr>
          <p:spPr bwMode="auto">
            <a:xfrm>
              <a:off x="5406843" y="2949837"/>
              <a:ext cx="266163" cy="265211"/>
            </a:xfrm>
            <a:custGeom>
              <a:avLst/>
              <a:gdLst>
                <a:gd name="T0" fmla="*/ 35 w 140"/>
                <a:gd name="T1" fmla="*/ 94 h 140"/>
                <a:gd name="T2" fmla="*/ 20 w 140"/>
                <a:gd name="T3" fmla="*/ 94 h 140"/>
                <a:gd name="T4" fmla="*/ 0 w 140"/>
                <a:gd name="T5" fmla="*/ 74 h 140"/>
                <a:gd name="T6" fmla="*/ 0 w 140"/>
                <a:gd name="T7" fmla="*/ 74 h 140"/>
                <a:gd name="T8" fmla="*/ 55 w 140"/>
                <a:gd name="T9" fmla="*/ 74 h 140"/>
                <a:gd name="T10" fmla="*/ 55 w 140"/>
                <a:gd name="T11" fmla="*/ 74 h 140"/>
                <a:gd name="T12" fmla="*/ 35 w 140"/>
                <a:gd name="T13" fmla="*/ 94 h 140"/>
                <a:gd name="T14" fmla="*/ 96 w 140"/>
                <a:gd name="T15" fmla="*/ 135 h 140"/>
                <a:gd name="T16" fmla="*/ 91 w 140"/>
                <a:gd name="T17" fmla="*/ 140 h 140"/>
                <a:gd name="T18" fmla="*/ 48 w 140"/>
                <a:gd name="T19" fmla="*/ 140 h 140"/>
                <a:gd name="T20" fmla="*/ 43 w 140"/>
                <a:gd name="T21" fmla="*/ 135 h 140"/>
                <a:gd name="T22" fmla="*/ 48 w 140"/>
                <a:gd name="T23" fmla="*/ 130 h 140"/>
                <a:gd name="T24" fmla="*/ 65 w 140"/>
                <a:gd name="T25" fmla="*/ 130 h 140"/>
                <a:gd name="T26" fmla="*/ 65 w 140"/>
                <a:gd name="T27" fmla="*/ 44 h 140"/>
                <a:gd name="T28" fmla="*/ 52 w 140"/>
                <a:gd name="T29" fmla="*/ 30 h 140"/>
                <a:gd name="T30" fmla="*/ 32 w 140"/>
                <a:gd name="T31" fmla="*/ 30 h 140"/>
                <a:gd name="T32" fmla="*/ 54 w 140"/>
                <a:gd name="T33" fmla="*/ 73 h 140"/>
                <a:gd name="T34" fmla="*/ 51 w 140"/>
                <a:gd name="T35" fmla="*/ 73 h 140"/>
                <a:gd name="T36" fmla="*/ 29 w 140"/>
                <a:gd name="T37" fmla="*/ 30 h 140"/>
                <a:gd name="T38" fmla="*/ 26 w 140"/>
                <a:gd name="T39" fmla="*/ 30 h 140"/>
                <a:gd name="T40" fmla="*/ 4 w 140"/>
                <a:gd name="T41" fmla="*/ 73 h 140"/>
                <a:gd name="T42" fmla="*/ 0 w 140"/>
                <a:gd name="T43" fmla="*/ 73 h 140"/>
                <a:gd name="T44" fmla="*/ 22 w 140"/>
                <a:gd name="T45" fmla="*/ 30 h 140"/>
                <a:gd name="T46" fmla="*/ 4 w 140"/>
                <a:gd name="T47" fmla="*/ 30 h 140"/>
                <a:gd name="T48" fmla="*/ 0 w 140"/>
                <a:gd name="T49" fmla="*/ 26 h 140"/>
                <a:gd name="T50" fmla="*/ 4 w 140"/>
                <a:gd name="T51" fmla="*/ 22 h 140"/>
                <a:gd name="T52" fmla="*/ 52 w 140"/>
                <a:gd name="T53" fmla="*/ 22 h 140"/>
                <a:gd name="T54" fmla="*/ 65 w 140"/>
                <a:gd name="T55" fmla="*/ 9 h 140"/>
                <a:gd name="T56" fmla="*/ 65 w 140"/>
                <a:gd name="T57" fmla="*/ 2 h 140"/>
                <a:gd name="T58" fmla="*/ 67 w 140"/>
                <a:gd name="T59" fmla="*/ 0 h 140"/>
                <a:gd name="T60" fmla="*/ 72 w 140"/>
                <a:gd name="T61" fmla="*/ 0 h 140"/>
                <a:gd name="T62" fmla="*/ 74 w 140"/>
                <a:gd name="T63" fmla="*/ 2 h 140"/>
                <a:gd name="T64" fmla="*/ 74 w 140"/>
                <a:gd name="T65" fmla="*/ 9 h 140"/>
                <a:gd name="T66" fmla="*/ 88 w 140"/>
                <a:gd name="T67" fmla="*/ 22 h 140"/>
                <a:gd name="T68" fmla="*/ 136 w 140"/>
                <a:gd name="T69" fmla="*/ 22 h 140"/>
                <a:gd name="T70" fmla="*/ 140 w 140"/>
                <a:gd name="T71" fmla="*/ 26 h 140"/>
                <a:gd name="T72" fmla="*/ 136 w 140"/>
                <a:gd name="T73" fmla="*/ 30 h 140"/>
                <a:gd name="T74" fmla="*/ 117 w 140"/>
                <a:gd name="T75" fmla="*/ 30 h 140"/>
                <a:gd name="T76" fmla="*/ 139 w 140"/>
                <a:gd name="T77" fmla="*/ 73 h 140"/>
                <a:gd name="T78" fmla="*/ 136 w 140"/>
                <a:gd name="T79" fmla="*/ 73 h 140"/>
                <a:gd name="T80" fmla="*/ 114 w 140"/>
                <a:gd name="T81" fmla="*/ 30 h 140"/>
                <a:gd name="T82" fmla="*/ 111 w 140"/>
                <a:gd name="T83" fmla="*/ 30 h 140"/>
                <a:gd name="T84" fmla="*/ 89 w 140"/>
                <a:gd name="T85" fmla="*/ 73 h 140"/>
                <a:gd name="T86" fmla="*/ 86 w 140"/>
                <a:gd name="T87" fmla="*/ 73 h 140"/>
                <a:gd name="T88" fmla="*/ 107 w 140"/>
                <a:gd name="T89" fmla="*/ 30 h 140"/>
                <a:gd name="T90" fmla="*/ 88 w 140"/>
                <a:gd name="T91" fmla="*/ 30 h 140"/>
                <a:gd name="T92" fmla="*/ 74 w 140"/>
                <a:gd name="T93" fmla="*/ 44 h 140"/>
                <a:gd name="T94" fmla="*/ 74 w 140"/>
                <a:gd name="T95" fmla="*/ 130 h 140"/>
                <a:gd name="T96" fmla="*/ 91 w 140"/>
                <a:gd name="T97" fmla="*/ 130 h 140"/>
                <a:gd name="T98" fmla="*/ 96 w 140"/>
                <a:gd name="T99" fmla="*/ 135 h 140"/>
                <a:gd name="T100" fmla="*/ 70 w 140"/>
                <a:gd name="T101" fmla="*/ 37 h 140"/>
                <a:gd name="T102" fmla="*/ 80 w 140"/>
                <a:gd name="T103" fmla="*/ 27 h 140"/>
                <a:gd name="T104" fmla="*/ 70 w 140"/>
                <a:gd name="T105" fmla="*/ 16 h 140"/>
                <a:gd name="T106" fmla="*/ 59 w 140"/>
                <a:gd name="T107" fmla="*/ 27 h 140"/>
                <a:gd name="T108" fmla="*/ 70 w 140"/>
                <a:gd name="T109" fmla="*/ 37 h 140"/>
                <a:gd name="T110" fmla="*/ 140 w 140"/>
                <a:gd name="T111" fmla="*/ 74 h 140"/>
                <a:gd name="T112" fmla="*/ 85 w 140"/>
                <a:gd name="T113" fmla="*/ 74 h 140"/>
                <a:gd name="T114" fmla="*/ 85 w 140"/>
                <a:gd name="T115" fmla="*/ 74 h 140"/>
                <a:gd name="T116" fmla="*/ 105 w 140"/>
                <a:gd name="T117" fmla="*/ 94 h 140"/>
                <a:gd name="T118" fmla="*/ 120 w 140"/>
                <a:gd name="T119" fmla="*/ 94 h 140"/>
                <a:gd name="T120" fmla="*/ 140 w 140"/>
                <a:gd name="T121" fmla="*/ 74 h 140"/>
                <a:gd name="T122" fmla="*/ 140 w 140"/>
                <a:gd name="T123"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40">
                  <a:moveTo>
                    <a:pt x="35" y="94"/>
                  </a:moveTo>
                  <a:cubicBezTo>
                    <a:pt x="20" y="94"/>
                    <a:pt x="20" y="94"/>
                    <a:pt x="20" y="94"/>
                  </a:cubicBezTo>
                  <a:cubicBezTo>
                    <a:pt x="9" y="94"/>
                    <a:pt x="0" y="85"/>
                    <a:pt x="0" y="74"/>
                  </a:cubicBezTo>
                  <a:cubicBezTo>
                    <a:pt x="0" y="74"/>
                    <a:pt x="0" y="74"/>
                    <a:pt x="0" y="74"/>
                  </a:cubicBezTo>
                  <a:cubicBezTo>
                    <a:pt x="55" y="74"/>
                    <a:pt x="55" y="74"/>
                    <a:pt x="55" y="74"/>
                  </a:cubicBezTo>
                  <a:cubicBezTo>
                    <a:pt x="55" y="74"/>
                    <a:pt x="55" y="74"/>
                    <a:pt x="55" y="74"/>
                  </a:cubicBezTo>
                  <a:cubicBezTo>
                    <a:pt x="55" y="85"/>
                    <a:pt x="46" y="94"/>
                    <a:pt x="35" y="94"/>
                  </a:cubicBezTo>
                  <a:close/>
                  <a:moveTo>
                    <a:pt x="96" y="135"/>
                  </a:moveTo>
                  <a:cubicBezTo>
                    <a:pt x="96" y="138"/>
                    <a:pt x="94" y="140"/>
                    <a:pt x="91" y="140"/>
                  </a:cubicBezTo>
                  <a:cubicBezTo>
                    <a:pt x="48" y="140"/>
                    <a:pt x="48" y="140"/>
                    <a:pt x="48" y="140"/>
                  </a:cubicBezTo>
                  <a:cubicBezTo>
                    <a:pt x="45" y="140"/>
                    <a:pt x="43" y="138"/>
                    <a:pt x="43" y="135"/>
                  </a:cubicBezTo>
                  <a:cubicBezTo>
                    <a:pt x="43" y="132"/>
                    <a:pt x="45" y="130"/>
                    <a:pt x="48" y="130"/>
                  </a:cubicBezTo>
                  <a:cubicBezTo>
                    <a:pt x="65" y="130"/>
                    <a:pt x="65" y="130"/>
                    <a:pt x="65" y="130"/>
                  </a:cubicBezTo>
                  <a:cubicBezTo>
                    <a:pt x="65" y="44"/>
                    <a:pt x="65" y="44"/>
                    <a:pt x="65" y="44"/>
                  </a:cubicBezTo>
                  <a:cubicBezTo>
                    <a:pt x="58" y="43"/>
                    <a:pt x="53" y="37"/>
                    <a:pt x="52" y="30"/>
                  </a:cubicBezTo>
                  <a:cubicBezTo>
                    <a:pt x="32" y="30"/>
                    <a:pt x="32" y="30"/>
                    <a:pt x="32" y="30"/>
                  </a:cubicBezTo>
                  <a:cubicBezTo>
                    <a:pt x="54" y="73"/>
                    <a:pt x="54" y="73"/>
                    <a:pt x="54" y="73"/>
                  </a:cubicBezTo>
                  <a:cubicBezTo>
                    <a:pt x="51" y="73"/>
                    <a:pt x="51" y="73"/>
                    <a:pt x="51" y="73"/>
                  </a:cubicBezTo>
                  <a:cubicBezTo>
                    <a:pt x="29" y="30"/>
                    <a:pt x="29" y="30"/>
                    <a:pt x="29" y="30"/>
                  </a:cubicBezTo>
                  <a:cubicBezTo>
                    <a:pt x="26" y="30"/>
                    <a:pt x="26" y="30"/>
                    <a:pt x="26" y="30"/>
                  </a:cubicBezTo>
                  <a:cubicBezTo>
                    <a:pt x="4" y="73"/>
                    <a:pt x="4" y="73"/>
                    <a:pt x="4" y="73"/>
                  </a:cubicBezTo>
                  <a:cubicBezTo>
                    <a:pt x="0" y="73"/>
                    <a:pt x="0" y="73"/>
                    <a:pt x="0" y="73"/>
                  </a:cubicBezTo>
                  <a:cubicBezTo>
                    <a:pt x="22" y="30"/>
                    <a:pt x="22" y="30"/>
                    <a:pt x="22" y="30"/>
                  </a:cubicBezTo>
                  <a:cubicBezTo>
                    <a:pt x="4" y="30"/>
                    <a:pt x="4" y="30"/>
                    <a:pt x="4" y="30"/>
                  </a:cubicBezTo>
                  <a:cubicBezTo>
                    <a:pt x="1" y="30"/>
                    <a:pt x="0" y="29"/>
                    <a:pt x="0" y="26"/>
                  </a:cubicBezTo>
                  <a:cubicBezTo>
                    <a:pt x="0" y="24"/>
                    <a:pt x="1" y="22"/>
                    <a:pt x="4" y="22"/>
                  </a:cubicBezTo>
                  <a:cubicBezTo>
                    <a:pt x="52" y="22"/>
                    <a:pt x="52" y="22"/>
                    <a:pt x="52" y="22"/>
                  </a:cubicBezTo>
                  <a:cubicBezTo>
                    <a:pt x="53" y="16"/>
                    <a:pt x="58" y="10"/>
                    <a:pt x="65" y="9"/>
                  </a:cubicBezTo>
                  <a:cubicBezTo>
                    <a:pt x="65" y="2"/>
                    <a:pt x="65" y="2"/>
                    <a:pt x="65" y="2"/>
                  </a:cubicBezTo>
                  <a:cubicBezTo>
                    <a:pt x="65" y="1"/>
                    <a:pt x="66" y="0"/>
                    <a:pt x="67" y="0"/>
                  </a:cubicBezTo>
                  <a:cubicBezTo>
                    <a:pt x="72" y="0"/>
                    <a:pt x="72" y="0"/>
                    <a:pt x="72" y="0"/>
                  </a:cubicBezTo>
                  <a:cubicBezTo>
                    <a:pt x="73" y="0"/>
                    <a:pt x="74" y="1"/>
                    <a:pt x="74" y="2"/>
                  </a:cubicBezTo>
                  <a:cubicBezTo>
                    <a:pt x="74" y="9"/>
                    <a:pt x="74" y="9"/>
                    <a:pt x="74" y="9"/>
                  </a:cubicBezTo>
                  <a:cubicBezTo>
                    <a:pt x="81" y="10"/>
                    <a:pt x="86" y="16"/>
                    <a:pt x="88" y="22"/>
                  </a:cubicBezTo>
                  <a:cubicBezTo>
                    <a:pt x="136" y="22"/>
                    <a:pt x="136" y="22"/>
                    <a:pt x="136" y="22"/>
                  </a:cubicBezTo>
                  <a:cubicBezTo>
                    <a:pt x="138" y="22"/>
                    <a:pt x="140" y="24"/>
                    <a:pt x="140" y="26"/>
                  </a:cubicBezTo>
                  <a:cubicBezTo>
                    <a:pt x="140" y="29"/>
                    <a:pt x="138" y="30"/>
                    <a:pt x="136" y="30"/>
                  </a:cubicBezTo>
                  <a:cubicBezTo>
                    <a:pt x="117" y="30"/>
                    <a:pt x="117" y="30"/>
                    <a:pt x="117" y="30"/>
                  </a:cubicBezTo>
                  <a:cubicBezTo>
                    <a:pt x="139" y="73"/>
                    <a:pt x="139" y="73"/>
                    <a:pt x="139" y="73"/>
                  </a:cubicBezTo>
                  <a:cubicBezTo>
                    <a:pt x="136" y="73"/>
                    <a:pt x="136" y="73"/>
                    <a:pt x="136" y="73"/>
                  </a:cubicBezTo>
                  <a:cubicBezTo>
                    <a:pt x="114" y="30"/>
                    <a:pt x="114" y="30"/>
                    <a:pt x="114" y="30"/>
                  </a:cubicBezTo>
                  <a:cubicBezTo>
                    <a:pt x="111" y="30"/>
                    <a:pt x="111" y="30"/>
                    <a:pt x="111" y="30"/>
                  </a:cubicBezTo>
                  <a:cubicBezTo>
                    <a:pt x="89" y="73"/>
                    <a:pt x="89" y="73"/>
                    <a:pt x="89" y="73"/>
                  </a:cubicBezTo>
                  <a:cubicBezTo>
                    <a:pt x="86" y="73"/>
                    <a:pt x="86" y="73"/>
                    <a:pt x="86" y="73"/>
                  </a:cubicBezTo>
                  <a:cubicBezTo>
                    <a:pt x="107" y="30"/>
                    <a:pt x="107" y="30"/>
                    <a:pt x="107" y="30"/>
                  </a:cubicBezTo>
                  <a:cubicBezTo>
                    <a:pt x="88" y="30"/>
                    <a:pt x="88" y="30"/>
                    <a:pt x="88" y="30"/>
                  </a:cubicBezTo>
                  <a:cubicBezTo>
                    <a:pt x="86" y="37"/>
                    <a:pt x="81" y="43"/>
                    <a:pt x="74" y="44"/>
                  </a:cubicBezTo>
                  <a:cubicBezTo>
                    <a:pt x="74" y="130"/>
                    <a:pt x="74" y="130"/>
                    <a:pt x="74" y="130"/>
                  </a:cubicBezTo>
                  <a:cubicBezTo>
                    <a:pt x="91" y="130"/>
                    <a:pt x="91" y="130"/>
                    <a:pt x="91" y="130"/>
                  </a:cubicBezTo>
                  <a:cubicBezTo>
                    <a:pt x="94" y="130"/>
                    <a:pt x="96" y="132"/>
                    <a:pt x="96" y="135"/>
                  </a:cubicBezTo>
                  <a:close/>
                  <a:moveTo>
                    <a:pt x="70" y="37"/>
                  </a:moveTo>
                  <a:cubicBezTo>
                    <a:pt x="75" y="37"/>
                    <a:pt x="80" y="32"/>
                    <a:pt x="80" y="27"/>
                  </a:cubicBezTo>
                  <a:cubicBezTo>
                    <a:pt x="80" y="21"/>
                    <a:pt x="75" y="16"/>
                    <a:pt x="70" y="16"/>
                  </a:cubicBezTo>
                  <a:cubicBezTo>
                    <a:pt x="64" y="16"/>
                    <a:pt x="59" y="21"/>
                    <a:pt x="59" y="27"/>
                  </a:cubicBezTo>
                  <a:cubicBezTo>
                    <a:pt x="59" y="32"/>
                    <a:pt x="64" y="37"/>
                    <a:pt x="70" y="37"/>
                  </a:cubicBezTo>
                  <a:close/>
                  <a:moveTo>
                    <a:pt x="140" y="74"/>
                  </a:moveTo>
                  <a:cubicBezTo>
                    <a:pt x="85" y="74"/>
                    <a:pt x="85" y="74"/>
                    <a:pt x="85" y="74"/>
                  </a:cubicBezTo>
                  <a:cubicBezTo>
                    <a:pt x="85" y="74"/>
                    <a:pt x="85" y="74"/>
                    <a:pt x="85" y="74"/>
                  </a:cubicBezTo>
                  <a:cubicBezTo>
                    <a:pt x="85" y="85"/>
                    <a:pt x="94" y="94"/>
                    <a:pt x="105" y="94"/>
                  </a:cubicBezTo>
                  <a:cubicBezTo>
                    <a:pt x="120" y="94"/>
                    <a:pt x="120" y="94"/>
                    <a:pt x="120" y="94"/>
                  </a:cubicBezTo>
                  <a:cubicBezTo>
                    <a:pt x="131" y="94"/>
                    <a:pt x="140" y="85"/>
                    <a:pt x="140" y="74"/>
                  </a:cubicBezTo>
                  <a:cubicBezTo>
                    <a:pt x="140" y="74"/>
                    <a:pt x="140" y="74"/>
                    <a:pt x="140"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81">
              <a:extLst>
                <a:ext uri="{FF2B5EF4-FFF2-40B4-BE49-F238E27FC236}">
                  <a16:creationId xmlns:a16="http://schemas.microsoft.com/office/drawing/2014/main" id="{01B039C0-9E7C-4902-9801-78B12F6CB6A9}"/>
                </a:ext>
              </a:extLst>
            </p:cNvPr>
            <p:cNvSpPr>
              <a:spLocks noEditPoints="1"/>
            </p:cNvSpPr>
            <p:nvPr/>
          </p:nvSpPr>
          <p:spPr bwMode="auto">
            <a:xfrm>
              <a:off x="6777227" y="3198067"/>
              <a:ext cx="250899" cy="250900"/>
            </a:xfrm>
            <a:custGeom>
              <a:avLst/>
              <a:gdLst>
                <a:gd name="T0" fmla="*/ 124 w 132"/>
                <a:gd name="T1" fmla="*/ 129 h 132"/>
                <a:gd name="T2" fmla="*/ 59 w 132"/>
                <a:gd name="T3" fmla="*/ 130 h 132"/>
                <a:gd name="T4" fmla="*/ 55 w 132"/>
                <a:gd name="T5" fmla="*/ 132 h 132"/>
                <a:gd name="T6" fmla="*/ 14 w 132"/>
                <a:gd name="T7" fmla="*/ 80 h 132"/>
                <a:gd name="T8" fmla="*/ 2 w 132"/>
                <a:gd name="T9" fmla="*/ 82 h 132"/>
                <a:gd name="T10" fmla="*/ 5 w 132"/>
                <a:gd name="T11" fmla="*/ 52 h 132"/>
                <a:gd name="T12" fmla="*/ 30 w 132"/>
                <a:gd name="T13" fmla="*/ 69 h 132"/>
                <a:gd name="T14" fmla="*/ 55 w 132"/>
                <a:gd name="T15" fmla="*/ 118 h 132"/>
                <a:gd name="T16" fmla="*/ 93 w 132"/>
                <a:gd name="T17" fmla="*/ 77 h 132"/>
                <a:gd name="T18" fmla="*/ 132 w 132"/>
                <a:gd name="T19" fmla="*/ 123 h 132"/>
                <a:gd name="T20" fmla="*/ 37 w 132"/>
                <a:gd name="T21" fmla="*/ 37 h 132"/>
                <a:gd name="T22" fmla="*/ 46 w 132"/>
                <a:gd name="T23" fmla="*/ 7 h 132"/>
                <a:gd name="T24" fmla="*/ 116 w 132"/>
                <a:gd name="T25" fmla="*/ 12 h 132"/>
                <a:gd name="T26" fmla="*/ 123 w 132"/>
                <a:gd name="T27" fmla="*/ 105 h 132"/>
                <a:gd name="T28" fmla="*/ 111 w 132"/>
                <a:gd name="T29" fmla="*/ 0 h 132"/>
                <a:gd name="T30" fmla="*/ 9 w 132"/>
                <a:gd name="T31" fmla="*/ 37 h 132"/>
                <a:gd name="T32" fmla="*/ 16 w 132"/>
                <a:gd name="T33" fmla="*/ 53 h 132"/>
                <a:gd name="T34" fmla="*/ 43 w 132"/>
                <a:gd name="T35" fmla="*/ 125 h 132"/>
                <a:gd name="T36" fmla="*/ 16 w 132"/>
                <a:gd name="T37" fmla="*/ 120 h 132"/>
                <a:gd name="T38" fmla="*/ 13 w 132"/>
                <a:gd name="T39" fmla="*/ 85 h 132"/>
                <a:gd name="T40" fmla="*/ 9 w 132"/>
                <a:gd name="T41" fmla="*/ 88 h 132"/>
                <a:gd name="T42" fmla="*/ 21 w 132"/>
                <a:gd name="T43" fmla="*/ 132 h 132"/>
                <a:gd name="T44" fmla="*/ 48 w 132"/>
                <a:gd name="T45" fmla="*/ 132 h 132"/>
                <a:gd name="T46" fmla="*/ 111 w 132"/>
                <a:gd name="T47" fmla="*/ 125 h 132"/>
                <a:gd name="T48" fmla="*/ 62 w 132"/>
                <a:gd name="T49" fmla="*/ 132 h 132"/>
                <a:gd name="T50" fmla="*/ 119 w 132"/>
                <a:gd name="T51" fmla="*/ 129 h 132"/>
                <a:gd name="T52" fmla="*/ 111 w 132"/>
                <a:gd name="T53" fmla="*/ 125 h 132"/>
                <a:gd name="T54" fmla="*/ 51 w 132"/>
                <a:gd name="T55" fmla="*/ 19 h 132"/>
                <a:gd name="T56" fmla="*/ 102 w 132"/>
                <a:gd name="T57" fmla="*/ 24 h 132"/>
                <a:gd name="T58" fmla="*/ 102 w 132"/>
                <a:gd name="T59" fmla="*/ 19 h 132"/>
                <a:gd name="T60" fmla="*/ 51 w 132"/>
                <a:gd name="T61" fmla="*/ 35 h 132"/>
                <a:gd name="T62" fmla="*/ 102 w 132"/>
                <a:gd name="T63" fmla="*/ 41 h 132"/>
                <a:gd name="T64" fmla="*/ 102 w 132"/>
                <a:gd name="T65" fmla="*/ 35 h 132"/>
                <a:gd name="T66" fmla="*/ 32 w 132"/>
                <a:gd name="T67" fmla="*/ 52 h 132"/>
                <a:gd name="T68" fmla="*/ 32 w 132"/>
                <a:gd name="T69" fmla="*/ 57 h 132"/>
                <a:gd name="T70" fmla="*/ 105 w 132"/>
                <a:gd name="T71" fmla="*/ 55 h 132"/>
                <a:gd name="T72" fmla="*/ 102 w 132"/>
                <a:gd name="T73" fmla="*/ 69 h 132"/>
                <a:gd name="T74" fmla="*/ 32 w 132"/>
                <a:gd name="T75" fmla="*/ 74 h 132"/>
                <a:gd name="T76" fmla="*/ 105 w 132"/>
                <a:gd name="T77"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32">
                  <a:moveTo>
                    <a:pt x="132" y="123"/>
                  </a:moveTo>
                  <a:cubicBezTo>
                    <a:pt x="124" y="129"/>
                    <a:pt x="124" y="129"/>
                    <a:pt x="124" y="129"/>
                  </a:cubicBezTo>
                  <a:cubicBezTo>
                    <a:pt x="93" y="91"/>
                    <a:pt x="93" y="91"/>
                    <a:pt x="93" y="91"/>
                  </a:cubicBezTo>
                  <a:cubicBezTo>
                    <a:pt x="59" y="130"/>
                    <a:pt x="59" y="130"/>
                    <a:pt x="59" y="130"/>
                  </a:cubicBezTo>
                  <a:cubicBezTo>
                    <a:pt x="58" y="131"/>
                    <a:pt x="57" y="132"/>
                    <a:pt x="55" y="132"/>
                  </a:cubicBezTo>
                  <a:cubicBezTo>
                    <a:pt x="55" y="132"/>
                    <a:pt x="55" y="132"/>
                    <a:pt x="55" y="132"/>
                  </a:cubicBezTo>
                  <a:cubicBezTo>
                    <a:pt x="53" y="132"/>
                    <a:pt x="52" y="131"/>
                    <a:pt x="51" y="130"/>
                  </a:cubicBezTo>
                  <a:cubicBezTo>
                    <a:pt x="14" y="80"/>
                    <a:pt x="14" y="80"/>
                    <a:pt x="14" y="80"/>
                  </a:cubicBezTo>
                  <a:cubicBezTo>
                    <a:pt x="7" y="85"/>
                    <a:pt x="7" y="85"/>
                    <a:pt x="7" y="85"/>
                  </a:cubicBezTo>
                  <a:cubicBezTo>
                    <a:pt x="5" y="86"/>
                    <a:pt x="2" y="85"/>
                    <a:pt x="2" y="82"/>
                  </a:cubicBezTo>
                  <a:cubicBezTo>
                    <a:pt x="0" y="55"/>
                    <a:pt x="0" y="55"/>
                    <a:pt x="0" y="55"/>
                  </a:cubicBezTo>
                  <a:cubicBezTo>
                    <a:pt x="0" y="52"/>
                    <a:pt x="2" y="50"/>
                    <a:pt x="5" y="52"/>
                  </a:cubicBezTo>
                  <a:cubicBezTo>
                    <a:pt x="29" y="63"/>
                    <a:pt x="29" y="63"/>
                    <a:pt x="29" y="63"/>
                  </a:cubicBezTo>
                  <a:cubicBezTo>
                    <a:pt x="32" y="65"/>
                    <a:pt x="32" y="68"/>
                    <a:pt x="30" y="69"/>
                  </a:cubicBezTo>
                  <a:cubicBezTo>
                    <a:pt x="23" y="74"/>
                    <a:pt x="23" y="74"/>
                    <a:pt x="23" y="74"/>
                  </a:cubicBezTo>
                  <a:cubicBezTo>
                    <a:pt x="55" y="118"/>
                    <a:pt x="55" y="118"/>
                    <a:pt x="55" y="118"/>
                  </a:cubicBezTo>
                  <a:cubicBezTo>
                    <a:pt x="89" y="79"/>
                    <a:pt x="89" y="79"/>
                    <a:pt x="89" y="79"/>
                  </a:cubicBezTo>
                  <a:cubicBezTo>
                    <a:pt x="90" y="78"/>
                    <a:pt x="91" y="77"/>
                    <a:pt x="93" y="77"/>
                  </a:cubicBezTo>
                  <a:cubicBezTo>
                    <a:pt x="95" y="77"/>
                    <a:pt x="96" y="78"/>
                    <a:pt x="97" y="79"/>
                  </a:cubicBezTo>
                  <a:lnTo>
                    <a:pt x="132" y="123"/>
                  </a:lnTo>
                  <a:close/>
                  <a:moveTo>
                    <a:pt x="16" y="37"/>
                  </a:moveTo>
                  <a:cubicBezTo>
                    <a:pt x="37" y="37"/>
                    <a:pt x="37" y="37"/>
                    <a:pt x="37" y="37"/>
                  </a:cubicBezTo>
                  <a:cubicBezTo>
                    <a:pt x="42" y="37"/>
                    <a:pt x="46" y="33"/>
                    <a:pt x="46" y="28"/>
                  </a:cubicBezTo>
                  <a:cubicBezTo>
                    <a:pt x="46" y="7"/>
                    <a:pt x="46" y="7"/>
                    <a:pt x="46" y="7"/>
                  </a:cubicBezTo>
                  <a:cubicBezTo>
                    <a:pt x="111" y="7"/>
                    <a:pt x="111" y="7"/>
                    <a:pt x="111" y="7"/>
                  </a:cubicBezTo>
                  <a:cubicBezTo>
                    <a:pt x="114" y="7"/>
                    <a:pt x="116" y="9"/>
                    <a:pt x="116" y="12"/>
                  </a:cubicBezTo>
                  <a:cubicBezTo>
                    <a:pt x="116" y="97"/>
                    <a:pt x="116" y="97"/>
                    <a:pt x="116" y="97"/>
                  </a:cubicBezTo>
                  <a:cubicBezTo>
                    <a:pt x="123" y="105"/>
                    <a:pt x="123" y="105"/>
                    <a:pt x="123" y="105"/>
                  </a:cubicBezTo>
                  <a:cubicBezTo>
                    <a:pt x="123" y="12"/>
                    <a:pt x="123" y="12"/>
                    <a:pt x="123" y="12"/>
                  </a:cubicBezTo>
                  <a:cubicBezTo>
                    <a:pt x="123" y="5"/>
                    <a:pt x="117" y="0"/>
                    <a:pt x="111" y="0"/>
                  </a:cubicBezTo>
                  <a:cubicBezTo>
                    <a:pt x="46" y="0"/>
                    <a:pt x="46" y="0"/>
                    <a:pt x="46" y="0"/>
                  </a:cubicBezTo>
                  <a:cubicBezTo>
                    <a:pt x="9" y="37"/>
                    <a:pt x="9" y="37"/>
                    <a:pt x="9" y="37"/>
                  </a:cubicBezTo>
                  <a:cubicBezTo>
                    <a:pt x="9" y="50"/>
                    <a:pt x="9" y="50"/>
                    <a:pt x="9" y="50"/>
                  </a:cubicBezTo>
                  <a:cubicBezTo>
                    <a:pt x="16" y="53"/>
                    <a:pt x="16" y="53"/>
                    <a:pt x="16" y="53"/>
                  </a:cubicBezTo>
                  <a:lnTo>
                    <a:pt x="16" y="37"/>
                  </a:lnTo>
                  <a:close/>
                  <a:moveTo>
                    <a:pt x="43" y="125"/>
                  </a:moveTo>
                  <a:cubicBezTo>
                    <a:pt x="21" y="125"/>
                    <a:pt x="21" y="125"/>
                    <a:pt x="21" y="125"/>
                  </a:cubicBezTo>
                  <a:cubicBezTo>
                    <a:pt x="18" y="125"/>
                    <a:pt x="16" y="123"/>
                    <a:pt x="16" y="120"/>
                  </a:cubicBezTo>
                  <a:cubicBezTo>
                    <a:pt x="16" y="89"/>
                    <a:pt x="16" y="89"/>
                    <a:pt x="16" y="89"/>
                  </a:cubicBezTo>
                  <a:cubicBezTo>
                    <a:pt x="13" y="85"/>
                    <a:pt x="13" y="85"/>
                    <a:pt x="13" y="85"/>
                  </a:cubicBezTo>
                  <a:cubicBezTo>
                    <a:pt x="9" y="88"/>
                    <a:pt x="9" y="88"/>
                    <a:pt x="9" y="88"/>
                  </a:cubicBezTo>
                  <a:cubicBezTo>
                    <a:pt x="9" y="88"/>
                    <a:pt x="9" y="88"/>
                    <a:pt x="9" y="88"/>
                  </a:cubicBezTo>
                  <a:cubicBezTo>
                    <a:pt x="9" y="120"/>
                    <a:pt x="9" y="120"/>
                    <a:pt x="9" y="120"/>
                  </a:cubicBezTo>
                  <a:cubicBezTo>
                    <a:pt x="9" y="127"/>
                    <a:pt x="14" y="132"/>
                    <a:pt x="21" y="132"/>
                  </a:cubicBezTo>
                  <a:cubicBezTo>
                    <a:pt x="48" y="132"/>
                    <a:pt x="48" y="132"/>
                    <a:pt x="48" y="132"/>
                  </a:cubicBezTo>
                  <a:cubicBezTo>
                    <a:pt x="48" y="132"/>
                    <a:pt x="48" y="132"/>
                    <a:pt x="48" y="132"/>
                  </a:cubicBezTo>
                  <a:lnTo>
                    <a:pt x="43" y="125"/>
                  </a:lnTo>
                  <a:close/>
                  <a:moveTo>
                    <a:pt x="111" y="125"/>
                  </a:moveTo>
                  <a:cubicBezTo>
                    <a:pt x="68" y="125"/>
                    <a:pt x="68" y="125"/>
                    <a:pt x="68" y="125"/>
                  </a:cubicBezTo>
                  <a:cubicBezTo>
                    <a:pt x="62" y="132"/>
                    <a:pt x="62" y="132"/>
                    <a:pt x="62" y="132"/>
                  </a:cubicBezTo>
                  <a:cubicBezTo>
                    <a:pt x="111" y="132"/>
                    <a:pt x="111" y="132"/>
                    <a:pt x="111" y="132"/>
                  </a:cubicBezTo>
                  <a:cubicBezTo>
                    <a:pt x="114" y="132"/>
                    <a:pt x="117" y="131"/>
                    <a:pt x="119" y="129"/>
                  </a:cubicBezTo>
                  <a:cubicBezTo>
                    <a:pt x="114" y="124"/>
                    <a:pt x="114" y="124"/>
                    <a:pt x="114" y="124"/>
                  </a:cubicBezTo>
                  <a:cubicBezTo>
                    <a:pt x="113" y="125"/>
                    <a:pt x="112" y="125"/>
                    <a:pt x="111" y="125"/>
                  </a:cubicBezTo>
                  <a:close/>
                  <a:moveTo>
                    <a:pt x="102" y="19"/>
                  </a:moveTo>
                  <a:cubicBezTo>
                    <a:pt x="51" y="19"/>
                    <a:pt x="51" y="19"/>
                    <a:pt x="51" y="19"/>
                  </a:cubicBezTo>
                  <a:cubicBezTo>
                    <a:pt x="51" y="24"/>
                    <a:pt x="51" y="24"/>
                    <a:pt x="51" y="24"/>
                  </a:cubicBezTo>
                  <a:cubicBezTo>
                    <a:pt x="102" y="24"/>
                    <a:pt x="102" y="24"/>
                    <a:pt x="102" y="24"/>
                  </a:cubicBezTo>
                  <a:cubicBezTo>
                    <a:pt x="103" y="24"/>
                    <a:pt x="105" y="23"/>
                    <a:pt x="105" y="21"/>
                  </a:cubicBezTo>
                  <a:cubicBezTo>
                    <a:pt x="105" y="20"/>
                    <a:pt x="103" y="19"/>
                    <a:pt x="102" y="19"/>
                  </a:cubicBezTo>
                  <a:close/>
                  <a:moveTo>
                    <a:pt x="102" y="35"/>
                  </a:moveTo>
                  <a:cubicBezTo>
                    <a:pt x="51" y="35"/>
                    <a:pt x="51" y="35"/>
                    <a:pt x="51" y="35"/>
                  </a:cubicBezTo>
                  <a:cubicBezTo>
                    <a:pt x="50" y="38"/>
                    <a:pt x="49" y="40"/>
                    <a:pt x="47" y="41"/>
                  </a:cubicBezTo>
                  <a:cubicBezTo>
                    <a:pt x="102" y="41"/>
                    <a:pt x="102" y="41"/>
                    <a:pt x="102" y="41"/>
                  </a:cubicBezTo>
                  <a:cubicBezTo>
                    <a:pt x="103" y="41"/>
                    <a:pt x="105" y="40"/>
                    <a:pt x="105" y="38"/>
                  </a:cubicBezTo>
                  <a:cubicBezTo>
                    <a:pt x="105" y="37"/>
                    <a:pt x="103" y="35"/>
                    <a:pt x="102" y="35"/>
                  </a:cubicBezTo>
                  <a:close/>
                  <a:moveTo>
                    <a:pt x="102" y="52"/>
                  </a:moveTo>
                  <a:cubicBezTo>
                    <a:pt x="32" y="52"/>
                    <a:pt x="32" y="52"/>
                    <a:pt x="32" y="52"/>
                  </a:cubicBezTo>
                  <a:cubicBezTo>
                    <a:pt x="30" y="52"/>
                    <a:pt x="29" y="53"/>
                    <a:pt x="29" y="55"/>
                  </a:cubicBezTo>
                  <a:cubicBezTo>
                    <a:pt x="29" y="56"/>
                    <a:pt x="30" y="57"/>
                    <a:pt x="32" y="57"/>
                  </a:cubicBezTo>
                  <a:cubicBezTo>
                    <a:pt x="102" y="57"/>
                    <a:pt x="102" y="57"/>
                    <a:pt x="102" y="57"/>
                  </a:cubicBezTo>
                  <a:cubicBezTo>
                    <a:pt x="103" y="57"/>
                    <a:pt x="105" y="56"/>
                    <a:pt x="105" y="55"/>
                  </a:cubicBezTo>
                  <a:cubicBezTo>
                    <a:pt x="105" y="53"/>
                    <a:pt x="103" y="52"/>
                    <a:pt x="102" y="52"/>
                  </a:cubicBezTo>
                  <a:close/>
                  <a:moveTo>
                    <a:pt x="102" y="69"/>
                  </a:moveTo>
                  <a:cubicBezTo>
                    <a:pt x="38" y="69"/>
                    <a:pt x="38" y="69"/>
                    <a:pt x="38" y="69"/>
                  </a:cubicBezTo>
                  <a:cubicBezTo>
                    <a:pt x="32" y="74"/>
                    <a:pt x="32" y="74"/>
                    <a:pt x="32" y="74"/>
                  </a:cubicBezTo>
                  <a:cubicBezTo>
                    <a:pt x="102" y="74"/>
                    <a:pt x="102" y="74"/>
                    <a:pt x="102" y="74"/>
                  </a:cubicBezTo>
                  <a:cubicBezTo>
                    <a:pt x="103" y="74"/>
                    <a:pt x="105" y="73"/>
                    <a:pt x="105" y="71"/>
                  </a:cubicBezTo>
                  <a:cubicBezTo>
                    <a:pt x="105" y="70"/>
                    <a:pt x="103" y="69"/>
                    <a:pt x="102"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60">
              <a:extLst>
                <a:ext uri="{FF2B5EF4-FFF2-40B4-BE49-F238E27FC236}">
                  <a16:creationId xmlns:a16="http://schemas.microsoft.com/office/drawing/2014/main" id="{4D61D546-0AF2-415E-BE98-A6B008D862E3}"/>
                </a:ext>
              </a:extLst>
            </p:cNvPr>
            <p:cNvSpPr>
              <a:spLocks noEditPoints="1"/>
            </p:cNvSpPr>
            <p:nvPr/>
          </p:nvSpPr>
          <p:spPr bwMode="auto">
            <a:xfrm>
              <a:off x="6581259" y="4499471"/>
              <a:ext cx="253762" cy="243268"/>
            </a:xfrm>
            <a:custGeom>
              <a:avLst/>
              <a:gdLst>
                <a:gd name="T0" fmla="*/ 125 w 134"/>
                <a:gd name="T1" fmla="*/ 90 h 128"/>
                <a:gd name="T2" fmla="*/ 81 w 134"/>
                <a:gd name="T3" fmla="*/ 30 h 128"/>
                <a:gd name="T4" fmla="*/ 74 w 134"/>
                <a:gd name="T5" fmla="*/ 28 h 128"/>
                <a:gd name="T6" fmla="*/ 69 w 134"/>
                <a:gd name="T7" fmla="*/ 28 h 128"/>
                <a:gd name="T8" fmla="*/ 69 w 134"/>
                <a:gd name="T9" fmla="*/ 28 h 128"/>
                <a:gd name="T10" fmla="*/ 9 w 134"/>
                <a:gd name="T11" fmla="*/ 90 h 128"/>
                <a:gd name="T12" fmla="*/ 13 w 134"/>
                <a:gd name="T13" fmla="*/ 127 h 128"/>
                <a:gd name="T14" fmla="*/ 32 w 134"/>
                <a:gd name="T15" fmla="*/ 128 h 128"/>
                <a:gd name="T16" fmla="*/ 115 w 134"/>
                <a:gd name="T17" fmla="*/ 128 h 128"/>
                <a:gd name="T18" fmla="*/ 117 w 134"/>
                <a:gd name="T19" fmla="*/ 127 h 128"/>
                <a:gd name="T20" fmla="*/ 121 w 134"/>
                <a:gd name="T21" fmla="*/ 127 h 128"/>
                <a:gd name="T22" fmla="*/ 125 w 134"/>
                <a:gd name="T23" fmla="*/ 90 h 128"/>
                <a:gd name="T24" fmla="*/ 70 w 134"/>
                <a:gd name="T25" fmla="*/ 100 h 128"/>
                <a:gd name="T26" fmla="*/ 70 w 134"/>
                <a:gd name="T27" fmla="*/ 107 h 128"/>
                <a:gd name="T28" fmla="*/ 64 w 134"/>
                <a:gd name="T29" fmla="*/ 107 h 128"/>
                <a:gd name="T30" fmla="*/ 64 w 134"/>
                <a:gd name="T31" fmla="*/ 101 h 128"/>
                <a:gd name="T32" fmla="*/ 52 w 134"/>
                <a:gd name="T33" fmla="*/ 98 h 128"/>
                <a:gd name="T34" fmla="*/ 54 w 134"/>
                <a:gd name="T35" fmla="*/ 90 h 128"/>
                <a:gd name="T36" fmla="*/ 65 w 134"/>
                <a:gd name="T37" fmla="*/ 93 h 128"/>
                <a:gd name="T38" fmla="*/ 72 w 134"/>
                <a:gd name="T39" fmla="*/ 88 h 128"/>
                <a:gd name="T40" fmla="*/ 65 w 134"/>
                <a:gd name="T41" fmla="*/ 83 h 128"/>
                <a:gd name="T42" fmla="*/ 52 w 134"/>
                <a:gd name="T43" fmla="*/ 70 h 128"/>
                <a:gd name="T44" fmla="*/ 64 w 134"/>
                <a:gd name="T45" fmla="*/ 58 h 128"/>
                <a:gd name="T46" fmla="*/ 64 w 134"/>
                <a:gd name="T47" fmla="*/ 51 h 128"/>
                <a:gd name="T48" fmla="*/ 71 w 134"/>
                <a:gd name="T49" fmla="*/ 51 h 128"/>
                <a:gd name="T50" fmla="*/ 71 w 134"/>
                <a:gd name="T51" fmla="*/ 57 h 128"/>
                <a:gd name="T52" fmla="*/ 81 w 134"/>
                <a:gd name="T53" fmla="*/ 60 h 128"/>
                <a:gd name="T54" fmla="*/ 79 w 134"/>
                <a:gd name="T55" fmla="*/ 67 h 128"/>
                <a:gd name="T56" fmla="*/ 69 w 134"/>
                <a:gd name="T57" fmla="*/ 65 h 128"/>
                <a:gd name="T58" fmla="*/ 63 w 134"/>
                <a:gd name="T59" fmla="*/ 69 h 128"/>
                <a:gd name="T60" fmla="*/ 71 w 134"/>
                <a:gd name="T61" fmla="*/ 75 h 128"/>
                <a:gd name="T62" fmla="*/ 83 w 134"/>
                <a:gd name="T63" fmla="*/ 88 h 128"/>
                <a:gd name="T64" fmla="*/ 70 w 134"/>
                <a:gd name="T65" fmla="*/ 100 h 128"/>
                <a:gd name="T66" fmla="*/ 32 w 134"/>
                <a:gd name="T67" fmla="*/ 3 h 128"/>
                <a:gd name="T68" fmla="*/ 34 w 134"/>
                <a:gd name="T69" fmla="*/ 0 h 128"/>
                <a:gd name="T70" fmla="*/ 98 w 134"/>
                <a:gd name="T71" fmla="*/ 0 h 128"/>
                <a:gd name="T72" fmla="*/ 100 w 134"/>
                <a:gd name="T73" fmla="*/ 3 h 128"/>
                <a:gd name="T74" fmla="*/ 71 w 134"/>
                <a:gd name="T75" fmla="*/ 24 h 128"/>
                <a:gd name="T76" fmla="*/ 61 w 134"/>
                <a:gd name="T77" fmla="*/ 24 h 128"/>
                <a:gd name="T78" fmla="*/ 32 w 134"/>
                <a:gd name="T7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128">
                  <a:moveTo>
                    <a:pt x="125" y="90"/>
                  </a:moveTo>
                  <a:cubicBezTo>
                    <a:pt x="112" y="49"/>
                    <a:pt x="93" y="35"/>
                    <a:pt x="81" y="30"/>
                  </a:cubicBezTo>
                  <a:cubicBezTo>
                    <a:pt x="78" y="29"/>
                    <a:pt x="76" y="28"/>
                    <a:pt x="74" y="28"/>
                  </a:cubicBezTo>
                  <a:cubicBezTo>
                    <a:pt x="71" y="28"/>
                    <a:pt x="70" y="28"/>
                    <a:pt x="69" y="28"/>
                  </a:cubicBezTo>
                  <a:cubicBezTo>
                    <a:pt x="69" y="28"/>
                    <a:pt x="69" y="28"/>
                    <a:pt x="69" y="28"/>
                  </a:cubicBezTo>
                  <a:cubicBezTo>
                    <a:pt x="69" y="28"/>
                    <a:pt x="28" y="21"/>
                    <a:pt x="9" y="90"/>
                  </a:cubicBezTo>
                  <a:cubicBezTo>
                    <a:pt x="9" y="90"/>
                    <a:pt x="0" y="125"/>
                    <a:pt x="13" y="127"/>
                  </a:cubicBezTo>
                  <a:cubicBezTo>
                    <a:pt x="13" y="127"/>
                    <a:pt x="16" y="128"/>
                    <a:pt x="32" y="128"/>
                  </a:cubicBezTo>
                  <a:cubicBezTo>
                    <a:pt x="115" y="128"/>
                    <a:pt x="115" y="128"/>
                    <a:pt x="115" y="128"/>
                  </a:cubicBezTo>
                  <a:cubicBezTo>
                    <a:pt x="116" y="128"/>
                    <a:pt x="116" y="128"/>
                    <a:pt x="117" y="127"/>
                  </a:cubicBezTo>
                  <a:cubicBezTo>
                    <a:pt x="120" y="127"/>
                    <a:pt x="121" y="127"/>
                    <a:pt x="121" y="127"/>
                  </a:cubicBezTo>
                  <a:cubicBezTo>
                    <a:pt x="134" y="124"/>
                    <a:pt x="125" y="90"/>
                    <a:pt x="125" y="90"/>
                  </a:cubicBezTo>
                  <a:close/>
                  <a:moveTo>
                    <a:pt x="70" y="100"/>
                  </a:moveTo>
                  <a:cubicBezTo>
                    <a:pt x="70" y="107"/>
                    <a:pt x="70" y="107"/>
                    <a:pt x="70" y="107"/>
                  </a:cubicBezTo>
                  <a:cubicBezTo>
                    <a:pt x="64" y="107"/>
                    <a:pt x="64" y="107"/>
                    <a:pt x="64" y="107"/>
                  </a:cubicBezTo>
                  <a:cubicBezTo>
                    <a:pt x="64" y="101"/>
                    <a:pt x="64" y="101"/>
                    <a:pt x="64" y="101"/>
                  </a:cubicBezTo>
                  <a:cubicBezTo>
                    <a:pt x="59" y="100"/>
                    <a:pt x="55" y="99"/>
                    <a:pt x="52" y="98"/>
                  </a:cubicBezTo>
                  <a:cubicBezTo>
                    <a:pt x="54" y="90"/>
                    <a:pt x="54" y="90"/>
                    <a:pt x="54" y="90"/>
                  </a:cubicBezTo>
                  <a:cubicBezTo>
                    <a:pt x="57" y="91"/>
                    <a:pt x="61" y="93"/>
                    <a:pt x="65" y="93"/>
                  </a:cubicBezTo>
                  <a:cubicBezTo>
                    <a:pt x="69" y="93"/>
                    <a:pt x="72" y="91"/>
                    <a:pt x="72" y="88"/>
                  </a:cubicBezTo>
                  <a:cubicBezTo>
                    <a:pt x="72" y="86"/>
                    <a:pt x="70" y="84"/>
                    <a:pt x="65" y="83"/>
                  </a:cubicBezTo>
                  <a:cubicBezTo>
                    <a:pt x="57" y="80"/>
                    <a:pt x="52" y="77"/>
                    <a:pt x="52" y="70"/>
                  </a:cubicBezTo>
                  <a:cubicBezTo>
                    <a:pt x="52" y="64"/>
                    <a:pt x="57" y="59"/>
                    <a:pt x="64" y="58"/>
                  </a:cubicBezTo>
                  <a:cubicBezTo>
                    <a:pt x="64" y="51"/>
                    <a:pt x="64" y="51"/>
                    <a:pt x="64" y="51"/>
                  </a:cubicBezTo>
                  <a:cubicBezTo>
                    <a:pt x="71" y="51"/>
                    <a:pt x="71" y="51"/>
                    <a:pt x="71" y="51"/>
                  </a:cubicBezTo>
                  <a:cubicBezTo>
                    <a:pt x="71" y="57"/>
                    <a:pt x="71" y="57"/>
                    <a:pt x="71" y="57"/>
                  </a:cubicBezTo>
                  <a:cubicBezTo>
                    <a:pt x="75" y="57"/>
                    <a:pt x="78" y="58"/>
                    <a:pt x="81" y="60"/>
                  </a:cubicBezTo>
                  <a:cubicBezTo>
                    <a:pt x="79" y="67"/>
                    <a:pt x="79" y="67"/>
                    <a:pt x="79" y="67"/>
                  </a:cubicBezTo>
                  <a:cubicBezTo>
                    <a:pt x="77" y="66"/>
                    <a:pt x="74" y="65"/>
                    <a:pt x="69" y="65"/>
                  </a:cubicBezTo>
                  <a:cubicBezTo>
                    <a:pt x="64" y="65"/>
                    <a:pt x="63" y="67"/>
                    <a:pt x="63" y="69"/>
                  </a:cubicBezTo>
                  <a:cubicBezTo>
                    <a:pt x="63" y="71"/>
                    <a:pt x="65" y="72"/>
                    <a:pt x="71" y="75"/>
                  </a:cubicBezTo>
                  <a:cubicBezTo>
                    <a:pt x="79" y="78"/>
                    <a:pt x="83" y="81"/>
                    <a:pt x="83" y="88"/>
                  </a:cubicBezTo>
                  <a:cubicBezTo>
                    <a:pt x="83" y="94"/>
                    <a:pt x="78" y="99"/>
                    <a:pt x="70" y="100"/>
                  </a:cubicBezTo>
                  <a:close/>
                  <a:moveTo>
                    <a:pt x="32" y="3"/>
                  </a:moveTo>
                  <a:cubicBezTo>
                    <a:pt x="31" y="0"/>
                    <a:pt x="34" y="0"/>
                    <a:pt x="34" y="0"/>
                  </a:cubicBezTo>
                  <a:cubicBezTo>
                    <a:pt x="98" y="0"/>
                    <a:pt x="98" y="0"/>
                    <a:pt x="98" y="0"/>
                  </a:cubicBezTo>
                  <a:cubicBezTo>
                    <a:pt x="98" y="0"/>
                    <a:pt x="101" y="0"/>
                    <a:pt x="100" y="3"/>
                  </a:cubicBezTo>
                  <a:cubicBezTo>
                    <a:pt x="100" y="3"/>
                    <a:pt x="88" y="23"/>
                    <a:pt x="71" y="24"/>
                  </a:cubicBezTo>
                  <a:cubicBezTo>
                    <a:pt x="61" y="24"/>
                    <a:pt x="61" y="24"/>
                    <a:pt x="61" y="24"/>
                  </a:cubicBezTo>
                  <a:cubicBezTo>
                    <a:pt x="44" y="23"/>
                    <a:pt x="32" y="3"/>
                    <a:pt x="3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任意多边形: 形状 67">
              <a:extLst>
                <a:ext uri="{FF2B5EF4-FFF2-40B4-BE49-F238E27FC236}">
                  <a16:creationId xmlns:a16="http://schemas.microsoft.com/office/drawing/2014/main" id="{64F5C56E-6140-4A12-813B-5744F631FB04}"/>
                </a:ext>
              </a:extLst>
            </p:cNvPr>
            <p:cNvSpPr>
              <a:spLocks/>
            </p:cNvSpPr>
            <p:nvPr/>
          </p:nvSpPr>
          <p:spPr bwMode="auto">
            <a:xfrm>
              <a:off x="5281217" y="4321241"/>
              <a:ext cx="258707" cy="255499"/>
            </a:xfrm>
            <a:custGeom>
              <a:avLst/>
              <a:gdLst>
                <a:gd name="connsiteX0" fmla="*/ 123871 w 215661"/>
                <a:gd name="connsiteY0" fmla="*/ 73966 h 212987"/>
                <a:gd name="connsiteX1" fmla="*/ 126129 w 215661"/>
                <a:gd name="connsiteY1" fmla="*/ 73966 h 212987"/>
                <a:gd name="connsiteX2" fmla="*/ 157735 w 215661"/>
                <a:gd name="connsiteY2" fmla="*/ 107830 h 212987"/>
                <a:gd name="connsiteX3" fmla="*/ 126129 w 215661"/>
                <a:gd name="connsiteY3" fmla="*/ 141694 h 212987"/>
                <a:gd name="connsiteX4" fmla="*/ 123871 w 215661"/>
                <a:gd name="connsiteY4" fmla="*/ 141694 h 212987"/>
                <a:gd name="connsiteX5" fmla="*/ 152091 w 215661"/>
                <a:gd name="connsiteY5" fmla="*/ 107830 h 212987"/>
                <a:gd name="connsiteX6" fmla="*/ 123871 w 215661"/>
                <a:gd name="connsiteY6" fmla="*/ 73966 h 212987"/>
                <a:gd name="connsiteX7" fmla="*/ 128426 w 215661"/>
                <a:gd name="connsiteY7" fmla="*/ 46341 h 212987"/>
                <a:gd name="connsiteX8" fmla="*/ 185361 w 215661"/>
                <a:gd name="connsiteY8" fmla="*/ 107506 h 212987"/>
                <a:gd name="connsiteX9" fmla="*/ 128426 w 215661"/>
                <a:gd name="connsiteY9" fmla="*/ 167538 h 212987"/>
                <a:gd name="connsiteX10" fmla="*/ 123871 w 215661"/>
                <a:gd name="connsiteY10" fmla="*/ 167538 h 212987"/>
                <a:gd name="connsiteX11" fmla="*/ 175113 w 215661"/>
                <a:gd name="connsiteY11" fmla="*/ 107506 h 212987"/>
                <a:gd name="connsiteX12" fmla="*/ 123871 w 215661"/>
                <a:gd name="connsiteY12" fmla="*/ 47474 h 212987"/>
                <a:gd name="connsiteX13" fmla="*/ 128426 w 215661"/>
                <a:gd name="connsiteY13" fmla="*/ 46341 h 212987"/>
                <a:gd name="connsiteX14" fmla="*/ 138684 w 215661"/>
                <a:gd name="connsiteY14" fmla="*/ 24062 h 212987"/>
                <a:gd name="connsiteX15" fmla="*/ 215661 w 215661"/>
                <a:gd name="connsiteY15" fmla="*/ 107503 h 212987"/>
                <a:gd name="connsiteX16" fmla="*/ 138684 w 215661"/>
                <a:gd name="connsiteY16" fmla="*/ 189817 h 212987"/>
                <a:gd name="connsiteX17" fmla="*/ 131892 w 215661"/>
                <a:gd name="connsiteY17" fmla="*/ 189817 h 212987"/>
                <a:gd name="connsiteX18" fmla="*/ 203209 w 215661"/>
                <a:gd name="connsiteY18" fmla="*/ 107503 h 212987"/>
                <a:gd name="connsiteX19" fmla="*/ 131892 w 215661"/>
                <a:gd name="connsiteY19" fmla="*/ 25189 h 212987"/>
                <a:gd name="connsiteX20" fmla="*/ 138684 w 215661"/>
                <a:gd name="connsiteY20" fmla="*/ 24062 h 212987"/>
                <a:gd name="connsiteX21" fmla="*/ 93572 w 215661"/>
                <a:gd name="connsiteY21" fmla="*/ 0 h 212987"/>
                <a:gd name="connsiteX22" fmla="*/ 93572 w 215661"/>
                <a:gd name="connsiteY22" fmla="*/ 212987 h 212987"/>
                <a:gd name="connsiteX23" fmla="*/ 37429 w 215661"/>
                <a:gd name="connsiteY23" fmla="*/ 147041 h 212987"/>
                <a:gd name="connsiteX24" fmla="*/ 0 w 215661"/>
                <a:gd name="connsiteY24" fmla="*/ 147041 h 212987"/>
                <a:gd name="connsiteX25" fmla="*/ 0 w 215661"/>
                <a:gd name="connsiteY25" fmla="*/ 68619 h 212987"/>
                <a:gd name="connsiteX26" fmla="*/ 34755 w 215661"/>
                <a:gd name="connsiteY26" fmla="*/ 68619 h 21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5661" h="212987">
                  <a:moveTo>
                    <a:pt x="123871" y="73966"/>
                  </a:moveTo>
                  <a:cubicBezTo>
                    <a:pt x="123871" y="73966"/>
                    <a:pt x="125000" y="73966"/>
                    <a:pt x="126129" y="73966"/>
                  </a:cubicBezTo>
                  <a:cubicBezTo>
                    <a:pt x="144189" y="73966"/>
                    <a:pt x="157735" y="88641"/>
                    <a:pt x="157735" y="107830"/>
                  </a:cubicBezTo>
                  <a:cubicBezTo>
                    <a:pt x="157735" y="127020"/>
                    <a:pt x="144189" y="141694"/>
                    <a:pt x="126129" y="141694"/>
                  </a:cubicBezTo>
                  <a:cubicBezTo>
                    <a:pt x="125000" y="141694"/>
                    <a:pt x="123871" y="141694"/>
                    <a:pt x="123871" y="141694"/>
                  </a:cubicBezTo>
                  <a:cubicBezTo>
                    <a:pt x="139674" y="140565"/>
                    <a:pt x="152091" y="125891"/>
                    <a:pt x="152091" y="107830"/>
                  </a:cubicBezTo>
                  <a:cubicBezTo>
                    <a:pt x="152091" y="89769"/>
                    <a:pt x="139674" y="75095"/>
                    <a:pt x="123871" y="73966"/>
                  </a:cubicBezTo>
                  <a:close/>
                  <a:moveTo>
                    <a:pt x="128426" y="46341"/>
                  </a:moveTo>
                  <a:cubicBezTo>
                    <a:pt x="159171" y="46341"/>
                    <a:pt x="185361" y="73525"/>
                    <a:pt x="185361" y="107506"/>
                  </a:cubicBezTo>
                  <a:cubicBezTo>
                    <a:pt x="185361" y="140354"/>
                    <a:pt x="159171" y="167538"/>
                    <a:pt x="128426" y="167538"/>
                  </a:cubicBezTo>
                  <a:cubicBezTo>
                    <a:pt x="126148" y="167538"/>
                    <a:pt x="125010" y="167538"/>
                    <a:pt x="123871" y="167538"/>
                  </a:cubicBezTo>
                  <a:cubicBezTo>
                    <a:pt x="152339" y="165273"/>
                    <a:pt x="175113" y="139221"/>
                    <a:pt x="175113" y="107506"/>
                  </a:cubicBezTo>
                  <a:cubicBezTo>
                    <a:pt x="175113" y="75791"/>
                    <a:pt x="152339" y="49739"/>
                    <a:pt x="123871" y="47474"/>
                  </a:cubicBezTo>
                  <a:cubicBezTo>
                    <a:pt x="125010" y="46341"/>
                    <a:pt x="126148" y="46341"/>
                    <a:pt x="128426" y="46341"/>
                  </a:cubicBezTo>
                  <a:close/>
                  <a:moveTo>
                    <a:pt x="138684" y="24062"/>
                  </a:moveTo>
                  <a:cubicBezTo>
                    <a:pt x="181701" y="24062"/>
                    <a:pt x="215661" y="61272"/>
                    <a:pt x="215661" y="107503"/>
                  </a:cubicBezTo>
                  <a:cubicBezTo>
                    <a:pt x="215661" y="152607"/>
                    <a:pt x="181701" y="189817"/>
                    <a:pt x="138684" y="189817"/>
                  </a:cubicBezTo>
                  <a:cubicBezTo>
                    <a:pt x="136420" y="189817"/>
                    <a:pt x="134156" y="189817"/>
                    <a:pt x="131892" y="189817"/>
                  </a:cubicBezTo>
                  <a:cubicBezTo>
                    <a:pt x="171513" y="186434"/>
                    <a:pt x="203209" y="150352"/>
                    <a:pt x="203209" y="107503"/>
                  </a:cubicBezTo>
                  <a:cubicBezTo>
                    <a:pt x="203209" y="63527"/>
                    <a:pt x="171513" y="28572"/>
                    <a:pt x="131892" y="25189"/>
                  </a:cubicBezTo>
                  <a:cubicBezTo>
                    <a:pt x="134156" y="25189"/>
                    <a:pt x="136420" y="24062"/>
                    <a:pt x="138684" y="24062"/>
                  </a:cubicBezTo>
                  <a:close/>
                  <a:moveTo>
                    <a:pt x="93572" y="0"/>
                  </a:moveTo>
                  <a:lnTo>
                    <a:pt x="93572" y="212987"/>
                  </a:lnTo>
                  <a:lnTo>
                    <a:pt x="37429" y="147041"/>
                  </a:lnTo>
                  <a:lnTo>
                    <a:pt x="0" y="147041"/>
                  </a:lnTo>
                  <a:lnTo>
                    <a:pt x="0" y="68619"/>
                  </a:lnTo>
                  <a:lnTo>
                    <a:pt x="34755" y="68619"/>
                  </a:ln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en-US"/>
            </a:p>
          </p:txBody>
        </p:sp>
      </p:grpSp>
      <p:sp>
        <p:nvSpPr>
          <p:cNvPr id="42" name="文本框 41">
            <a:extLst>
              <a:ext uri="{FF2B5EF4-FFF2-40B4-BE49-F238E27FC236}">
                <a16:creationId xmlns:a16="http://schemas.microsoft.com/office/drawing/2014/main" id="{1574B002-2D60-469B-A825-B27EF1303489}"/>
              </a:ext>
            </a:extLst>
          </p:cNvPr>
          <p:cNvSpPr txBox="1"/>
          <p:nvPr/>
        </p:nvSpPr>
        <p:spPr>
          <a:xfrm>
            <a:off x="1129402" y="156340"/>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latin typeface="微软雅黑" panose="020B0503020204020204" pitchFamily="34" charset="-122"/>
                <a:ea typeface="微软雅黑" panose="020B0503020204020204" pitchFamily="34" charset="-122"/>
              </a:rPr>
              <a:t>研究过程</a:t>
            </a:r>
            <a:endParaRPr lang="en-US" altLang="zh-CN" sz="2000" b="1" dirty="0">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72CDC306-4EDC-4DA4-BA3E-C26B134AFD2E}"/>
              </a:ext>
            </a:extLst>
          </p:cNvPr>
          <p:cNvSpPr/>
          <p:nvPr/>
        </p:nvSpPr>
        <p:spPr>
          <a:xfrm>
            <a:off x="1129402" y="499760"/>
            <a:ext cx="1830950" cy="230832"/>
          </a:xfrm>
          <a:prstGeom prst="rect">
            <a:avLst/>
          </a:prstGeom>
        </p:spPr>
        <p:txBody>
          <a:bodyPr wrap="none">
            <a:spAutoFit/>
          </a:bodyPr>
          <a:lstStyle/>
          <a:p>
            <a:r>
              <a:rPr lang="en-US" altLang="zh-CN" sz="900" dirty="0">
                <a:solidFill>
                  <a:schemeClr val="bg1"/>
                </a:solidFill>
                <a:latin typeface="等线 Light" panose="02010600030101010101" pitchFamily="2" charset="-122"/>
                <a:ea typeface="等线 Light" panose="02010600030101010101" pitchFamily="2" charset="-122"/>
              </a:rPr>
              <a:t>The Processes of the Project</a:t>
            </a:r>
          </a:p>
        </p:txBody>
      </p:sp>
      <p:sp>
        <p:nvSpPr>
          <p:cNvPr id="44" name="文本框 43"/>
          <p:cNvSpPr txBox="1"/>
          <p:nvPr/>
        </p:nvSpPr>
        <p:spPr>
          <a:xfrm>
            <a:off x="8153704" y="2949837"/>
            <a:ext cx="3301695"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45" name="矩形 44"/>
          <p:cNvSpPr/>
          <p:nvPr/>
        </p:nvSpPr>
        <p:spPr>
          <a:xfrm>
            <a:off x="8153705" y="2512253"/>
            <a:ext cx="1590500" cy="461665"/>
          </a:xfrm>
          <a:prstGeom prst="rect">
            <a:avLst/>
          </a:prstGeom>
        </p:spPr>
        <p:txBody>
          <a:bodyPr wrap="none">
            <a:spAutoFit/>
          </a:bodyPr>
          <a:lstStyle/>
          <a:p>
            <a:pPr algn="r">
              <a:lnSpc>
                <a:spcPct val="150000"/>
              </a:lnSpc>
            </a:pPr>
            <a:r>
              <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rPr>
              <a:t>2.</a:t>
            </a: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8153705" y="4499471"/>
            <a:ext cx="3301694"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47" name="矩形 46"/>
          <p:cNvSpPr/>
          <p:nvPr/>
        </p:nvSpPr>
        <p:spPr>
          <a:xfrm>
            <a:off x="8153705" y="4061887"/>
            <a:ext cx="1590500" cy="461665"/>
          </a:xfrm>
          <a:prstGeom prst="rect">
            <a:avLst/>
          </a:prstGeom>
        </p:spPr>
        <p:txBody>
          <a:bodyPr wrap="none">
            <a:spAutoFit/>
          </a:bodyPr>
          <a:lstStyle/>
          <a:p>
            <a:pPr algn="r">
              <a:lnSpc>
                <a:spcPct val="150000"/>
              </a:lnSpc>
            </a:pPr>
            <a:r>
              <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rPr>
              <a:t>4.</a:t>
            </a: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8" name="文本框 47"/>
          <p:cNvSpPr txBox="1"/>
          <p:nvPr/>
        </p:nvSpPr>
        <p:spPr>
          <a:xfrm>
            <a:off x="647700" y="2949837"/>
            <a:ext cx="3362126" cy="738664"/>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49" name="矩形 48"/>
          <p:cNvSpPr/>
          <p:nvPr/>
        </p:nvSpPr>
        <p:spPr>
          <a:xfrm>
            <a:off x="2419326" y="2512253"/>
            <a:ext cx="1590500" cy="461665"/>
          </a:xfrm>
          <a:prstGeom prst="rect">
            <a:avLst/>
          </a:prstGeom>
        </p:spPr>
        <p:txBody>
          <a:bodyPr wrap="none">
            <a:spAutoFit/>
          </a:bodyPr>
          <a:lstStyle/>
          <a:p>
            <a:pPr algn="r">
              <a:lnSpc>
                <a:spcPct val="150000"/>
              </a:lnSpc>
            </a:pPr>
            <a:r>
              <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rPr>
              <a:t>1.</a:t>
            </a: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0" name="文本框 49"/>
          <p:cNvSpPr txBox="1"/>
          <p:nvPr/>
        </p:nvSpPr>
        <p:spPr>
          <a:xfrm>
            <a:off x="774700" y="4499471"/>
            <a:ext cx="3235126" cy="738664"/>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a:t>
            </a:r>
          </a:p>
        </p:txBody>
      </p:sp>
      <p:sp>
        <p:nvSpPr>
          <p:cNvPr id="51" name="矩形 50"/>
          <p:cNvSpPr/>
          <p:nvPr/>
        </p:nvSpPr>
        <p:spPr>
          <a:xfrm>
            <a:off x="2419326" y="4061887"/>
            <a:ext cx="1590500" cy="461665"/>
          </a:xfrm>
          <a:prstGeom prst="rect">
            <a:avLst/>
          </a:prstGeom>
        </p:spPr>
        <p:txBody>
          <a:bodyPr wrap="none">
            <a:spAutoFit/>
          </a:bodyPr>
          <a:lstStyle/>
          <a:p>
            <a:pPr algn="r">
              <a:lnSpc>
                <a:spcPct val="150000"/>
              </a:lnSpc>
            </a:pPr>
            <a:r>
              <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rPr>
              <a:t>3.</a:t>
            </a: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在此添加措施</a:t>
            </a:r>
            <a:endParaRPr lang="en-US" altLang="zh-CN" sz="1600"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6562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3" presetClass="entr" presetSubtype="27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2/3*#ppt_w"/>
                                          </p:val>
                                        </p:tav>
                                        <p:tav tm="100000">
                                          <p:val>
                                            <p:strVal val="#ppt_w"/>
                                          </p:val>
                                        </p:tav>
                                      </p:tavLst>
                                    </p:anim>
                                    <p:anim calcmode="lin" valueType="num">
                                      <p:cBhvr>
                                        <p:cTn id="12" dur="500" fill="hold"/>
                                        <p:tgtEl>
                                          <p:spTgt spid="3"/>
                                        </p:tgtEl>
                                        <p:attrNameLst>
                                          <p:attrName>ppt_h</p:attrName>
                                        </p:attrNameLst>
                                      </p:cBhvr>
                                      <p:tavLst>
                                        <p:tav tm="0">
                                          <p:val>
                                            <p:strVal val="2/3*#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iterate type="lt">
                                    <p:tmPct val="2000"/>
                                  </p:iterate>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anim calcmode="lin" valueType="num">
                                      <p:cBhvr>
                                        <p:cTn id="18" dur="500" fill="hold"/>
                                        <p:tgtEl>
                                          <p:spTgt spid="49"/>
                                        </p:tgtEl>
                                        <p:attrNameLst>
                                          <p:attrName>ppt_x</p:attrName>
                                        </p:attrNameLst>
                                      </p:cBhvr>
                                      <p:tavLst>
                                        <p:tav tm="0">
                                          <p:val>
                                            <p:strVal val="#ppt_x"/>
                                          </p:val>
                                        </p:tav>
                                        <p:tav tm="100000">
                                          <p:val>
                                            <p:strVal val="#ppt_x"/>
                                          </p:val>
                                        </p:tav>
                                      </p:tavLst>
                                    </p:anim>
                                    <p:anim calcmode="lin" valueType="num">
                                      <p:cBhvr>
                                        <p:cTn id="19" dur="5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iterate type="lt">
                                    <p:tmPct val="2000"/>
                                  </p:iterate>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iterate type="lt">
                                    <p:tmPct val="2000"/>
                                  </p:iterate>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anim calcmode="lin" valueType="num">
                                      <p:cBhvr>
                                        <p:cTn id="30" dur="500" fill="hold"/>
                                        <p:tgtEl>
                                          <p:spTgt spid="45"/>
                                        </p:tgtEl>
                                        <p:attrNameLst>
                                          <p:attrName>ppt_x</p:attrName>
                                        </p:attrNameLst>
                                      </p:cBhvr>
                                      <p:tavLst>
                                        <p:tav tm="0">
                                          <p:val>
                                            <p:strVal val="#ppt_x"/>
                                          </p:val>
                                        </p:tav>
                                        <p:tav tm="100000">
                                          <p:val>
                                            <p:strVal val="#ppt_x"/>
                                          </p:val>
                                        </p:tav>
                                      </p:tavLst>
                                    </p:anim>
                                    <p:anim calcmode="lin" valueType="num">
                                      <p:cBhvr>
                                        <p:cTn id="31" dur="5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iterate type="lt">
                                    <p:tmPct val="2000"/>
                                  </p:iterate>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iterate type="lt">
                                    <p:tmPct val="2000"/>
                                  </p:iterate>
                                  <p:childTnLst>
                                    <p:set>
                                      <p:cBhvr>
                                        <p:cTn id="40" dur="1" fill="hold">
                                          <p:stCondLst>
                                            <p:cond delay="0"/>
                                          </p:stCondLst>
                                        </p:cTn>
                                        <p:tgtEl>
                                          <p:spTgt spid="51"/>
                                        </p:tgtEl>
                                        <p:attrNameLst>
                                          <p:attrName>style.visibility</p:attrName>
                                        </p:attrNameLst>
                                      </p:cBhvr>
                                      <p:to>
                                        <p:strVal val="visible"/>
                                      </p:to>
                                    </p:set>
                                    <p:animEffect transition="in" filter="fade">
                                      <p:cBhvr>
                                        <p:cTn id="41" dur="500"/>
                                        <p:tgtEl>
                                          <p:spTgt spid="51"/>
                                        </p:tgtEl>
                                      </p:cBhvr>
                                    </p:animEffect>
                                    <p:anim calcmode="lin" valueType="num">
                                      <p:cBhvr>
                                        <p:cTn id="42" dur="500" fill="hold"/>
                                        <p:tgtEl>
                                          <p:spTgt spid="51"/>
                                        </p:tgtEl>
                                        <p:attrNameLst>
                                          <p:attrName>ppt_x</p:attrName>
                                        </p:attrNameLst>
                                      </p:cBhvr>
                                      <p:tavLst>
                                        <p:tav tm="0">
                                          <p:val>
                                            <p:strVal val="#ppt_x"/>
                                          </p:val>
                                        </p:tav>
                                        <p:tav tm="100000">
                                          <p:val>
                                            <p:strVal val="#ppt_x"/>
                                          </p:val>
                                        </p:tav>
                                      </p:tavLst>
                                    </p:anim>
                                    <p:anim calcmode="lin" valueType="num">
                                      <p:cBhvr>
                                        <p:cTn id="43" dur="500" fill="hold"/>
                                        <p:tgtEl>
                                          <p:spTgt spid="5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iterate type="lt">
                                    <p:tmPct val="2000"/>
                                  </p:iterate>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anim calcmode="lin" valueType="num">
                                      <p:cBhvr>
                                        <p:cTn id="47" dur="500" fill="hold"/>
                                        <p:tgtEl>
                                          <p:spTgt spid="50"/>
                                        </p:tgtEl>
                                        <p:attrNameLst>
                                          <p:attrName>ppt_x</p:attrName>
                                        </p:attrNameLst>
                                      </p:cBhvr>
                                      <p:tavLst>
                                        <p:tav tm="0">
                                          <p:val>
                                            <p:strVal val="#ppt_x"/>
                                          </p:val>
                                        </p:tav>
                                        <p:tav tm="100000">
                                          <p:val>
                                            <p:strVal val="#ppt_x"/>
                                          </p:val>
                                        </p:tav>
                                      </p:tavLst>
                                    </p:anim>
                                    <p:anim calcmode="lin" valueType="num">
                                      <p:cBhvr>
                                        <p:cTn id="4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iterate type="lt">
                                    <p:tmPct val="2000"/>
                                  </p:iterate>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
                                  </p:stCondLst>
                                  <p:iterate type="lt">
                                    <p:tmPct val="2000"/>
                                  </p:iterate>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anim calcmode="lin" valueType="num">
                                      <p:cBhvr>
                                        <p:cTn id="59" dur="500" fill="hold"/>
                                        <p:tgtEl>
                                          <p:spTgt spid="46"/>
                                        </p:tgtEl>
                                        <p:attrNameLst>
                                          <p:attrName>ppt_x</p:attrName>
                                        </p:attrNameLst>
                                      </p:cBhvr>
                                      <p:tavLst>
                                        <p:tav tm="0">
                                          <p:val>
                                            <p:strVal val="#ppt_x"/>
                                          </p:val>
                                        </p:tav>
                                        <p:tav tm="100000">
                                          <p:val>
                                            <p:strVal val="#ppt_x"/>
                                          </p:val>
                                        </p:tav>
                                      </p:tavLst>
                                    </p:anim>
                                    <p:anim calcmode="lin" valueType="num">
                                      <p:cBhvr>
                                        <p:cTn id="60"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03338" y="2571750"/>
            <a:ext cx="9658350" cy="3571875"/>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ACE_矩形 29">
            <a:extLst>
              <a:ext uri="{FF2B5EF4-FFF2-40B4-BE49-F238E27FC236}">
                <a16:creationId xmlns:a16="http://schemas.microsoft.com/office/drawing/2014/main" id="{4E9E3E94-CDDC-4C73-A33C-4778FFD03F07}"/>
              </a:ext>
            </a:extLst>
          </p:cNvPr>
          <p:cNvSpPr/>
          <p:nvPr>
            <p:custDataLst>
              <p:tags r:id="rId1"/>
            </p:custDataLst>
          </p:nvPr>
        </p:nvSpPr>
        <p:spPr>
          <a:xfrm>
            <a:off x="2643517" y="3667769"/>
            <a:ext cx="8112294" cy="584775"/>
          </a:xfrm>
          <a:prstGeom prst="rect">
            <a:avLst/>
          </a:prstGeom>
        </p:spPr>
        <p:txBody>
          <a:bodyPr wrap="square">
            <a:spAutoFit/>
          </a:bodyPr>
          <a:lstStyle/>
          <a:p>
            <a:pPr algn="just">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grpSp>
        <p:nvGrpSpPr>
          <p:cNvPr id="7" name="组合 6"/>
          <p:cNvGrpSpPr/>
          <p:nvPr/>
        </p:nvGrpSpPr>
        <p:grpSpPr>
          <a:xfrm>
            <a:off x="2275793" y="3877945"/>
            <a:ext cx="323693" cy="215143"/>
            <a:chOff x="4242218" y="2008682"/>
            <a:chExt cx="1199213" cy="797058"/>
          </a:xfrm>
        </p:grpSpPr>
        <p:sp>
          <p:nvSpPr>
            <p:cNvPr id="8" name="任意多边形 7"/>
            <p:cNvSpPr/>
            <p:nvPr/>
          </p:nvSpPr>
          <p:spPr>
            <a:xfrm>
              <a:off x="4257206" y="2008682"/>
              <a:ext cx="1184223" cy="644577"/>
            </a:xfrm>
            <a:custGeom>
              <a:avLst/>
              <a:gdLst>
                <a:gd name="connsiteX0" fmla="*/ 0 w 1184223"/>
                <a:gd name="connsiteY0" fmla="*/ 0 h 644577"/>
                <a:gd name="connsiteX1" fmla="*/ 284814 w 1184223"/>
                <a:gd name="connsiteY1" fmla="*/ 644577 h 644577"/>
                <a:gd name="connsiteX2" fmla="*/ 1184223 w 1184223"/>
                <a:gd name="connsiteY2" fmla="*/ 89941 h 644577"/>
                <a:gd name="connsiteX3" fmla="*/ 0 w 1184223"/>
                <a:gd name="connsiteY3" fmla="*/ 0 h 644577"/>
              </a:gdLst>
              <a:ahLst/>
              <a:cxnLst>
                <a:cxn ang="0">
                  <a:pos x="connsiteX0" y="connsiteY0"/>
                </a:cxn>
                <a:cxn ang="0">
                  <a:pos x="connsiteX1" y="connsiteY1"/>
                </a:cxn>
                <a:cxn ang="0">
                  <a:pos x="connsiteX2" y="connsiteY2"/>
                </a:cxn>
                <a:cxn ang="0">
                  <a:pos x="connsiteX3" y="connsiteY3"/>
                </a:cxn>
              </a:cxnLst>
              <a:rect l="l" t="t" r="r" b="b"/>
              <a:pathLst>
                <a:path w="1184223" h="644577">
                  <a:moveTo>
                    <a:pt x="0" y="0"/>
                  </a:moveTo>
                  <a:lnTo>
                    <a:pt x="284814" y="644577"/>
                  </a:lnTo>
                  <a:lnTo>
                    <a:pt x="1184223" y="89941"/>
                  </a:lnTo>
                  <a:lnTo>
                    <a:pt x="0" y="0"/>
                  </a:lnTo>
                  <a:close/>
                </a:path>
              </a:pathLst>
            </a:cu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5"/>
                </a:buBlip>
              </a:pPr>
              <a:endParaRPr lang="zh-CN" altLang="en-US"/>
            </a:p>
          </p:txBody>
        </p:sp>
        <p:sp>
          <p:nvSpPr>
            <p:cNvPr id="9" name="任意多边形 8"/>
            <p:cNvSpPr/>
            <p:nvPr/>
          </p:nvSpPr>
          <p:spPr>
            <a:xfrm>
              <a:off x="4242218" y="2101202"/>
              <a:ext cx="1199213" cy="704538"/>
            </a:xfrm>
            <a:custGeom>
              <a:avLst/>
              <a:gdLst>
                <a:gd name="connsiteX0" fmla="*/ 0 w 1199213"/>
                <a:gd name="connsiteY0" fmla="*/ 164891 h 704537"/>
                <a:gd name="connsiteX1" fmla="*/ 284813 w 1199213"/>
                <a:gd name="connsiteY1" fmla="*/ 704537 h 704537"/>
                <a:gd name="connsiteX2" fmla="*/ 1199213 w 1199213"/>
                <a:gd name="connsiteY2" fmla="*/ 0 h 704537"/>
                <a:gd name="connsiteX3" fmla="*/ 0 w 1199213"/>
                <a:gd name="connsiteY3" fmla="*/ 164891 h 704537"/>
              </a:gdLst>
              <a:ahLst/>
              <a:cxnLst>
                <a:cxn ang="0">
                  <a:pos x="connsiteX0" y="connsiteY0"/>
                </a:cxn>
                <a:cxn ang="0">
                  <a:pos x="connsiteX1" y="connsiteY1"/>
                </a:cxn>
                <a:cxn ang="0">
                  <a:pos x="connsiteX2" y="connsiteY2"/>
                </a:cxn>
                <a:cxn ang="0">
                  <a:pos x="connsiteX3" y="connsiteY3"/>
                </a:cxn>
              </a:cxnLst>
              <a:rect l="l" t="t" r="r" b="b"/>
              <a:pathLst>
                <a:path w="1199213" h="704537">
                  <a:moveTo>
                    <a:pt x="0" y="164891"/>
                  </a:moveTo>
                  <a:lnTo>
                    <a:pt x="284813" y="704537"/>
                  </a:lnTo>
                  <a:lnTo>
                    <a:pt x="1199213" y="0"/>
                  </a:lnTo>
                  <a:lnTo>
                    <a:pt x="0" y="1648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5"/>
                </a:buBlip>
              </a:pPr>
              <a:endParaRPr lang="zh-CN" altLang="en-US"/>
            </a:p>
          </p:txBody>
        </p:sp>
      </p:grpSp>
      <p:sp>
        <p:nvSpPr>
          <p:cNvPr id="10" name="PA_ACE_矩形 29">
            <a:extLst>
              <a:ext uri="{FF2B5EF4-FFF2-40B4-BE49-F238E27FC236}">
                <a16:creationId xmlns:a16="http://schemas.microsoft.com/office/drawing/2014/main" id="{4E9E3E94-CDDC-4C73-A33C-4778FFD03F07}"/>
              </a:ext>
            </a:extLst>
          </p:cNvPr>
          <p:cNvSpPr/>
          <p:nvPr>
            <p:custDataLst>
              <p:tags r:id="rId2"/>
            </p:custDataLst>
          </p:nvPr>
        </p:nvSpPr>
        <p:spPr>
          <a:xfrm>
            <a:off x="2643517" y="4360881"/>
            <a:ext cx="8112294" cy="584775"/>
          </a:xfrm>
          <a:prstGeom prst="rect">
            <a:avLst/>
          </a:prstGeom>
        </p:spPr>
        <p:txBody>
          <a:bodyPr wrap="square">
            <a:spAutoFit/>
          </a:bodyPr>
          <a:lstStyle/>
          <a:p>
            <a:pPr algn="just">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grpSp>
        <p:nvGrpSpPr>
          <p:cNvPr id="11" name="组合 10"/>
          <p:cNvGrpSpPr/>
          <p:nvPr/>
        </p:nvGrpSpPr>
        <p:grpSpPr>
          <a:xfrm>
            <a:off x="2275793" y="4571057"/>
            <a:ext cx="323693" cy="215143"/>
            <a:chOff x="4242218" y="2008682"/>
            <a:chExt cx="1199213" cy="797058"/>
          </a:xfrm>
        </p:grpSpPr>
        <p:sp>
          <p:nvSpPr>
            <p:cNvPr id="12" name="任意多边形 11"/>
            <p:cNvSpPr/>
            <p:nvPr/>
          </p:nvSpPr>
          <p:spPr>
            <a:xfrm>
              <a:off x="4257206" y="2008682"/>
              <a:ext cx="1184223" cy="644577"/>
            </a:xfrm>
            <a:custGeom>
              <a:avLst/>
              <a:gdLst>
                <a:gd name="connsiteX0" fmla="*/ 0 w 1184223"/>
                <a:gd name="connsiteY0" fmla="*/ 0 h 644577"/>
                <a:gd name="connsiteX1" fmla="*/ 284814 w 1184223"/>
                <a:gd name="connsiteY1" fmla="*/ 644577 h 644577"/>
                <a:gd name="connsiteX2" fmla="*/ 1184223 w 1184223"/>
                <a:gd name="connsiteY2" fmla="*/ 89941 h 644577"/>
                <a:gd name="connsiteX3" fmla="*/ 0 w 1184223"/>
                <a:gd name="connsiteY3" fmla="*/ 0 h 644577"/>
              </a:gdLst>
              <a:ahLst/>
              <a:cxnLst>
                <a:cxn ang="0">
                  <a:pos x="connsiteX0" y="connsiteY0"/>
                </a:cxn>
                <a:cxn ang="0">
                  <a:pos x="connsiteX1" y="connsiteY1"/>
                </a:cxn>
                <a:cxn ang="0">
                  <a:pos x="connsiteX2" y="connsiteY2"/>
                </a:cxn>
                <a:cxn ang="0">
                  <a:pos x="connsiteX3" y="connsiteY3"/>
                </a:cxn>
              </a:cxnLst>
              <a:rect l="l" t="t" r="r" b="b"/>
              <a:pathLst>
                <a:path w="1184223" h="644577">
                  <a:moveTo>
                    <a:pt x="0" y="0"/>
                  </a:moveTo>
                  <a:lnTo>
                    <a:pt x="284814" y="644577"/>
                  </a:lnTo>
                  <a:lnTo>
                    <a:pt x="1184223" y="89941"/>
                  </a:lnTo>
                  <a:lnTo>
                    <a:pt x="0" y="0"/>
                  </a:lnTo>
                  <a:close/>
                </a:path>
              </a:pathLst>
            </a:cu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5"/>
                </a:buBlip>
              </a:pPr>
              <a:endParaRPr lang="zh-CN" altLang="en-US"/>
            </a:p>
          </p:txBody>
        </p:sp>
        <p:sp>
          <p:nvSpPr>
            <p:cNvPr id="13" name="任意多边形 12"/>
            <p:cNvSpPr/>
            <p:nvPr/>
          </p:nvSpPr>
          <p:spPr>
            <a:xfrm>
              <a:off x="4242218" y="2101202"/>
              <a:ext cx="1199213" cy="704538"/>
            </a:xfrm>
            <a:custGeom>
              <a:avLst/>
              <a:gdLst>
                <a:gd name="connsiteX0" fmla="*/ 0 w 1199213"/>
                <a:gd name="connsiteY0" fmla="*/ 164891 h 704537"/>
                <a:gd name="connsiteX1" fmla="*/ 284813 w 1199213"/>
                <a:gd name="connsiteY1" fmla="*/ 704537 h 704537"/>
                <a:gd name="connsiteX2" fmla="*/ 1199213 w 1199213"/>
                <a:gd name="connsiteY2" fmla="*/ 0 h 704537"/>
                <a:gd name="connsiteX3" fmla="*/ 0 w 1199213"/>
                <a:gd name="connsiteY3" fmla="*/ 164891 h 704537"/>
              </a:gdLst>
              <a:ahLst/>
              <a:cxnLst>
                <a:cxn ang="0">
                  <a:pos x="connsiteX0" y="connsiteY0"/>
                </a:cxn>
                <a:cxn ang="0">
                  <a:pos x="connsiteX1" y="connsiteY1"/>
                </a:cxn>
                <a:cxn ang="0">
                  <a:pos x="connsiteX2" y="connsiteY2"/>
                </a:cxn>
                <a:cxn ang="0">
                  <a:pos x="connsiteX3" y="connsiteY3"/>
                </a:cxn>
              </a:cxnLst>
              <a:rect l="l" t="t" r="r" b="b"/>
              <a:pathLst>
                <a:path w="1199213" h="704537">
                  <a:moveTo>
                    <a:pt x="0" y="164891"/>
                  </a:moveTo>
                  <a:lnTo>
                    <a:pt x="284813" y="704537"/>
                  </a:lnTo>
                  <a:lnTo>
                    <a:pt x="1199213" y="0"/>
                  </a:lnTo>
                  <a:lnTo>
                    <a:pt x="0" y="1648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5"/>
                </a:buBlip>
              </a:pPr>
              <a:endParaRPr lang="zh-CN" altLang="en-US"/>
            </a:p>
          </p:txBody>
        </p:sp>
      </p:grpSp>
      <p:sp>
        <p:nvSpPr>
          <p:cNvPr id="14" name="PA_ACE_矩形 29">
            <a:extLst>
              <a:ext uri="{FF2B5EF4-FFF2-40B4-BE49-F238E27FC236}">
                <a16:creationId xmlns:a16="http://schemas.microsoft.com/office/drawing/2014/main" id="{4E9E3E94-CDDC-4C73-A33C-4778FFD03F07}"/>
              </a:ext>
            </a:extLst>
          </p:cNvPr>
          <p:cNvSpPr/>
          <p:nvPr>
            <p:custDataLst>
              <p:tags r:id="rId3"/>
            </p:custDataLst>
          </p:nvPr>
        </p:nvSpPr>
        <p:spPr>
          <a:xfrm>
            <a:off x="2643517" y="5053993"/>
            <a:ext cx="8112294" cy="584775"/>
          </a:xfrm>
          <a:prstGeom prst="rect">
            <a:avLst/>
          </a:prstGeom>
        </p:spPr>
        <p:txBody>
          <a:bodyPr wrap="square">
            <a:spAutoFit/>
          </a:bodyPr>
          <a:lstStyle/>
          <a:p>
            <a:pPr algn="just">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grpSp>
        <p:nvGrpSpPr>
          <p:cNvPr id="15" name="组合 14"/>
          <p:cNvGrpSpPr/>
          <p:nvPr/>
        </p:nvGrpSpPr>
        <p:grpSpPr>
          <a:xfrm>
            <a:off x="2275793" y="5264169"/>
            <a:ext cx="323693" cy="215143"/>
            <a:chOff x="4242218" y="2008682"/>
            <a:chExt cx="1199213" cy="797058"/>
          </a:xfrm>
        </p:grpSpPr>
        <p:sp>
          <p:nvSpPr>
            <p:cNvPr id="16" name="任意多边形 15"/>
            <p:cNvSpPr/>
            <p:nvPr/>
          </p:nvSpPr>
          <p:spPr>
            <a:xfrm>
              <a:off x="4257206" y="2008682"/>
              <a:ext cx="1184223" cy="644577"/>
            </a:xfrm>
            <a:custGeom>
              <a:avLst/>
              <a:gdLst>
                <a:gd name="connsiteX0" fmla="*/ 0 w 1184223"/>
                <a:gd name="connsiteY0" fmla="*/ 0 h 644577"/>
                <a:gd name="connsiteX1" fmla="*/ 284814 w 1184223"/>
                <a:gd name="connsiteY1" fmla="*/ 644577 h 644577"/>
                <a:gd name="connsiteX2" fmla="*/ 1184223 w 1184223"/>
                <a:gd name="connsiteY2" fmla="*/ 89941 h 644577"/>
                <a:gd name="connsiteX3" fmla="*/ 0 w 1184223"/>
                <a:gd name="connsiteY3" fmla="*/ 0 h 644577"/>
              </a:gdLst>
              <a:ahLst/>
              <a:cxnLst>
                <a:cxn ang="0">
                  <a:pos x="connsiteX0" y="connsiteY0"/>
                </a:cxn>
                <a:cxn ang="0">
                  <a:pos x="connsiteX1" y="connsiteY1"/>
                </a:cxn>
                <a:cxn ang="0">
                  <a:pos x="connsiteX2" y="connsiteY2"/>
                </a:cxn>
                <a:cxn ang="0">
                  <a:pos x="connsiteX3" y="connsiteY3"/>
                </a:cxn>
              </a:cxnLst>
              <a:rect l="l" t="t" r="r" b="b"/>
              <a:pathLst>
                <a:path w="1184223" h="644577">
                  <a:moveTo>
                    <a:pt x="0" y="0"/>
                  </a:moveTo>
                  <a:lnTo>
                    <a:pt x="284814" y="644577"/>
                  </a:lnTo>
                  <a:lnTo>
                    <a:pt x="1184223" y="89941"/>
                  </a:lnTo>
                  <a:lnTo>
                    <a:pt x="0" y="0"/>
                  </a:lnTo>
                  <a:close/>
                </a:path>
              </a:pathLst>
            </a:cu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5"/>
                </a:buBlip>
              </a:pPr>
              <a:endParaRPr lang="zh-CN" altLang="en-US"/>
            </a:p>
          </p:txBody>
        </p:sp>
        <p:sp>
          <p:nvSpPr>
            <p:cNvPr id="17" name="任意多边形 16"/>
            <p:cNvSpPr/>
            <p:nvPr/>
          </p:nvSpPr>
          <p:spPr>
            <a:xfrm>
              <a:off x="4242218" y="2101202"/>
              <a:ext cx="1199213" cy="704538"/>
            </a:xfrm>
            <a:custGeom>
              <a:avLst/>
              <a:gdLst>
                <a:gd name="connsiteX0" fmla="*/ 0 w 1199213"/>
                <a:gd name="connsiteY0" fmla="*/ 164891 h 704537"/>
                <a:gd name="connsiteX1" fmla="*/ 284813 w 1199213"/>
                <a:gd name="connsiteY1" fmla="*/ 704537 h 704537"/>
                <a:gd name="connsiteX2" fmla="*/ 1199213 w 1199213"/>
                <a:gd name="connsiteY2" fmla="*/ 0 h 704537"/>
                <a:gd name="connsiteX3" fmla="*/ 0 w 1199213"/>
                <a:gd name="connsiteY3" fmla="*/ 164891 h 704537"/>
              </a:gdLst>
              <a:ahLst/>
              <a:cxnLst>
                <a:cxn ang="0">
                  <a:pos x="connsiteX0" y="connsiteY0"/>
                </a:cxn>
                <a:cxn ang="0">
                  <a:pos x="connsiteX1" y="connsiteY1"/>
                </a:cxn>
                <a:cxn ang="0">
                  <a:pos x="connsiteX2" y="connsiteY2"/>
                </a:cxn>
                <a:cxn ang="0">
                  <a:pos x="connsiteX3" y="connsiteY3"/>
                </a:cxn>
              </a:cxnLst>
              <a:rect l="l" t="t" r="r" b="b"/>
              <a:pathLst>
                <a:path w="1199213" h="704537">
                  <a:moveTo>
                    <a:pt x="0" y="164891"/>
                  </a:moveTo>
                  <a:lnTo>
                    <a:pt x="284813" y="704537"/>
                  </a:lnTo>
                  <a:lnTo>
                    <a:pt x="1199213" y="0"/>
                  </a:lnTo>
                  <a:lnTo>
                    <a:pt x="0" y="1648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5"/>
                </a:buBlip>
              </a:pPr>
              <a:endParaRPr lang="zh-CN" altLang="en-US"/>
            </a:p>
          </p:txBody>
        </p:sp>
      </p:grpSp>
      <p:grpSp>
        <p:nvGrpSpPr>
          <p:cNvPr id="18" name="组合 17">
            <a:extLst>
              <a:ext uri="{FF2B5EF4-FFF2-40B4-BE49-F238E27FC236}">
                <a16:creationId xmlns:a16="http://schemas.microsoft.com/office/drawing/2014/main" id="{247295EC-6F87-4675-B563-45E6A0D0AD97}"/>
              </a:ext>
            </a:extLst>
          </p:cNvPr>
          <p:cNvGrpSpPr/>
          <p:nvPr/>
        </p:nvGrpSpPr>
        <p:grpSpPr>
          <a:xfrm>
            <a:off x="4707604" y="2738476"/>
            <a:ext cx="2849817" cy="636585"/>
            <a:chOff x="4671091" y="812185"/>
            <a:chExt cx="2849817" cy="636585"/>
          </a:xfrm>
        </p:grpSpPr>
        <p:cxnSp>
          <p:nvCxnSpPr>
            <p:cNvPr id="19" name="直接连接符 18">
              <a:extLst>
                <a:ext uri="{FF2B5EF4-FFF2-40B4-BE49-F238E27FC236}">
                  <a16:creationId xmlns:a16="http://schemas.microsoft.com/office/drawing/2014/main" id="{36C514A6-23ED-418D-A302-A212BF10A2F8}"/>
                </a:ext>
              </a:extLst>
            </p:cNvPr>
            <p:cNvCxnSpPr>
              <a:cxnSpLocks/>
            </p:cNvCxnSpPr>
            <p:nvPr/>
          </p:nvCxnSpPr>
          <p:spPr>
            <a:xfrm>
              <a:off x="5922554" y="1448770"/>
              <a:ext cx="34689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7AEE08CD-CBCC-4BA1-B650-31081B8C084D}"/>
                </a:ext>
              </a:extLst>
            </p:cNvPr>
            <p:cNvSpPr txBox="1"/>
            <p:nvPr/>
          </p:nvSpPr>
          <p:spPr>
            <a:xfrm>
              <a:off x="4671091" y="812185"/>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sz="2000" b="1" cap="all" dirty="0">
                  <a:latin typeface="微软雅黑" panose="020B0503020204020204" pitchFamily="34" charset="-122"/>
                  <a:ea typeface="微软雅黑" panose="020B0503020204020204" pitchFamily="34" charset="-122"/>
                </a:rPr>
                <a:t>研究过程</a:t>
              </a:r>
            </a:p>
          </p:txBody>
        </p:sp>
        <p:sp>
          <p:nvSpPr>
            <p:cNvPr id="21" name="矩形 20">
              <a:extLst>
                <a:ext uri="{FF2B5EF4-FFF2-40B4-BE49-F238E27FC236}">
                  <a16:creationId xmlns:a16="http://schemas.microsoft.com/office/drawing/2014/main" id="{E41F1E3A-2171-475E-9E00-F648FCCEF45D}"/>
                </a:ext>
              </a:extLst>
            </p:cNvPr>
            <p:cNvSpPr/>
            <p:nvPr/>
          </p:nvSpPr>
          <p:spPr>
            <a:xfrm>
              <a:off x="4908012" y="1141589"/>
              <a:ext cx="2375971" cy="276999"/>
            </a:xfrm>
            <a:prstGeom prst="rect">
              <a:avLst/>
            </a:prstGeom>
          </p:spPr>
          <p:txBody>
            <a:bodyPr wrap="none">
              <a:spAutoFit/>
            </a:bodyPr>
            <a:lstStyle/>
            <a:p>
              <a:pPr algn="ctr"/>
              <a:r>
                <a:rPr lang="en-US" altLang="zh-CN" sz="1200" dirty="0">
                  <a:solidFill>
                    <a:schemeClr val="bg1">
                      <a:alpha val="56000"/>
                    </a:schemeClr>
                  </a:solidFill>
                  <a:latin typeface="等线 Light" panose="02010600030101010101" pitchFamily="2" charset="-122"/>
                  <a:ea typeface="等线 Light" panose="02010600030101010101" pitchFamily="2" charset="-122"/>
                </a:rPr>
                <a:t>The Processes of the Project</a:t>
              </a:r>
            </a:p>
          </p:txBody>
        </p:sp>
      </p:grpSp>
      <p:sp>
        <p:nvSpPr>
          <p:cNvPr id="22" name="矩形 21"/>
          <p:cNvSpPr/>
          <p:nvPr/>
        </p:nvSpPr>
        <p:spPr>
          <a:xfrm>
            <a:off x="1150929" y="2426433"/>
            <a:ext cx="9923472" cy="3862507"/>
          </a:xfrm>
          <a:prstGeom prst="rect">
            <a:avLst/>
          </a:prstGeom>
          <a:noFill/>
          <a:ln>
            <a:gradFill>
              <a:gsLst>
                <a:gs pos="25000">
                  <a:schemeClr val="bg1">
                    <a:alpha val="75000"/>
                  </a:schemeClr>
                </a:gs>
                <a:gs pos="27000">
                  <a:srgbClr val="177AF8">
                    <a:alpha val="75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495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
                                  </p:stCondLst>
                                  <p:iterate type="lt">
                                    <p:tmPct val="2000"/>
                                  </p:iterate>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00"/>
                                  </p:stCondLst>
                                  <p:iterate type="lt">
                                    <p:tmPct val="2000"/>
                                  </p:iterate>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ppt_x</p:attrName>
                                        </p:attrNameLst>
                                      </p:cBhvr>
                                      <p:tavLst>
                                        <p:tav tm="0">
                                          <p:val>
                                            <p:strVal val="#ppt_x"/>
                                          </p:val>
                                        </p:tav>
                                        <p:tav tm="100000">
                                          <p:val>
                                            <p:strVal val="#ppt_x"/>
                                          </p:val>
                                        </p:tav>
                                      </p:tavLst>
                                    </p:anim>
                                    <p:anim calcmode="lin" valueType="num">
                                      <p:cBhvr>
                                        <p:cTn id="44" dur="5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iterate type="lt">
                                    <p:tmPct val="2000"/>
                                  </p:iterate>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strVal val="#ppt_x"/>
                                          </p:val>
                                        </p:tav>
                                        <p:tav tm="100000">
                                          <p:val>
                                            <p:strVal val="#ppt_x"/>
                                          </p:val>
                                        </p:tav>
                                      </p:tavLst>
                                    </p:anim>
                                    <p:anim calcmode="lin" valueType="num">
                                      <p:cBhvr>
                                        <p:cTn id="4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10" grpId="0"/>
      <p:bldP spid="14"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gradFill>
            <a:gsLst>
              <a:gs pos="40000">
                <a:srgbClr val="177AF8"/>
              </a:gs>
              <a:gs pos="100000">
                <a:srgbClr val="177AF8">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700" y="276225"/>
            <a:ext cx="11658600" cy="6305550"/>
          </a:xfrm>
          <a:prstGeom prst="rect">
            <a:avLst/>
          </a:prstGeom>
          <a:noFill/>
          <a:ln w="19050">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044214" y="1746013"/>
            <a:ext cx="2103572" cy="2808462"/>
            <a:chOff x="5044214" y="1746013"/>
            <a:chExt cx="2103572" cy="2808462"/>
          </a:xfrm>
        </p:grpSpPr>
        <p:sp>
          <p:nvSpPr>
            <p:cNvPr id="21" name="矩形 30">
              <a:extLst>
                <a:ext uri="{FF2B5EF4-FFF2-40B4-BE49-F238E27FC236}">
                  <a16:creationId xmlns:a16="http://schemas.microsoft.com/office/drawing/2014/main" id="{84126E9E-B53C-4EDB-A86A-D97FDC18B645}"/>
                </a:ext>
              </a:extLst>
            </p:cNvPr>
            <p:cNvSpPr>
              <a:spLocks noChangeArrowheads="1"/>
            </p:cNvSpPr>
            <p:nvPr/>
          </p:nvSpPr>
          <p:spPr bwMode="auto">
            <a:xfrm>
              <a:off x="5079999" y="2315525"/>
              <a:ext cx="2032001"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en-US" sz="3600" dirty="0">
                  <a:solidFill>
                    <a:schemeClr val="bg1"/>
                  </a:solidFill>
                  <a:latin typeface="Impact" panose="020B0806030902050204" pitchFamily="34" charset="0"/>
                  <a:ea typeface="楷体" panose="02010609060101010101" pitchFamily="49" charset="-122"/>
                  <a:sym typeface="微软雅黑" pitchFamily="34" charset="-122"/>
                </a:rPr>
                <a:t>03</a:t>
              </a:r>
              <a:endParaRPr lang="zh-CN" altLang="en-US" sz="3600" dirty="0">
                <a:solidFill>
                  <a:schemeClr val="bg1"/>
                </a:solidFill>
                <a:latin typeface="Impact" panose="020B0806030902050204" pitchFamily="34" charset="0"/>
                <a:ea typeface="楷体" panose="02010609060101010101" pitchFamily="49" charset="-122"/>
                <a:sym typeface="微软雅黑" pitchFamily="34" charset="-122"/>
              </a:endParaRPr>
            </a:p>
          </p:txBody>
        </p:sp>
        <p:cxnSp>
          <p:nvCxnSpPr>
            <p:cNvPr id="22" name="直接连接符 21">
              <a:extLst>
                <a:ext uri="{FF2B5EF4-FFF2-40B4-BE49-F238E27FC236}">
                  <a16:creationId xmlns:a16="http://schemas.microsoft.com/office/drawing/2014/main" id="{CC07206C-8F33-49E8-A687-9AB3599114A1}"/>
                </a:ext>
              </a:extLst>
            </p:cNvPr>
            <p:cNvCxnSpPr>
              <a:cxnSpLocks/>
            </p:cNvCxnSpPr>
            <p:nvPr/>
          </p:nvCxnSpPr>
          <p:spPr>
            <a:xfrm>
              <a:off x="5914572" y="2961854"/>
              <a:ext cx="362856" cy="0"/>
            </a:xfrm>
            <a:prstGeom prst="line">
              <a:avLst/>
            </a:prstGeom>
            <a:ln w="222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5044214" y="1746013"/>
              <a:ext cx="2103572" cy="2808462"/>
            </a:xfrm>
            <a:custGeom>
              <a:avLst/>
              <a:gdLst>
                <a:gd name="connsiteX0" fmla="*/ 0 w 2103572"/>
                <a:gd name="connsiteY0" fmla="*/ 0 h 2808462"/>
                <a:gd name="connsiteX1" fmla="*/ 2103572 w 2103572"/>
                <a:gd name="connsiteY1" fmla="*/ 0 h 2808462"/>
                <a:gd name="connsiteX2" fmla="*/ 2103572 w 2103572"/>
                <a:gd name="connsiteY2" fmla="*/ 2291937 h 2808462"/>
                <a:gd name="connsiteX3" fmla="*/ 1983368 w 2103572"/>
                <a:gd name="connsiteY3" fmla="*/ 2321453 h 2808462"/>
                <a:gd name="connsiteX4" fmla="*/ 1983368 w 2103572"/>
                <a:gd name="connsiteY4" fmla="*/ 120204 h 2808462"/>
                <a:gd name="connsiteX5" fmla="*/ 120204 w 2103572"/>
                <a:gd name="connsiteY5" fmla="*/ 120204 h 2808462"/>
                <a:gd name="connsiteX6" fmla="*/ 120204 w 2103572"/>
                <a:gd name="connsiteY6" fmla="*/ 2778946 h 2808462"/>
                <a:gd name="connsiteX7" fmla="*/ 0 w 2103572"/>
                <a:gd name="connsiteY7" fmla="*/ 2808462 h 280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3572" h="2808462">
                  <a:moveTo>
                    <a:pt x="0" y="0"/>
                  </a:moveTo>
                  <a:lnTo>
                    <a:pt x="2103572" y="0"/>
                  </a:lnTo>
                  <a:lnTo>
                    <a:pt x="2103572" y="2291937"/>
                  </a:lnTo>
                  <a:lnTo>
                    <a:pt x="1983368" y="2321453"/>
                  </a:lnTo>
                  <a:lnTo>
                    <a:pt x="1983368" y="120204"/>
                  </a:lnTo>
                  <a:lnTo>
                    <a:pt x="120204" y="120204"/>
                  </a:lnTo>
                  <a:lnTo>
                    <a:pt x="120204" y="2778946"/>
                  </a:lnTo>
                  <a:lnTo>
                    <a:pt x="0" y="2808462"/>
                  </a:lnTo>
                  <a:close/>
                </a:path>
              </a:pathLst>
            </a:custGeom>
            <a:solidFill>
              <a:schemeClr val="bg1"/>
            </a:solidFill>
            <a:ln>
              <a:noFill/>
            </a:ln>
            <a:effectLst>
              <a:outerShdw blurRad="330200" dist="38100" dir="5940000" sx="101000" sy="101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0">
              <a:extLst>
                <a:ext uri="{FF2B5EF4-FFF2-40B4-BE49-F238E27FC236}">
                  <a16:creationId xmlns:a16="http://schemas.microsoft.com/office/drawing/2014/main" id="{0AE5599A-B2A8-46AC-B28D-102255B17A0D}"/>
                </a:ext>
              </a:extLst>
            </p:cNvPr>
            <p:cNvSpPr>
              <a:spLocks noChangeArrowheads="1"/>
            </p:cNvSpPr>
            <p:nvPr/>
          </p:nvSpPr>
          <p:spPr bwMode="auto">
            <a:xfrm>
              <a:off x="5205757" y="3042039"/>
              <a:ext cx="1830388" cy="5962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a:lnSpc>
                  <a:spcPct val="110000"/>
                </a:lnSpc>
                <a:spcBef>
                  <a:spcPct val="0"/>
                </a:spcBef>
                <a:buNone/>
              </a:pPr>
              <a:r>
                <a:rPr lang="zh-CN" altLang="en-US" b="1" dirty="0">
                  <a:solidFill>
                    <a:schemeClr val="bg1"/>
                  </a:solidFill>
                  <a:effectLst>
                    <a:outerShdw blurRad="38100" dist="38100" dir="2700000" algn="tl">
                      <a:srgbClr val="000000">
                        <a:alpha val="43137"/>
                      </a:srgbClr>
                    </a:outerShdw>
                  </a:effectLst>
                  <a:sym typeface="微软雅黑" pitchFamily="34" charset="-122"/>
                </a:rPr>
                <a:t>课题成果</a:t>
              </a:r>
            </a:p>
          </p:txBody>
        </p:sp>
        <p:sp>
          <p:nvSpPr>
            <p:cNvPr id="3" name="矩形 2"/>
            <p:cNvSpPr/>
            <p:nvPr/>
          </p:nvSpPr>
          <p:spPr>
            <a:xfrm>
              <a:off x="5205757" y="3568335"/>
              <a:ext cx="1830389" cy="230832"/>
            </a:xfrm>
            <a:prstGeom prst="rect">
              <a:avLst/>
            </a:prstGeom>
          </p:spPr>
          <p:txBody>
            <a:bodyPr wrap="square">
              <a:spAutoFit/>
            </a:bodyPr>
            <a:lstStyle/>
            <a:p>
              <a:pPr algn="dist"/>
              <a:r>
                <a:rPr lang="en-US" altLang="zh-CN" sz="900" dirty="0">
                  <a:solidFill>
                    <a:schemeClr val="bg1">
                      <a:alpha val="52000"/>
                    </a:schemeClr>
                  </a:solidFill>
                  <a:ea typeface="等线 Light" panose="02010600030101010101" pitchFamily="2" charset="-122"/>
                </a:rPr>
                <a:t>The Achievements of the Project</a:t>
              </a: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567" y="479022"/>
            <a:ext cx="2564853" cy="43477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3172" flipH="1">
            <a:off x="4114917" y="3194424"/>
            <a:ext cx="4356410" cy="2720100"/>
          </a:xfrm>
          <a:prstGeom prst="rect">
            <a:avLst/>
          </a:prstGeom>
          <a:effectLst>
            <a:outerShdw blurRad="203200" dist="38100" dir="2700000" algn="tl" rotWithShape="0">
              <a:prstClr val="black">
                <a:alpha val="30000"/>
              </a:prstClr>
            </a:outerShdw>
          </a:effectLst>
        </p:spPr>
      </p:pic>
    </p:spTree>
    <p:extLst>
      <p:ext uri="{BB962C8B-B14F-4D97-AF65-F5344CB8AC3E}">
        <p14:creationId xmlns:p14="http://schemas.microsoft.com/office/powerpoint/2010/main" val="144404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22" presetClass="entr" presetSubtype="4" fill="hold" nodeType="withEffect">
                                  <p:stCondLst>
                                    <p:cond delay="30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C4132D1B-6D85-440F-A783-431C52C7F5D4}"/>
              </a:ext>
            </a:extLst>
          </p:cNvPr>
          <p:cNvSpPr/>
          <p:nvPr/>
        </p:nvSpPr>
        <p:spPr>
          <a:xfrm>
            <a:off x="0" y="0"/>
            <a:ext cx="12192000" cy="6858000"/>
          </a:xfrm>
          <a:prstGeom prst="rect">
            <a:avLst/>
          </a:prstGeom>
          <a:gradFill>
            <a:gsLst>
              <a:gs pos="39000">
                <a:srgbClr val="177AF8">
                  <a:alpha val="96000"/>
                </a:srgbClr>
              </a:gs>
              <a:gs pos="100000">
                <a:srgbClr val="177AF8">
                  <a:alpha val="54000"/>
                </a:srgbClr>
              </a:gs>
            </a:gsLst>
            <a:lin ang="5400000" scaled="0"/>
          </a:gradFill>
          <a:ln w="7938"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18" name="矩形 17">
            <a:extLst>
              <a:ext uri="{FF2B5EF4-FFF2-40B4-BE49-F238E27FC236}">
                <a16:creationId xmlns:a16="http://schemas.microsoft.com/office/drawing/2014/main" id="{32DA34D8-2644-41E9-925D-3AE2AB36D0BC}"/>
              </a:ext>
            </a:extLst>
          </p:cNvPr>
          <p:cNvSpPr/>
          <p:nvPr/>
        </p:nvSpPr>
        <p:spPr>
          <a:xfrm>
            <a:off x="429491" y="376382"/>
            <a:ext cx="11333018" cy="6105237"/>
          </a:xfrm>
          <a:prstGeom prst="rect">
            <a:avLst/>
          </a:prstGeom>
          <a:solidFill>
            <a:schemeClr val="bg1"/>
          </a:solidFill>
          <a:ln w="7938" cap="flat">
            <a:noFill/>
            <a:prstDash val="solid"/>
            <a:miter lim="800000"/>
            <a:headEnd/>
            <a:tailEnd/>
          </a:ln>
          <a:effectLst>
            <a:outerShdw blurRad="292100" sx="102000" sy="102000" algn="ctr" rotWithShape="0">
              <a:prstClr val="black">
                <a:alpha val="1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graphicFrame>
        <p:nvGraphicFramePr>
          <p:cNvPr id="2" name="图表 1">
            <a:extLst>
              <a:ext uri="{FF2B5EF4-FFF2-40B4-BE49-F238E27FC236}">
                <a16:creationId xmlns:a16="http://schemas.microsoft.com/office/drawing/2014/main" id="{B28D23F7-D6F9-4206-9B17-716DFDFDC744}"/>
              </a:ext>
            </a:extLst>
          </p:cNvPr>
          <p:cNvGraphicFramePr/>
          <p:nvPr>
            <p:extLst>
              <p:ext uri="{D42A27DB-BD31-4B8C-83A1-F6EECF244321}">
                <p14:modId xmlns:p14="http://schemas.microsoft.com/office/powerpoint/2010/main" val="1299481362"/>
              </p:ext>
            </p:extLst>
          </p:nvPr>
        </p:nvGraphicFramePr>
        <p:xfrm>
          <a:off x="2425897" y="1898257"/>
          <a:ext cx="7374920" cy="3991255"/>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a:extLst>
              <a:ext uri="{FF2B5EF4-FFF2-40B4-BE49-F238E27FC236}">
                <a16:creationId xmlns:a16="http://schemas.microsoft.com/office/drawing/2014/main" id="{FF781C74-5BB6-4EF8-86A1-E913728FB4E5}"/>
              </a:ext>
            </a:extLst>
          </p:cNvPr>
          <p:cNvGrpSpPr/>
          <p:nvPr/>
        </p:nvGrpSpPr>
        <p:grpSpPr>
          <a:xfrm>
            <a:off x="8153400" y="2740494"/>
            <a:ext cx="3285052" cy="1785190"/>
            <a:chOff x="8153400" y="2740494"/>
            <a:chExt cx="3285052" cy="1785190"/>
          </a:xfrm>
        </p:grpSpPr>
        <p:sp>
          <p:nvSpPr>
            <p:cNvPr id="4" name="箭头: 右 6">
              <a:extLst>
                <a:ext uri="{FF2B5EF4-FFF2-40B4-BE49-F238E27FC236}">
                  <a16:creationId xmlns:a16="http://schemas.microsoft.com/office/drawing/2014/main" id="{CB237668-FBCB-402E-933F-D8C8B27728CE}"/>
                </a:ext>
              </a:extLst>
            </p:cNvPr>
            <p:cNvSpPr/>
            <p:nvPr/>
          </p:nvSpPr>
          <p:spPr>
            <a:xfrm>
              <a:off x="8153400" y="3230563"/>
              <a:ext cx="304800" cy="469900"/>
            </a:xfrm>
            <a:prstGeom prst="rightArrow">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81">
              <a:extLst>
                <a:ext uri="{FF2B5EF4-FFF2-40B4-BE49-F238E27FC236}">
                  <a16:creationId xmlns:a16="http://schemas.microsoft.com/office/drawing/2014/main" id="{DDD1198F-B5AC-4E8D-893B-84B2DAFB580D}"/>
                </a:ext>
              </a:extLst>
            </p:cNvPr>
            <p:cNvSpPr>
              <a:spLocks noEditPoints="1"/>
            </p:cNvSpPr>
            <p:nvPr/>
          </p:nvSpPr>
          <p:spPr bwMode="auto">
            <a:xfrm>
              <a:off x="9967675" y="2740494"/>
              <a:ext cx="389574" cy="389576"/>
            </a:xfrm>
            <a:custGeom>
              <a:avLst/>
              <a:gdLst>
                <a:gd name="T0" fmla="*/ 124 w 132"/>
                <a:gd name="T1" fmla="*/ 129 h 132"/>
                <a:gd name="T2" fmla="*/ 59 w 132"/>
                <a:gd name="T3" fmla="*/ 130 h 132"/>
                <a:gd name="T4" fmla="*/ 55 w 132"/>
                <a:gd name="T5" fmla="*/ 132 h 132"/>
                <a:gd name="T6" fmla="*/ 14 w 132"/>
                <a:gd name="T7" fmla="*/ 80 h 132"/>
                <a:gd name="T8" fmla="*/ 2 w 132"/>
                <a:gd name="T9" fmla="*/ 82 h 132"/>
                <a:gd name="T10" fmla="*/ 5 w 132"/>
                <a:gd name="T11" fmla="*/ 52 h 132"/>
                <a:gd name="T12" fmla="*/ 30 w 132"/>
                <a:gd name="T13" fmla="*/ 69 h 132"/>
                <a:gd name="T14" fmla="*/ 55 w 132"/>
                <a:gd name="T15" fmla="*/ 118 h 132"/>
                <a:gd name="T16" fmla="*/ 93 w 132"/>
                <a:gd name="T17" fmla="*/ 77 h 132"/>
                <a:gd name="T18" fmla="*/ 132 w 132"/>
                <a:gd name="T19" fmla="*/ 123 h 132"/>
                <a:gd name="T20" fmla="*/ 37 w 132"/>
                <a:gd name="T21" fmla="*/ 37 h 132"/>
                <a:gd name="T22" fmla="*/ 46 w 132"/>
                <a:gd name="T23" fmla="*/ 7 h 132"/>
                <a:gd name="T24" fmla="*/ 116 w 132"/>
                <a:gd name="T25" fmla="*/ 12 h 132"/>
                <a:gd name="T26" fmla="*/ 123 w 132"/>
                <a:gd name="T27" fmla="*/ 105 h 132"/>
                <a:gd name="T28" fmla="*/ 111 w 132"/>
                <a:gd name="T29" fmla="*/ 0 h 132"/>
                <a:gd name="T30" fmla="*/ 9 w 132"/>
                <a:gd name="T31" fmla="*/ 37 h 132"/>
                <a:gd name="T32" fmla="*/ 16 w 132"/>
                <a:gd name="T33" fmla="*/ 53 h 132"/>
                <a:gd name="T34" fmla="*/ 43 w 132"/>
                <a:gd name="T35" fmla="*/ 125 h 132"/>
                <a:gd name="T36" fmla="*/ 16 w 132"/>
                <a:gd name="T37" fmla="*/ 120 h 132"/>
                <a:gd name="T38" fmla="*/ 13 w 132"/>
                <a:gd name="T39" fmla="*/ 85 h 132"/>
                <a:gd name="T40" fmla="*/ 9 w 132"/>
                <a:gd name="T41" fmla="*/ 88 h 132"/>
                <a:gd name="T42" fmla="*/ 21 w 132"/>
                <a:gd name="T43" fmla="*/ 132 h 132"/>
                <a:gd name="T44" fmla="*/ 48 w 132"/>
                <a:gd name="T45" fmla="*/ 132 h 132"/>
                <a:gd name="T46" fmla="*/ 111 w 132"/>
                <a:gd name="T47" fmla="*/ 125 h 132"/>
                <a:gd name="T48" fmla="*/ 62 w 132"/>
                <a:gd name="T49" fmla="*/ 132 h 132"/>
                <a:gd name="T50" fmla="*/ 119 w 132"/>
                <a:gd name="T51" fmla="*/ 129 h 132"/>
                <a:gd name="T52" fmla="*/ 111 w 132"/>
                <a:gd name="T53" fmla="*/ 125 h 132"/>
                <a:gd name="T54" fmla="*/ 51 w 132"/>
                <a:gd name="T55" fmla="*/ 19 h 132"/>
                <a:gd name="T56" fmla="*/ 102 w 132"/>
                <a:gd name="T57" fmla="*/ 24 h 132"/>
                <a:gd name="T58" fmla="*/ 102 w 132"/>
                <a:gd name="T59" fmla="*/ 19 h 132"/>
                <a:gd name="T60" fmla="*/ 51 w 132"/>
                <a:gd name="T61" fmla="*/ 35 h 132"/>
                <a:gd name="T62" fmla="*/ 102 w 132"/>
                <a:gd name="T63" fmla="*/ 41 h 132"/>
                <a:gd name="T64" fmla="*/ 102 w 132"/>
                <a:gd name="T65" fmla="*/ 35 h 132"/>
                <a:gd name="T66" fmla="*/ 32 w 132"/>
                <a:gd name="T67" fmla="*/ 52 h 132"/>
                <a:gd name="T68" fmla="*/ 32 w 132"/>
                <a:gd name="T69" fmla="*/ 57 h 132"/>
                <a:gd name="T70" fmla="*/ 105 w 132"/>
                <a:gd name="T71" fmla="*/ 55 h 132"/>
                <a:gd name="T72" fmla="*/ 102 w 132"/>
                <a:gd name="T73" fmla="*/ 69 h 132"/>
                <a:gd name="T74" fmla="*/ 32 w 132"/>
                <a:gd name="T75" fmla="*/ 74 h 132"/>
                <a:gd name="T76" fmla="*/ 105 w 132"/>
                <a:gd name="T77"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32">
                  <a:moveTo>
                    <a:pt x="132" y="123"/>
                  </a:moveTo>
                  <a:cubicBezTo>
                    <a:pt x="124" y="129"/>
                    <a:pt x="124" y="129"/>
                    <a:pt x="124" y="129"/>
                  </a:cubicBezTo>
                  <a:cubicBezTo>
                    <a:pt x="93" y="91"/>
                    <a:pt x="93" y="91"/>
                    <a:pt x="93" y="91"/>
                  </a:cubicBezTo>
                  <a:cubicBezTo>
                    <a:pt x="59" y="130"/>
                    <a:pt x="59" y="130"/>
                    <a:pt x="59" y="130"/>
                  </a:cubicBezTo>
                  <a:cubicBezTo>
                    <a:pt x="58" y="131"/>
                    <a:pt x="57" y="132"/>
                    <a:pt x="55" y="132"/>
                  </a:cubicBezTo>
                  <a:cubicBezTo>
                    <a:pt x="55" y="132"/>
                    <a:pt x="55" y="132"/>
                    <a:pt x="55" y="132"/>
                  </a:cubicBezTo>
                  <a:cubicBezTo>
                    <a:pt x="53" y="132"/>
                    <a:pt x="52" y="131"/>
                    <a:pt x="51" y="130"/>
                  </a:cubicBezTo>
                  <a:cubicBezTo>
                    <a:pt x="14" y="80"/>
                    <a:pt x="14" y="80"/>
                    <a:pt x="14" y="80"/>
                  </a:cubicBezTo>
                  <a:cubicBezTo>
                    <a:pt x="7" y="85"/>
                    <a:pt x="7" y="85"/>
                    <a:pt x="7" y="85"/>
                  </a:cubicBezTo>
                  <a:cubicBezTo>
                    <a:pt x="5" y="86"/>
                    <a:pt x="2" y="85"/>
                    <a:pt x="2" y="82"/>
                  </a:cubicBezTo>
                  <a:cubicBezTo>
                    <a:pt x="0" y="55"/>
                    <a:pt x="0" y="55"/>
                    <a:pt x="0" y="55"/>
                  </a:cubicBezTo>
                  <a:cubicBezTo>
                    <a:pt x="0" y="52"/>
                    <a:pt x="2" y="50"/>
                    <a:pt x="5" y="52"/>
                  </a:cubicBezTo>
                  <a:cubicBezTo>
                    <a:pt x="29" y="63"/>
                    <a:pt x="29" y="63"/>
                    <a:pt x="29" y="63"/>
                  </a:cubicBezTo>
                  <a:cubicBezTo>
                    <a:pt x="32" y="65"/>
                    <a:pt x="32" y="68"/>
                    <a:pt x="30" y="69"/>
                  </a:cubicBezTo>
                  <a:cubicBezTo>
                    <a:pt x="23" y="74"/>
                    <a:pt x="23" y="74"/>
                    <a:pt x="23" y="74"/>
                  </a:cubicBezTo>
                  <a:cubicBezTo>
                    <a:pt x="55" y="118"/>
                    <a:pt x="55" y="118"/>
                    <a:pt x="55" y="118"/>
                  </a:cubicBezTo>
                  <a:cubicBezTo>
                    <a:pt x="89" y="79"/>
                    <a:pt x="89" y="79"/>
                    <a:pt x="89" y="79"/>
                  </a:cubicBezTo>
                  <a:cubicBezTo>
                    <a:pt x="90" y="78"/>
                    <a:pt x="91" y="77"/>
                    <a:pt x="93" y="77"/>
                  </a:cubicBezTo>
                  <a:cubicBezTo>
                    <a:pt x="95" y="77"/>
                    <a:pt x="96" y="78"/>
                    <a:pt x="97" y="79"/>
                  </a:cubicBezTo>
                  <a:lnTo>
                    <a:pt x="132" y="123"/>
                  </a:lnTo>
                  <a:close/>
                  <a:moveTo>
                    <a:pt x="16" y="37"/>
                  </a:moveTo>
                  <a:cubicBezTo>
                    <a:pt x="37" y="37"/>
                    <a:pt x="37" y="37"/>
                    <a:pt x="37" y="37"/>
                  </a:cubicBezTo>
                  <a:cubicBezTo>
                    <a:pt x="42" y="37"/>
                    <a:pt x="46" y="33"/>
                    <a:pt x="46" y="28"/>
                  </a:cubicBezTo>
                  <a:cubicBezTo>
                    <a:pt x="46" y="7"/>
                    <a:pt x="46" y="7"/>
                    <a:pt x="46" y="7"/>
                  </a:cubicBezTo>
                  <a:cubicBezTo>
                    <a:pt x="111" y="7"/>
                    <a:pt x="111" y="7"/>
                    <a:pt x="111" y="7"/>
                  </a:cubicBezTo>
                  <a:cubicBezTo>
                    <a:pt x="114" y="7"/>
                    <a:pt x="116" y="9"/>
                    <a:pt x="116" y="12"/>
                  </a:cubicBezTo>
                  <a:cubicBezTo>
                    <a:pt x="116" y="97"/>
                    <a:pt x="116" y="97"/>
                    <a:pt x="116" y="97"/>
                  </a:cubicBezTo>
                  <a:cubicBezTo>
                    <a:pt x="123" y="105"/>
                    <a:pt x="123" y="105"/>
                    <a:pt x="123" y="105"/>
                  </a:cubicBezTo>
                  <a:cubicBezTo>
                    <a:pt x="123" y="12"/>
                    <a:pt x="123" y="12"/>
                    <a:pt x="123" y="12"/>
                  </a:cubicBezTo>
                  <a:cubicBezTo>
                    <a:pt x="123" y="5"/>
                    <a:pt x="117" y="0"/>
                    <a:pt x="111" y="0"/>
                  </a:cubicBezTo>
                  <a:cubicBezTo>
                    <a:pt x="46" y="0"/>
                    <a:pt x="46" y="0"/>
                    <a:pt x="46" y="0"/>
                  </a:cubicBezTo>
                  <a:cubicBezTo>
                    <a:pt x="9" y="37"/>
                    <a:pt x="9" y="37"/>
                    <a:pt x="9" y="37"/>
                  </a:cubicBezTo>
                  <a:cubicBezTo>
                    <a:pt x="9" y="50"/>
                    <a:pt x="9" y="50"/>
                    <a:pt x="9" y="50"/>
                  </a:cubicBezTo>
                  <a:cubicBezTo>
                    <a:pt x="16" y="53"/>
                    <a:pt x="16" y="53"/>
                    <a:pt x="16" y="53"/>
                  </a:cubicBezTo>
                  <a:lnTo>
                    <a:pt x="16" y="37"/>
                  </a:lnTo>
                  <a:close/>
                  <a:moveTo>
                    <a:pt x="43" y="125"/>
                  </a:moveTo>
                  <a:cubicBezTo>
                    <a:pt x="21" y="125"/>
                    <a:pt x="21" y="125"/>
                    <a:pt x="21" y="125"/>
                  </a:cubicBezTo>
                  <a:cubicBezTo>
                    <a:pt x="18" y="125"/>
                    <a:pt x="16" y="123"/>
                    <a:pt x="16" y="120"/>
                  </a:cubicBezTo>
                  <a:cubicBezTo>
                    <a:pt x="16" y="89"/>
                    <a:pt x="16" y="89"/>
                    <a:pt x="16" y="89"/>
                  </a:cubicBezTo>
                  <a:cubicBezTo>
                    <a:pt x="13" y="85"/>
                    <a:pt x="13" y="85"/>
                    <a:pt x="13" y="85"/>
                  </a:cubicBezTo>
                  <a:cubicBezTo>
                    <a:pt x="9" y="88"/>
                    <a:pt x="9" y="88"/>
                    <a:pt x="9" y="88"/>
                  </a:cubicBezTo>
                  <a:cubicBezTo>
                    <a:pt x="9" y="88"/>
                    <a:pt x="9" y="88"/>
                    <a:pt x="9" y="88"/>
                  </a:cubicBezTo>
                  <a:cubicBezTo>
                    <a:pt x="9" y="120"/>
                    <a:pt x="9" y="120"/>
                    <a:pt x="9" y="120"/>
                  </a:cubicBezTo>
                  <a:cubicBezTo>
                    <a:pt x="9" y="127"/>
                    <a:pt x="14" y="132"/>
                    <a:pt x="21" y="132"/>
                  </a:cubicBezTo>
                  <a:cubicBezTo>
                    <a:pt x="48" y="132"/>
                    <a:pt x="48" y="132"/>
                    <a:pt x="48" y="132"/>
                  </a:cubicBezTo>
                  <a:cubicBezTo>
                    <a:pt x="48" y="132"/>
                    <a:pt x="48" y="132"/>
                    <a:pt x="48" y="132"/>
                  </a:cubicBezTo>
                  <a:lnTo>
                    <a:pt x="43" y="125"/>
                  </a:lnTo>
                  <a:close/>
                  <a:moveTo>
                    <a:pt x="111" y="125"/>
                  </a:moveTo>
                  <a:cubicBezTo>
                    <a:pt x="68" y="125"/>
                    <a:pt x="68" y="125"/>
                    <a:pt x="68" y="125"/>
                  </a:cubicBezTo>
                  <a:cubicBezTo>
                    <a:pt x="62" y="132"/>
                    <a:pt x="62" y="132"/>
                    <a:pt x="62" y="132"/>
                  </a:cubicBezTo>
                  <a:cubicBezTo>
                    <a:pt x="111" y="132"/>
                    <a:pt x="111" y="132"/>
                    <a:pt x="111" y="132"/>
                  </a:cubicBezTo>
                  <a:cubicBezTo>
                    <a:pt x="114" y="132"/>
                    <a:pt x="117" y="131"/>
                    <a:pt x="119" y="129"/>
                  </a:cubicBezTo>
                  <a:cubicBezTo>
                    <a:pt x="114" y="124"/>
                    <a:pt x="114" y="124"/>
                    <a:pt x="114" y="124"/>
                  </a:cubicBezTo>
                  <a:cubicBezTo>
                    <a:pt x="113" y="125"/>
                    <a:pt x="112" y="125"/>
                    <a:pt x="111" y="125"/>
                  </a:cubicBezTo>
                  <a:close/>
                  <a:moveTo>
                    <a:pt x="102" y="19"/>
                  </a:moveTo>
                  <a:cubicBezTo>
                    <a:pt x="51" y="19"/>
                    <a:pt x="51" y="19"/>
                    <a:pt x="51" y="19"/>
                  </a:cubicBezTo>
                  <a:cubicBezTo>
                    <a:pt x="51" y="24"/>
                    <a:pt x="51" y="24"/>
                    <a:pt x="51" y="24"/>
                  </a:cubicBezTo>
                  <a:cubicBezTo>
                    <a:pt x="102" y="24"/>
                    <a:pt x="102" y="24"/>
                    <a:pt x="102" y="24"/>
                  </a:cubicBezTo>
                  <a:cubicBezTo>
                    <a:pt x="103" y="24"/>
                    <a:pt x="105" y="23"/>
                    <a:pt x="105" y="21"/>
                  </a:cubicBezTo>
                  <a:cubicBezTo>
                    <a:pt x="105" y="20"/>
                    <a:pt x="103" y="19"/>
                    <a:pt x="102" y="19"/>
                  </a:cubicBezTo>
                  <a:close/>
                  <a:moveTo>
                    <a:pt x="102" y="35"/>
                  </a:moveTo>
                  <a:cubicBezTo>
                    <a:pt x="51" y="35"/>
                    <a:pt x="51" y="35"/>
                    <a:pt x="51" y="35"/>
                  </a:cubicBezTo>
                  <a:cubicBezTo>
                    <a:pt x="50" y="38"/>
                    <a:pt x="49" y="40"/>
                    <a:pt x="47" y="41"/>
                  </a:cubicBezTo>
                  <a:cubicBezTo>
                    <a:pt x="102" y="41"/>
                    <a:pt x="102" y="41"/>
                    <a:pt x="102" y="41"/>
                  </a:cubicBezTo>
                  <a:cubicBezTo>
                    <a:pt x="103" y="41"/>
                    <a:pt x="105" y="40"/>
                    <a:pt x="105" y="38"/>
                  </a:cubicBezTo>
                  <a:cubicBezTo>
                    <a:pt x="105" y="37"/>
                    <a:pt x="103" y="35"/>
                    <a:pt x="102" y="35"/>
                  </a:cubicBezTo>
                  <a:close/>
                  <a:moveTo>
                    <a:pt x="102" y="52"/>
                  </a:moveTo>
                  <a:cubicBezTo>
                    <a:pt x="32" y="52"/>
                    <a:pt x="32" y="52"/>
                    <a:pt x="32" y="52"/>
                  </a:cubicBezTo>
                  <a:cubicBezTo>
                    <a:pt x="30" y="52"/>
                    <a:pt x="29" y="53"/>
                    <a:pt x="29" y="55"/>
                  </a:cubicBezTo>
                  <a:cubicBezTo>
                    <a:pt x="29" y="56"/>
                    <a:pt x="30" y="57"/>
                    <a:pt x="32" y="57"/>
                  </a:cubicBezTo>
                  <a:cubicBezTo>
                    <a:pt x="102" y="57"/>
                    <a:pt x="102" y="57"/>
                    <a:pt x="102" y="57"/>
                  </a:cubicBezTo>
                  <a:cubicBezTo>
                    <a:pt x="103" y="57"/>
                    <a:pt x="105" y="56"/>
                    <a:pt x="105" y="55"/>
                  </a:cubicBezTo>
                  <a:cubicBezTo>
                    <a:pt x="105" y="53"/>
                    <a:pt x="103" y="52"/>
                    <a:pt x="102" y="52"/>
                  </a:cubicBezTo>
                  <a:close/>
                  <a:moveTo>
                    <a:pt x="102" y="69"/>
                  </a:moveTo>
                  <a:cubicBezTo>
                    <a:pt x="38" y="69"/>
                    <a:pt x="38" y="69"/>
                    <a:pt x="38" y="69"/>
                  </a:cubicBezTo>
                  <a:cubicBezTo>
                    <a:pt x="32" y="74"/>
                    <a:pt x="32" y="74"/>
                    <a:pt x="32" y="74"/>
                  </a:cubicBezTo>
                  <a:cubicBezTo>
                    <a:pt x="102" y="74"/>
                    <a:pt x="102" y="74"/>
                    <a:pt x="102" y="74"/>
                  </a:cubicBezTo>
                  <a:cubicBezTo>
                    <a:pt x="103" y="74"/>
                    <a:pt x="105" y="73"/>
                    <a:pt x="105" y="71"/>
                  </a:cubicBezTo>
                  <a:cubicBezTo>
                    <a:pt x="105" y="70"/>
                    <a:pt x="103" y="69"/>
                    <a:pt x="102" y="69"/>
                  </a:cubicBezTo>
                  <a:close/>
                </a:path>
              </a:pathLst>
            </a:custGeom>
            <a:solidFill>
              <a:srgbClr val="177AF8"/>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矩形 5">
              <a:extLst>
                <a:ext uri="{FF2B5EF4-FFF2-40B4-BE49-F238E27FC236}">
                  <a16:creationId xmlns:a16="http://schemas.microsoft.com/office/drawing/2014/main" id="{93266EEC-7428-4BAD-BCDE-2BD16FBD249C}"/>
                </a:ext>
              </a:extLst>
            </p:cNvPr>
            <p:cNvSpPr/>
            <p:nvPr/>
          </p:nvSpPr>
          <p:spPr>
            <a:xfrm>
              <a:off x="8969901" y="3463855"/>
              <a:ext cx="2385121" cy="1061829"/>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sp>
          <p:nvSpPr>
            <p:cNvPr id="7" name="矩形 6">
              <a:extLst>
                <a:ext uri="{FF2B5EF4-FFF2-40B4-BE49-F238E27FC236}">
                  <a16:creationId xmlns:a16="http://schemas.microsoft.com/office/drawing/2014/main" id="{80CF665A-72EE-4DD0-87B4-B52EFA1B782F}"/>
                </a:ext>
              </a:extLst>
            </p:cNvPr>
            <p:cNvSpPr/>
            <p:nvPr/>
          </p:nvSpPr>
          <p:spPr>
            <a:xfrm>
              <a:off x="8886473" y="3141181"/>
              <a:ext cx="2551979" cy="418191"/>
            </a:xfrm>
            <a:prstGeom prst="rect">
              <a:avLst/>
            </a:prstGeom>
          </p:spPr>
          <p:txBody>
            <a:bodyPr wrap="square">
              <a:spAutoFit/>
            </a:bodyPr>
            <a:lstStyle/>
            <a:p>
              <a:pPr algn="ct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grpSp>
        <p:nvGrpSpPr>
          <p:cNvPr id="8" name="组合 7">
            <a:extLst>
              <a:ext uri="{FF2B5EF4-FFF2-40B4-BE49-F238E27FC236}">
                <a16:creationId xmlns:a16="http://schemas.microsoft.com/office/drawing/2014/main" id="{247295EC-6F87-4675-B563-45E6A0D0AD97}"/>
              </a:ext>
            </a:extLst>
          </p:cNvPr>
          <p:cNvGrpSpPr/>
          <p:nvPr/>
        </p:nvGrpSpPr>
        <p:grpSpPr>
          <a:xfrm>
            <a:off x="4671091" y="812185"/>
            <a:ext cx="2849817" cy="606403"/>
            <a:chOff x="4671091" y="812185"/>
            <a:chExt cx="2849817" cy="606403"/>
          </a:xfrm>
        </p:grpSpPr>
        <p:cxnSp>
          <p:nvCxnSpPr>
            <p:cNvPr id="9" name="直接连接符 8">
              <a:extLst>
                <a:ext uri="{FF2B5EF4-FFF2-40B4-BE49-F238E27FC236}">
                  <a16:creationId xmlns:a16="http://schemas.microsoft.com/office/drawing/2014/main" id="{36C514A6-23ED-418D-A302-A212BF10A2F8}"/>
                </a:ext>
              </a:extLst>
            </p:cNvPr>
            <p:cNvCxnSpPr>
              <a:cxnSpLocks/>
            </p:cNvCxnSpPr>
            <p:nvPr/>
          </p:nvCxnSpPr>
          <p:spPr>
            <a:xfrm rot="16200000">
              <a:off x="6095998" y="1178061"/>
              <a:ext cx="0" cy="481054"/>
            </a:xfrm>
            <a:prstGeom prst="line">
              <a:avLst/>
            </a:prstGeom>
            <a:ln w="38100">
              <a:solidFill>
                <a:srgbClr val="177AF8"/>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7AEE08CD-CBCC-4BA1-B650-31081B8C084D}"/>
                </a:ext>
              </a:extLst>
            </p:cNvPr>
            <p:cNvSpPr txBox="1"/>
            <p:nvPr/>
          </p:nvSpPr>
          <p:spPr>
            <a:xfrm>
              <a:off x="4671091" y="812185"/>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sz="2000" b="1" cap="all" dirty="0">
                  <a:solidFill>
                    <a:srgbClr val="4C4040"/>
                  </a:solidFill>
                  <a:latin typeface="微软雅黑" panose="020B0503020204020204" pitchFamily="34" charset="-122"/>
                  <a:ea typeface="微软雅黑" panose="020B0503020204020204" pitchFamily="34" charset="-122"/>
                </a:rPr>
                <a:t>课题成果</a:t>
              </a:r>
            </a:p>
          </p:txBody>
        </p:sp>
        <p:sp>
          <p:nvSpPr>
            <p:cNvPr id="11" name="矩形 10">
              <a:extLst>
                <a:ext uri="{FF2B5EF4-FFF2-40B4-BE49-F238E27FC236}">
                  <a16:creationId xmlns:a16="http://schemas.microsoft.com/office/drawing/2014/main" id="{E41F1E3A-2171-475E-9E00-F648FCCEF45D}"/>
                </a:ext>
              </a:extLst>
            </p:cNvPr>
            <p:cNvSpPr/>
            <p:nvPr/>
          </p:nvSpPr>
          <p:spPr>
            <a:xfrm>
              <a:off x="4746782" y="1141589"/>
              <a:ext cx="2698431" cy="276999"/>
            </a:xfrm>
            <a:prstGeom prst="rect">
              <a:avLst/>
            </a:prstGeom>
          </p:spPr>
          <p:txBody>
            <a:bodyPr wrap="none">
              <a:spAutoFit/>
            </a:bodyPr>
            <a:lstStyle/>
            <a:p>
              <a:pPr algn="ctr"/>
              <a:r>
                <a:rPr lang="en-US" altLang="zh-CN" sz="1200" dirty="0">
                  <a:solidFill>
                    <a:schemeClr val="tx1">
                      <a:lumMod val="50000"/>
                      <a:lumOff val="50000"/>
                    </a:schemeClr>
                  </a:solidFill>
                  <a:latin typeface="等线 Light" panose="02010600030101010101" pitchFamily="2" charset="-122"/>
                  <a:ea typeface="等线 Light" panose="02010600030101010101" pitchFamily="2" charset="-122"/>
                </a:rPr>
                <a:t>The Achievements of the Project</a:t>
              </a:r>
            </a:p>
          </p:txBody>
        </p:sp>
      </p:grpSp>
      <p:grpSp>
        <p:nvGrpSpPr>
          <p:cNvPr id="12" name="组合 11">
            <a:extLst>
              <a:ext uri="{FF2B5EF4-FFF2-40B4-BE49-F238E27FC236}">
                <a16:creationId xmlns:a16="http://schemas.microsoft.com/office/drawing/2014/main" id="{F0078FCB-7709-4005-9BA2-D7B361D49BFE}"/>
              </a:ext>
            </a:extLst>
          </p:cNvPr>
          <p:cNvGrpSpPr/>
          <p:nvPr/>
        </p:nvGrpSpPr>
        <p:grpSpPr>
          <a:xfrm>
            <a:off x="1105357" y="2729384"/>
            <a:ext cx="2933244" cy="1851037"/>
            <a:chOff x="1105357" y="2729384"/>
            <a:chExt cx="2933244" cy="1851037"/>
          </a:xfrm>
        </p:grpSpPr>
        <p:sp>
          <p:nvSpPr>
            <p:cNvPr id="13" name="箭头: 右 7">
              <a:extLst>
                <a:ext uri="{FF2B5EF4-FFF2-40B4-BE49-F238E27FC236}">
                  <a16:creationId xmlns:a16="http://schemas.microsoft.com/office/drawing/2014/main" id="{C43B6FBC-780F-4606-9259-F61F46834B87}"/>
                </a:ext>
              </a:extLst>
            </p:cNvPr>
            <p:cNvSpPr/>
            <p:nvPr/>
          </p:nvSpPr>
          <p:spPr>
            <a:xfrm flipH="1">
              <a:off x="3733801" y="3233357"/>
              <a:ext cx="304800" cy="469900"/>
            </a:xfrm>
            <a:prstGeom prst="rightArrow">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8BB27AE2-58E9-4450-B4C6-332C37DA40E3}"/>
                </a:ext>
              </a:extLst>
            </p:cNvPr>
            <p:cNvSpPr/>
            <p:nvPr/>
          </p:nvSpPr>
          <p:spPr>
            <a:xfrm>
              <a:off x="1105357" y="3518592"/>
              <a:ext cx="2333277" cy="1061829"/>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sp>
          <p:nvSpPr>
            <p:cNvPr id="15" name="矩形 14">
              <a:extLst>
                <a:ext uri="{FF2B5EF4-FFF2-40B4-BE49-F238E27FC236}">
                  <a16:creationId xmlns:a16="http://schemas.microsoft.com/office/drawing/2014/main" id="{821C6432-E474-4375-A608-C410AD34C063}"/>
                </a:ext>
              </a:extLst>
            </p:cNvPr>
            <p:cNvSpPr/>
            <p:nvPr/>
          </p:nvSpPr>
          <p:spPr>
            <a:xfrm>
              <a:off x="1285689" y="3141181"/>
              <a:ext cx="1972613" cy="418191"/>
            </a:xfrm>
            <a:prstGeom prst="rect">
              <a:avLst/>
            </a:prstGeom>
          </p:spPr>
          <p:txBody>
            <a:bodyPr wrap="square">
              <a:spAutoFit/>
            </a:bodyPr>
            <a:lstStyle/>
            <a:p>
              <a:pPr algn="ct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6" name="Freeform 151">
              <a:extLst>
                <a:ext uri="{FF2B5EF4-FFF2-40B4-BE49-F238E27FC236}">
                  <a16:creationId xmlns:a16="http://schemas.microsoft.com/office/drawing/2014/main" id="{175AF41E-2B23-4ADD-A852-51794ACD09F1}"/>
                </a:ext>
              </a:extLst>
            </p:cNvPr>
            <p:cNvSpPr>
              <a:spLocks noEditPoints="1"/>
            </p:cNvSpPr>
            <p:nvPr/>
          </p:nvSpPr>
          <p:spPr bwMode="auto">
            <a:xfrm>
              <a:off x="2065357" y="2729384"/>
              <a:ext cx="413275" cy="411797"/>
            </a:xfrm>
            <a:custGeom>
              <a:avLst/>
              <a:gdLst>
                <a:gd name="T0" fmla="*/ 35 w 140"/>
                <a:gd name="T1" fmla="*/ 94 h 140"/>
                <a:gd name="T2" fmla="*/ 20 w 140"/>
                <a:gd name="T3" fmla="*/ 94 h 140"/>
                <a:gd name="T4" fmla="*/ 0 w 140"/>
                <a:gd name="T5" fmla="*/ 74 h 140"/>
                <a:gd name="T6" fmla="*/ 0 w 140"/>
                <a:gd name="T7" fmla="*/ 74 h 140"/>
                <a:gd name="T8" fmla="*/ 55 w 140"/>
                <a:gd name="T9" fmla="*/ 74 h 140"/>
                <a:gd name="T10" fmla="*/ 55 w 140"/>
                <a:gd name="T11" fmla="*/ 74 h 140"/>
                <a:gd name="T12" fmla="*/ 35 w 140"/>
                <a:gd name="T13" fmla="*/ 94 h 140"/>
                <a:gd name="T14" fmla="*/ 96 w 140"/>
                <a:gd name="T15" fmla="*/ 135 h 140"/>
                <a:gd name="T16" fmla="*/ 91 w 140"/>
                <a:gd name="T17" fmla="*/ 140 h 140"/>
                <a:gd name="T18" fmla="*/ 48 w 140"/>
                <a:gd name="T19" fmla="*/ 140 h 140"/>
                <a:gd name="T20" fmla="*/ 43 w 140"/>
                <a:gd name="T21" fmla="*/ 135 h 140"/>
                <a:gd name="T22" fmla="*/ 48 w 140"/>
                <a:gd name="T23" fmla="*/ 130 h 140"/>
                <a:gd name="T24" fmla="*/ 65 w 140"/>
                <a:gd name="T25" fmla="*/ 130 h 140"/>
                <a:gd name="T26" fmla="*/ 65 w 140"/>
                <a:gd name="T27" fmla="*/ 44 h 140"/>
                <a:gd name="T28" fmla="*/ 52 w 140"/>
                <a:gd name="T29" fmla="*/ 30 h 140"/>
                <a:gd name="T30" fmla="*/ 32 w 140"/>
                <a:gd name="T31" fmla="*/ 30 h 140"/>
                <a:gd name="T32" fmla="*/ 54 w 140"/>
                <a:gd name="T33" fmla="*/ 73 h 140"/>
                <a:gd name="T34" fmla="*/ 51 w 140"/>
                <a:gd name="T35" fmla="*/ 73 h 140"/>
                <a:gd name="T36" fmla="*/ 29 w 140"/>
                <a:gd name="T37" fmla="*/ 30 h 140"/>
                <a:gd name="T38" fmla="*/ 26 w 140"/>
                <a:gd name="T39" fmla="*/ 30 h 140"/>
                <a:gd name="T40" fmla="*/ 4 w 140"/>
                <a:gd name="T41" fmla="*/ 73 h 140"/>
                <a:gd name="T42" fmla="*/ 0 w 140"/>
                <a:gd name="T43" fmla="*/ 73 h 140"/>
                <a:gd name="T44" fmla="*/ 22 w 140"/>
                <a:gd name="T45" fmla="*/ 30 h 140"/>
                <a:gd name="T46" fmla="*/ 4 w 140"/>
                <a:gd name="T47" fmla="*/ 30 h 140"/>
                <a:gd name="T48" fmla="*/ 0 w 140"/>
                <a:gd name="T49" fmla="*/ 26 h 140"/>
                <a:gd name="T50" fmla="*/ 4 w 140"/>
                <a:gd name="T51" fmla="*/ 22 h 140"/>
                <a:gd name="T52" fmla="*/ 52 w 140"/>
                <a:gd name="T53" fmla="*/ 22 h 140"/>
                <a:gd name="T54" fmla="*/ 65 w 140"/>
                <a:gd name="T55" fmla="*/ 9 h 140"/>
                <a:gd name="T56" fmla="*/ 65 w 140"/>
                <a:gd name="T57" fmla="*/ 2 h 140"/>
                <a:gd name="T58" fmla="*/ 67 w 140"/>
                <a:gd name="T59" fmla="*/ 0 h 140"/>
                <a:gd name="T60" fmla="*/ 72 w 140"/>
                <a:gd name="T61" fmla="*/ 0 h 140"/>
                <a:gd name="T62" fmla="*/ 74 w 140"/>
                <a:gd name="T63" fmla="*/ 2 h 140"/>
                <a:gd name="T64" fmla="*/ 74 w 140"/>
                <a:gd name="T65" fmla="*/ 9 h 140"/>
                <a:gd name="T66" fmla="*/ 88 w 140"/>
                <a:gd name="T67" fmla="*/ 22 h 140"/>
                <a:gd name="T68" fmla="*/ 136 w 140"/>
                <a:gd name="T69" fmla="*/ 22 h 140"/>
                <a:gd name="T70" fmla="*/ 140 w 140"/>
                <a:gd name="T71" fmla="*/ 26 h 140"/>
                <a:gd name="T72" fmla="*/ 136 w 140"/>
                <a:gd name="T73" fmla="*/ 30 h 140"/>
                <a:gd name="T74" fmla="*/ 117 w 140"/>
                <a:gd name="T75" fmla="*/ 30 h 140"/>
                <a:gd name="T76" fmla="*/ 139 w 140"/>
                <a:gd name="T77" fmla="*/ 73 h 140"/>
                <a:gd name="T78" fmla="*/ 136 w 140"/>
                <a:gd name="T79" fmla="*/ 73 h 140"/>
                <a:gd name="T80" fmla="*/ 114 w 140"/>
                <a:gd name="T81" fmla="*/ 30 h 140"/>
                <a:gd name="T82" fmla="*/ 111 w 140"/>
                <a:gd name="T83" fmla="*/ 30 h 140"/>
                <a:gd name="T84" fmla="*/ 89 w 140"/>
                <a:gd name="T85" fmla="*/ 73 h 140"/>
                <a:gd name="T86" fmla="*/ 86 w 140"/>
                <a:gd name="T87" fmla="*/ 73 h 140"/>
                <a:gd name="T88" fmla="*/ 107 w 140"/>
                <a:gd name="T89" fmla="*/ 30 h 140"/>
                <a:gd name="T90" fmla="*/ 88 w 140"/>
                <a:gd name="T91" fmla="*/ 30 h 140"/>
                <a:gd name="T92" fmla="*/ 74 w 140"/>
                <a:gd name="T93" fmla="*/ 44 h 140"/>
                <a:gd name="T94" fmla="*/ 74 w 140"/>
                <a:gd name="T95" fmla="*/ 130 h 140"/>
                <a:gd name="T96" fmla="*/ 91 w 140"/>
                <a:gd name="T97" fmla="*/ 130 h 140"/>
                <a:gd name="T98" fmla="*/ 96 w 140"/>
                <a:gd name="T99" fmla="*/ 135 h 140"/>
                <a:gd name="T100" fmla="*/ 70 w 140"/>
                <a:gd name="T101" fmla="*/ 37 h 140"/>
                <a:gd name="T102" fmla="*/ 80 w 140"/>
                <a:gd name="T103" fmla="*/ 27 h 140"/>
                <a:gd name="T104" fmla="*/ 70 w 140"/>
                <a:gd name="T105" fmla="*/ 16 h 140"/>
                <a:gd name="T106" fmla="*/ 59 w 140"/>
                <a:gd name="T107" fmla="*/ 27 h 140"/>
                <a:gd name="T108" fmla="*/ 70 w 140"/>
                <a:gd name="T109" fmla="*/ 37 h 140"/>
                <a:gd name="T110" fmla="*/ 140 w 140"/>
                <a:gd name="T111" fmla="*/ 74 h 140"/>
                <a:gd name="T112" fmla="*/ 85 w 140"/>
                <a:gd name="T113" fmla="*/ 74 h 140"/>
                <a:gd name="T114" fmla="*/ 85 w 140"/>
                <a:gd name="T115" fmla="*/ 74 h 140"/>
                <a:gd name="T116" fmla="*/ 105 w 140"/>
                <a:gd name="T117" fmla="*/ 94 h 140"/>
                <a:gd name="T118" fmla="*/ 120 w 140"/>
                <a:gd name="T119" fmla="*/ 94 h 140"/>
                <a:gd name="T120" fmla="*/ 140 w 140"/>
                <a:gd name="T121" fmla="*/ 74 h 140"/>
                <a:gd name="T122" fmla="*/ 140 w 140"/>
                <a:gd name="T123"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40">
                  <a:moveTo>
                    <a:pt x="35" y="94"/>
                  </a:moveTo>
                  <a:cubicBezTo>
                    <a:pt x="20" y="94"/>
                    <a:pt x="20" y="94"/>
                    <a:pt x="20" y="94"/>
                  </a:cubicBezTo>
                  <a:cubicBezTo>
                    <a:pt x="9" y="94"/>
                    <a:pt x="0" y="85"/>
                    <a:pt x="0" y="74"/>
                  </a:cubicBezTo>
                  <a:cubicBezTo>
                    <a:pt x="0" y="74"/>
                    <a:pt x="0" y="74"/>
                    <a:pt x="0" y="74"/>
                  </a:cubicBezTo>
                  <a:cubicBezTo>
                    <a:pt x="55" y="74"/>
                    <a:pt x="55" y="74"/>
                    <a:pt x="55" y="74"/>
                  </a:cubicBezTo>
                  <a:cubicBezTo>
                    <a:pt x="55" y="74"/>
                    <a:pt x="55" y="74"/>
                    <a:pt x="55" y="74"/>
                  </a:cubicBezTo>
                  <a:cubicBezTo>
                    <a:pt x="55" y="85"/>
                    <a:pt x="46" y="94"/>
                    <a:pt x="35" y="94"/>
                  </a:cubicBezTo>
                  <a:close/>
                  <a:moveTo>
                    <a:pt x="96" y="135"/>
                  </a:moveTo>
                  <a:cubicBezTo>
                    <a:pt x="96" y="138"/>
                    <a:pt x="94" y="140"/>
                    <a:pt x="91" y="140"/>
                  </a:cubicBezTo>
                  <a:cubicBezTo>
                    <a:pt x="48" y="140"/>
                    <a:pt x="48" y="140"/>
                    <a:pt x="48" y="140"/>
                  </a:cubicBezTo>
                  <a:cubicBezTo>
                    <a:pt x="45" y="140"/>
                    <a:pt x="43" y="138"/>
                    <a:pt x="43" y="135"/>
                  </a:cubicBezTo>
                  <a:cubicBezTo>
                    <a:pt x="43" y="132"/>
                    <a:pt x="45" y="130"/>
                    <a:pt x="48" y="130"/>
                  </a:cubicBezTo>
                  <a:cubicBezTo>
                    <a:pt x="65" y="130"/>
                    <a:pt x="65" y="130"/>
                    <a:pt x="65" y="130"/>
                  </a:cubicBezTo>
                  <a:cubicBezTo>
                    <a:pt x="65" y="44"/>
                    <a:pt x="65" y="44"/>
                    <a:pt x="65" y="44"/>
                  </a:cubicBezTo>
                  <a:cubicBezTo>
                    <a:pt x="58" y="43"/>
                    <a:pt x="53" y="37"/>
                    <a:pt x="52" y="30"/>
                  </a:cubicBezTo>
                  <a:cubicBezTo>
                    <a:pt x="32" y="30"/>
                    <a:pt x="32" y="30"/>
                    <a:pt x="32" y="30"/>
                  </a:cubicBezTo>
                  <a:cubicBezTo>
                    <a:pt x="54" y="73"/>
                    <a:pt x="54" y="73"/>
                    <a:pt x="54" y="73"/>
                  </a:cubicBezTo>
                  <a:cubicBezTo>
                    <a:pt x="51" y="73"/>
                    <a:pt x="51" y="73"/>
                    <a:pt x="51" y="73"/>
                  </a:cubicBezTo>
                  <a:cubicBezTo>
                    <a:pt x="29" y="30"/>
                    <a:pt x="29" y="30"/>
                    <a:pt x="29" y="30"/>
                  </a:cubicBezTo>
                  <a:cubicBezTo>
                    <a:pt x="26" y="30"/>
                    <a:pt x="26" y="30"/>
                    <a:pt x="26" y="30"/>
                  </a:cubicBezTo>
                  <a:cubicBezTo>
                    <a:pt x="4" y="73"/>
                    <a:pt x="4" y="73"/>
                    <a:pt x="4" y="73"/>
                  </a:cubicBezTo>
                  <a:cubicBezTo>
                    <a:pt x="0" y="73"/>
                    <a:pt x="0" y="73"/>
                    <a:pt x="0" y="73"/>
                  </a:cubicBezTo>
                  <a:cubicBezTo>
                    <a:pt x="22" y="30"/>
                    <a:pt x="22" y="30"/>
                    <a:pt x="22" y="30"/>
                  </a:cubicBezTo>
                  <a:cubicBezTo>
                    <a:pt x="4" y="30"/>
                    <a:pt x="4" y="30"/>
                    <a:pt x="4" y="30"/>
                  </a:cubicBezTo>
                  <a:cubicBezTo>
                    <a:pt x="1" y="30"/>
                    <a:pt x="0" y="29"/>
                    <a:pt x="0" y="26"/>
                  </a:cubicBezTo>
                  <a:cubicBezTo>
                    <a:pt x="0" y="24"/>
                    <a:pt x="1" y="22"/>
                    <a:pt x="4" y="22"/>
                  </a:cubicBezTo>
                  <a:cubicBezTo>
                    <a:pt x="52" y="22"/>
                    <a:pt x="52" y="22"/>
                    <a:pt x="52" y="22"/>
                  </a:cubicBezTo>
                  <a:cubicBezTo>
                    <a:pt x="53" y="16"/>
                    <a:pt x="58" y="10"/>
                    <a:pt x="65" y="9"/>
                  </a:cubicBezTo>
                  <a:cubicBezTo>
                    <a:pt x="65" y="2"/>
                    <a:pt x="65" y="2"/>
                    <a:pt x="65" y="2"/>
                  </a:cubicBezTo>
                  <a:cubicBezTo>
                    <a:pt x="65" y="1"/>
                    <a:pt x="66" y="0"/>
                    <a:pt x="67" y="0"/>
                  </a:cubicBezTo>
                  <a:cubicBezTo>
                    <a:pt x="72" y="0"/>
                    <a:pt x="72" y="0"/>
                    <a:pt x="72" y="0"/>
                  </a:cubicBezTo>
                  <a:cubicBezTo>
                    <a:pt x="73" y="0"/>
                    <a:pt x="74" y="1"/>
                    <a:pt x="74" y="2"/>
                  </a:cubicBezTo>
                  <a:cubicBezTo>
                    <a:pt x="74" y="9"/>
                    <a:pt x="74" y="9"/>
                    <a:pt x="74" y="9"/>
                  </a:cubicBezTo>
                  <a:cubicBezTo>
                    <a:pt x="81" y="10"/>
                    <a:pt x="86" y="16"/>
                    <a:pt x="88" y="22"/>
                  </a:cubicBezTo>
                  <a:cubicBezTo>
                    <a:pt x="136" y="22"/>
                    <a:pt x="136" y="22"/>
                    <a:pt x="136" y="22"/>
                  </a:cubicBezTo>
                  <a:cubicBezTo>
                    <a:pt x="138" y="22"/>
                    <a:pt x="140" y="24"/>
                    <a:pt x="140" y="26"/>
                  </a:cubicBezTo>
                  <a:cubicBezTo>
                    <a:pt x="140" y="29"/>
                    <a:pt x="138" y="30"/>
                    <a:pt x="136" y="30"/>
                  </a:cubicBezTo>
                  <a:cubicBezTo>
                    <a:pt x="117" y="30"/>
                    <a:pt x="117" y="30"/>
                    <a:pt x="117" y="30"/>
                  </a:cubicBezTo>
                  <a:cubicBezTo>
                    <a:pt x="139" y="73"/>
                    <a:pt x="139" y="73"/>
                    <a:pt x="139" y="73"/>
                  </a:cubicBezTo>
                  <a:cubicBezTo>
                    <a:pt x="136" y="73"/>
                    <a:pt x="136" y="73"/>
                    <a:pt x="136" y="73"/>
                  </a:cubicBezTo>
                  <a:cubicBezTo>
                    <a:pt x="114" y="30"/>
                    <a:pt x="114" y="30"/>
                    <a:pt x="114" y="30"/>
                  </a:cubicBezTo>
                  <a:cubicBezTo>
                    <a:pt x="111" y="30"/>
                    <a:pt x="111" y="30"/>
                    <a:pt x="111" y="30"/>
                  </a:cubicBezTo>
                  <a:cubicBezTo>
                    <a:pt x="89" y="73"/>
                    <a:pt x="89" y="73"/>
                    <a:pt x="89" y="73"/>
                  </a:cubicBezTo>
                  <a:cubicBezTo>
                    <a:pt x="86" y="73"/>
                    <a:pt x="86" y="73"/>
                    <a:pt x="86" y="73"/>
                  </a:cubicBezTo>
                  <a:cubicBezTo>
                    <a:pt x="107" y="30"/>
                    <a:pt x="107" y="30"/>
                    <a:pt x="107" y="30"/>
                  </a:cubicBezTo>
                  <a:cubicBezTo>
                    <a:pt x="88" y="30"/>
                    <a:pt x="88" y="30"/>
                    <a:pt x="88" y="30"/>
                  </a:cubicBezTo>
                  <a:cubicBezTo>
                    <a:pt x="86" y="37"/>
                    <a:pt x="81" y="43"/>
                    <a:pt x="74" y="44"/>
                  </a:cubicBezTo>
                  <a:cubicBezTo>
                    <a:pt x="74" y="130"/>
                    <a:pt x="74" y="130"/>
                    <a:pt x="74" y="130"/>
                  </a:cubicBezTo>
                  <a:cubicBezTo>
                    <a:pt x="91" y="130"/>
                    <a:pt x="91" y="130"/>
                    <a:pt x="91" y="130"/>
                  </a:cubicBezTo>
                  <a:cubicBezTo>
                    <a:pt x="94" y="130"/>
                    <a:pt x="96" y="132"/>
                    <a:pt x="96" y="135"/>
                  </a:cubicBezTo>
                  <a:close/>
                  <a:moveTo>
                    <a:pt x="70" y="37"/>
                  </a:moveTo>
                  <a:cubicBezTo>
                    <a:pt x="75" y="37"/>
                    <a:pt x="80" y="32"/>
                    <a:pt x="80" y="27"/>
                  </a:cubicBezTo>
                  <a:cubicBezTo>
                    <a:pt x="80" y="21"/>
                    <a:pt x="75" y="16"/>
                    <a:pt x="70" y="16"/>
                  </a:cubicBezTo>
                  <a:cubicBezTo>
                    <a:pt x="64" y="16"/>
                    <a:pt x="59" y="21"/>
                    <a:pt x="59" y="27"/>
                  </a:cubicBezTo>
                  <a:cubicBezTo>
                    <a:pt x="59" y="32"/>
                    <a:pt x="64" y="37"/>
                    <a:pt x="70" y="37"/>
                  </a:cubicBezTo>
                  <a:close/>
                  <a:moveTo>
                    <a:pt x="140" y="74"/>
                  </a:moveTo>
                  <a:cubicBezTo>
                    <a:pt x="85" y="74"/>
                    <a:pt x="85" y="74"/>
                    <a:pt x="85" y="74"/>
                  </a:cubicBezTo>
                  <a:cubicBezTo>
                    <a:pt x="85" y="74"/>
                    <a:pt x="85" y="74"/>
                    <a:pt x="85" y="74"/>
                  </a:cubicBezTo>
                  <a:cubicBezTo>
                    <a:pt x="85" y="85"/>
                    <a:pt x="94" y="94"/>
                    <a:pt x="105" y="94"/>
                  </a:cubicBezTo>
                  <a:cubicBezTo>
                    <a:pt x="120" y="94"/>
                    <a:pt x="120" y="94"/>
                    <a:pt x="120" y="94"/>
                  </a:cubicBezTo>
                  <a:cubicBezTo>
                    <a:pt x="131" y="94"/>
                    <a:pt x="140" y="85"/>
                    <a:pt x="140" y="74"/>
                  </a:cubicBezTo>
                  <a:cubicBezTo>
                    <a:pt x="140" y="74"/>
                    <a:pt x="140" y="74"/>
                    <a:pt x="140" y="74"/>
                  </a:cubicBezTo>
                  <a:close/>
                </a:path>
              </a:pathLst>
            </a:custGeom>
            <a:solidFill>
              <a:srgbClr val="177AF8"/>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9836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par>
                                <p:cTn id="15" presetID="22" presetClass="entr" presetSubtype="8" fill="hold" nodeType="withEffect">
                                  <p:stCondLst>
                                    <p:cond delay="8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700"/>
                                        <p:tgtEl>
                                          <p:spTgt spid="3"/>
                                        </p:tgtEl>
                                      </p:cBhvr>
                                    </p:animEffect>
                                  </p:childTnLst>
                                </p:cTn>
                              </p:par>
                              <p:par>
                                <p:cTn id="18" presetID="22" presetClass="entr" presetSubtype="2" fill="hold" nodeType="withEffect">
                                  <p:stCondLst>
                                    <p:cond delay="800"/>
                                  </p:stCondLst>
                                  <p:childTnLst>
                                    <p:set>
                                      <p:cBhvr>
                                        <p:cTn id="19" dur="1" fill="hold">
                                          <p:stCondLst>
                                            <p:cond delay="0"/>
                                          </p:stCondLst>
                                        </p:cTn>
                                        <p:tgtEl>
                                          <p:spTgt spid="12"/>
                                        </p:tgtEl>
                                        <p:attrNameLst>
                                          <p:attrName>style.visibility</p:attrName>
                                        </p:attrNameLst>
                                      </p:cBhvr>
                                      <p:to>
                                        <p:strVal val="visible"/>
                                      </p:to>
                                    </p:set>
                                    <p:animEffect transition="in" filter="wipe(right)">
                                      <p:cBhvr>
                                        <p:cTn id="20"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55484" y="0"/>
            <a:ext cx="3536516" cy="6858000"/>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86768" y="1725997"/>
            <a:ext cx="4502616" cy="1338828"/>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毕业论文是教学科研过程的一个环节也是学业成绩考核和评定的一种重要方式毕业论文是教学科研过程的一个环节也是学业成绩考核和评定的一种重要方式</a:t>
            </a:r>
          </a:p>
          <a:p>
            <a:pPr>
              <a:lnSpc>
                <a:spcPct val="150000"/>
              </a:lnSpc>
            </a:pP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4" name="图表 3"/>
          <p:cNvGraphicFramePr/>
          <p:nvPr>
            <p:extLst>
              <p:ext uri="{D42A27DB-BD31-4B8C-83A1-F6EECF244321}">
                <p14:modId xmlns:p14="http://schemas.microsoft.com/office/powerpoint/2010/main" val="929448877"/>
              </p:ext>
            </p:extLst>
          </p:nvPr>
        </p:nvGraphicFramePr>
        <p:xfrm>
          <a:off x="674811" y="2803009"/>
          <a:ext cx="5249334" cy="2641544"/>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组合 4"/>
          <p:cNvGrpSpPr/>
          <p:nvPr/>
        </p:nvGrpSpPr>
        <p:grpSpPr>
          <a:xfrm>
            <a:off x="5775764" y="1725997"/>
            <a:ext cx="5544656" cy="3835293"/>
            <a:chOff x="5775764" y="1725997"/>
            <a:chExt cx="5544656" cy="3835293"/>
          </a:xfrm>
        </p:grpSpPr>
        <p:pic>
          <p:nvPicPr>
            <p:cNvPr id="6" name="图片 5"/>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6489700" y="2186940"/>
              <a:ext cx="4178300" cy="2682702"/>
            </a:xfrm>
            <a:prstGeom prst="rect">
              <a:avLst/>
            </a:prstGeom>
          </p:spPr>
        </p:pic>
        <p:pic>
          <p:nvPicPr>
            <p:cNvPr id="7" name="图片 6"/>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3286" l="10000" r="93071">
                          <a14:foregroundMark x1="31643" y1="88000" x2="68071" y2="88286"/>
                          <a14:foregroundMark x1="93071" y1="66571" x2="93071" y2="66571"/>
                        </a14:backgroundRemoval>
                      </a14:imgEffect>
                    </a14:imgLayer>
                  </a14:imgProps>
                </a:ext>
                <a:ext uri="{28A0092B-C50C-407E-A947-70E740481C1C}">
                  <a14:useLocalDpi xmlns:a14="http://schemas.microsoft.com/office/drawing/2010/main" val="0"/>
                </a:ext>
              </a:extLst>
            </a:blip>
            <a:srcRect l="16454" t="9415" r="18066"/>
            <a:stretch/>
          </p:blipFill>
          <p:spPr>
            <a:xfrm>
              <a:off x="5775764" y="1725997"/>
              <a:ext cx="5544656" cy="3835293"/>
            </a:xfrm>
            <a:custGeom>
              <a:avLst/>
              <a:gdLst>
                <a:gd name="connsiteX0" fmla="*/ 725048 w 5544656"/>
                <a:gd name="connsiteY0" fmla="*/ 494463 h 3835293"/>
                <a:gd name="connsiteX1" fmla="*/ 725048 w 5544656"/>
                <a:gd name="connsiteY1" fmla="*/ 3097355 h 3835293"/>
                <a:gd name="connsiteX2" fmla="*/ 4872012 w 5544656"/>
                <a:gd name="connsiteY2" fmla="*/ 3097355 h 3835293"/>
                <a:gd name="connsiteX3" fmla="*/ 4872012 w 5544656"/>
                <a:gd name="connsiteY3" fmla="*/ 494463 h 3835293"/>
                <a:gd name="connsiteX4" fmla="*/ 0 w 5544656"/>
                <a:gd name="connsiteY4" fmla="*/ 0 h 3835293"/>
                <a:gd name="connsiteX5" fmla="*/ 5544656 w 5544656"/>
                <a:gd name="connsiteY5" fmla="*/ 0 h 3835293"/>
                <a:gd name="connsiteX6" fmla="*/ 5544656 w 5544656"/>
                <a:gd name="connsiteY6" fmla="*/ 3835293 h 3835293"/>
                <a:gd name="connsiteX7" fmla="*/ 0 w 5544656"/>
                <a:gd name="connsiteY7" fmla="*/ 3835293 h 383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4656" h="3835293">
                  <a:moveTo>
                    <a:pt x="725048" y="494463"/>
                  </a:moveTo>
                  <a:lnTo>
                    <a:pt x="725048" y="3097355"/>
                  </a:lnTo>
                  <a:lnTo>
                    <a:pt x="4872012" y="3097355"/>
                  </a:lnTo>
                  <a:lnTo>
                    <a:pt x="4872012" y="494463"/>
                  </a:lnTo>
                  <a:close/>
                  <a:moveTo>
                    <a:pt x="0" y="0"/>
                  </a:moveTo>
                  <a:lnTo>
                    <a:pt x="5544656" y="0"/>
                  </a:lnTo>
                  <a:lnTo>
                    <a:pt x="5544656" y="3835293"/>
                  </a:lnTo>
                  <a:lnTo>
                    <a:pt x="0" y="3835293"/>
                  </a:lnTo>
                  <a:close/>
                </a:path>
              </a:pathLst>
            </a:custGeom>
          </p:spPr>
        </p:pic>
      </p:grpSp>
      <p:sp>
        <p:nvSpPr>
          <p:cNvPr id="8" name="文本框 7">
            <a:extLst>
              <a:ext uri="{FF2B5EF4-FFF2-40B4-BE49-F238E27FC236}">
                <a16:creationId xmlns:a16="http://schemas.microsoft.com/office/drawing/2014/main" id="{1574B002-2D60-469B-A825-B27EF1303489}"/>
              </a:ext>
            </a:extLst>
          </p:cNvPr>
          <p:cNvSpPr txBox="1"/>
          <p:nvPr/>
        </p:nvSpPr>
        <p:spPr>
          <a:xfrm>
            <a:off x="1218283" y="272920"/>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0067B3"/>
                </a:solidFill>
                <a:latin typeface="微软雅黑" panose="020B0503020204020204" pitchFamily="34" charset="-122"/>
                <a:ea typeface="微软雅黑" panose="020B0503020204020204" pitchFamily="34" charset="-122"/>
              </a:rPr>
              <a:t>课题成果</a:t>
            </a:r>
          </a:p>
        </p:txBody>
      </p:sp>
      <p:sp>
        <p:nvSpPr>
          <p:cNvPr id="9" name="矩形 8">
            <a:extLst>
              <a:ext uri="{FF2B5EF4-FFF2-40B4-BE49-F238E27FC236}">
                <a16:creationId xmlns:a16="http://schemas.microsoft.com/office/drawing/2014/main" id="{72CDC306-4EDC-4DA4-BA3E-C26B134AFD2E}"/>
              </a:ext>
            </a:extLst>
          </p:cNvPr>
          <p:cNvSpPr/>
          <p:nvPr/>
        </p:nvSpPr>
        <p:spPr>
          <a:xfrm>
            <a:off x="1218283" y="616340"/>
            <a:ext cx="2073003" cy="230832"/>
          </a:xfrm>
          <a:prstGeom prst="rect">
            <a:avLst/>
          </a:prstGeom>
        </p:spPr>
        <p:txBody>
          <a:bodyPr wrap="none">
            <a:spAutoFit/>
          </a:bodyPr>
          <a:lstStyle/>
          <a:p>
            <a:r>
              <a:rPr lang="en-US" altLang="zh-CN" sz="900" dirty="0">
                <a:solidFill>
                  <a:schemeClr val="tx1">
                    <a:lumMod val="75000"/>
                    <a:lumOff val="25000"/>
                  </a:schemeClr>
                </a:solidFill>
                <a:latin typeface="等线 Light" panose="02010600030101010101" pitchFamily="2" charset="-122"/>
                <a:ea typeface="等线 Light" panose="02010600030101010101" pitchFamily="2" charset="-122"/>
              </a:rPr>
              <a:t>The Achievements of the Project</a:t>
            </a:r>
          </a:p>
        </p:txBody>
      </p:sp>
    </p:spTree>
    <p:extLst>
      <p:ext uri="{BB962C8B-B14F-4D97-AF65-F5344CB8AC3E}">
        <p14:creationId xmlns:p14="http://schemas.microsoft.com/office/powerpoint/2010/main" val="345827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2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800"/>
                                        <p:tgtEl>
                                          <p:spTgt spid="3"/>
                                        </p:tgtEl>
                                      </p:cBhvr>
                                    </p:animEffect>
                                    <p:anim calcmode="lin" valueType="num">
                                      <p:cBhvr>
                                        <p:cTn id="13" dur="800" fill="hold"/>
                                        <p:tgtEl>
                                          <p:spTgt spid="3"/>
                                        </p:tgtEl>
                                        <p:attrNameLst>
                                          <p:attrName>ppt_x</p:attrName>
                                        </p:attrNameLst>
                                      </p:cBhvr>
                                      <p:tavLst>
                                        <p:tav tm="0">
                                          <p:val>
                                            <p:strVal val="#ppt_x"/>
                                          </p:val>
                                        </p:tav>
                                        <p:tav tm="100000">
                                          <p:val>
                                            <p:strVal val="#ppt_x"/>
                                          </p:val>
                                        </p:tav>
                                      </p:tavLst>
                                    </p:anim>
                                    <p:anim calcmode="lin" valueType="num">
                                      <p:cBhvr>
                                        <p:cTn id="14" dur="8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2872"/>
                            </p:stCondLst>
                            <p:childTnLst>
                              <p:par>
                                <p:cTn id="16" presetID="22" presetClass="entr" presetSubtype="8" fill="hold" grpId="0" nodeType="afterEffect">
                                  <p:stCondLst>
                                    <p:cond delay="72"/>
                                  </p:stCondLst>
                                  <p:childTnLst>
                                    <p:set>
                                      <p:cBhvr>
                                        <p:cTn id="17"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left)">
                                      <p:cBhvr>
                                        <p:cTn id="18" dur="500"/>
                                        <p:tgtEl>
                                          <p:spTgt spid="4">
                                            <p:graphicEl>
                                              <a:chart seriesIdx="-3" categoryIdx="-3" bldStep="gridLegend"/>
                                            </p:graphicEl>
                                          </p:spTgt>
                                        </p:tgtEl>
                                      </p:cBhvr>
                                    </p:animEffect>
                                  </p:childTnLst>
                                </p:cTn>
                              </p:par>
                              <p:par>
                                <p:cTn id="19" presetID="22" presetClass="entr" presetSubtype="8" fill="hold" grpId="0" nodeType="withEffect">
                                  <p:stCondLst>
                                    <p:cond delay="3472"/>
                                  </p:stCondLst>
                                  <p:childTnLst>
                                    <p:set>
                                      <p:cBhvr>
                                        <p:cTn id="20" dur="1" fill="hold">
                                          <p:stCondLst>
                                            <p:cond delay="0"/>
                                          </p:stCondLst>
                                        </p:cTn>
                                        <p:tgtEl>
                                          <p:spTgt spid="4">
                                            <p:graphicEl>
                                              <a:chart seriesIdx="0" categoryIdx="0" bldStep="ptInCategory"/>
                                            </p:graphicEl>
                                          </p:spTgt>
                                        </p:tgtEl>
                                        <p:attrNameLst>
                                          <p:attrName>style.visibility</p:attrName>
                                        </p:attrNameLst>
                                      </p:cBhvr>
                                      <p:to>
                                        <p:strVal val="visible"/>
                                      </p:to>
                                    </p:set>
                                    <p:animEffect transition="in" filter="wipe(left)">
                                      <p:cBhvr>
                                        <p:cTn id="21" dur="500"/>
                                        <p:tgtEl>
                                          <p:spTgt spid="4">
                                            <p:graphicEl>
                                              <a:chart seriesIdx="0" categoryIdx="0" bldStep="ptInCategory"/>
                                            </p:graphicEl>
                                          </p:spTgt>
                                        </p:tgtEl>
                                      </p:cBhvr>
                                    </p:animEffect>
                                  </p:childTnLst>
                                </p:cTn>
                              </p:par>
                              <p:par>
                                <p:cTn id="22" presetID="22" presetClass="entr" presetSubtype="8" fill="hold" grpId="0" nodeType="withEffect">
                                  <p:stCondLst>
                                    <p:cond delay="3972"/>
                                  </p:stCondLst>
                                  <p:childTnLst>
                                    <p:set>
                                      <p:cBhvr>
                                        <p:cTn id="23" dur="1" fill="hold">
                                          <p:stCondLst>
                                            <p:cond delay="0"/>
                                          </p:stCondLst>
                                        </p:cTn>
                                        <p:tgtEl>
                                          <p:spTgt spid="4">
                                            <p:graphicEl>
                                              <a:chart seriesIdx="1" categoryIdx="0" bldStep="ptInCategory"/>
                                            </p:graphicEl>
                                          </p:spTgt>
                                        </p:tgtEl>
                                        <p:attrNameLst>
                                          <p:attrName>style.visibility</p:attrName>
                                        </p:attrNameLst>
                                      </p:cBhvr>
                                      <p:to>
                                        <p:strVal val="visible"/>
                                      </p:to>
                                    </p:set>
                                    <p:animEffect transition="in" filter="wipe(left)">
                                      <p:cBhvr>
                                        <p:cTn id="24" dur="500"/>
                                        <p:tgtEl>
                                          <p:spTgt spid="4">
                                            <p:graphicEl>
                                              <a:chart seriesIdx="1" categoryIdx="0" bldStep="ptInCategory"/>
                                            </p:graphicEl>
                                          </p:spTgt>
                                        </p:tgtEl>
                                      </p:cBhvr>
                                    </p:animEffect>
                                  </p:childTnLst>
                                </p:cTn>
                              </p:par>
                              <p:par>
                                <p:cTn id="25" presetID="22" presetClass="entr" presetSubtype="8" fill="hold" grpId="0" nodeType="withEffect">
                                  <p:stCondLst>
                                    <p:cond delay="2472"/>
                                  </p:stCondLst>
                                  <p:childTnLst>
                                    <p:set>
                                      <p:cBhvr>
                                        <p:cTn id="26" dur="1" fill="hold">
                                          <p:stCondLst>
                                            <p:cond delay="0"/>
                                          </p:stCondLst>
                                        </p:cTn>
                                        <p:tgtEl>
                                          <p:spTgt spid="4">
                                            <p:graphicEl>
                                              <a:chart seriesIdx="0" categoryIdx="1" bldStep="ptInCategory"/>
                                            </p:graphicEl>
                                          </p:spTgt>
                                        </p:tgtEl>
                                        <p:attrNameLst>
                                          <p:attrName>style.visibility</p:attrName>
                                        </p:attrNameLst>
                                      </p:cBhvr>
                                      <p:to>
                                        <p:strVal val="visible"/>
                                      </p:to>
                                    </p:set>
                                    <p:animEffect transition="in" filter="wipe(left)">
                                      <p:cBhvr>
                                        <p:cTn id="27" dur="500"/>
                                        <p:tgtEl>
                                          <p:spTgt spid="4">
                                            <p:graphicEl>
                                              <a:chart seriesIdx="0" categoryIdx="1" bldStep="ptInCategory"/>
                                            </p:graphicEl>
                                          </p:spTgt>
                                        </p:tgtEl>
                                      </p:cBhvr>
                                    </p:animEffect>
                                  </p:childTnLst>
                                </p:cTn>
                              </p:par>
                              <p:par>
                                <p:cTn id="28" presetID="22" presetClass="entr" presetSubtype="8" fill="hold" grpId="0" nodeType="withEffect">
                                  <p:stCondLst>
                                    <p:cond delay="2972"/>
                                  </p:stCondLst>
                                  <p:childTnLst>
                                    <p:set>
                                      <p:cBhvr>
                                        <p:cTn id="29" dur="1" fill="hold">
                                          <p:stCondLst>
                                            <p:cond delay="0"/>
                                          </p:stCondLst>
                                        </p:cTn>
                                        <p:tgtEl>
                                          <p:spTgt spid="4">
                                            <p:graphicEl>
                                              <a:chart seriesIdx="1" categoryIdx="1" bldStep="ptInCategory"/>
                                            </p:graphicEl>
                                          </p:spTgt>
                                        </p:tgtEl>
                                        <p:attrNameLst>
                                          <p:attrName>style.visibility</p:attrName>
                                        </p:attrNameLst>
                                      </p:cBhvr>
                                      <p:to>
                                        <p:strVal val="visible"/>
                                      </p:to>
                                    </p:set>
                                    <p:animEffect transition="in" filter="wipe(left)">
                                      <p:cBhvr>
                                        <p:cTn id="30" dur="500"/>
                                        <p:tgtEl>
                                          <p:spTgt spid="4">
                                            <p:graphicEl>
                                              <a:chart seriesIdx="1" categoryIdx="1" bldStep="ptInCategory"/>
                                            </p:graphicEl>
                                          </p:spTgt>
                                        </p:tgtEl>
                                      </p:cBhvr>
                                    </p:animEffect>
                                  </p:childTnLst>
                                </p:cTn>
                              </p:par>
                              <p:par>
                                <p:cTn id="31" presetID="22" presetClass="entr" presetSubtype="8" fill="hold" grpId="0" nodeType="withEffect">
                                  <p:stCondLst>
                                    <p:cond delay="1472"/>
                                  </p:stCondLst>
                                  <p:childTnLst>
                                    <p:set>
                                      <p:cBhvr>
                                        <p:cTn id="32" dur="1" fill="hold">
                                          <p:stCondLst>
                                            <p:cond delay="0"/>
                                          </p:stCondLst>
                                        </p:cTn>
                                        <p:tgtEl>
                                          <p:spTgt spid="4">
                                            <p:graphicEl>
                                              <a:chart seriesIdx="0" categoryIdx="2" bldStep="ptInCategory"/>
                                            </p:graphicEl>
                                          </p:spTgt>
                                        </p:tgtEl>
                                        <p:attrNameLst>
                                          <p:attrName>style.visibility</p:attrName>
                                        </p:attrNameLst>
                                      </p:cBhvr>
                                      <p:to>
                                        <p:strVal val="visible"/>
                                      </p:to>
                                    </p:set>
                                    <p:animEffect transition="in" filter="wipe(left)">
                                      <p:cBhvr>
                                        <p:cTn id="33" dur="500"/>
                                        <p:tgtEl>
                                          <p:spTgt spid="4">
                                            <p:graphicEl>
                                              <a:chart seriesIdx="0" categoryIdx="2" bldStep="ptInCategory"/>
                                            </p:graphicEl>
                                          </p:spTgt>
                                        </p:tgtEl>
                                      </p:cBhvr>
                                    </p:animEffect>
                                  </p:childTnLst>
                                </p:cTn>
                              </p:par>
                              <p:par>
                                <p:cTn id="34" presetID="22" presetClass="entr" presetSubtype="8" fill="hold" grpId="0" nodeType="withEffect">
                                  <p:stCondLst>
                                    <p:cond delay="1972"/>
                                  </p:stCondLst>
                                  <p:childTnLst>
                                    <p:set>
                                      <p:cBhvr>
                                        <p:cTn id="35" dur="1" fill="hold">
                                          <p:stCondLst>
                                            <p:cond delay="0"/>
                                          </p:stCondLst>
                                        </p:cTn>
                                        <p:tgtEl>
                                          <p:spTgt spid="4">
                                            <p:graphicEl>
                                              <a:chart seriesIdx="1" categoryIdx="2" bldStep="ptInCategory"/>
                                            </p:graphicEl>
                                          </p:spTgt>
                                        </p:tgtEl>
                                        <p:attrNameLst>
                                          <p:attrName>style.visibility</p:attrName>
                                        </p:attrNameLst>
                                      </p:cBhvr>
                                      <p:to>
                                        <p:strVal val="visible"/>
                                      </p:to>
                                    </p:set>
                                    <p:animEffect transition="in" filter="wipe(left)">
                                      <p:cBhvr>
                                        <p:cTn id="36" dur="500"/>
                                        <p:tgtEl>
                                          <p:spTgt spid="4">
                                            <p:graphicEl>
                                              <a:chart seriesIdx="1" categoryIdx="2" bldStep="ptInCategory"/>
                                            </p:graphicEl>
                                          </p:spTgt>
                                        </p:tgtEl>
                                      </p:cBhvr>
                                    </p:animEffect>
                                  </p:childTnLst>
                                </p:cTn>
                              </p:par>
                              <p:par>
                                <p:cTn id="37" presetID="22" presetClass="entr" presetSubtype="8" fill="hold" grpId="0" nodeType="withEffect">
                                  <p:stCondLst>
                                    <p:cond delay="472"/>
                                  </p:stCondLst>
                                  <p:childTnLst>
                                    <p:set>
                                      <p:cBhvr>
                                        <p:cTn id="38" dur="1" fill="hold">
                                          <p:stCondLst>
                                            <p:cond delay="0"/>
                                          </p:stCondLst>
                                        </p:cTn>
                                        <p:tgtEl>
                                          <p:spTgt spid="4">
                                            <p:graphicEl>
                                              <a:chart seriesIdx="0" categoryIdx="3" bldStep="ptInCategory"/>
                                            </p:graphicEl>
                                          </p:spTgt>
                                        </p:tgtEl>
                                        <p:attrNameLst>
                                          <p:attrName>style.visibility</p:attrName>
                                        </p:attrNameLst>
                                      </p:cBhvr>
                                      <p:to>
                                        <p:strVal val="visible"/>
                                      </p:to>
                                    </p:set>
                                    <p:animEffect transition="in" filter="wipe(left)">
                                      <p:cBhvr>
                                        <p:cTn id="39" dur="500"/>
                                        <p:tgtEl>
                                          <p:spTgt spid="4">
                                            <p:graphicEl>
                                              <a:chart seriesIdx="0" categoryIdx="3" bldStep="ptInCategory"/>
                                            </p:graphicEl>
                                          </p:spTgt>
                                        </p:tgtEl>
                                      </p:cBhvr>
                                    </p:animEffect>
                                  </p:childTnLst>
                                </p:cTn>
                              </p:par>
                              <p:par>
                                <p:cTn id="40" presetID="22" presetClass="entr" presetSubtype="8" fill="hold" grpId="0" nodeType="withEffect">
                                  <p:stCondLst>
                                    <p:cond delay="972"/>
                                  </p:stCondLst>
                                  <p:childTnLst>
                                    <p:set>
                                      <p:cBhvr>
                                        <p:cTn id="41" dur="1" fill="hold">
                                          <p:stCondLst>
                                            <p:cond delay="0"/>
                                          </p:stCondLst>
                                        </p:cTn>
                                        <p:tgtEl>
                                          <p:spTgt spid="4">
                                            <p:graphicEl>
                                              <a:chart seriesIdx="1" categoryIdx="3" bldStep="ptInCategory"/>
                                            </p:graphicEl>
                                          </p:spTgt>
                                        </p:tgtEl>
                                        <p:attrNameLst>
                                          <p:attrName>style.visibility</p:attrName>
                                        </p:attrNameLst>
                                      </p:cBhvr>
                                      <p:to>
                                        <p:strVal val="visible"/>
                                      </p:to>
                                    </p:set>
                                    <p:animEffect transition="in" filter="wipe(left)">
                                      <p:cBhvr>
                                        <p:cTn id="42" dur="500"/>
                                        <p:tgtEl>
                                          <p:spTgt spid="4">
                                            <p:graphicEl>
                                              <a:chart seriesIdx="1" categoryIdx="3" bldStep="ptIn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Sub>
          <a:bldChart bld="categoryEl"/>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FF23AC9-C32D-4193-9C5B-48C068609E81}"/>
              </a:ext>
            </a:extLst>
          </p:cNvPr>
          <p:cNvSpPr/>
          <p:nvPr/>
        </p:nvSpPr>
        <p:spPr>
          <a:xfrm>
            <a:off x="0" y="1575888"/>
            <a:ext cx="12192000" cy="5304971"/>
          </a:xfrm>
          <a:prstGeom prst="rect">
            <a:avLst/>
          </a:prstGeom>
          <a:gradFill>
            <a:gsLst>
              <a:gs pos="40000">
                <a:srgbClr val="177AF8"/>
              </a:gs>
              <a:gs pos="100000">
                <a:srgbClr val="177AF8">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矩形 3">
            <a:extLst>
              <a:ext uri="{FF2B5EF4-FFF2-40B4-BE49-F238E27FC236}">
                <a16:creationId xmlns:a16="http://schemas.microsoft.com/office/drawing/2014/main" id="{F0C812E0-7A39-4514-87F3-7802D61D51E5}"/>
              </a:ext>
            </a:extLst>
          </p:cNvPr>
          <p:cNvSpPr/>
          <p:nvPr/>
        </p:nvSpPr>
        <p:spPr>
          <a:xfrm>
            <a:off x="1190171" y="638629"/>
            <a:ext cx="2598058" cy="3512457"/>
          </a:xfrm>
          <a:prstGeom prst="rect">
            <a:avLst/>
          </a:prstGeom>
          <a:gradFill>
            <a:gsLst>
              <a:gs pos="40000">
                <a:srgbClr val="177AF8"/>
              </a:gs>
              <a:gs pos="100000">
                <a:srgbClr val="177AF8">
                  <a:alpha val="70000"/>
                </a:srgbClr>
              </a:gs>
            </a:gsLst>
            <a:lin ang="5400000" scaled="1"/>
          </a:gradFill>
          <a:ln>
            <a:noFill/>
          </a:ln>
          <a:effectLst>
            <a:outerShdw blurRad="584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矩形 4">
            <a:extLst>
              <a:ext uri="{FF2B5EF4-FFF2-40B4-BE49-F238E27FC236}">
                <a16:creationId xmlns:a16="http://schemas.microsoft.com/office/drawing/2014/main" id="{EF0D1A5A-9775-4A01-8186-E2A283EF1382}"/>
              </a:ext>
            </a:extLst>
          </p:cNvPr>
          <p:cNvSpPr/>
          <p:nvPr/>
        </p:nvSpPr>
        <p:spPr>
          <a:xfrm>
            <a:off x="1190171" y="638629"/>
            <a:ext cx="2598058" cy="914399"/>
          </a:xfrm>
          <a:prstGeom prst="rect">
            <a:avLst/>
          </a:prstGeom>
          <a:solidFill>
            <a:srgbClr val="FBF9F9"/>
          </a:solidFill>
          <a:ln w="7938"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6" name="文本框 5">
            <a:extLst>
              <a:ext uri="{FF2B5EF4-FFF2-40B4-BE49-F238E27FC236}">
                <a16:creationId xmlns:a16="http://schemas.microsoft.com/office/drawing/2014/main" id="{32377307-B6F8-498A-A76C-9F58CEEAAFD2}"/>
              </a:ext>
            </a:extLst>
          </p:cNvPr>
          <p:cNvSpPr txBox="1"/>
          <p:nvPr/>
        </p:nvSpPr>
        <p:spPr>
          <a:xfrm>
            <a:off x="1153885" y="846402"/>
            <a:ext cx="2670629" cy="52322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ACAEBC6-9BA8-42CC-B62E-98A5DBB0343F}"/>
              </a:ext>
            </a:extLst>
          </p:cNvPr>
          <p:cNvSpPr txBox="1"/>
          <p:nvPr/>
        </p:nvSpPr>
        <p:spPr>
          <a:xfrm>
            <a:off x="1190172" y="2204061"/>
            <a:ext cx="2598058" cy="1323439"/>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en-US" altLang="zh-CN" sz="8000" b="1" dirty="0">
                <a:latin typeface="等线 Light" panose="02010600030101010101" pitchFamily="2" charset="-122"/>
                <a:ea typeface="等线 Light" panose="02010600030101010101" pitchFamily="2" charset="-122"/>
              </a:rPr>
              <a:t>25</a:t>
            </a:r>
            <a:r>
              <a:rPr lang="en-US" altLang="zh-CN" sz="4000" b="1" dirty="0">
                <a:latin typeface="等线 Light" panose="02010600030101010101" pitchFamily="2" charset="-122"/>
                <a:ea typeface="等线 Light" panose="02010600030101010101" pitchFamily="2" charset="-122"/>
              </a:rPr>
              <a:t>%</a:t>
            </a:r>
          </a:p>
        </p:txBody>
      </p:sp>
      <p:grpSp>
        <p:nvGrpSpPr>
          <p:cNvPr id="8" name="组合 7">
            <a:extLst>
              <a:ext uri="{FF2B5EF4-FFF2-40B4-BE49-F238E27FC236}">
                <a16:creationId xmlns:a16="http://schemas.microsoft.com/office/drawing/2014/main" id="{F3184163-231C-456B-8CBC-A21C8A8BECCA}"/>
              </a:ext>
            </a:extLst>
          </p:cNvPr>
          <p:cNvGrpSpPr/>
          <p:nvPr/>
        </p:nvGrpSpPr>
        <p:grpSpPr>
          <a:xfrm>
            <a:off x="6438274" y="2502739"/>
            <a:ext cx="4307434" cy="887525"/>
            <a:chOff x="6438274" y="2502739"/>
            <a:chExt cx="4307434" cy="887525"/>
          </a:xfrm>
        </p:grpSpPr>
        <p:cxnSp>
          <p:nvCxnSpPr>
            <p:cNvPr id="9" name="直接连接符 8">
              <a:extLst>
                <a:ext uri="{FF2B5EF4-FFF2-40B4-BE49-F238E27FC236}">
                  <a16:creationId xmlns:a16="http://schemas.microsoft.com/office/drawing/2014/main" id="{B0A90921-AD53-44A3-9E22-2D2E8A478D3F}"/>
                </a:ext>
              </a:extLst>
            </p:cNvPr>
            <p:cNvCxnSpPr/>
            <p:nvPr/>
          </p:nvCxnSpPr>
          <p:spPr>
            <a:xfrm>
              <a:off x="7053827" y="2579577"/>
              <a:ext cx="0" cy="756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0DE43AAD-4A62-4B19-89DC-BDEADDB15706}"/>
                </a:ext>
              </a:extLst>
            </p:cNvPr>
            <p:cNvGrpSpPr/>
            <p:nvPr/>
          </p:nvGrpSpPr>
          <p:grpSpPr>
            <a:xfrm>
              <a:off x="7138391" y="2502739"/>
              <a:ext cx="3607317" cy="887525"/>
              <a:chOff x="1084233" y="1994364"/>
              <a:chExt cx="3607317" cy="887525"/>
            </a:xfrm>
          </p:grpSpPr>
          <p:sp>
            <p:nvSpPr>
              <p:cNvPr id="12" name="矩形 11">
                <a:extLst>
                  <a:ext uri="{FF2B5EF4-FFF2-40B4-BE49-F238E27FC236}">
                    <a16:creationId xmlns:a16="http://schemas.microsoft.com/office/drawing/2014/main" id="{8846B206-AEE5-4F9A-B618-90814F151CBF}"/>
                  </a:ext>
                </a:extLst>
              </p:cNvPr>
              <p:cNvSpPr/>
              <p:nvPr/>
            </p:nvSpPr>
            <p:spPr>
              <a:xfrm>
                <a:off x="1084233" y="2256718"/>
                <a:ext cx="3607317" cy="625171"/>
              </a:xfrm>
              <a:prstGeom prst="rect">
                <a:avLst/>
              </a:prstGeom>
            </p:spPr>
            <p:txBody>
              <a:bodyPr wrap="square">
                <a:spAutoFit/>
              </a:bodyPr>
              <a:lstStyle/>
              <a:p>
                <a:pPr>
                  <a:lnSpc>
                    <a:spcPct val="13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sp>
            <p:nvSpPr>
              <p:cNvPr id="13" name="矩形 12">
                <a:extLst>
                  <a:ext uri="{FF2B5EF4-FFF2-40B4-BE49-F238E27FC236}">
                    <a16:creationId xmlns:a16="http://schemas.microsoft.com/office/drawing/2014/main" id="{1C4148D5-5705-4323-8820-BEF08CED3748}"/>
                  </a:ext>
                </a:extLst>
              </p:cNvPr>
              <p:cNvSpPr/>
              <p:nvPr/>
            </p:nvSpPr>
            <p:spPr>
              <a:xfrm>
                <a:off x="1092273" y="1994364"/>
                <a:ext cx="1005403"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
          <p:nvSpPr>
            <p:cNvPr id="11" name="Freeform 181">
              <a:extLst>
                <a:ext uri="{FF2B5EF4-FFF2-40B4-BE49-F238E27FC236}">
                  <a16:creationId xmlns:a16="http://schemas.microsoft.com/office/drawing/2014/main" id="{F4505FFF-59FD-4A82-B01B-597476CC4F70}"/>
                </a:ext>
              </a:extLst>
            </p:cNvPr>
            <p:cNvSpPr>
              <a:spLocks noEditPoints="1"/>
            </p:cNvSpPr>
            <p:nvPr/>
          </p:nvSpPr>
          <p:spPr bwMode="auto">
            <a:xfrm>
              <a:off x="6438274" y="2745993"/>
              <a:ext cx="407689" cy="407691"/>
            </a:xfrm>
            <a:custGeom>
              <a:avLst/>
              <a:gdLst>
                <a:gd name="T0" fmla="*/ 124 w 132"/>
                <a:gd name="T1" fmla="*/ 129 h 132"/>
                <a:gd name="T2" fmla="*/ 59 w 132"/>
                <a:gd name="T3" fmla="*/ 130 h 132"/>
                <a:gd name="T4" fmla="*/ 55 w 132"/>
                <a:gd name="T5" fmla="*/ 132 h 132"/>
                <a:gd name="T6" fmla="*/ 14 w 132"/>
                <a:gd name="T7" fmla="*/ 80 h 132"/>
                <a:gd name="T8" fmla="*/ 2 w 132"/>
                <a:gd name="T9" fmla="*/ 82 h 132"/>
                <a:gd name="T10" fmla="*/ 5 w 132"/>
                <a:gd name="T11" fmla="*/ 52 h 132"/>
                <a:gd name="T12" fmla="*/ 30 w 132"/>
                <a:gd name="T13" fmla="*/ 69 h 132"/>
                <a:gd name="T14" fmla="*/ 55 w 132"/>
                <a:gd name="T15" fmla="*/ 118 h 132"/>
                <a:gd name="T16" fmla="*/ 93 w 132"/>
                <a:gd name="T17" fmla="*/ 77 h 132"/>
                <a:gd name="T18" fmla="*/ 132 w 132"/>
                <a:gd name="T19" fmla="*/ 123 h 132"/>
                <a:gd name="T20" fmla="*/ 37 w 132"/>
                <a:gd name="T21" fmla="*/ 37 h 132"/>
                <a:gd name="T22" fmla="*/ 46 w 132"/>
                <a:gd name="T23" fmla="*/ 7 h 132"/>
                <a:gd name="T24" fmla="*/ 116 w 132"/>
                <a:gd name="T25" fmla="*/ 12 h 132"/>
                <a:gd name="T26" fmla="*/ 123 w 132"/>
                <a:gd name="T27" fmla="*/ 105 h 132"/>
                <a:gd name="T28" fmla="*/ 111 w 132"/>
                <a:gd name="T29" fmla="*/ 0 h 132"/>
                <a:gd name="T30" fmla="*/ 9 w 132"/>
                <a:gd name="T31" fmla="*/ 37 h 132"/>
                <a:gd name="T32" fmla="*/ 16 w 132"/>
                <a:gd name="T33" fmla="*/ 53 h 132"/>
                <a:gd name="T34" fmla="*/ 43 w 132"/>
                <a:gd name="T35" fmla="*/ 125 h 132"/>
                <a:gd name="T36" fmla="*/ 16 w 132"/>
                <a:gd name="T37" fmla="*/ 120 h 132"/>
                <a:gd name="T38" fmla="*/ 13 w 132"/>
                <a:gd name="T39" fmla="*/ 85 h 132"/>
                <a:gd name="T40" fmla="*/ 9 w 132"/>
                <a:gd name="T41" fmla="*/ 88 h 132"/>
                <a:gd name="T42" fmla="*/ 21 w 132"/>
                <a:gd name="T43" fmla="*/ 132 h 132"/>
                <a:gd name="T44" fmla="*/ 48 w 132"/>
                <a:gd name="T45" fmla="*/ 132 h 132"/>
                <a:gd name="T46" fmla="*/ 111 w 132"/>
                <a:gd name="T47" fmla="*/ 125 h 132"/>
                <a:gd name="T48" fmla="*/ 62 w 132"/>
                <a:gd name="T49" fmla="*/ 132 h 132"/>
                <a:gd name="T50" fmla="*/ 119 w 132"/>
                <a:gd name="T51" fmla="*/ 129 h 132"/>
                <a:gd name="T52" fmla="*/ 111 w 132"/>
                <a:gd name="T53" fmla="*/ 125 h 132"/>
                <a:gd name="T54" fmla="*/ 51 w 132"/>
                <a:gd name="T55" fmla="*/ 19 h 132"/>
                <a:gd name="T56" fmla="*/ 102 w 132"/>
                <a:gd name="T57" fmla="*/ 24 h 132"/>
                <a:gd name="T58" fmla="*/ 102 w 132"/>
                <a:gd name="T59" fmla="*/ 19 h 132"/>
                <a:gd name="T60" fmla="*/ 51 w 132"/>
                <a:gd name="T61" fmla="*/ 35 h 132"/>
                <a:gd name="T62" fmla="*/ 102 w 132"/>
                <a:gd name="T63" fmla="*/ 41 h 132"/>
                <a:gd name="T64" fmla="*/ 102 w 132"/>
                <a:gd name="T65" fmla="*/ 35 h 132"/>
                <a:gd name="T66" fmla="*/ 32 w 132"/>
                <a:gd name="T67" fmla="*/ 52 h 132"/>
                <a:gd name="T68" fmla="*/ 32 w 132"/>
                <a:gd name="T69" fmla="*/ 57 h 132"/>
                <a:gd name="T70" fmla="*/ 105 w 132"/>
                <a:gd name="T71" fmla="*/ 55 h 132"/>
                <a:gd name="T72" fmla="*/ 102 w 132"/>
                <a:gd name="T73" fmla="*/ 69 h 132"/>
                <a:gd name="T74" fmla="*/ 32 w 132"/>
                <a:gd name="T75" fmla="*/ 74 h 132"/>
                <a:gd name="T76" fmla="*/ 105 w 132"/>
                <a:gd name="T77"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32">
                  <a:moveTo>
                    <a:pt x="132" y="123"/>
                  </a:moveTo>
                  <a:cubicBezTo>
                    <a:pt x="124" y="129"/>
                    <a:pt x="124" y="129"/>
                    <a:pt x="124" y="129"/>
                  </a:cubicBezTo>
                  <a:cubicBezTo>
                    <a:pt x="93" y="91"/>
                    <a:pt x="93" y="91"/>
                    <a:pt x="93" y="91"/>
                  </a:cubicBezTo>
                  <a:cubicBezTo>
                    <a:pt x="59" y="130"/>
                    <a:pt x="59" y="130"/>
                    <a:pt x="59" y="130"/>
                  </a:cubicBezTo>
                  <a:cubicBezTo>
                    <a:pt x="58" y="131"/>
                    <a:pt x="57" y="132"/>
                    <a:pt x="55" y="132"/>
                  </a:cubicBezTo>
                  <a:cubicBezTo>
                    <a:pt x="55" y="132"/>
                    <a:pt x="55" y="132"/>
                    <a:pt x="55" y="132"/>
                  </a:cubicBezTo>
                  <a:cubicBezTo>
                    <a:pt x="53" y="132"/>
                    <a:pt x="52" y="131"/>
                    <a:pt x="51" y="130"/>
                  </a:cubicBezTo>
                  <a:cubicBezTo>
                    <a:pt x="14" y="80"/>
                    <a:pt x="14" y="80"/>
                    <a:pt x="14" y="80"/>
                  </a:cubicBezTo>
                  <a:cubicBezTo>
                    <a:pt x="7" y="85"/>
                    <a:pt x="7" y="85"/>
                    <a:pt x="7" y="85"/>
                  </a:cubicBezTo>
                  <a:cubicBezTo>
                    <a:pt x="5" y="86"/>
                    <a:pt x="2" y="85"/>
                    <a:pt x="2" y="82"/>
                  </a:cubicBezTo>
                  <a:cubicBezTo>
                    <a:pt x="0" y="55"/>
                    <a:pt x="0" y="55"/>
                    <a:pt x="0" y="55"/>
                  </a:cubicBezTo>
                  <a:cubicBezTo>
                    <a:pt x="0" y="52"/>
                    <a:pt x="2" y="50"/>
                    <a:pt x="5" y="52"/>
                  </a:cubicBezTo>
                  <a:cubicBezTo>
                    <a:pt x="29" y="63"/>
                    <a:pt x="29" y="63"/>
                    <a:pt x="29" y="63"/>
                  </a:cubicBezTo>
                  <a:cubicBezTo>
                    <a:pt x="32" y="65"/>
                    <a:pt x="32" y="68"/>
                    <a:pt x="30" y="69"/>
                  </a:cubicBezTo>
                  <a:cubicBezTo>
                    <a:pt x="23" y="74"/>
                    <a:pt x="23" y="74"/>
                    <a:pt x="23" y="74"/>
                  </a:cubicBezTo>
                  <a:cubicBezTo>
                    <a:pt x="55" y="118"/>
                    <a:pt x="55" y="118"/>
                    <a:pt x="55" y="118"/>
                  </a:cubicBezTo>
                  <a:cubicBezTo>
                    <a:pt x="89" y="79"/>
                    <a:pt x="89" y="79"/>
                    <a:pt x="89" y="79"/>
                  </a:cubicBezTo>
                  <a:cubicBezTo>
                    <a:pt x="90" y="78"/>
                    <a:pt x="91" y="77"/>
                    <a:pt x="93" y="77"/>
                  </a:cubicBezTo>
                  <a:cubicBezTo>
                    <a:pt x="95" y="77"/>
                    <a:pt x="96" y="78"/>
                    <a:pt x="97" y="79"/>
                  </a:cubicBezTo>
                  <a:lnTo>
                    <a:pt x="132" y="123"/>
                  </a:lnTo>
                  <a:close/>
                  <a:moveTo>
                    <a:pt x="16" y="37"/>
                  </a:moveTo>
                  <a:cubicBezTo>
                    <a:pt x="37" y="37"/>
                    <a:pt x="37" y="37"/>
                    <a:pt x="37" y="37"/>
                  </a:cubicBezTo>
                  <a:cubicBezTo>
                    <a:pt x="42" y="37"/>
                    <a:pt x="46" y="33"/>
                    <a:pt x="46" y="28"/>
                  </a:cubicBezTo>
                  <a:cubicBezTo>
                    <a:pt x="46" y="7"/>
                    <a:pt x="46" y="7"/>
                    <a:pt x="46" y="7"/>
                  </a:cubicBezTo>
                  <a:cubicBezTo>
                    <a:pt x="111" y="7"/>
                    <a:pt x="111" y="7"/>
                    <a:pt x="111" y="7"/>
                  </a:cubicBezTo>
                  <a:cubicBezTo>
                    <a:pt x="114" y="7"/>
                    <a:pt x="116" y="9"/>
                    <a:pt x="116" y="12"/>
                  </a:cubicBezTo>
                  <a:cubicBezTo>
                    <a:pt x="116" y="97"/>
                    <a:pt x="116" y="97"/>
                    <a:pt x="116" y="97"/>
                  </a:cubicBezTo>
                  <a:cubicBezTo>
                    <a:pt x="123" y="105"/>
                    <a:pt x="123" y="105"/>
                    <a:pt x="123" y="105"/>
                  </a:cubicBezTo>
                  <a:cubicBezTo>
                    <a:pt x="123" y="12"/>
                    <a:pt x="123" y="12"/>
                    <a:pt x="123" y="12"/>
                  </a:cubicBezTo>
                  <a:cubicBezTo>
                    <a:pt x="123" y="5"/>
                    <a:pt x="117" y="0"/>
                    <a:pt x="111" y="0"/>
                  </a:cubicBezTo>
                  <a:cubicBezTo>
                    <a:pt x="46" y="0"/>
                    <a:pt x="46" y="0"/>
                    <a:pt x="46" y="0"/>
                  </a:cubicBezTo>
                  <a:cubicBezTo>
                    <a:pt x="9" y="37"/>
                    <a:pt x="9" y="37"/>
                    <a:pt x="9" y="37"/>
                  </a:cubicBezTo>
                  <a:cubicBezTo>
                    <a:pt x="9" y="50"/>
                    <a:pt x="9" y="50"/>
                    <a:pt x="9" y="50"/>
                  </a:cubicBezTo>
                  <a:cubicBezTo>
                    <a:pt x="16" y="53"/>
                    <a:pt x="16" y="53"/>
                    <a:pt x="16" y="53"/>
                  </a:cubicBezTo>
                  <a:lnTo>
                    <a:pt x="16" y="37"/>
                  </a:lnTo>
                  <a:close/>
                  <a:moveTo>
                    <a:pt x="43" y="125"/>
                  </a:moveTo>
                  <a:cubicBezTo>
                    <a:pt x="21" y="125"/>
                    <a:pt x="21" y="125"/>
                    <a:pt x="21" y="125"/>
                  </a:cubicBezTo>
                  <a:cubicBezTo>
                    <a:pt x="18" y="125"/>
                    <a:pt x="16" y="123"/>
                    <a:pt x="16" y="120"/>
                  </a:cubicBezTo>
                  <a:cubicBezTo>
                    <a:pt x="16" y="89"/>
                    <a:pt x="16" y="89"/>
                    <a:pt x="16" y="89"/>
                  </a:cubicBezTo>
                  <a:cubicBezTo>
                    <a:pt x="13" y="85"/>
                    <a:pt x="13" y="85"/>
                    <a:pt x="13" y="85"/>
                  </a:cubicBezTo>
                  <a:cubicBezTo>
                    <a:pt x="9" y="88"/>
                    <a:pt x="9" y="88"/>
                    <a:pt x="9" y="88"/>
                  </a:cubicBezTo>
                  <a:cubicBezTo>
                    <a:pt x="9" y="88"/>
                    <a:pt x="9" y="88"/>
                    <a:pt x="9" y="88"/>
                  </a:cubicBezTo>
                  <a:cubicBezTo>
                    <a:pt x="9" y="120"/>
                    <a:pt x="9" y="120"/>
                    <a:pt x="9" y="120"/>
                  </a:cubicBezTo>
                  <a:cubicBezTo>
                    <a:pt x="9" y="127"/>
                    <a:pt x="14" y="132"/>
                    <a:pt x="21" y="132"/>
                  </a:cubicBezTo>
                  <a:cubicBezTo>
                    <a:pt x="48" y="132"/>
                    <a:pt x="48" y="132"/>
                    <a:pt x="48" y="132"/>
                  </a:cubicBezTo>
                  <a:cubicBezTo>
                    <a:pt x="48" y="132"/>
                    <a:pt x="48" y="132"/>
                    <a:pt x="48" y="132"/>
                  </a:cubicBezTo>
                  <a:lnTo>
                    <a:pt x="43" y="125"/>
                  </a:lnTo>
                  <a:close/>
                  <a:moveTo>
                    <a:pt x="111" y="125"/>
                  </a:moveTo>
                  <a:cubicBezTo>
                    <a:pt x="68" y="125"/>
                    <a:pt x="68" y="125"/>
                    <a:pt x="68" y="125"/>
                  </a:cubicBezTo>
                  <a:cubicBezTo>
                    <a:pt x="62" y="132"/>
                    <a:pt x="62" y="132"/>
                    <a:pt x="62" y="132"/>
                  </a:cubicBezTo>
                  <a:cubicBezTo>
                    <a:pt x="111" y="132"/>
                    <a:pt x="111" y="132"/>
                    <a:pt x="111" y="132"/>
                  </a:cubicBezTo>
                  <a:cubicBezTo>
                    <a:pt x="114" y="132"/>
                    <a:pt x="117" y="131"/>
                    <a:pt x="119" y="129"/>
                  </a:cubicBezTo>
                  <a:cubicBezTo>
                    <a:pt x="114" y="124"/>
                    <a:pt x="114" y="124"/>
                    <a:pt x="114" y="124"/>
                  </a:cubicBezTo>
                  <a:cubicBezTo>
                    <a:pt x="113" y="125"/>
                    <a:pt x="112" y="125"/>
                    <a:pt x="111" y="125"/>
                  </a:cubicBezTo>
                  <a:close/>
                  <a:moveTo>
                    <a:pt x="102" y="19"/>
                  </a:moveTo>
                  <a:cubicBezTo>
                    <a:pt x="51" y="19"/>
                    <a:pt x="51" y="19"/>
                    <a:pt x="51" y="19"/>
                  </a:cubicBezTo>
                  <a:cubicBezTo>
                    <a:pt x="51" y="24"/>
                    <a:pt x="51" y="24"/>
                    <a:pt x="51" y="24"/>
                  </a:cubicBezTo>
                  <a:cubicBezTo>
                    <a:pt x="102" y="24"/>
                    <a:pt x="102" y="24"/>
                    <a:pt x="102" y="24"/>
                  </a:cubicBezTo>
                  <a:cubicBezTo>
                    <a:pt x="103" y="24"/>
                    <a:pt x="105" y="23"/>
                    <a:pt x="105" y="21"/>
                  </a:cubicBezTo>
                  <a:cubicBezTo>
                    <a:pt x="105" y="20"/>
                    <a:pt x="103" y="19"/>
                    <a:pt x="102" y="19"/>
                  </a:cubicBezTo>
                  <a:close/>
                  <a:moveTo>
                    <a:pt x="102" y="35"/>
                  </a:moveTo>
                  <a:cubicBezTo>
                    <a:pt x="51" y="35"/>
                    <a:pt x="51" y="35"/>
                    <a:pt x="51" y="35"/>
                  </a:cubicBezTo>
                  <a:cubicBezTo>
                    <a:pt x="50" y="38"/>
                    <a:pt x="49" y="40"/>
                    <a:pt x="47" y="41"/>
                  </a:cubicBezTo>
                  <a:cubicBezTo>
                    <a:pt x="102" y="41"/>
                    <a:pt x="102" y="41"/>
                    <a:pt x="102" y="41"/>
                  </a:cubicBezTo>
                  <a:cubicBezTo>
                    <a:pt x="103" y="41"/>
                    <a:pt x="105" y="40"/>
                    <a:pt x="105" y="38"/>
                  </a:cubicBezTo>
                  <a:cubicBezTo>
                    <a:pt x="105" y="37"/>
                    <a:pt x="103" y="35"/>
                    <a:pt x="102" y="35"/>
                  </a:cubicBezTo>
                  <a:close/>
                  <a:moveTo>
                    <a:pt x="102" y="52"/>
                  </a:moveTo>
                  <a:cubicBezTo>
                    <a:pt x="32" y="52"/>
                    <a:pt x="32" y="52"/>
                    <a:pt x="32" y="52"/>
                  </a:cubicBezTo>
                  <a:cubicBezTo>
                    <a:pt x="30" y="52"/>
                    <a:pt x="29" y="53"/>
                    <a:pt x="29" y="55"/>
                  </a:cubicBezTo>
                  <a:cubicBezTo>
                    <a:pt x="29" y="56"/>
                    <a:pt x="30" y="57"/>
                    <a:pt x="32" y="57"/>
                  </a:cubicBezTo>
                  <a:cubicBezTo>
                    <a:pt x="102" y="57"/>
                    <a:pt x="102" y="57"/>
                    <a:pt x="102" y="57"/>
                  </a:cubicBezTo>
                  <a:cubicBezTo>
                    <a:pt x="103" y="57"/>
                    <a:pt x="105" y="56"/>
                    <a:pt x="105" y="55"/>
                  </a:cubicBezTo>
                  <a:cubicBezTo>
                    <a:pt x="105" y="53"/>
                    <a:pt x="103" y="52"/>
                    <a:pt x="102" y="52"/>
                  </a:cubicBezTo>
                  <a:close/>
                  <a:moveTo>
                    <a:pt x="102" y="69"/>
                  </a:moveTo>
                  <a:cubicBezTo>
                    <a:pt x="38" y="69"/>
                    <a:pt x="38" y="69"/>
                    <a:pt x="38" y="69"/>
                  </a:cubicBezTo>
                  <a:cubicBezTo>
                    <a:pt x="32" y="74"/>
                    <a:pt x="32" y="74"/>
                    <a:pt x="32" y="74"/>
                  </a:cubicBezTo>
                  <a:cubicBezTo>
                    <a:pt x="102" y="74"/>
                    <a:pt x="102" y="74"/>
                    <a:pt x="102" y="74"/>
                  </a:cubicBezTo>
                  <a:cubicBezTo>
                    <a:pt x="103" y="74"/>
                    <a:pt x="105" y="73"/>
                    <a:pt x="105" y="71"/>
                  </a:cubicBezTo>
                  <a:cubicBezTo>
                    <a:pt x="105" y="70"/>
                    <a:pt x="103" y="69"/>
                    <a:pt x="102" y="69"/>
                  </a:cubicBezTo>
                  <a:close/>
                </a:path>
              </a:pathLst>
            </a:custGeom>
            <a:solidFill>
              <a:srgbClr val="FBF9F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a:extLst>
              <a:ext uri="{FF2B5EF4-FFF2-40B4-BE49-F238E27FC236}">
                <a16:creationId xmlns:a16="http://schemas.microsoft.com/office/drawing/2014/main" id="{9BEF090E-07B1-45A3-9A2E-779A470BCD72}"/>
              </a:ext>
            </a:extLst>
          </p:cNvPr>
          <p:cNvGrpSpPr/>
          <p:nvPr/>
        </p:nvGrpSpPr>
        <p:grpSpPr>
          <a:xfrm>
            <a:off x="6451686" y="3889820"/>
            <a:ext cx="4294022" cy="886499"/>
            <a:chOff x="6451686" y="3889820"/>
            <a:chExt cx="4294022" cy="886499"/>
          </a:xfrm>
        </p:grpSpPr>
        <p:cxnSp>
          <p:nvCxnSpPr>
            <p:cNvPr id="15" name="直接连接符 14">
              <a:extLst>
                <a:ext uri="{FF2B5EF4-FFF2-40B4-BE49-F238E27FC236}">
                  <a16:creationId xmlns:a16="http://schemas.microsoft.com/office/drawing/2014/main" id="{AFA96EF8-FC22-4C56-A88F-A95B38EA5DD4}"/>
                </a:ext>
              </a:extLst>
            </p:cNvPr>
            <p:cNvCxnSpPr/>
            <p:nvPr/>
          </p:nvCxnSpPr>
          <p:spPr>
            <a:xfrm>
              <a:off x="7053827" y="3966658"/>
              <a:ext cx="0" cy="756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EE1F142E-D9B8-4C06-98AC-DEB72AC4C1D4}"/>
                </a:ext>
              </a:extLst>
            </p:cNvPr>
            <p:cNvGrpSpPr/>
            <p:nvPr/>
          </p:nvGrpSpPr>
          <p:grpSpPr>
            <a:xfrm>
              <a:off x="7138391" y="3889820"/>
              <a:ext cx="3607317" cy="886499"/>
              <a:chOff x="1084233" y="1994364"/>
              <a:chExt cx="3607317" cy="886499"/>
            </a:xfrm>
          </p:grpSpPr>
          <p:sp>
            <p:nvSpPr>
              <p:cNvPr id="18" name="矩形 17">
                <a:extLst>
                  <a:ext uri="{FF2B5EF4-FFF2-40B4-BE49-F238E27FC236}">
                    <a16:creationId xmlns:a16="http://schemas.microsoft.com/office/drawing/2014/main" id="{93AF1838-47BB-4049-9980-7FDE7D683D78}"/>
                  </a:ext>
                </a:extLst>
              </p:cNvPr>
              <p:cNvSpPr/>
              <p:nvPr/>
            </p:nvSpPr>
            <p:spPr>
              <a:xfrm>
                <a:off x="1084233" y="2256718"/>
                <a:ext cx="3607317" cy="624145"/>
              </a:xfrm>
              <a:prstGeom prst="rect">
                <a:avLst/>
              </a:prstGeom>
            </p:spPr>
            <p:txBody>
              <a:bodyPr wrap="square">
                <a:spAutoFit/>
              </a:bodyPr>
              <a:lstStyle/>
              <a:p>
                <a:pPr>
                  <a:lnSpc>
                    <a:spcPct val="13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sp>
            <p:nvSpPr>
              <p:cNvPr id="19" name="矩形 18">
                <a:extLst>
                  <a:ext uri="{FF2B5EF4-FFF2-40B4-BE49-F238E27FC236}">
                    <a16:creationId xmlns:a16="http://schemas.microsoft.com/office/drawing/2014/main" id="{2438F5BB-D0A9-4ADE-A69B-27B4A8AD25B2}"/>
                  </a:ext>
                </a:extLst>
              </p:cNvPr>
              <p:cNvSpPr/>
              <p:nvPr/>
            </p:nvSpPr>
            <p:spPr>
              <a:xfrm>
                <a:off x="1092273" y="1994364"/>
                <a:ext cx="1005403"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
          <p:nvSpPr>
            <p:cNvPr id="17" name="Freeform 114">
              <a:extLst>
                <a:ext uri="{FF2B5EF4-FFF2-40B4-BE49-F238E27FC236}">
                  <a16:creationId xmlns:a16="http://schemas.microsoft.com/office/drawing/2014/main" id="{526ED3B5-0D50-4A57-92F6-F8481ED8B9EF}"/>
                </a:ext>
              </a:extLst>
            </p:cNvPr>
            <p:cNvSpPr>
              <a:spLocks noEditPoints="1"/>
            </p:cNvSpPr>
            <p:nvPr/>
          </p:nvSpPr>
          <p:spPr bwMode="auto">
            <a:xfrm>
              <a:off x="6451686" y="4115153"/>
              <a:ext cx="369512" cy="488033"/>
            </a:xfrm>
            <a:custGeom>
              <a:avLst/>
              <a:gdLst>
                <a:gd name="T0" fmla="*/ 53 w 106"/>
                <a:gd name="T1" fmla="*/ 0 h 140"/>
                <a:gd name="T2" fmla="*/ 21 w 106"/>
                <a:gd name="T3" fmla="*/ 98 h 140"/>
                <a:gd name="T4" fmla="*/ 23 w 106"/>
                <a:gd name="T5" fmla="*/ 111 h 140"/>
                <a:gd name="T6" fmla="*/ 30 w 106"/>
                <a:gd name="T7" fmla="*/ 129 h 140"/>
                <a:gd name="T8" fmla="*/ 76 w 106"/>
                <a:gd name="T9" fmla="*/ 129 h 140"/>
                <a:gd name="T10" fmla="*/ 83 w 106"/>
                <a:gd name="T11" fmla="*/ 111 h 140"/>
                <a:gd name="T12" fmla="*/ 84 w 106"/>
                <a:gd name="T13" fmla="*/ 98 h 140"/>
                <a:gd name="T14" fmla="*/ 75 w 106"/>
                <a:gd name="T15" fmla="*/ 122 h 140"/>
                <a:gd name="T16" fmla="*/ 27 w 106"/>
                <a:gd name="T17" fmla="*/ 118 h 140"/>
                <a:gd name="T18" fmla="*/ 75 w 106"/>
                <a:gd name="T19" fmla="*/ 115 h 140"/>
                <a:gd name="T20" fmla="*/ 75 w 106"/>
                <a:gd name="T21" fmla="*/ 122 h 140"/>
                <a:gd name="T22" fmla="*/ 30 w 106"/>
                <a:gd name="T23" fmla="*/ 107 h 140"/>
                <a:gd name="T24" fmla="*/ 30 w 106"/>
                <a:gd name="T25" fmla="*/ 101 h 140"/>
                <a:gd name="T26" fmla="*/ 79 w 106"/>
                <a:gd name="T27" fmla="*/ 104 h 140"/>
                <a:gd name="T28" fmla="*/ 49 w 106"/>
                <a:gd name="T29" fmla="*/ 81 h 140"/>
                <a:gd name="T30" fmla="*/ 55 w 106"/>
                <a:gd name="T31" fmla="*/ 83 h 140"/>
                <a:gd name="T32" fmla="*/ 55 w 106"/>
                <a:gd name="T33" fmla="*/ 65 h 140"/>
                <a:gd name="T34" fmla="*/ 60 w 106"/>
                <a:gd name="T35" fmla="*/ 63 h 140"/>
                <a:gd name="T36" fmla="*/ 65 w 106"/>
                <a:gd name="T37" fmla="*/ 66 h 140"/>
                <a:gd name="T38" fmla="*/ 64 w 106"/>
                <a:gd name="T39" fmla="*/ 93 h 140"/>
                <a:gd name="T40" fmla="*/ 40 w 106"/>
                <a:gd name="T41" fmla="*/ 91 h 140"/>
                <a:gd name="T42" fmla="*/ 44 w 106"/>
                <a:gd name="T43" fmla="*/ 64 h 140"/>
                <a:gd name="T44" fmla="*/ 50 w 106"/>
                <a:gd name="T45" fmla="*/ 65 h 140"/>
                <a:gd name="T46" fmla="*/ 49 w 106"/>
                <a:gd name="T47" fmla="*/ 81 h 140"/>
                <a:gd name="T48" fmla="*/ 53 w 106"/>
                <a:gd name="T49" fmla="*/ 68 h 140"/>
                <a:gd name="T50" fmla="*/ 53 w 106"/>
                <a:gd name="T51" fmla="*/ 80 h 140"/>
                <a:gd name="T52" fmla="*/ 52 w 106"/>
                <a:gd name="T53" fmla="*/ 80 h 140"/>
                <a:gd name="T54" fmla="*/ 78 w 106"/>
                <a:gd name="T55" fmla="*/ 94 h 140"/>
                <a:gd name="T56" fmla="*/ 68 w 106"/>
                <a:gd name="T57" fmla="*/ 93 h 140"/>
                <a:gd name="T58" fmla="*/ 69 w 106"/>
                <a:gd name="T59" fmla="*/ 65 h 140"/>
                <a:gd name="T60" fmla="*/ 60 w 106"/>
                <a:gd name="T61" fmla="*/ 59 h 140"/>
                <a:gd name="T62" fmla="*/ 47 w 106"/>
                <a:gd name="T63" fmla="*/ 60 h 140"/>
                <a:gd name="T64" fmla="*/ 35 w 106"/>
                <a:gd name="T65" fmla="*/ 78 h 140"/>
                <a:gd name="T66" fmla="*/ 30 w 106"/>
                <a:gd name="T67" fmla="*/ 93 h 140"/>
                <a:gd name="T68" fmla="*/ 7 w 106"/>
                <a:gd name="T69" fmla="*/ 55 h 140"/>
                <a:gd name="T70" fmla="*/ 53 w 106"/>
                <a:gd name="T71" fmla="*/ 8 h 140"/>
                <a:gd name="T72" fmla="*/ 98 w 106"/>
                <a:gd name="T73" fmla="*/ 5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 h="140">
                  <a:moveTo>
                    <a:pt x="106" y="55"/>
                  </a:moveTo>
                  <a:cubicBezTo>
                    <a:pt x="106" y="25"/>
                    <a:pt x="82" y="0"/>
                    <a:pt x="53" y="0"/>
                  </a:cubicBezTo>
                  <a:cubicBezTo>
                    <a:pt x="24" y="0"/>
                    <a:pt x="0" y="25"/>
                    <a:pt x="0" y="55"/>
                  </a:cubicBezTo>
                  <a:cubicBezTo>
                    <a:pt x="0" y="72"/>
                    <a:pt x="8" y="88"/>
                    <a:pt x="21" y="98"/>
                  </a:cubicBezTo>
                  <a:cubicBezTo>
                    <a:pt x="20" y="100"/>
                    <a:pt x="20" y="102"/>
                    <a:pt x="20" y="104"/>
                  </a:cubicBezTo>
                  <a:cubicBezTo>
                    <a:pt x="20" y="107"/>
                    <a:pt x="21" y="109"/>
                    <a:pt x="23" y="111"/>
                  </a:cubicBezTo>
                  <a:cubicBezTo>
                    <a:pt x="21" y="113"/>
                    <a:pt x="20" y="116"/>
                    <a:pt x="20" y="118"/>
                  </a:cubicBezTo>
                  <a:cubicBezTo>
                    <a:pt x="20" y="124"/>
                    <a:pt x="24" y="129"/>
                    <a:pt x="30" y="129"/>
                  </a:cubicBezTo>
                  <a:cubicBezTo>
                    <a:pt x="33" y="136"/>
                    <a:pt x="42" y="140"/>
                    <a:pt x="53" y="140"/>
                  </a:cubicBezTo>
                  <a:cubicBezTo>
                    <a:pt x="63" y="140"/>
                    <a:pt x="72" y="136"/>
                    <a:pt x="76" y="129"/>
                  </a:cubicBezTo>
                  <a:cubicBezTo>
                    <a:pt x="81" y="129"/>
                    <a:pt x="86" y="124"/>
                    <a:pt x="86" y="118"/>
                  </a:cubicBezTo>
                  <a:cubicBezTo>
                    <a:pt x="86" y="116"/>
                    <a:pt x="85" y="113"/>
                    <a:pt x="83" y="111"/>
                  </a:cubicBezTo>
                  <a:cubicBezTo>
                    <a:pt x="85" y="109"/>
                    <a:pt x="86" y="107"/>
                    <a:pt x="86" y="104"/>
                  </a:cubicBezTo>
                  <a:cubicBezTo>
                    <a:pt x="86" y="102"/>
                    <a:pt x="85" y="100"/>
                    <a:pt x="84" y="98"/>
                  </a:cubicBezTo>
                  <a:cubicBezTo>
                    <a:pt x="97" y="88"/>
                    <a:pt x="106" y="72"/>
                    <a:pt x="106" y="55"/>
                  </a:cubicBezTo>
                  <a:close/>
                  <a:moveTo>
                    <a:pt x="75" y="122"/>
                  </a:moveTo>
                  <a:cubicBezTo>
                    <a:pt x="30" y="122"/>
                    <a:pt x="30" y="122"/>
                    <a:pt x="30" y="122"/>
                  </a:cubicBezTo>
                  <a:cubicBezTo>
                    <a:pt x="29" y="122"/>
                    <a:pt x="27" y="120"/>
                    <a:pt x="27" y="118"/>
                  </a:cubicBezTo>
                  <a:cubicBezTo>
                    <a:pt x="27" y="117"/>
                    <a:pt x="29" y="115"/>
                    <a:pt x="30" y="115"/>
                  </a:cubicBezTo>
                  <a:cubicBezTo>
                    <a:pt x="75" y="115"/>
                    <a:pt x="75" y="115"/>
                    <a:pt x="75" y="115"/>
                  </a:cubicBezTo>
                  <a:cubicBezTo>
                    <a:pt x="77" y="115"/>
                    <a:pt x="79" y="117"/>
                    <a:pt x="79" y="118"/>
                  </a:cubicBezTo>
                  <a:cubicBezTo>
                    <a:pt x="79" y="120"/>
                    <a:pt x="77" y="122"/>
                    <a:pt x="75" y="122"/>
                  </a:cubicBezTo>
                  <a:close/>
                  <a:moveTo>
                    <a:pt x="75" y="107"/>
                  </a:moveTo>
                  <a:cubicBezTo>
                    <a:pt x="30" y="107"/>
                    <a:pt x="30" y="107"/>
                    <a:pt x="30" y="107"/>
                  </a:cubicBezTo>
                  <a:cubicBezTo>
                    <a:pt x="29" y="107"/>
                    <a:pt x="27" y="106"/>
                    <a:pt x="27" y="104"/>
                  </a:cubicBezTo>
                  <a:cubicBezTo>
                    <a:pt x="27" y="102"/>
                    <a:pt x="29" y="101"/>
                    <a:pt x="30" y="101"/>
                  </a:cubicBezTo>
                  <a:cubicBezTo>
                    <a:pt x="75" y="101"/>
                    <a:pt x="75" y="101"/>
                    <a:pt x="75" y="101"/>
                  </a:cubicBezTo>
                  <a:cubicBezTo>
                    <a:pt x="77" y="101"/>
                    <a:pt x="79" y="102"/>
                    <a:pt x="79" y="104"/>
                  </a:cubicBezTo>
                  <a:cubicBezTo>
                    <a:pt x="79" y="106"/>
                    <a:pt x="77" y="107"/>
                    <a:pt x="75" y="107"/>
                  </a:cubicBezTo>
                  <a:close/>
                  <a:moveTo>
                    <a:pt x="49" y="81"/>
                  </a:moveTo>
                  <a:cubicBezTo>
                    <a:pt x="49" y="82"/>
                    <a:pt x="50" y="84"/>
                    <a:pt x="53" y="84"/>
                  </a:cubicBezTo>
                  <a:cubicBezTo>
                    <a:pt x="53" y="84"/>
                    <a:pt x="54" y="84"/>
                    <a:pt x="55" y="83"/>
                  </a:cubicBezTo>
                  <a:cubicBezTo>
                    <a:pt x="57" y="82"/>
                    <a:pt x="58" y="79"/>
                    <a:pt x="58" y="76"/>
                  </a:cubicBezTo>
                  <a:cubicBezTo>
                    <a:pt x="58" y="72"/>
                    <a:pt x="57" y="68"/>
                    <a:pt x="55" y="65"/>
                  </a:cubicBezTo>
                  <a:cubicBezTo>
                    <a:pt x="55" y="65"/>
                    <a:pt x="55" y="65"/>
                    <a:pt x="55" y="65"/>
                  </a:cubicBezTo>
                  <a:cubicBezTo>
                    <a:pt x="56" y="63"/>
                    <a:pt x="58" y="63"/>
                    <a:pt x="60" y="63"/>
                  </a:cubicBezTo>
                  <a:cubicBezTo>
                    <a:pt x="60" y="63"/>
                    <a:pt x="60" y="63"/>
                    <a:pt x="60" y="63"/>
                  </a:cubicBezTo>
                  <a:cubicBezTo>
                    <a:pt x="63" y="63"/>
                    <a:pt x="64" y="64"/>
                    <a:pt x="65" y="66"/>
                  </a:cubicBezTo>
                  <a:cubicBezTo>
                    <a:pt x="66" y="69"/>
                    <a:pt x="67" y="72"/>
                    <a:pt x="67" y="76"/>
                  </a:cubicBezTo>
                  <a:cubicBezTo>
                    <a:pt x="67" y="82"/>
                    <a:pt x="65" y="89"/>
                    <a:pt x="64" y="93"/>
                  </a:cubicBezTo>
                  <a:cubicBezTo>
                    <a:pt x="41" y="93"/>
                    <a:pt x="41" y="93"/>
                    <a:pt x="41" y="93"/>
                  </a:cubicBezTo>
                  <a:cubicBezTo>
                    <a:pt x="41" y="92"/>
                    <a:pt x="40" y="92"/>
                    <a:pt x="40" y="91"/>
                  </a:cubicBezTo>
                  <a:cubicBezTo>
                    <a:pt x="40" y="87"/>
                    <a:pt x="39" y="83"/>
                    <a:pt x="39" y="78"/>
                  </a:cubicBezTo>
                  <a:cubicBezTo>
                    <a:pt x="39" y="72"/>
                    <a:pt x="40" y="66"/>
                    <a:pt x="44" y="64"/>
                  </a:cubicBezTo>
                  <a:cubicBezTo>
                    <a:pt x="45" y="64"/>
                    <a:pt x="46" y="63"/>
                    <a:pt x="47" y="63"/>
                  </a:cubicBezTo>
                  <a:cubicBezTo>
                    <a:pt x="48" y="63"/>
                    <a:pt x="49" y="64"/>
                    <a:pt x="50" y="65"/>
                  </a:cubicBezTo>
                  <a:cubicBezTo>
                    <a:pt x="49" y="68"/>
                    <a:pt x="48" y="72"/>
                    <a:pt x="48" y="75"/>
                  </a:cubicBezTo>
                  <a:cubicBezTo>
                    <a:pt x="48" y="78"/>
                    <a:pt x="48" y="79"/>
                    <a:pt x="49" y="81"/>
                  </a:cubicBezTo>
                  <a:close/>
                  <a:moveTo>
                    <a:pt x="51" y="75"/>
                  </a:moveTo>
                  <a:cubicBezTo>
                    <a:pt x="51" y="73"/>
                    <a:pt x="52" y="71"/>
                    <a:pt x="53" y="68"/>
                  </a:cubicBezTo>
                  <a:cubicBezTo>
                    <a:pt x="54" y="71"/>
                    <a:pt x="55" y="73"/>
                    <a:pt x="55" y="76"/>
                  </a:cubicBezTo>
                  <a:cubicBezTo>
                    <a:pt x="55" y="78"/>
                    <a:pt x="54" y="80"/>
                    <a:pt x="53" y="80"/>
                  </a:cubicBezTo>
                  <a:cubicBezTo>
                    <a:pt x="53" y="80"/>
                    <a:pt x="53" y="80"/>
                    <a:pt x="53" y="80"/>
                  </a:cubicBezTo>
                  <a:cubicBezTo>
                    <a:pt x="53" y="80"/>
                    <a:pt x="52" y="80"/>
                    <a:pt x="52" y="80"/>
                  </a:cubicBezTo>
                  <a:cubicBezTo>
                    <a:pt x="52" y="80"/>
                    <a:pt x="51" y="78"/>
                    <a:pt x="51" y="75"/>
                  </a:cubicBezTo>
                  <a:close/>
                  <a:moveTo>
                    <a:pt x="78" y="94"/>
                  </a:moveTo>
                  <a:cubicBezTo>
                    <a:pt x="77" y="93"/>
                    <a:pt x="76" y="93"/>
                    <a:pt x="75" y="93"/>
                  </a:cubicBezTo>
                  <a:cubicBezTo>
                    <a:pt x="68" y="93"/>
                    <a:pt x="68" y="93"/>
                    <a:pt x="68" y="93"/>
                  </a:cubicBezTo>
                  <a:cubicBezTo>
                    <a:pt x="69" y="89"/>
                    <a:pt x="70" y="82"/>
                    <a:pt x="71" y="76"/>
                  </a:cubicBezTo>
                  <a:cubicBezTo>
                    <a:pt x="70" y="72"/>
                    <a:pt x="70" y="68"/>
                    <a:pt x="69" y="65"/>
                  </a:cubicBezTo>
                  <a:cubicBezTo>
                    <a:pt x="67" y="62"/>
                    <a:pt x="64" y="59"/>
                    <a:pt x="61" y="59"/>
                  </a:cubicBezTo>
                  <a:cubicBezTo>
                    <a:pt x="60" y="59"/>
                    <a:pt x="60" y="59"/>
                    <a:pt x="60" y="59"/>
                  </a:cubicBezTo>
                  <a:cubicBezTo>
                    <a:pt x="57" y="59"/>
                    <a:pt x="54" y="60"/>
                    <a:pt x="53" y="62"/>
                  </a:cubicBezTo>
                  <a:cubicBezTo>
                    <a:pt x="51" y="61"/>
                    <a:pt x="49" y="60"/>
                    <a:pt x="47" y="60"/>
                  </a:cubicBezTo>
                  <a:cubicBezTo>
                    <a:pt x="45" y="60"/>
                    <a:pt x="43" y="60"/>
                    <a:pt x="42" y="61"/>
                  </a:cubicBezTo>
                  <a:cubicBezTo>
                    <a:pt x="36" y="65"/>
                    <a:pt x="35" y="72"/>
                    <a:pt x="35" y="78"/>
                  </a:cubicBezTo>
                  <a:cubicBezTo>
                    <a:pt x="35" y="84"/>
                    <a:pt x="36" y="89"/>
                    <a:pt x="37" y="93"/>
                  </a:cubicBezTo>
                  <a:cubicBezTo>
                    <a:pt x="30" y="93"/>
                    <a:pt x="30" y="93"/>
                    <a:pt x="30" y="93"/>
                  </a:cubicBezTo>
                  <a:cubicBezTo>
                    <a:pt x="29" y="93"/>
                    <a:pt x="28" y="93"/>
                    <a:pt x="28" y="94"/>
                  </a:cubicBezTo>
                  <a:cubicBezTo>
                    <a:pt x="15" y="85"/>
                    <a:pt x="7" y="71"/>
                    <a:pt x="7" y="55"/>
                  </a:cubicBezTo>
                  <a:cubicBezTo>
                    <a:pt x="7" y="42"/>
                    <a:pt x="12" y="30"/>
                    <a:pt x="21" y="21"/>
                  </a:cubicBezTo>
                  <a:cubicBezTo>
                    <a:pt x="29" y="13"/>
                    <a:pt x="40" y="8"/>
                    <a:pt x="53" y="8"/>
                  </a:cubicBezTo>
                  <a:cubicBezTo>
                    <a:pt x="65" y="8"/>
                    <a:pt x="77" y="13"/>
                    <a:pt x="85" y="21"/>
                  </a:cubicBezTo>
                  <a:cubicBezTo>
                    <a:pt x="93" y="30"/>
                    <a:pt x="98" y="42"/>
                    <a:pt x="98" y="55"/>
                  </a:cubicBezTo>
                  <a:cubicBezTo>
                    <a:pt x="98" y="71"/>
                    <a:pt x="90" y="85"/>
                    <a:pt x="78" y="94"/>
                  </a:cubicBezTo>
                  <a:close/>
                </a:path>
              </a:pathLst>
            </a:custGeom>
            <a:solidFill>
              <a:srgbClr val="FBF9F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a:extLst>
              <a:ext uri="{FF2B5EF4-FFF2-40B4-BE49-F238E27FC236}">
                <a16:creationId xmlns:a16="http://schemas.microsoft.com/office/drawing/2014/main" id="{F4839E04-4001-4D8C-9452-86C8D4C58EB2}"/>
              </a:ext>
            </a:extLst>
          </p:cNvPr>
          <p:cNvGrpSpPr/>
          <p:nvPr/>
        </p:nvGrpSpPr>
        <p:grpSpPr>
          <a:xfrm>
            <a:off x="6461497" y="5276901"/>
            <a:ext cx="4284211" cy="886499"/>
            <a:chOff x="6461497" y="5276901"/>
            <a:chExt cx="4284211" cy="886499"/>
          </a:xfrm>
        </p:grpSpPr>
        <p:cxnSp>
          <p:nvCxnSpPr>
            <p:cNvPr id="21" name="直接连接符 20">
              <a:extLst>
                <a:ext uri="{FF2B5EF4-FFF2-40B4-BE49-F238E27FC236}">
                  <a16:creationId xmlns:a16="http://schemas.microsoft.com/office/drawing/2014/main" id="{13DE4AF1-6D2B-4CE0-89C2-7AF762520CA6}"/>
                </a:ext>
              </a:extLst>
            </p:cNvPr>
            <p:cNvCxnSpPr/>
            <p:nvPr/>
          </p:nvCxnSpPr>
          <p:spPr>
            <a:xfrm>
              <a:off x="7053827" y="5353739"/>
              <a:ext cx="0" cy="756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337569FF-F191-4002-9F23-CF904D85D2A1}"/>
                </a:ext>
              </a:extLst>
            </p:cNvPr>
            <p:cNvGrpSpPr/>
            <p:nvPr/>
          </p:nvGrpSpPr>
          <p:grpSpPr>
            <a:xfrm>
              <a:off x="7138391" y="5276901"/>
              <a:ext cx="3607317" cy="886499"/>
              <a:chOff x="1084233" y="1994364"/>
              <a:chExt cx="3607317" cy="886499"/>
            </a:xfrm>
          </p:grpSpPr>
          <p:sp>
            <p:nvSpPr>
              <p:cNvPr id="24" name="矩形 23">
                <a:extLst>
                  <a:ext uri="{FF2B5EF4-FFF2-40B4-BE49-F238E27FC236}">
                    <a16:creationId xmlns:a16="http://schemas.microsoft.com/office/drawing/2014/main" id="{1EA7381F-2357-4606-BFD9-2E70CC09A9B0}"/>
                  </a:ext>
                </a:extLst>
              </p:cNvPr>
              <p:cNvSpPr/>
              <p:nvPr/>
            </p:nvSpPr>
            <p:spPr>
              <a:xfrm>
                <a:off x="1084233" y="2256718"/>
                <a:ext cx="3607317" cy="624145"/>
              </a:xfrm>
              <a:prstGeom prst="rect">
                <a:avLst/>
              </a:prstGeom>
            </p:spPr>
            <p:txBody>
              <a:bodyPr wrap="square">
                <a:spAutoFit/>
              </a:bodyPr>
              <a:lstStyle/>
              <a:p>
                <a:pPr>
                  <a:lnSpc>
                    <a:spcPct val="13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sp>
            <p:nvSpPr>
              <p:cNvPr id="25" name="矩形 24">
                <a:extLst>
                  <a:ext uri="{FF2B5EF4-FFF2-40B4-BE49-F238E27FC236}">
                    <a16:creationId xmlns:a16="http://schemas.microsoft.com/office/drawing/2014/main" id="{F459737E-8122-4DFD-A00A-A77718F1F6AC}"/>
                  </a:ext>
                </a:extLst>
              </p:cNvPr>
              <p:cNvSpPr/>
              <p:nvPr/>
            </p:nvSpPr>
            <p:spPr>
              <a:xfrm>
                <a:off x="1092273" y="1994364"/>
                <a:ext cx="1005403"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
          <p:nvSpPr>
            <p:cNvPr id="23" name="Freeform 190">
              <a:extLst>
                <a:ext uri="{FF2B5EF4-FFF2-40B4-BE49-F238E27FC236}">
                  <a16:creationId xmlns:a16="http://schemas.microsoft.com/office/drawing/2014/main" id="{E24AF42A-D625-443D-9A0C-FDF357FF2E76}"/>
                </a:ext>
              </a:extLst>
            </p:cNvPr>
            <p:cNvSpPr>
              <a:spLocks noEditPoints="1"/>
            </p:cNvSpPr>
            <p:nvPr/>
          </p:nvSpPr>
          <p:spPr bwMode="auto">
            <a:xfrm>
              <a:off x="6461497" y="5615455"/>
              <a:ext cx="376374" cy="365583"/>
            </a:xfrm>
            <a:custGeom>
              <a:avLst/>
              <a:gdLst>
                <a:gd name="T0" fmla="*/ 109 w 140"/>
                <a:gd name="T1" fmla="*/ 73 h 136"/>
                <a:gd name="T2" fmla="*/ 77 w 140"/>
                <a:gd name="T3" fmla="*/ 104 h 136"/>
                <a:gd name="T4" fmla="*/ 109 w 140"/>
                <a:gd name="T5" fmla="*/ 136 h 136"/>
                <a:gd name="T6" fmla="*/ 140 w 140"/>
                <a:gd name="T7" fmla="*/ 104 h 136"/>
                <a:gd name="T8" fmla="*/ 111 w 140"/>
                <a:gd name="T9" fmla="*/ 119 h 136"/>
                <a:gd name="T10" fmla="*/ 106 w 140"/>
                <a:gd name="T11" fmla="*/ 124 h 136"/>
                <a:gd name="T12" fmla="*/ 98 w 140"/>
                <a:gd name="T13" fmla="*/ 117 h 136"/>
                <a:gd name="T14" fmla="*/ 108 w 140"/>
                <a:gd name="T15" fmla="*/ 113 h 136"/>
                <a:gd name="T16" fmla="*/ 107 w 140"/>
                <a:gd name="T17" fmla="*/ 106 h 136"/>
                <a:gd name="T18" fmla="*/ 107 w 140"/>
                <a:gd name="T19" fmla="*/ 88 h 136"/>
                <a:gd name="T20" fmla="*/ 111 w 140"/>
                <a:gd name="T21" fmla="*/ 83 h 136"/>
                <a:gd name="T22" fmla="*/ 119 w 140"/>
                <a:gd name="T23" fmla="*/ 89 h 136"/>
                <a:gd name="T24" fmla="*/ 110 w 140"/>
                <a:gd name="T25" fmla="*/ 93 h 136"/>
                <a:gd name="T26" fmla="*/ 112 w 140"/>
                <a:gd name="T27" fmla="*/ 100 h 136"/>
                <a:gd name="T28" fmla="*/ 111 w 140"/>
                <a:gd name="T29" fmla="*/ 119 h 136"/>
                <a:gd name="T30" fmla="*/ 9 w 140"/>
                <a:gd name="T31" fmla="*/ 112 h 136"/>
                <a:gd name="T32" fmla="*/ 16 w 140"/>
                <a:gd name="T33" fmla="*/ 32 h 136"/>
                <a:gd name="T34" fmla="*/ 29 w 140"/>
                <a:gd name="T35" fmla="*/ 9 h 136"/>
                <a:gd name="T36" fmla="*/ 109 w 140"/>
                <a:gd name="T37" fmla="*/ 13 h 136"/>
                <a:gd name="T38" fmla="*/ 118 w 140"/>
                <a:gd name="T39" fmla="*/ 69 h 136"/>
                <a:gd name="T40" fmla="*/ 106 w 140"/>
                <a:gd name="T41" fmla="*/ 0 h 136"/>
                <a:gd name="T42" fmla="*/ 24 w 140"/>
                <a:gd name="T43" fmla="*/ 0 h 136"/>
                <a:gd name="T44" fmla="*/ 1 w 140"/>
                <a:gd name="T45" fmla="*/ 25 h 136"/>
                <a:gd name="T46" fmla="*/ 0 w 140"/>
                <a:gd name="T47" fmla="*/ 28 h 136"/>
                <a:gd name="T48" fmla="*/ 13 w 140"/>
                <a:gd name="T49" fmla="*/ 125 h 136"/>
                <a:gd name="T50" fmla="*/ 74 w 140"/>
                <a:gd name="T51" fmla="*/ 115 h 136"/>
                <a:gd name="T52" fmla="*/ 20 w 140"/>
                <a:gd name="T53" fmla="*/ 17 h 136"/>
                <a:gd name="T54" fmla="*/ 16 w 140"/>
                <a:gd name="T55" fmla="*/ 23 h 136"/>
                <a:gd name="T56" fmla="*/ 20 w 140"/>
                <a:gd name="T57" fmla="*/ 17 h 136"/>
                <a:gd name="T58" fmla="*/ 96 w 140"/>
                <a:gd name="T59" fmla="*/ 45 h 136"/>
                <a:gd name="T60" fmla="*/ 19 w 140"/>
                <a:gd name="T61" fmla="*/ 41 h 136"/>
                <a:gd name="T62" fmla="*/ 96 w 140"/>
                <a:gd name="T63" fmla="*/ 38 h 136"/>
                <a:gd name="T64" fmla="*/ 96 w 140"/>
                <a:gd name="T65" fmla="*/ 61 h 136"/>
                <a:gd name="T66" fmla="*/ 19 w 140"/>
                <a:gd name="T67" fmla="*/ 58 h 136"/>
                <a:gd name="T68" fmla="*/ 96 w 140"/>
                <a:gd name="T69" fmla="*/ 54 h 136"/>
                <a:gd name="T70" fmla="*/ 96 w 140"/>
                <a:gd name="T71" fmla="*/ 61 h 136"/>
                <a:gd name="T72" fmla="*/ 22 w 140"/>
                <a:gd name="T73" fmla="*/ 78 h 136"/>
                <a:gd name="T74" fmla="*/ 22 w 140"/>
                <a:gd name="T75" fmla="*/ 71 h 136"/>
                <a:gd name="T76" fmla="*/ 84 w 140"/>
                <a:gd name="T77" fmla="*/ 78 h 136"/>
                <a:gd name="T78" fmla="*/ 77 w 140"/>
                <a:gd name="T79" fmla="*/ 88 h 136"/>
                <a:gd name="T80" fmla="*/ 22 w 140"/>
                <a:gd name="T81" fmla="*/ 94 h 136"/>
                <a:gd name="T82" fmla="*/ 22 w 140"/>
                <a:gd name="T83" fmla="*/ 8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0" h="136">
                  <a:moveTo>
                    <a:pt x="131" y="82"/>
                  </a:moveTo>
                  <a:cubicBezTo>
                    <a:pt x="125" y="76"/>
                    <a:pt x="117" y="73"/>
                    <a:pt x="109" y="73"/>
                  </a:cubicBezTo>
                  <a:cubicBezTo>
                    <a:pt x="100" y="73"/>
                    <a:pt x="92" y="76"/>
                    <a:pt x="86" y="82"/>
                  </a:cubicBezTo>
                  <a:cubicBezTo>
                    <a:pt x="81" y="88"/>
                    <a:pt x="77" y="95"/>
                    <a:pt x="77" y="104"/>
                  </a:cubicBezTo>
                  <a:cubicBezTo>
                    <a:pt x="77" y="113"/>
                    <a:pt x="81" y="121"/>
                    <a:pt x="86" y="126"/>
                  </a:cubicBezTo>
                  <a:cubicBezTo>
                    <a:pt x="92" y="132"/>
                    <a:pt x="100" y="136"/>
                    <a:pt x="109" y="136"/>
                  </a:cubicBezTo>
                  <a:cubicBezTo>
                    <a:pt x="117" y="136"/>
                    <a:pt x="125" y="132"/>
                    <a:pt x="131" y="126"/>
                  </a:cubicBezTo>
                  <a:cubicBezTo>
                    <a:pt x="137" y="121"/>
                    <a:pt x="140" y="113"/>
                    <a:pt x="140" y="104"/>
                  </a:cubicBezTo>
                  <a:cubicBezTo>
                    <a:pt x="140" y="95"/>
                    <a:pt x="137" y="88"/>
                    <a:pt x="131" y="82"/>
                  </a:cubicBezTo>
                  <a:close/>
                  <a:moveTo>
                    <a:pt x="111" y="119"/>
                  </a:moveTo>
                  <a:cubicBezTo>
                    <a:pt x="111" y="124"/>
                    <a:pt x="111" y="124"/>
                    <a:pt x="111" y="124"/>
                  </a:cubicBezTo>
                  <a:cubicBezTo>
                    <a:pt x="106" y="124"/>
                    <a:pt x="106" y="124"/>
                    <a:pt x="106" y="124"/>
                  </a:cubicBezTo>
                  <a:cubicBezTo>
                    <a:pt x="106" y="119"/>
                    <a:pt x="106" y="119"/>
                    <a:pt x="106" y="119"/>
                  </a:cubicBezTo>
                  <a:cubicBezTo>
                    <a:pt x="103" y="119"/>
                    <a:pt x="100" y="118"/>
                    <a:pt x="98" y="117"/>
                  </a:cubicBezTo>
                  <a:cubicBezTo>
                    <a:pt x="99" y="111"/>
                    <a:pt x="99" y="111"/>
                    <a:pt x="99" y="111"/>
                  </a:cubicBezTo>
                  <a:cubicBezTo>
                    <a:pt x="101" y="112"/>
                    <a:pt x="104" y="113"/>
                    <a:pt x="108" y="113"/>
                  </a:cubicBezTo>
                  <a:cubicBezTo>
                    <a:pt x="110" y="113"/>
                    <a:pt x="112" y="112"/>
                    <a:pt x="112" y="110"/>
                  </a:cubicBezTo>
                  <a:cubicBezTo>
                    <a:pt x="112" y="108"/>
                    <a:pt x="111" y="107"/>
                    <a:pt x="107" y="106"/>
                  </a:cubicBezTo>
                  <a:cubicBezTo>
                    <a:pt x="102" y="104"/>
                    <a:pt x="98" y="102"/>
                    <a:pt x="98" y="97"/>
                  </a:cubicBezTo>
                  <a:cubicBezTo>
                    <a:pt x="98" y="92"/>
                    <a:pt x="101" y="89"/>
                    <a:pt x="107" y="88"/>
                  </a:cubicBezTo>
                  <a:cubicBezTo>
                    <a:pt x="107" y="83"/>
                    <a:pt x="107" y="83"/>
                    <a:pt x="107" y="83"/>
                  </a:cubicBezTo>
                  <a:cubicBezTo>
                    <a:pt x="111" y="83"/>
                    <a:pt x="111" y="83"/>
                    <a:pt x="111" y="83"/>
                  </a:cubicBezTo>
                  <a:cubicBezTo>
                    <a:pt x="111" y="88"/>
                    <a:pt x="111" y="88"/>
                    <a:pt x="111" y="88"/>
                  </a:cubicBezTo>
                  <a:cubicBezTo>
                    <a:pt x="115" y="88"/>
                    <a:pt x="117" y="88"/>
                    <a:pt x="119" y="89"/>
                  </a:cubicBezTo>
                  <a:cubicBezTo>
                    <a:pt x="117" y="95"/>
                    <a:pt x="117" y="95"/>
                    <a:pt x="117" y="95"/>
                  </a:cubicBezTo>
                  <a:cubicBezTo>
                    <a:pt x="116" y="94"/>
                    <a:pt x="114" y="93"/>
                    <a:pt x="110" y="93"/>
                  </a:cubicBezTo>
                  <a:cubicBezTo>
                    <a:pt x="107" y="93"/>
                    <a:pt x="106" y="94"/>
                    <a:pt x="106" y="96"/>
                  </a:cubicBezTo>
                  <a:cubicBezTo>
                    <a:pt x="106" y="97"/>
                    <a:pt x="108" y="99"/>
                    <a:pt x="112" y="100"/>
                  </a:cubicBezTo>
                  <a:cubicBezTo>
                    <a:pt x="118" y="102"/>
                    <a:pt x="120" y="105"/>
                    <a:pt x="120" y="109"/>
                  </a:cubicBezTo>
                  <a:cubicBezTo>
                    <a:pt x="120" y="114"/>
                    <a:pt x="117" y="118"/>
                    <a:pt x="111" y="119"/>
                  </a:cubicBezTo>
                  <a:close/>
                  <a:moveTo>
                    <a:pt x="13" y="115"/>
                  </a:moveTo>
                  <a:cubicBezTo>
                    <a:pt x="11" y="115"/>
                    <a:pt x="9" y="114"/>
                    <a:pt x="9" y="112"/>
                  </a:cubicBezTo>
                  <a:cubicBezTo>
                    <a:pt x="9" y="32"/>
                    <a:pt x="9" y="32"/>
                    <a:pt x="9" y="32"/>
                  </a:cubicBezTo>
                  <a:cubicBezTo>
                    <a:pt x="16" y="32"/>
                    <a:pt x="16" y="32"/>
                    <a:pt x="16" y="32"/>
                  </a:cubicBezTo>
                  <a:cubicBezTo>
                    <a:pt x="23" y="32"/>
                    <a:pt x="29" y="27"/>
                    <a:pt x="29" y="20"/>
                  </a:cubicBezTo>
                  <a:cubicBezTo>
                    <a:pt x="29" y="9"/>
                    <a:pt x="29" y="9"/>
                    <a:pt x="29" y="9"/>
                  </a:cubicBezTo>
                  <a:cubicBezTo>
                    <a:pt x="106" y="9"/>
                    <a:pt x="106" y="9"/>
                    <a:pt x="106" y="9"/>
                  </a:cubicBezTo>
                  <a:cubicBezTo>
                    <a:pt x="108" y="9"/>
                    <a:pt x="109" y="11"/>
                    <a:pt x="109" y="13"/>
                  </a:cubicBezTo>
                  <a:cubicBezTo>
                    <a:pt x="109" y="68"/>
                    <a:pt x="109" y="68"/>
                    <a:pt x="109" y="68"/>
                  </a:cubicBezTo>
                  <a:cubicBezTo>
                    <a:pt x="112" y="68"/>
                    <a:pt x="115" y="69"/>
                    <a:pt x="118" y="69"/>
                  </a:cubicBezTo>
                  <a:cubicBezTo>
                    <a:pt x="118" y="13"/>
                    <a:pt x="118" y="13"/>
                    <a:pt x="118" y="13"/>
                  </a:cubicBezTo>
                  <a:cubicBezTo>
                    <a:pt x="118" y="6"/>
                    <a:pt x="113" y="0"/>
                    <a:pt x="106" y="0"/>
                  </a:cubicBezTo>
                  <a:cubicBezTo>
                    <a:pt x="24" y="0"/>
                    <a:pt x="24" y="0"/>
                    <a:pt x="24" y="0"/>
                  </a:cubicBezTo>
                  <a:cubicBezTo>
                    <a:pt x="24" y="0"/>
                    <a:pt x="24" y="0"/>
                    <a:pt x="24" y="0"/>
                  </a:cubicBezTo>
                  <a:cubicBezTo>
                    <a:pt x="23" y="0"/>
                    <a:pt x="22" y="1"/>
                    <a:pt x="21" y="2"/>
                  </a:cubicBezTo>
                  <a:cubicBezTo>
                    <a:pt x="1" y="25"/>
                    <a:pt x="1" y="25"/>
                    <a:pt x="1" y="25"/>
                  </a:cubicBezTo>
                  <a:cubicBezTo>
                    <a:pt x="1" y="26"/>
                    <a:pt x="0" y="27"/>
                    <a:pt x="0" y="28"/>
                  </a:cubicBezTo>
                  <a:cubicBezTo>
                    <a:pt x="0" y="28"/>
                    <a:pt x="0" y="28"/>
                    <a:pt x="0" y="28"/>
                  </a:cubicBezTo>
                  <a:cubicBezTo>
                    <a:pt x="0" y="112"/>
                    <a:pt x="0" y="112"/>
                    <a:pt x="0" y="112"/>
                  </a:cubicBezTo>
                  <a:cubicBezTo>
                    <a:pt x="0" y="119"/>
                    <a:pt x="6" y="125"/>
                    <a:pt x="13" y="125"/>
                  </a:cubicBezTo>
                  <a:cubicBezTo>
                    <a:pt x="79" y="125"/>
                    <a:pt x="79" y="125"/>
                    <a:pt x="79" y="125"/>
                  </a:cubicBezTo>
                  <a:cubicBezTo>
                    <a:pt x="77" y="122"/>
                    <a:pt x="75" y="119"/>
                    <a:pt x="74" y="115"/>
                  </a:cubicBezTo>
                  <a:lnTo>
                    <a:pt x="13" y="115"/>
                  </a:lnTo>
                  <a:close/>
                  <a:moveTo>
                    <a:pt x="20" y="17"/>
                  </a:moveTo>
                  <a:cubicBezTo>
                    <a:pt x="20" y="20"/>
                    <a:pt x="20" y="20"/>
                    <a:pt x="20" y="20"/>
                  </a:cubicBezTo>
                  <a:cubicBezTo>
                    <a:pt x="20" y="22"/>
                    <a:pt x="18" y="23"/>
                    <a:pt x="16" y="23"/>
                  </a:cubicBezTo>
                  <a:cubicBezTo>
                    <a:pt x="15" y="23"/>
                    <a:pt x="15" y="23"/>
                    <a:pt x="15" y="23"/>
                  </a:cubicBezTo>
                  <a:lnTo>
                    <a:pt x="20" y="17"/>
                  </a:lnTo>
                  <a:close/>
                  <a:moveTo>
                    <a:pt x="100" y="41"/>
                  </a:moveTo>
                  <a:cubicBezTo>
                    <a:pt x="100" y="43"/>
                    <a:pt x="98" y="45"/>
                    <a:pt x="96" y="45"/>
                  </a:cubicBezTo>
                  <a:cubicBezTo>
                    <a:pt x="22" y="45"/>
                    <a:pt x="22" y="45"/>
                    <a:pt x="22" y="45"/>
                  </a:cubicBezTo>
                  <a:cubicBezTo>
                    <a:pt x="20" y="45"/>
                    <a:pt x="19" y="43"/>
                    <a:pt x="19" y="41"/>
                  </a:cubicBezTo>
                  <a:cubicBezTo>
                    <a:pt x="19" y="39"/>
                    <a:pt x="20" y="38"/>
                    <a:pt x="22" y="38"/>
                  </a:cubicBezTo>
                  <a:cubicBezTo>
                    <a:pt x="96" y="38"/>
                    <a:pt x="96" y="38"/>
                    <a:pt x="96" y="38"/>
                  </a:cubicBezTo>
                  <a:cubicBezTo>
                    <a:pt x="98" y="38"/>
                    <a:pt x="100" y="39"/>
                    <a:pt x="100" y="41"/>
                  </a:cubicBezTo>
                  <a:close/>
                  <a:moveTo>
                    <a:pt x="96" y="61"/>
                  </a:moveTo>
                  <a:cubicBezTo>
                    <a:pt x="22" y="61"/>
                    <a:pt x="22" y="61"/>
                    <a:pt x="22" y="61"/>
                  </a:cubicBezTo>
                  <a:cubicBezTo>
                    <a:pt x="20" y="61"/>
                    <a:pt x="19" y="60"/>
                    <a:pt x="19" y="58"/>
                  </a:cubicBezTo>
                  <a:cubicBezTo>
                    <a:pt x="19" y="56"/>
                    <a:pt x="20" y="54"/>
                    <a:pt x="22" y="54"/>
                  </a:cubicBezTo>
                  <a:cubicBezTo>
                    <a:pt x="96" y="54"/>
                    <a:pt x="96" y="54"/>
                    <a:pt x="96" y="54"/>
                  </a:cubicBezTo>
                  <a:cubicBezTo>
                    <a:pt x="98" y="54"/>
                    <a:pt x="100" y="56"/>
                    <a:pt x="100" y="58"/>
                  </a:cubicBezTo>
                  <a:cubicBezTo>
                    <a:pt x="100" y="60"/>
                    <a:pt x="98" y="61"/>
                    <a:pt x="96" y="61"/>
                  </a:cubicBezTo>
                  <a:close/>
                  <a:moveTo>
                    <a:pt x="84" y="78"/>
                  </a:moveTo>
                  <a:cubicBezTo>
                    <a:pt x="22" y="78"/>
                    <a:pt x="22" y="78"/>
                    <a:pt x="22" y="78"/>
                  </a:cubicBezTo>
                  <a:cubicBezTo>
                    <a:pt x="20" y="78"/>
                    <a:pt x="19" y="76"/>
                    <a:pt x="19" y="74"/>
                  </a:cubicBezTo>
                  <a:cubicBezTo>
                    <a:pt x="19" y="73"/>
                    <a:pt x="20" y="71"/>
                    <a:pt x="22" y="71"/>
                  </a:cubicBezTo>
                  <a:cubicBezTo>
                    <a:pt x="94" y="71"/>
                    <a:pt x="94" y="71"/>
                    <a:pt x="94" y="71"/>
                  </a:cubicBezTo>
                  <a:cubicBezTo>
                    <a:pt x="91" y="73"/>
                    <a:pt x="87" y="75"/>
                    <a:pt x="84" y="78"/>
                  </a:cubicBezTo>
                  <a:close/>
                  <a:moveTo>
                    <a:pt x="22" y="88"/>
                  </a:moveTo>
                  <a:cubicBezTo>
                    <a:pt x="77" y="88"/>
                    <a:pt x="77" y="88"/>
                    <a:pt x="77" y="88"/>
                  </a:cubicBezTo>
                  <a:cubicBezTo>
                    <a:pt x="75" y="90"/>
                    <a:pt x="75" y="92"/>
                    <a:pt x="74" y="94"/>
                  </a:cubicBezTo>
                  <a:cubicBezTo>
                    <a:pt x="22" y="94"/>
                    <a:pt x="22" y="94"/>
                    <a:pt x="22" y="94"/>
                  </a:cubicBezTo>
                  <a:cubicBezTo>
                    <a:pt x="20" y="94"/>
                    <a:pt x="19" y="93"/>
                    <a:pt x="19" y="91"/>
                  </a:cubicBezTo>
                  <a:cubicBezTo>
                    <a:pt x="19" y="89"/>
                    <a:pt x="20" y="88"/>
                    <a:pt x="22" y="88"/>
                  </a:cubicBezTo>
                  <a:close/>
                </a:path>
              </a:pathLst>
            </a:custGeom>
            <a:solidFill>
              <a:srgbClr val="FBF9F9"/>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24293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ppt_x"/>
                                          </p:val>
                                        </p:tav>
                                        <p:tav tm="100000">
                                          <p:val>
                                            <p:strVal val="#ppt_x"/>
                                          </p:val>
                                        </p:tav>
                                      </p:tavLst>
                                    </p:anim>
                                    <p:anim calcmode="lin" valueType="num">
                                      <p:cBhvr additive="base">
                                        <p:cTn id="8" dur="75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4885636"/>
            <a:ext cx="12192001" cy="1972364"/>
          </a:xfrm>
          <a:prstGeom prst="rect">
            <a:avLst/>
          </a:prstGeom>
        </p:spPr>
      </p:pic>
      <p:sp>
        <p:nvSpPr>
          <p:cNvPr id="3" name="矩形 2"/>
          <p:cNvSpPr/>
          <p:nvPr/>
        </p:nvSpPr>
        <p:spPr>
          <a:xfrm>
            <a:off x="0" y="4646781"/>
            <a:ext cx="12192000" cy="239843"/>
          </a:xfrm>
          <a:prstGeom prst="rect">
            <a:avLst/>
          </a:prstGeom>
          <a:solidFill>
            <a:srgbClr val="0C1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endParaRPr>
          </a:p>
        </p:txBody>
      </p:sp>
      <p:sp>
        <p:nvSpPr>
          <p:cNvPr id="31" name="文本框 30">
            <a:extLst>
              <a:ext uri="{FF2B5EF4-FFF2-40B4-BE49-F238E27FC236}">
                <a16:creationId xmlns:a16="http://schemas.microsoft.com/office/drawing/2014/main" id="{1574B002-2D60-469B-A825-B27EF1303489}"/>
              </a:ext>
            </a:extLst>
          </p:cNvPr>
          <p:cNvSpPr txBox="1"/>
          <p:nvPr/>
        </p:nvSpPr>
        <p:spPr>
          <a:xfrm>
            <a:off x="1218283" y="272920"/>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0067B3"/>
                </a:solidFill>
                <a:latin typeface="微软雅黑" panose="020B0503020204020204" pitchFamily="34" charset="-122"/>
                <a:ea typeface="微软雅黑" panose="020B0503020204020204" pitchFamily="34" charset="-122"/>
              </a:rPr>
              <a:t>研究过程</a:t>
            </a:r>
            <a:endParaRPr lang="en-US" altLang="zh-CN" sz="2000" b="1" dirty="0">
              <a:solidFill>
                <a:srgbClr val="0067B3"/>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72CDC306-4EDC-4DA4-BA3E-C26B134AFD2E}"/>
              </a:ext>
            </a:extLst>
          </p:cNvPr>
          <p:cNvSpPr/>
          <p:nvPr/>
        </p:nvSpPr>
        <p:spPr>
          <a:xfrm>
            <a:off x="1218283" y="616340"/>
            <a:ext cx="1830950" cy="230832"/>
          </a:xfrm>
          <a:prstGeom prst="rect">
            <a:avLst/>
          </a:prstGeom>
        </p:spPr>
        <p:txBody>
          <a:bodyPr wrap="none">
            <a:spAutoFit/>
          </a:bodyPr>
          <a:lstStyle/>
          <a:p>
            <a:r>
              <a:rPr lang="en-US" altLang="zh-CN" sz="900" dirty="0">
                <a:solidFill>
                  <a:schemeClr val="tx1">
                    <a:lumMod val="75000"/>
                    <a:lumOff val="25000"/>
                  </a:schemeClr>
                </a:solidFill>
                <a:latin typeface="等线 Light" panose="02010600030101010101" pitchFamily="2" charset="-122"/>
                <a:ea typeface="等线 Light" panose="02010600030101010101" pitchFamily="2" charset="-122"/>
              </a:rPr>
              <a:t>The Processes of the Project</a:t>
            </a:r>
          </a:p>
        </p:txBody>
      </p:sp>
      <p:grpSp>
        <p:nvGrpSpPr>
          <p:cNvPr id="43" name="组合 42"/>
          <p:cNvGrpSpPr/>
          <p:nvPr/>
        </p:nvGrpSpPr>
        <p:grpSpPr>
          <a:xfrm>
            <a:off x="2643191" y="1425777"/>
            <a:ext cx="2501111" cy="3945885"/>
            <a:chOff x="2643191" y="1425777"/>
            <a:chExt cx="2501111" cy="3945885"/>
          </a:xfrm>
        </p:grpSpPr>
        <p:sp>
          <p:nvSpPr>
            <p:cNvPr id="12" name="矩形 11"/>
            <p:cNvSpPr/>
            <p:nvPr/>
          </p:nvSpPr>
          <p:spPr>
            <a:xfrm>
              <a:off x="2643191" y="4646781"/>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43191" y="4318984"/>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43191" y="3991189"/>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43191" y="3663394"/>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643191" y="3335599"/>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43191" y="3007804"/>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643191" y="2352214"/>
              <a:ext cx="2088000" cy="239843"/>
            </a:xfrm>
            <a:prstGeom prst="rect">
              <a:avLst/>
            </a:prstGeom>
            <a:solidFill>
              <a:srgbClr val="0C1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43191" y="2680009"/>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163102" y="1425777"/>
              <a:ext cx="1981200" cy="830997"/>
            </a:xfrm>
            <a:prstGeom prst="rect">
              <a:avLst/>
            </a:prstGeom>
            <a:noFill/>
          </p:spPr>
          <p:txBody>
            <a:bodyPr wrap="square" rtlCol="0">
              <a:spAutoFit/>
            </a:bodyPr>
            <a:lstStyle/>
            <a:p>
              <a:r>
                <a:rPr lang="en-US" altLang="zh-CN" sz="4800" dirty="0">
                  <a:ea typeface="等线 Light" panose="02010600030101010101"/>
                </a:rPr>
                <a:t>80</a:t>
              </a:r>
              <a:r>
                <a:rPr lang="en-US" altLang="zh-CN" sz="2400" dirty="0">
                  <a:ea typeface="等线 Light" panose="02010600030101010101"/>
                </a:rPr>
                <a:t>%</a:t>
              </a:r>
              <a:endParaRPr lang="zh-CN" altLang="en-US" sz="2400" dirty="0">
                <a:ea typeface="等线 Light" panose="02010600030101010101"/>
              </a:endParaRPr>
            </a:p>
          </p:txBody>
        </p:sp>
        <p:sp>
          <p:nvSpPr>
            <p:cNvPr id="36" name="文本框 35">
              <a:extLst>
                <a:ext uri="{FF2B5EF4-FFF2-40B4-BE49-F238E27FC236}">
                  <a16:creationId xmlns:a16="http://schemas.microsoft.com/office/drawing/2014/main" id="{1574B002-2D60-469B-A825-B27EF1303489}"/>
                </a:ext>
              </a:extLst>
            </p:cNvPr>
            <p:cNvSpPr txBox="1"/>
            <p:nvPr/>
          </p:nvSpPr>
          <p:spPr>
            <a:xfrm>
              <a:off x="2993312" y="4971552"/>
              <a:ext cx="138775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086587" y="2176807"/>
            <a:ext cx="2619265" cy="3194855"/>
            <a:chOff x="5086587" y="2176807"/>
            <a:chExt cx="2619265" cy="3194855"/>
          </a:xfrm>
        </p:grpSpPr>
        <p:sp>
          <p:nvSpPr>
            <p:cNvPr id="20" name="矩形 19"/>
            <p:cNvSpPr/>
            <p:nvPr/>
          </p:nvSpPr>
          <p:spPr>
            <a:xfrm>
              <a:off x="5086587" y="4646781"/>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86587" y="4318984"/>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86587" y="3991189"/>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086587" y="3663394"/>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086587" y="3335599"/>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086587" y="3007804"/>
              <a:ext cx="2088000" cy="239843"/>
            </a:xfrm>
            <a:prstGeom prst="rect">
              <a:avLst/>
            </a:prstGeom>
            <a:solidFill>
              <a:srgbClr val="0C1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5724652" y="2176807"/>
              <a:ext cx="1981200" cy="830997"/>
            </a:xfrm>
            <a:prstGeom prst="rect">
              <a:avLst/>
            </a:prstGeom>
            <a:noFill/>
          </p:spPr>
          <p:txBody>
            <a:bodyPr wrap="square" rtlCol="0">
              <a:spAutoFit/>
            </a:bodyPr>
            <a:lstStyle/>
            <a:p>
              <a:r>
                <a:rPr lang="en-US" altLang="zh-CN" sz="4800" dirty="0">
                  <a:ea typeface="等线 Light" panose="02010600030101010101"/>
                </a:rPr>
                <a:t>60</a:t>
              </a:r>
              <a:r>
                <a:rPr lang="en-US" altLang="zh-CN" sz="2400" dirty="0">
                  <a:ea typeface="等线 Light" panose="02010600030101010101"/>
                </a:rPr>
                <a:t>%</a:t>
              </a:r>
              <a:endParaRPr lang="zh-CN" altLang="en-US" sz="2400" dirty="0">
                <a:ea typeface="等线 Light" panose="02010600030101010101"/>
              </a:endParaRPr>
            </a:p>
          </p:txBody>
        </p:sp>
        <p:sp>
          <p:nvSpPr>
            <p:cNvPr id="37" name="文本框 36">
              <a:extLst>
                <a:ext uri="{FF2B5EF4-FFF2-40B4-BE49-F238E27FC236}">
                  <a16:creationId xmlns:a16="http://schemas.microsoft.com/office/drawing/2014/main" id="{1574B002-2D60-469B-A825-B27EF1303489}"/>
                </a:ext>
              </a:extLst>
            </p:cNvPr>
            <p:cNvSpPr txBox="1"/>
            <p:nvPr/>
          </p:nvSpPr>
          <p:spPr>
            <a:xfrm>
              <a:off x="5438634" y="4971552"/>
              <a:ext cx="138775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568203" y="2832397"/>
            <a:ext cx="2581045" cy="2539265"/>
            <a:chOff x="7568203" y="2832397"/>
            <a:chExt cx="2581045" cy="2539265"/>
          </a:xfrm>
        </p:grpSpPr>
        <p:sp>
          <p:nvSpPr>
            <p:cNvPr id="26" name="矩形 25"/>
            <p:cNvSpPr/>
            <p:nvPr/>
          </p:nvSpPr>
          <p:spPr>
            <a:xfrm>
              <a:off x="7568203" y="4646781"/>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68203" y="4318984"/>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568203" y="3991189"/>
              <a:ext cx="2088000" cy="239843"/>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7568203" y="3663394"/>
              <a:ext cx="2088000" cy="239843"/>
            </a:xfrm>
            <a:prstGeom prst="rect">
              <a:avLst/>
            </a:prstGeom>
            <a:solidFill>
              <a:srgbClr val="0C1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168048" y="2832397"/>
              <a:ext cx="1981200" cy="830997"/>
            </a:xfrm>
            <a:prstGeom prst="rect">
              <a:avLst/>
            </a:prstGeom>
            <a:noFill/>
          </p:spPr>
          <p:txBody>
            <a:bodyPr wrap="square" rtlCol="0">
              <a:spAutoFit/>
            </a:bodyPr>
            <a:lstStyle/>
            <a:p>
              <a:r>
                <a:rPr lang="en-US" altLang="zh-CN" sz="4800" dirty="0">
                  <a:ea typeface="等线 Light" panose="02010600030101010101"/>
                </a:rPr>
                <a:t>40</a:t>
              </a:r>
              <a:r>
                <a:rPr lang="en-US" altLang="zh-CN" sz="2400" dirty="0">
                  <a:ea typeface="等线 Light" panose="02010600030101010101"/>
                </a:rPr>
                <a:t>%</a:t>
              </a:r>
              <a:endParaRPr lang="zh-CN" altLang="en-US" sz="2400" dirty="0">
                <a:ea typeface="等线 Light" panose="02010600030101010101"/>
              </a:endParaRPr>
            </a:p>
          </p:txBody>
        </p:sp>
        <p:sp>
          <p:nvSpPr>
            <p:cNvPr id="38" name="文本框 37">
              <a:extLst>
                <a:ext uri="{FF2B5EF4-FFF2-40B4-BE49-F238E27FC236}">
                  <a16:creationId xmlns:a16="http://schemas.microsoft.com/office/drawing/2014/main" id="{1574B002-2D60-469B-A825-B27EF1303489}"/>
                </a:ext>
              </a:extLst>
            </p:cNvPr>
            <p:cNvSpPr txBox="1"/>
            <p:nvPr/>
          </p:nvSpPr>
          <p:spPr>
            <a:xfrm>
              <a:off x="7879123" y="4971552"/>
              <a:ext cx="138775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en-US" altLang="zh-CN"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0410" y="226486"/>
            <a:ext cx="2564853" cy="434774"/>
          </a:xfrm>
          <a:prstGeom prst="rect">
            <a:avLst/>
          </a:prstGeom>
        </p:spPr>
      </p:pic>
      <p:sp>
        <p:nvSpPr>
          <p:cNvPr id="42" name="PA_ACE_矩形 29">
            <a:extLst>
              <a:ext uri="{FF2B5EF4-FFF2-40B4-BE49-F238E27FC236}">
                <a16:creationId xmlns:a16="http://schemas.microsoft.com/office/drawing/2014/main" id="{4E9E3E94-CDDC-4C73-A33C-4778FFD03F07}"/>
              </a:ext>
            </a:extLst>
          </p:cNvPr>
          <p:cNvSpPr/>
          <p:nvPr>
            <p:custDataLst>
              <p:tags r:id="rId1"/>
            </p:custDataLst>
          </p:nvPr>
        </p:nvSpPr>
        <p:spPr>
          <a:xfrm>
            <a:off x="1308239" y="5392955"/>
            <a:ext cx="9575521" cy="954107"/>
          </a:xfrm>
          <a:prstGeom prst="rect">
            <a:avLst/>
          </a:prstGeom>
        </p:spPr>
        <p:txBody>
          <a:bodyPr wrap="square">
            <a:spAutoFit/>
          </a:bodyPr>
          <a:lstStyle/>
          <a:p>
            <a:pPr algn="ct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毕业论文是教学科研过程的一个环节，也是学业成绩考核和评定的一种重要方式。毕业论文的目的在于总结学生在校期间的学习成果，培养学生具有综合地创造性地运用所学的全部专业知识的能力</a:t>
            </a:r>
          </a:p>
        </p:txBody>
      </p:sp>
    </p:spTree>
    <p:extLst>
      <p:ext uri="{BB962C8B-B14F-4D97-AF65-F5344CB8AC3E}">
        <p14:creationId xmlns:p14="http://schemas.microsoft.com/office/powerpoint/2010/main" val="104473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750"/>
                                        <p:tgtEl>
                                          <p:spTgt spid="43"/>
                                        </p:tgtEl>
                                      </p:cBhvr>
                                    </p:animEffect>
                                  </p:childTnLst>
                                </p:cTn>
                              </p:par>
                              <p:par>
                                <p:cTn id="8" presetID="22" presetClass="entr" presetSubtype="4" fill="hold" nodeType="withEffect">
                                  <p:stCondLst>
                                    <p:cond delay="20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750"/>
                                        <p:tgtEl>
                                          <p:spTgt spid="44"/>
                                        </p:tgtEl>
                                      </p:cBhvr>
                                    </p:animEffect>
                                  </p:childTnLst>
                                </p:cTn>
                              </p:par>
                              <p:par>
                                <p:cTn id="11" presetID="22" presetClass="entr" presetSubtype="4" fill="hold" nodeType="withEffect">
                                  <p:stCondLst>
                                    <p:cond delay="500"/>
                                  </p:stCondLst>
                                  <p:childTnLst>
                                    <p:set>
                                      <p:cBhvr>
                                        <p:cTn id="12" dur="1" fill="hold">
                                          <p:stCondLst>
                                            <p:cond delay="0"/>
                                          </p:stCondLst>
                                        </p:cTn>
                                        <p:tgtEl>
                                          <p:spTgt spid="45"/>
                                        </p:tgtEl>
                                        <p:attrNameLst>
                                          <p:attrName>style.visibility</p:attrName>
                                        </p:attrNameLst>
                                      </p:cBhvr>
                                      <p:to>
                                        <p:strVal val="visible"/>
                                      </p:to>
                                    </p:set>
                                    <p:animEffect transition="in" filter="wipe(down)">
                                      <p:cBhvr>
                                        <p:cTn id="13" dur="750"/>
                                        <p:tgtEl>
                                          <p:spTgt spid="45"/>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iterate type="lt">
                                    <p:tmPct val="2000"/>
                                  </p:iterate>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anim calcmode="lin" valueType="num">
                                      <p:cBhvr>
                                        <p:cTn id="19" dur="500" fill="hold"/>
                                        <p:tgtEl>
                                          <p:spTgt spid="42"/>
                                        </p:tgtEl>
                                        <p:attrNameLst>
                                          <p:attrName>ppt_x</p:attrName>
                                        </p:attrNameLst>
                                      </p:cBhvr>
                                      <p:tavLst>
                                        <p:tav tm="0">
                                          <p:val>
                                            <p:strVal val="#ppt_x"/>
                                          </p:val>
                                        </p:tav>
                                        <p:tav tm="100000">
                                          <p:val>
                                            <p:strVal val="#ppt_x"/>
                                          </p:val>
                                        </p:tav>
                                      </p:tavLst>
                                    </p:anim>
                                    <p:anim calcmode="lin" valueType="num">
                                      <p:cBhvr>
                                        <p:cTn id="20"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gradFill>
            <a:gsLst>
              <a:gs pos="40000">
                <a:srgbClr val="177AF8"/>
              </a:gs>
              <a:gs pos="100000">
                <a:srgbClr val="177AF8">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700" y="276225"/>
            <a:ext cx="11658600" cy="6305550"/>
          </a:xfrm>
          <a:prstGeom prst="rect">
            <a:avLst/>
          </a:prstGeom>
          <a:noFill/>
          <a:ln w="19050">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044214" y="1746013"/>
            <a:ext cx="2103572" cy="2808462"/>
            <a:chOff x="5044214" y="1746013"/>
            <a:chExt cx="2103572" cy="2808462"/>
          </a:xfrm>
        </p:grpSpPr>
        <p:sp>
          <p:nvSpPr>
            <p:cNvPr id="21" name="矩形 30">
              <a:extLst>
                <a:ext uri="{FF2B5EF4-FFF2-40B4-BE49-F238E27FC236}">
                  <a16:creationId xmlns:a16="http://schemas.microsoft.com/office/drawing/2014/main" id="{84126E9E-B53C-4EDB-A86A-D97FDC18B645}"/>
                </a:ext>
              </a:extLst>
            </p:cNvPr>
            <p:cNvSpPr>
              <a:spLocks noChangeArrowheads="1"/>
            </p:cNvSpPr>
            <p:nvPr/>
          </p:nvSpPr>
          <p:spPr bwMode="auto">
            <a:xfrm>
              <a:off x="5079999" y="2315525"/>
              <a:ext cx="2032001"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en-US" sz="3600" dirty="0">
                  <a:solidFill>
                    <a:schemeClr val="bg1"/>
                  </a:solidFill>
                  <a:latin typeface="Impact" panose="020B0806030902050204" pitchFamily="34" charset="0"/>
                  <a:ea typeface="楷体" panose="02010609060101010101" pitchFamily="49" charset="-122"/>
                  <a:sym typeface="微软雅黑" pitchFamily="34" charset="-122"/>
                </a:rPr>
                <a:t>04</a:t>
              </a:r>
              <a:endParaRPr lang="zh-CN" altLang="en-US" sz="3600" dirty="0">
                <a:solidFill>
                  <a:schemeClr val="bg1"/>
                </a:solidFill>
                <a:latin typeface="Impact" panose="020B0806030902050204" pitchFamily="34" charset="0"/>
                <a:ea typeface="楷体" panose="02010609060101010101" pitchFamily="49" charset="-122"/>
                <a:sym typeface="微软雅黑" pitchFamily="34" charset="-122"/>
              </a:endParaRPr>
            </a:p>
          </p:txBody>
        </p:sp>
        <p:cxnSp>
          <p:nvCxnSpPr>
            <p:cNvPr id="22" name="直接连接符 21">
              <a:extLst>
                <a:ext uri="{FF2B5EF4-FFF2-40B4-BE49-F238E27FC236}">
                  <a16:creationId xmlns:a16="http://schemas.microsoft.com/office/drawing/2014/main" id="{CC07206C-8F33-49E8-A687-9AB3599114A1}"/>
                </a:ext>
              </a:extLst>
            </p:cNvPr>
            <p:cNvCxnSpPr>
              <a:cxnSpLocks/>
            </p:cNvCxnSpPr>
            <p:nvPr/>
          </p:nvCxnSpPr>
          <p:spPr>
            <a:xfrm>
              <a:off x="5914572" y="2961854"/>
              <a:ext cx="362856" cy="0"/>
            </a:xfrm>
            <a:prstGeom prst="line">
              <a:avLst/>
            </a:prstGeom>
            <a:ln w="222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5044214" y="1746013"/>
              <a:ext cx="2103572" cy="2808462"/>
            </a:xfrm>
            <a:custGeom>
              <a:avLst/>
              <a:gdLst>
                <a:gd name="connsiteX0" fmla="*/ 0 w 2103572"/>
                <a:gd name="connsiteY0" fmla="*/ 0 h 2808462"/>
                <a:gd name="connsiteX1" fmla="*/ 2103572 w 2103572"/>
                <a:gd name="connsiteY1" fmla="*/ 0 h 2808462"/>
                <a:gd name="connsiteX2" fmla="*/ 2103572 w 2103572"/>
                <a:gd name="connsiteY2" fmla="*/ 2291937 h 2808462"/>
                <a:gd name="connsiteX3" fmla="*/ 1983368 w 2103572"/>
                <a:gd name="connsiteY3" fmla="*/ 2321453 h 2808462"/>
                <a:gd name="connsiteX4" fmla="*/ 1983368 w 2103572"/>
                <a:gd name="connsiteY4" fmla="*/ 120204 h 2808462"/>
                <a:gd name="connsiteX5" fmla="*/ 120204 w 2103572"/>
                <a:gd name="connsiteY5" fmla="*/ 120204 h 2808462"/>
                <a:gd name="connsiteX6" fmla="*/ 120204 w 2103572"/>
                <a:gd name="connsiteY6" fmla="*/ 2778946 h 2808462"/>
                <a:gd name="connsiteX7" fmla="*/ 0 w 2103572"/>
                <a:gd name="connsiteY7" fmla="*/ 2808462 h 280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3572" h="2808462">
                  <a:moveTo>
                    <a:pt x="0" y="0"/>
                  </a:moveTo>
                  <a:lnTo>
                    <a:pt x="2103572" y="0"/>
                  </a:lnTo>
                  <a:lnTo>
                    <a:pt x="2103572" y="2291937"/>
                  </a:lnTo>
                  <a:lnTo>
                    <a:pt x="1983368" y="2321453"/>
                  </a:lnTo>
                  <a:lnTo>
                    <a:pt x="1983368" y="120204"/>
                  </a:lnTo>
                  <a:lnTo>
                    <a:pt x="120204" y="120204"/>
                  </a:lnTo>
                  <a:lnTo>
                    <a:pt x="120204" y="2778946"/>
                  </a:lnTo>
                  <a:lnTo>
                    <a:pt x="0" y="2808462"/>
                  </a:lnTo>
                  <a:close/>
                </a:path>
              </a:pathLst>
            </a:custGeom>
            <a:solidFill>
              <a:schemeClr val="bg1"/>
            </a:solidFill>
            <a:ln>
              <a:noFill/>
            </a:ln>
            <a:effectLst>
              <a:outerShdw blurRad="330200" dist="38100" dir="5940000" sx="101000" sy="101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0">
              <a:extLst>
                <a:ext uri="{FF2B5EF4-FFF2-40B4-BE49-F238E27FC236}">
                  <a16:creationId xmlns:a16="http://schemas.microsoft.com/office/drawing/2014/main" id="{0AE5599A-B2A8-46AC-B28D-102255B17A0D}"/>
                </a:ext>
              </a:extLst>
            </p:cNvPr>
            <p:cNvSpPr>
              <a:spLocks noChangeArrowheads="1"/>
            </p:cNvSpPr>
            <p:nvPr/>
          </p:nvSpPr>
          <p:spPr bwMode="auto">
            <a:xfrm>
              <a:off x="5205757" y="3042039"/>
              <a:ext cx="1830388" cy="5962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a:lnSpc>
                  <a:spcPct val="110000"/>
                </a:lnSpc>
                <a:spcBef>
                  <a:spcPct val="0"/>
                </a:spcBef>
                <a:buNone/>
              </a:pPr>
              <a:r>
                <a:rPr lang="zh-CN" altLang="en-US" b="1" dirty="0">
                  <a:solidFill>
                    <a:schemeClr val="bg1"/>
                  </a:solidFill>
                  <a:effectLst>
                    <a:outerShdw blurRad="38100" dist="38100" dir="2700000" algn="tl">
                      <a:srgbClr val="000000">
                        <a:alpha val="43137"/>
                      </a:srgbClr>
                    </a:outerShdw>
                  </a:effectLst>
                  <a:sym typeface="微软雅黑" pitchFamily="34" charset="-122"/>
                </a:rPr>
                <a:t>特别感谢</a:t>
              </a:r>
            </a:p>
          </p:txBody>
        </p:sp>
        <p:sp>
          <p:nvSpPr>
            <p:cNvPr id="3" name="矩形 2"/>
            <p:cNvSpPr/>
            <p:nvPr/>
          </p:nvSpPr>
          <p:spPr>
            <a:xfrm>
              <a:off x="5205757" y="3568335"/>
              <a:ext cx="1830389" cy="230832"/>
            </a:xfrm>
            <a:prstGeom prst="rect">
              <a:avLst/>
            </a:prstGeom>
          </p:spPr>
          <p:txBody>
            <a:bodyPr wrap="square">
              <a:spAutoFit/>
            </a:bodyPr>
            <a:lstStyle/>
            <a:p>
              <a:pPr algn="dist"/>
              <a:r>
                <a:rPr lang="en-US" altLang="zh-CN" sz="900" dirty="0">
                  <a:solidFill>
                    <a:schemeClr val="bg1">
                      <a:alpha val="52000"/>
                    </a:schemeClr>
                  </a:solidFill>
                  <a:ea typeface="等线 Light" panose="02010600030101010101" pitchFamily="2" charset="-122"/>
                </a:rPr>
                <a:t>The special thanks for teacher</a:t>
              </a: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567" y="479022"/>
            <a:ext cx="2564853" cy="43477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3172" flipH="1">
            <a:off x="4114917" y="3194424"/>
            <a:ext cx="4356410" cy="2720100"/>
          </a:xfrm>
          <a:prstGeom prst="rect">
            <a:avLst/>
          </a:prstGeom>
          <a:effectLst>
            <a:outerShdw blurRad="203200" dist="38100" dir="2700000" algn="tl" rotWithShape="0">
              <a:prstClr val="black">
                <a:alpha val="30000"/>
              </a:prstClr>
            </a:outerShdw>
          </a:effectLst>
        </p:spPr>
      </p:pic>
    </p:spTree>
    <p:extLst>
      <p:ext uri="{BB962C8B-B14F-4D97-AF65-F5344CB8AC3E}">
        <p14:creationId xmlns:p14="http://schemas.microsoft.com/office/powerpoint/2010/main" val="221543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22" presetClass="entr" presetSubtype="4" fill="hold" nodeType="withEffect">
                                  <p:stCondLst>
                                    <p:cond delay="30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gradFill>
            <a:gsLst>
              <a:gs pos="40000">
                <a:srgbClr val="177AF8"/>
              </a:gs>
              <a:gs pos="100000">
                <a:srgbClr val="177AF8">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占位符 1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7184" r="27184"/>
          <a:stretch>
            <a:fillRect/>
          </a:stretch>
        </p:blipFill>
        <p:spPr/>
      </p:pic>
      <p:grpSp>
        <p:nvGrpSpPr>
          <p:cNvPr id="10" name="组合 9">
            <a:extLst>
              <a:ext uri="{FF2B5EF4-FFF2-40B4-BE49-F238E27FC236}">
                <a16:creationId xmlns:a16="http://schemas.microsoft.com/office/drawing/2014/main" id="{396A3E09-3C48-42E5-842F-9900F12AFF08}"/>
              </a:ext>
            </a:extLst>
          </p:cNvPr>
          <p:cNvGrpSpPr/>
          <p:nvPr/>
        </p:nvGrpSpPr>
        <p:grpSpPr>
          <a:xfrm>
            <a:off x="596900" y="569432"/>
            <a:ext cx="1143000" cy="954107"/>
            <a:chOff x="596900" y="569432"/>
            <a:chExt cx="1143000" cy="954107"/>
          </a:xfrm>
        </p:grpSpPr>
        <p:sp>
          <p:nvSpPr>
            <p:cNvPr id="11" name="文本框 10">
              <a:extLst>
                <a:ext uri="{FF2B5EF4-FFF2-40B4-BE49-F238E27FC236}">
                  <a16:creationId xmlns:a16="http://schemas.microsoft.com/office/drawing/2014/main" id="{ACAD58D8-EDAF-46F3-A0CF-074C4F34D8C9}"/>
                </a:ext>
              </a:extLst>
            </p:cNvPr>
            <p:cNvSpPr txBox="1"/>
            <p:nvPr/>
          </p:nvSpPr>
          <p:spPr>
            <a:xfrm>
              <a:off x="596900" y="569432"/>
              <a:ext cx="1143000" cy="954107"/>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特 别</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感 谢</a:t>
              </a:r>
            </a:p>
          </p:txBody>
        </p:sp>
        <p:sp>
          <p:nvSpPr>
            <p:cNvPr id="12" name="矩形 11">
              <a:extLst>
                <a:ext uri="{FF2B5EF4-FFF2-40B4-BE49-F238E27FC236}">
                  <a16:creationId xmlns:a16="http://schemas.microsoft.com/office/drawing/2014/main" id="{734C9D0D-5104-436C-BA6D-F6971205F3A4}"/>
                </a:ext>
              </a:extLst>
            </p:cNvPr>
            <p:cNvSpPr/>
            <p:nvPr/>
          </p:nvSpPr>
          <p:spPr>
            <a:xfrm>
              <a:off x="691348" y="569433"/>
              <a:ext cx="954104" cy="954104"/>
            </a:xfrm>
            <a:prstGeom prst="rect">
              <a:avLst/>
            </a:prstGeom>
            <a:noFill/>
            <a:ln w="190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a16="http://schemas.microsoft.com/office/drawing/2014/main" id="{96B14D8E-850C-4DFB-B4B9-96A038ADDE9E}"/>
              </a:ext>
            </a:extLst>
          </p:cNvPr>
          <p:cNvSpPr/>
          <p:nvPr/>
        </p:nvSpPr>
        <p:spPr>
          <a:xfrm>
            <a:off x="5435600" y="4292579"/>
            <a:ext cx="6053818" cy="1750864"/>
          </a:xfrm>
          <a:prstGeom prst="rect">
            <a:avLst/>
          </a:prstGeom>
        </p:spPr>
        <p:txBody>
          <a:bodyPr wrap="square">
            <a:spAutoFit/>
          </a:bodyPr>
          <a:lstStyle/>
          <a:p>
            <a:pPr algn="just">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本研究及学位论文是在我的导师郑建立副教授的亲切关怀和悉心指导下完成的。从课题的选择到项目的最终完成，郑老师都始终给予我细心的指导和不懈的支持。两年多来，郑教授不仅在学业上给我以精心指导，同时还在思想、生活上给我以无微不至的关怀，在此谨向郑老师致以诚挚的谢意</a:t>
            </a:r>
            <a:r>
              <a:rPr lang="en-US" altLang="zh-CN" sz="1400" dirty="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272C8279-BCEC-44C5-9DE4-A2BE429D241B}"/>
              </a:ext>
            </a:extLst>
          </p:cNvPr>
          <p:cNvSpPr/>
          <p:nvPr/>
        </p:nvSpPr>
        <p:spPr>
          <a:xfrm>
            <a:off x="5435600" y="3246251"/>
            <a:ext cx="6053818" cy="1033168"/>
          </a:xfrm>
          <a:prstGeom prst="rect">
            <a:avLst/>
          </a:prstGeom>
        </p:spPr>
        <p:txBody>
          <a:bodyPr wrap="square">
            <a:spAutoFit/>
          </a:bodyPr>
          <a:lstStyle/>
          <a:p>
            <a:pPr>
              <a:lnSpc>
                <a:spcPct val="200000"/>
              </a:lnSpc>
            </a:pPr>
            <a:r>
              <a:rPr lang="zh-CN" altLang="en-US" sz="3600" b="1" dirty="0">
                <a:solidFill>
                  <a:schemeClr val="bg1"/>
                </a:solidFill>
                <a:latin typeface="微软雅黑" panose="020B0503020204020204" pitchFamily="34" charset="-122"/>
                <a:ea typeface="微软雅黑" panose="020B0503020204020204" pitchFamily="34" charset="-122"/>
              </a:rPr>
              <a:t>迈克尔 教授</a:t>
            </a:r>
          </a:p>
        </p:txBody>
      </p:sp>
    </p:spTree>
    <p:extLst>
      <p:ext uri="{BB962C8B-B14F-4D97-AF65-F5344CB8AC3E}">
        <p14:creationId xmlns:p14="http://schemas.microsoft.com/office/powerpoint/2010/main" val="124960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2" presetClass="entr" presetSubtype="1" fill="hold" nodeType="withEffect">
                                  <p:stCondLst>
                                    <p:cond delay="30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5360" y="549000"/>
            <a:ext cx="11141280" cy="5760000"/>
            <a:chOff x="525360" y="549000"/>
            <a:chExt cx="11141280" cy="5760000"/>
          </a:xfrm>
        </p:grpSpPr>
        <p:pic>
          <p:nvPicPr>
            <p:cNvPr id="27" name="图片 26"/>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9476" t="21326" r="10490" b="12367"/>
            <a:stretch/>
          </p:blipFill>
          <p:spPr>
            <a:xfrm>
              <a:off x="525360" y="549000"/>
              <a:ext cx="11141280" cy="5760000"/>
            </a:xfrm>
            <a:custGeom>
              <a:avLst/>
              <a:gdLst>
                <a:gd name="connsiteX0" fmla="*/ 280067 w 11141280"/>
                <a:gd name="connsiteY0" fmla="*/ 252000 h 5760000"/>
                <a:gd name="connsiteX1" fmla="*/ 280067 w 11141280"/>
                <a:gd name="connsiteY1" fmla="*/ 5508000 h 5760000"/>
                <a:gd name="connsiteX2" fmla="*/ 10908262 w 11141280"/>
                <a:gd name="connsiteY2" fmla="*/ 5508000 h 5760000"/>
                <a:gd name="connsiteX3" fmla="*/ 10908262 w 11141280"/>
                <a:gd name="connsiteY3" fmla="*/ 252000 h 5760000"/>
                <a:gd name="connsiteX4" fmla="*/ 0 w 11141280"/>
                <a:gd name="connsiteY4" fmla="*/ 0 h 5760000"/>
                <a:gd name="connsiteX5" fmla="*/ 11141280 w 11141280"/>
                <a:gd name="connsiteY5" fmla="*/ 0 h 5760000"/>
                <a:gd name="connsiteX6" fmla="*/ 11141280 w 11141280"/>
                <a:gd name="connsiteY6" fmla="*/ 5760000 h 5760000"/>
                <a:gd name="connsiteX7" fmla="*/ 0 w 11141280"/>
                <a:gd name="connsiteY7" fmla="*/ 5760000 h 57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1280" h="5760000">
                  <a:moveTo>
                    <a:pt x="280067" y="252000"/>
                  </a:moveTo>
                  <a:lnTo>
                    <a:pt x="280067" y="5508000"/>
                  </a:lnTo>
                  <a:lnTo>
                    <a:pt x="10908262" y="5508000"/>
                  </a:lnTo>
                  <a:lnTo>
                    <a:pt x="10908262" y="252000"/>
                  </a:lnTo>
                  <a:close/>
                  <a:moveTo>
                    <a:pt x="0" y="0"/>
                  </a:moveTo>
                  <a:lnTo>
                    <a:pt x="11141280" y="0"/>
                  </a:lnTo>
                  <a:lnTo>
                    <a:pt x="11141280" y="5760000"/>
                  </a:lnTo>
                  <a:lnTo>
                    <a:pt x="0" y="5760000"/>
                  </a:lnTo>
                  <a:close/>
                </a:path>
              </a:pathLst>
            </a:custGeom>
          </p:spPr>
        </p:pic>
        <p:sp>
          <p:nvSpPr>
            <p:cNvPr id="6" name="任意多边形: 形状 5">
              <a:extLst>
                <a:ext uri="{FF2B5EF4-FFF2-40B4-BE49-F238E27FC236}">
                  <a16:creationId xmlns:a16="http://schemas.microsoft.com/office/drawing/2014/main" id="{E19761F9-04EF-4FAC-A6E7-986BFD5C473C}"/>
                </a:ext>
              </a:extLst>
            </p:cNvPr>
            <p:cNvSpPr/>
            <p:nvPr/>
          </p:nvSpPr>
          <p:spPr>
            <a:xfrm>
              <a:off x="525360" y="549000"/>
              <a:ext cx="11141280" cy="5760000"/>
            </a:xfrm>
            <a:custGeom>
              <a:avLst/>
              <a:gdLst>
                <a:gd name="connsiteX0" fmla="*/ 275108 w 10944000"/>
                <a:gd name="connsiteY0" fmla="*/ 252000 h 5760000"/>
                <a:gd name="connsiteX1" fmla="*/ 275108 w 10944000"/>
                <a:gd name="connsiteY1" fmla="*/ 5508000 h 5760000"/>
                <a:gd name="connsiteX2" fmla="*/ 10715108 w 10944000"/>
                <a:gd name="connsiteY2" fmla="*/ 5508000 h 5760000"/>
                <a:gd name="connsiteX3" fmla="*/ 10715108 w 10944000"/>
                <a:gd name="connsiteY3" fmla="*/ 252000 h 5760000"/>
                <a:gd name="connsiteX4" fmla="*/ 0 w 10944000"/>
                <a:gd name="connsiteY4" fmla="*/ 0 h 5760000"/>
                <a:gd name="connsiteX5" fmla="*/ 10944000 w 10944000"/>
                <a:gd name="connsiteY5" fmla="*/ 0 h 5760000"/>
                <a:gd name="connsiteX6" fmla="*/ 10944000 w 10944000"/>
                <a:gd name="connsiteY6" fmla="*/ 5760000 h 5760000"/>
                <a:gd name="connsiteX7" fmla="*/ 0 w 10944000"/>
                <a:gd name="connsiteY7" fmla="*/ 5760000 h 57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44000" h="5760000">
                  <a:moveTo>
                    <a:pt x="275108" y="252000"/>
                  </a:moveTo>
                  <a:lnTo>
                    <a:pt x="275108" y="5508000"/>
                  </a:lnTo>
                  <a:lnTo>
                    <a:pt x="10715108" y="5508000"/>
                  </a:lnTo>
                  <a:lnTo>
                    <a:pt x="10715108" y="252000"/>
                  </a:lnTo>
                  <a:close/>
                  <a:moveTo>
                    <a:pt x="0" y="0"/>
                  </a:moveTo>
                  <a:lnTo>
                    <a:pt x="10944000" y="0"/>
                  </a:lnTo>
                  <a:lnTo>
                    <a:pt x="10944000" y="5760000"/>
                  </a:lnTo>
                  <a:lnTo>
                    <a:pt x="0" y="5760000"/>
                  </a:lnTo>
                  <a:close/>
                </a:path>
              </a:pathLst>
            </a:custGeom>
            <a:solidFill>
              <a:srgbClr val="0767E7">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4D79"/>
                </a:solidFill>
              </a:endParaRPr>
            </a:p>
          </p:txBody>
        </p:sp>
      </p:grpSp>
      <p:grpSp>
        <p:nvGrpSpPr>
          <p:cNvPr id="7" name="组合 6">
            <a:extLst>
              <a:ext uri="{FF2B5EF4-FFF2-40B4-BE49-F238E27FC236}">
                <a16:creationId xmlns:a16="http://schemas.microsoft.com/office/drawing/2014/main" id="{F1F7FBD5-A093-411C-9CE0-4BED63CA8A57}"/>
              </a:ext>
            </a:extLst>
          </p:cNvPr>
          <p:cNvGrpSpPr/>
          <p:nvPr/>
        </p:nvGrpSpPr>
        <p:grpSpPr>
          <a:xfrm>
            <a:off x="1801085" y="2628661"/>
            <a:ext cx="3005865" cy="1443170"/>
            <a:chOff x="1801085" y="2450622"/>
            <a:chExt cx="3005865" cy="1443170"/>
          </a:xfrm>
        </p:grpSpPr>
        <p:sp>
          <p:nvSpPr>
            <p:cNvPr id="8" name="文本框 7">
              <a:extLst>
                <a:ext uri="{FF2B5EF4-FFF2-40B4-BE49-F238E27FC236}">
                  <a16:creationId xmlns:a16="http://schemas.microsoft.com/office/drawing/2014/main" id="{93B45905-EE06-4A61-BEBD-AC8783760E84}"/>
                </a:ext>
              </a:extLst>
            </p:cNvPr>
            <p:cNvSpPr txBox="1"/>
            <p:nvPr/>
          </p:nvSpPr>
          <p:spPr>
            <a:xfrm>
              <a:off x="1801085" y="2450622"/>
              <a:ext cx="2403959" cy="830997"/>
            </a:xfrm>
            <a:prstGeom prst="rect">
              <a:avLst/>
            </a:prstGeom>
            <a:noFill/>
          </p:spPr>
          <p:txBody>
            <a:bodyPr wrap="square" rtlCol="0">
              <a:spAutoFit/>
            </a:bodyPr>
            <a:lstStyle/>
            <a:p>
              <a:r>
                <a:rPr lang="zh-CN" altLang="en-US" sz="4800" b="1" dirty="0">
                  <a:solidFill>
                    <a:srgbClr val="0767E7"/>
                  </a:solidFill>
                  <a:latin typeface="微软雅黑" panose="020B0503020204020204" pitchFamily="34" charset="-122"/>
                  <a:ea typeface="微软雅黑" panose="020B0503020204020204" pitchFamily="34" charset="-122"/>
                </a:rPr>
                <a:t>目  录</a:t>
              </a:r>
            </a:p>
          </p:txBody>
        </p:sp>
        <p:sp>
          <p:nvSpPr>
            <p:cNvPr id="9" name="文本框 8">
              <a:extLst>
                <a:ext uri="{FF2B5EF4-FFF2-40B4-BE49-F238E27FC236}">
                  <a16:creationId xmlns:a16="http://schemas.microsoft.com/office/drawing/2014/main" id="{F661AE03-BB3D-4EFF-8345-720E65C5D08C}"/>
                </a:ext>
              </a:extLst>
            </p:cNvPr>
            <p:cNvSpPr txBox="1"/>
            <p:nvPr/>
          </p:nvSpPr>
          <p:spPr>
            <a:xfrm>
              <a:off x="1835876" y="3250961"/>
              <a:ext cx="2971074" cy="584775"/>
            </a:xfrm>
            <a:prstGeom prst="rect">
              <a:avLst/>
            </a:prstGeom>
            <a:noFill/>
          </p:spPr>
          <p:txBody>
            <a:bodyPr wrap="square" rtlCol="0">
              <a:spAutoFit/>
            </a:bodyPr>
            <a:lstStyle/>
            <a:p>
              <a:r>
                <a:rPr lang="en-US" altLang="zh-CN" sz="3200" dirty="0">
                  <a:solidFill>
                    <a:srgbClr val="0767E7"/>
                  </a:solidFill>
                  <a:latin typeface="等线 Light" panose="02010600030101010101" pitchFamily="2" charset="-122"/>
                  <a:ea typeface="等线 Light" panose="02010600030101010101" pitchFamily="2" charset="-122"/>
                </a:rPr>
                <a:t>The Contents</a:t>
              </a:r>
              <a:endParaRPr lang="zh-CN" altLang="en-US" sz="3200" dirty="0">
                <a:solidFill>
                  <a:srgbClr val="0767E7"/>
                </a:solidFill>
                <a:latin typeface="微软雅黑" panose="020B0503020204020204" pitchFamily="34" charset="-122"/>
                <a:ea typeface="微软雅黑" panose="020B0503020204020204" pitchFamily="34" charset="-122"/>
              </a:endParaRPr>
            </a:p>
          </p:txBody>
        </p:sp>
        <p:cxnSp>
          <p:nvCxnSpPr>
            <p:cNvPr id="10" name="直接连接符 9">
              <a:extLst>
                <a:ext uri="{FF2B5EF4-FFF2-40B4-BE49-F238E27FC236}">
                  <a16:creationId xmlns:a16="http://schemas.microsoft.com/office/drawing/2014/main" id="{0748A45E-3DAB-4500-88BB-3CCE3C6B2883}"/>
                </a:ext>
              </a:extLst>
            </p:cNvPr>
            <p:cNvCxnSpPr>
              <a:cxnSpLocks/>
            </p:cNvCxnSpPr>
            <p:nvPr/>
          </p:nvCxnSpPr>
          <p:spPr>
            <a:xfrm>
              <a:off x="1990578" y="3893792"/>
              <a:ext cx="275466" cy="0"/>
            </a:xfrm>
            <a:prstGeom prst="line">
              <a:avLst/>
            </a:prstGeom>
            <a:ln w="19050">
              <a:solidFill>
                <a:srgbClr val="0767E7"/>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6867608" y="1617953"/>
            <a:ext cx="2925801" cy="649284"/>
            <a:chOff x="6867608" y="1617953"/>
            <a:chExt cx="2925801" cy="649284"/>
          </a:xfrm>
        </p:grpSpPr>
        <p:sp>
          <p:nvSpPr>
            <p:cNvPr id="28" name="文本框 27">
              <a:extLst>
                <a:ext uri="{FF2B5EF4-FFF2-40B4-BE49-F238E27FC236}">
                  <a16:creationId xmlns:a16="http://schemas.microsoft.com/office/drawing/2014/main" id="{1574B002-2D60-469B-A825-B27EF1303489}"/>
                </a:ext>
              </a:extLst>
            </p:cNvPr>
            <p:cNvSpPr txBox="1"/>
            <p:nvPr/>
          </p:nvSpPr>
          <p:spPr>
            <a:xfrm>
              <a:off x="6867608" y="1617953"/>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4C4040"/>
                  </a:solidFill>
                  <a:latin typeface="微软雅黑" panose="020B0503020204020204" pitchFamily="34" charset="-122"/>
                  <a:ea typeface="微软雅黑" panose="020B0503020204020204" pitchFamily="34" charset="-122"/>
                </a:rPr>
                <a:t>课题背景</a:t>
              </a:r>
              <a:endParaRPr lang="en-US" altLang="zh-CN" sz="2000" b="1" dirty="0">
                <a:solidFill>
                  <a:srgbClr val="4C4040"/>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72CDC306-4EDC-4DA4-BA3E-C26B134AFD2E}"/>
                </a:ext>
              </a:extLst>
            </p:cNvPr>
            <p:cNvSpPr/>
            <p:nvPr/>
          </p:nvSpPr>
          <p:spPr>
            <a:xfrm>
              <a:off x="6867608" y="1959460"/>
              <a:ext cx="2925801" cy="307777"/>
            </a:xfrm>
            <a:prstGeom prst="rect">
              <a:avLst/>
            </a:prstGeom>
          </p:spPr>
          <p:txBody>
            <a:bodyPr wrap="none">
              <a:spAutoFit/>
            </a:bodyPr>
            <a:lstStyle/>
            <a:p>
              <a:r>
                <a:rPr lang="en-US" altLang="zh-CN" sz="1400" dirty="0">
                  <a:solidFill>
                    <a:srgbClr val="4C4040"/>
                  </a:solidFill>
                  <a:latin typeface="等线 Light" panose="02010600030101010101" pitchFamily="2" charset="-122"/>
                  <a:ea typeface="等线 Light" panose="02010600030101010101" pitchFamily="2" charset="-122"/>
                </a:rPr>
                <a:t>The Background of the Project</a:t>
              </a:r>
            </a:p>
          </p:txBody>
        </p:sp>
      </p:grpSp>
      <p:grpSp>
        <p:nvGrpSpPr>
          <p:cNvPr id="30" name="组合 29">
            <a:extLst>
              <a:ext uri="{FF2B5EF4-FFF2-40B4-BE49-F238E27FC236}">
                <a16:creationId xmlns:a16="http://schemas.microsoft.com/office/drawing/2014/main" id="{0C119575-8FCA-4CB2-82BA-399F20162C65}"/>
              </a:ext>
            </a:extLst>
          </p:cNvPr>
          <p:cNvGrpSpPr/>
          <p:nvPr/>
        </p:nvGrpSpPr>
        <p:grpSpPr>
          <a:xfrm>
            <a:off x="6105218" y="1617953"/>
            <a:ext cx="648200" cy="705728"/>
            <a:chOff x="4368833" y="1555995"/>
            <a:chExt cx="648200" cy="705728"/>
          </a:xfrm>
        </p:grpSpPr>
        <p:sp>
          <p:nvSpPr>
            <p:cNvPr id="31" name="任意多边形: 形状 50">
              <a:extLst>
                <a:ext uri="{FF2B5EF4-FFF2-40B4-BE49-F238E27FC236}">
                  <a16:creationId xmlns:a16="http://schemas.microsoft.com/office/drawing/2014/main" id="{3ADE63F9-77D9-4F11-94E2-0061B58F0028}"/>
                </a:ext>
              </a:extLst>
            </p:cNvPr>
            <p:cNvSpPr>
              <a:spLocks/>
            </p:cNvSpPr>
            <p:nvPr/>
          </p:nvSpPr>
          <p:spPr bwMode="auto">
            <a:xfrm>
              <a:off x="4374493" y="1555995"/>
              <a:ext cx="642540" cy="705728"/>
            </a:xfrm>
            <a:custGeom>
              <a:avLst/>
              <a:gdLst>
                <a:gd name="connsiteX0" fmla="*/ 321271 w 642540"/>
                <a:gd name="connsiteY0" fmla="*/ 29289 h 705728"/>
                <a:gd name="connsiteX1" fmla="*/ 266128 w 642540"/>
                <a:gd name="connsiteY1" fmla="*/ 44503 h 705728"/>
                <a:gd name="connsiteX2" fmla="*/ 173969 w 642540"/>
                <a:gd name="connsiteY2" fmla="*/ 97692 h 705728"/>
                <a:gd name="connsiteX3" fmla="*/ 81810 w 642540"/>
                <a:gd name="connsiteY3" fmla="*/ 150943 h 705728"/>
                <a:gd name="connsiteX4" fmla="*/ 26667 w 642540"/>
                <a:gd name="connsiteY4" fmla="*/ 246416 h 705728"/>
                <a:gd name="connsiteX5" fmla="*/ 26667 w 642540"/>
                <a:gd name="connsiteY5" fmla="*/ 352856 h 705728"/>
                <a:gd name="connsiteX6" fmla="*/ 26667 w 642540"/>
                <a:gd name="connsiteY6" fmla="*/ 459296 h 705728"/>
                <a:gd name="connsiteX7" fmla="*/ 81810 w 642540"/>
                <a:gd name="connsiteY7" fmla="*/ 554832 h 705728"/>
                <a:gd name="connsiteX8" fmla="*/ 173969 w 642540"/>
                <a:gd name="connsiteY8" fmla="*/ 608021 h 705728"/>
                <a:gd name="connsiteX9" fmla="*/ 266128 w 642540"/>
                <a:gd name="connsiteY9" fmla="*/ 661272 h 705728"/>
                <a:gd name="connsiteX10" fmla="*/ 376414 w 642540"/>
                <a:gd name="connsiteY10" fmla="*/ 661272 h 705728"/>
                <a:gd name="connsiteX11" fmla="*/ 468572 w 642540"/>
                <a:gd name="connsiteY11" fmla="*/ 608021 h 705728"/>
                <a:gd name="connsiteX12" fmla="*/ 560731 w 642540"/>
                <a:gd name="connsiteY12" fmla="*/ 554832 h 705728"/>
                <a:gd name="connsiteX13" fmla="*/ 615874 w 642540"/>
                <a:gd name="connsiteY13" fmla="*/ 459296 h 705728"/>
                <a:gd name="connsiteX14" fmla="*/ 615874 w 642540"/>
                <a:gd name="connsiteY14" fmla="*/ 352856 h 705728"/>
                <a:gd name="connsiteX15" fmla="*/ 615874 w 642540"/>
                <a:gd name="connsiteY15" fmla="*/ 246416 h 705728"/>
                <a:gd name="connsiteX16" fmla="*/ 560731 w 642540"/>
                <a:gd name="connsiteY16" fmla="*/ 150943 h 705728"/>
                <a:gd name="connsiteX17" fmla="*/ 468572 w 642540"/>
                <a:gd name="connsiteY17" fmla="*/ 97692 h 705728"/>
                <a:gd name="connsiteX18" fmla="*/ 376414 w 642540"/>
                <a:gd name="connsiteY18" fmla="*/ 44503 h 705728"/>
                <a:gd name="connsiteX19" fmla="*/ 321271 w 642540"/>
                <a:gd name="connsiteY19" fmla="*/ 29289 h 705728"/>
                <a:gd name="connsiteX20" fmla="*/ 321270 w 642540"/>
                <a:gd name="connsiteY20" fmla="*/ 0 h 705728"/>
                <a:gd name="connsiteX21" fmla="*/ 381405 w 642540"/>
                <a:gd name="connsiteY21" fmla="*/ 16592 h 705728"/>
                <a:gd name="connsiteX22" fmla="*/ 481905 w 642540"/>
                <a:gd name="connsiteY22" fmla="*/ 74594 h 705728"/>
                <a:gd name="connsiteX23" fmla="*/ 582406 w 642540"/>
                <a:gd name="connsiteY23" fmla="*/ 132666 h 705728"/>
                <a:gd name="connsiteX24" fmla="*/ 642540 w 642540"/>
                <a:gd name="connsiteY24" fmla="*/ 236781 h 705728"/>
                <a:gd name="connsiteX25" fmla="*/ 642540 w 642540"/>
                <a:gd name="connsiteY25" fmla="*/ 352856 h 705728"/>
                <a:gd name="connsiteX26" fmla="*/ 642540 w 642540"/>
                <a:gd name="connsiteY26" fmla="*/ 468930 h 705728"/>
                <a:gd name="connsiteX27" fmla="*/ 582406 w 642540"/>
                <a:gd name="connsiteY27" fmla="*/ 573114 h 705728"/>
                <a:gd name="connsiteX28" fmla="*/ 481905 w 642540"/>
                <a:gd name="connsiteY28" fmla="*/ 631117 h 705728"/>
                <a:gd name="connsiteX29" fmla="*/ 381405 w 642540"/>
                <a:gd name="connsiteY29" fmla="*/ 689189 h 705728"/>
                <a:gd name="connsiteX30" fmla="*/ 261136 w 642540"/>
                <a:gd name="connsiteY30" fmla="*/ 689189 h 705728"/>
                <a:gd name="connsiteX31" fmla="*/ 160635 w 642540"/>
                <a:gd name="connsiteY31" fmla="*/ 631117 h 705728"/>
                <a:gd name="connsiteX32" fmla="*/ 60135 w 642540"/>
                <a:gd name="connsiteY32" fmla="*/ 573114 h 705728"/>
                <a:gd name="connsiteX33" fmla="*/ 0 w 642540"/>
                <a:gd name="connsiteY33" fmla="*/ 468930 h 705728"/>
                <a:gd name="connsiteX34" fmla="*/ 0 w 642540"/>
                <a:gd name="connsiteY34" fmla="*/ 352856 h 705728"/>
                <a:gd name="connsiteX35" fmla="*/ 0 w 642540"/>
                <a:gd name="connsiteY35" fmla="*/ 236781 h 705728"/>
                <a:gd name="connsiteX36" fmla="*/ 60135 w 642540"/>
                <a:gd name="connsiteY36" fmla="*/ 132666 h 705728"/>
                <a:gd name="connsiteX37" fmla="*/ 160635 w 642540"/>
                <a:gd name="connsiteY37" fmla="*/ 74594 h 705728"/>
                <a:gd name="connsiteX38" fmla="*/ 261136 w 642540"/>
                <a:gd name="connsiteY38" fmla="*/ 16592 h 705728"/>
                <a:gd name="connsiteX39" fmla="*/ 321270 w 642540"/>
                <a:gd name="connsiteY39" fmla="*/ 0 h 70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2540" h="705728">
                  <a:moveTo>
                    <a:pt x="321271" y="29289"/>
                  </a:moveTo>
                  <a:cubicBezTo>
                    <a:pt x="302462" y="29289"/>
                    <a:pt x="283653" y="34360"/>
                    <a:pt x="266128" y="44503"/>
                  </a:cubicBezTo>
                  <a:lnTo>
                    <a:pt x="173969" y="97692"/>
                  </a:lnTo>
                  <a:lnTo>
                    <a:pt x="81810" y="150943"/>
                  </a:lnTo>
                  <a:cubicBezTo>
                    <a:pt x="46760" y="171166"/>
                    <a:pt x="26667" y="205970"/>
                    <a:pt x="26667" y="246416"/>
                  </a:cubicBezTo>
                  <a:lnTo>
                    <a:pt x="26667" y="352856"/>
                  </a:lnTo>
                  <a:lnTo>
                    <a:pt x="26667" y="459296"/>
                  </a:lnTo>
                  <a:cubicBezTo>
                    <a:pt x="26667" y="499805"/>
                    <a:pt x="46760" y="534609"/>
                    <a:pt x="81810" y="554832"/>
                  </a:cubicBezTo>
                  <a:lnTo>
                    <a:pt x="173969" y="608021"/>
                  </a:lnTo>
                  <a:lnTo>
                    <a:pt x="266128" y="661272"/>
                  </a:lnTo>
                  <a:cubicBezTo>
                    <a:pt x="301178" y="681495"/>
                    <a:pt x="341363" y="681495"/>
                    <a:pt x="376414" y="661272"/>
                  </a:cubicBezTo>
                  <a:lnTo>
                    <a:pt x="468572" y="608021"/>
                  </a:lnTo>
                  <a:lnTo>
                    <a:pt x="560731" y="554832"/>
                  </a:lnTo>
                  <a:cubicBezTo>
                    <a:pt x="595782" y="534609"/>
                    <a:pt x="615874" y="499805"/>
                    <a:pt x="615874" y="459296"/>
                  </a:cubicBezTo>
                  <a:lnTo>
                    <a:pt x="615874" y="352856"/>
                  </a:lnTo>
                  <a:lnTo>
                    <a:pt x="615874" y="246416"/>
                  </a:lnTo>
                  <a:cubicBezTo>
                    <a:pt x="615874" y="205970"/>
                    <a:pt x="595782" y="171166"/>
                    <a:pt x="560731" y="150943"/>
                  </a:cubicBezTo>
                  <a:lnTo>
                    <a:pt x="468572" y="97692"/>
                  </a:lnTo>
                  <a:lnTo>
                    <a:pt x="376414" y="44503"/>
                  </a:lnTo>
                  <a:cubicBezTo>
                    <a:pt x="358889" y="34360"/>
                    <a:pt x="340080" y="29289"/>
                    <a:pt x="321271" y="29289"/>
                  </a:cubicBezTo>
                  <a:close/>
                  <a:moveTo>
                    <a:pt x="321270" y="0"/>
                  </a:moveTo>
                  <a:cubicBezTo>
                    <a:pt x="341782" y="0"/>
                    <a:pt x="362293" y="5530"/>
                    <a:pt x="381405" y="16592"/>
                  </a:cubicBezTo>
                  <a:lnTo>
                    <a:pt x="481905" y="74594"/>
                  </a:lnTo>
                  <a:lnTo>
                    <a:pt x="582406" y="132666"/>
                  </a:lnTo>
                  <a:cubicBezTo>
                    <a:pt x="620629" y="154720"/>
                    <a:pt x="642540" y="192674"/>
                    <a:pt x="642540" y="236781"/>
                  </a:cubicBezTo>
                  <a:lnTo>
                    <a:pt x="642540" y="352856"/>
                  </a:lnTo>
                  <a:lnTo>
                    <a:pt x="642540" y="468930"/>
                  </a:lnTo>
                  <a:cubicBezTo>
                    <a:pt x="642540" y="513106"/>
                    <a:pt x="620629" y="551061"/>
                    <a:pt x="582406" y="573114"/>
                  </a:cubicBezTo>
                  <a:lnTo>
                    <a:pt x="481905" y="631117"/>
                  </a:lnTo>
                  <a:lnTo>
                    <a:pt x="381405" y="689189"/>
                  </a:lnTo>
                  <a:cubicBezTo>
                    <a:pt x="343181" y="711242"/>
                    <a:pt x="299359" y="711242"/>
                    <a:pt x="261136" y="689189"/>
                  </a:cubicBezTo>
                  <a:lnTo>
                    <a:pt x="160635" y="631117"/>
                  </a:lnTo>
                  <a:lnTo>
                    <a:pt x="60135" y="573114"/>
                  </a:lnTo>
                  <a:cubicBezTo>
                    <a:pt x="21911" y="551061"/>
                    <a:pt x="0" y="513106"/>
                    <a:pt x="0" y="468930"/>
                  </a:cubicBezTo>
                  <a:lnTo>
                    <a:pt x="0" y="352856"/>
                  </a:lnTo>
                  <a:lnTo>
                    <a:pt x="0" y="236781"/>
                  </a:lnTo>
                  <a:cubicBezTo>
                    <a:pt x="0" y="192674"/>
                    <a:pt x="21911" y="154720"/>
                    <a:pt x="60135" y="132666"/>
                  </a:cubicBezTo>
                  <a:lnTo>
                    <a:pt x="160635" y="74594"/>
                  </a:lnTo>
                  <a:lnTo>
                    <a:pt x="261136" y="16592"/>
                  </a:lnTo>
                  <a:cubicBezTo>
                    <a:pt x="280248" y="5530"/>
                    <a:pt x="300759" y="0"/>
                    <a:pt x="321270" y="0"/>
                  </a:cubicBezTo>
                  <a:close/>
                </a:path>
              </a:pathLst>
            </a:custGeom>
            <a:solidFill>
              <a:srgbClr val="0767E7"/>
            </a:solidFill>
            <a:ln w="7938"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32" name="矩形 31">
              <a:extLst>
                <a:ext uri="{FF2B5EF4-FFF2-40B4-BE49-F238E27FC236}">
                  <a16:creationId xmlns:a16="http://schemas.microsoft.com/office/drawing/2014/main" id="{42239498-43F4-40D0-9B70-27D3A3F36DA1}"/>
                </a:ext>
              </a:extLst>
            </p:cNvPr>
            <p:cNvSpPr/>
            <p:nvPr/>
          </p:nvSpPr>
          <p:spPr>
            <a:xfrm>
              <a:off x="4368833" y="1724193"/>
              <a:ext cx="642541" cy="369332"/>
            </a:xfrm>
            <a:prstGeom prst="rect">
              <a:avLst/>
            </a:prstGeom>
          </p:spPr>
          <p:txBody>
            <a:bodyPr wrap="square">
              <a:spAutoFit/>
            </a:bodyPr>
            <a:lstStyle/>
            <a:p>
              <a:pPr algn="ctr"/>
              <a:r>
                <a:rPr lang="en-US" altLang="zh-CN" dirty="0">
                  <a:solidFill>
                    <a:srgbClr val="0767E7"/>
                  </a:solidFill>
                  <a:latin typeface="Geometr415 Blk BT" panose="020B0802020204020303" pitchFamily="34" charset="0"/>
                </a:rPr>
                <a:t>01.</a:t>
              </a:r>
              <a:endParaRPr lang="zh-CN" altLang="en-US" dirty="0">
                <a:solidFill>
                  <a:srgbClr val="0767E7"/>
                </a:solidFill>
                <a:latin typeface="Geometr415 Blk BT" panose="020B0802020204020303" pitchFamily="34" charset="0"/>
              </a:endParaRPr>
            </a:p>
          </p:txBody>
        </p:sp>
      </p:grpSp>
      <p:grpSp>
        <p:nvGrpSpPr>
          <p:cNvPr id="4" name="组合 3"/>
          <p:cNvGrpSpPr/>
          <p:nvPr/>
        </p:nvGrpSpPr>
        <p:grpSpPr>
          <a:xfrm>
            <a:off x="6867608" y="2603281"/>
            <a:ext cx="2849817" cy="649284"/>
            <a:chOff x="6867608" y="2603281"/>
            <a:chExt cx="2849817" cy="649284"/>
          </a:xfrm>
        </p:grpSpPr>
        <p:sp>
          <p:nvSpPr>
            <p:cNvPr id="38" name="文本框 37">
              <a:extLst>
                <a:ext uri="{FF2B5EF4-FFF2-40B4-BE49-F238E27FC236}">
                  <a16:creationId xmlns:a16="http://schemas.microsoft.com/office/drawing/2014/main" id="{1574B002-2D60-469B-A825-B27EF1303489}"/>
                </a:ext>
              </a:extLst>
            </p:cNvPr>
            <p:cNvSpPr txBox="1"/>
            <p:nvPr/>
          </p:nvSpPr>
          <p:spPr>
            <a:xfrm>
              <a:off x="6867608" y="2603281"/>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4C4040"/>
                  </a:solidFill>
                  <a:latin typeface="微软雅黑" panose="020B0503020204020204" pitchFamily="34" charset="-122"/>
                  <a:ea typeface="微软雅黑" panose="020B0503020204020204" pitchFamily="34" charset="-122"/>
                </a:rPr>
                <a:t>研究过程</a:t>
              </a:r>
              <a:endParaRPr lang="en-US" altLang="zh-CN" sz="2000" b="1" dirty="0">
                <a:solidFill>
                  <a:srgbClr val="4C4040"/>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72CDC306-4EDC-4DA4-BA3E-C26B134AFD2E}"/>
                </a:ext>
              </a:extLst>
            </p:cNvPr>
            <p:cNvSpPr/>
            <p:nvPr/>
          </p:nvSpPr>
          <p:spPr>
            <a:xfrm>
              <a:off x="6867608" y="2944788"/>
              <a:ext cx="2739853" cy="307777"/>
            </a:xfrm>
            <a:prstGeom prst="rect">
              <a:avLst/>
            </a:prstGeom>
          </p:spPr>
          <p:txBody>
            <a:bodyPr wrap="none">
              <a:spAutoFit/>
            </a:bodyPr>
            <a:lstStyle/>
            <a:p>
              <a:r>
                <a:rPr lang="en-US" altLang="zh-CN" sz="1400" dirty="0">
                  <a:solidFill>
                    <a:srgbClr val="4C4040"/>
                  </a:solidFill>
                  <a:latin typeface="等线 Light" panose="02010600030101010101" pitchFamily="2" charset="-122"/>
                  <a:ea typeface="等线 Light" panose="02010600030101010101" pitchFamily="2" charset="-122"/>
                </a:rPr>
                <a:t>The Processes of the Project</a:t>
              </a:r>
            </a:p>
          </p:txBody>
        </p:sp>
      </p:grpSp>
      <p:grpSp>
        <p:nvGrpSpPr>
          <p:cNvPr id="35" name="组合 34">
            <a:extLst>
              <a:ext uri="{FF2B5EF4-FFF2-40B4-BE49-F238E27FC236}">
                <a16:creationId xmlns:a16="http://schemas.microsoft.com/office/drawing/2014/main" id="{0C119575-8FCA-4CB2-82BA-399F20162C65}"/>
              </a:ext>
            </a:extLst>
          </p:cNvPr>
          <p:cNvGrpSpPr/>
          <p:nvPr/>
        </p:nvGrpSpPr>
        <p:grpSpPr>
          <a:xfrm>
            <a:off x="6105218" y="2603281"/>
            <a:ext cx="648200" cy="705728"/>
            <a:chOff x="4368833" y="1555995"/>
            <a:chExt cx="648200" cy="705728"/>
          </a:xfrm>
        </p:grpSpPr>
        <p:sp>
          <p:nvSpPr>
            <p:cNvPr id="36" name="任意多边形: 形状 50">
              <a:extLst>
                <a:ext uri="{FF2B5EF4-FFF2-40B4-BE49-F238E27FC236}">
                  <a16:creationId xmlns:a16="http://schemas.microsoft.com/office/drawing/2014/main" id="{3ADE63F9-77D9-4F11-94E2-0061B58F0028}"/>
                </a:ext>
              </a:extLst>
            </p:cNvPr>
            <p:cNvSpPr>
              <a:spLocks/>
            </p:cNvSpPr>
            <p:nvPr/>
          </p:nvSpPr>
          <p:spPr bwMode="auto">
            <a:xfrm>
              <a:off x="4374493" y="1555995"/>
              <a:ext cx="642540" cy="705728"/>
            </a:xfrm>
            <a:custGeom>
              <a:avLst/>
              <a:gdLst>
                <a:gd name="connsiteX0" fmla="*/ 321271 w 642540"/>
                <a:gd name="connsiteY0" fmla="*/ 29289 h 705728"/>
                <a:gd name="connsiteX1" fmla="*/ 266128 w 642540"/>
                <a:gd name="connsiteY1" fmla="*/ 44503 h 705728"/>
                <a:gd name="connsiteX2" fmla="*/ 173969 w 642540"/>
                <a:gd name="connsiteY2" fmla="*/ 97692 h 705728"/>
                <a:gd name="connsiteX3" fmla="*/ 81810 w 642540"/>
                <a:gd name="connsiteY3" fmla="*/ 150943 h 705728"/>
                <a:gd name="connsiteX4" fmla="*/ 26667 w 642540"/>
                <a:gd name="connsiteY4" fmla="*/ 246416 h 705728"/>
                <a:gd name="connsiteX5" fmla="*/ 26667 w 642540"/>
                <a:gd name="connsiteY5" fmla="*/ 352856 h 705728"/>
                <a:gd name="connsiteX6" fmla="*/ 26667 w 642540"/>
                <a:gd name="connsiteY6" fmla="*/ 459296 h 705728"/>
                <a:gd name="connsiteX7" fmla="*/ 81810 w 642540"/>
                <a:gd name="connsiteY7" fmla="*/ 554832 h 705728"/>
                <a:gd name="connsiteX8" fmla="*/ 173969 w 642540"/>
                <a:gd name="connsiteY8" fmla="*/ 608021 h 705728"/>
                <a:gd name="connsiteX9" fmla="*/ 266128 w 642540"/>
                <a:gd name="connsiteY9" fmla="*/ 661272 h 705728"/>
                <a:gd name="connsiteX10" fmla="*/ 376414 w 642540"/>
                <a:gd name="connsiteY10" fmla="*/ 661272 h 705728"/>
                <a:gd name="connsiteX11" fmla="*/ 468572 w 642540"/>
                <a:gd name="connsiteY11" fmla="*/ 608021 h 705728"/>
                <a:gd name="connsiteX12" fmla="*/ 560731 w 642540"/>
                <a:gd name="connsiteY12" fmla="*/ 554832 h 705728"/>
                <a:gd name="connsiteX13" fmla="*/ 615874 w 642540"/>
                <a:gd name="connsiteY13" fmla="*/ 459296 h 705728"/>
                <a:gd name="connsiteX14" fmla="*/ 615874 w 642540"/>
                <a:gd name="connsiteY14" fmla="*/ 352856 h 705728"/>
                <a:gd name="connsiteX15" fmla="*/ 615874 w 642540"/>
                <a:gd name="connsiteY15" fmla="*/ 246416 h 705728"/>
                <a:gd name="connsiteX16" fmla="*/ 560731 w 642540"/>
                <a:gd name="connsiteY16" fmla="*/ 150943 h 705728"/>
                <a:gd name="connsiteX17" fmla="*/ 468572 w 642540"/>
                <a:gd name="connsiteY17" fmla="*/ 97692 h 705728"/>
                <a:gd name="connsiteX18" fmla="*/ 376414 w 642540"/>
                <a:gd name="connsiteY18" fmla="*/ 44503 h 705728"/>
                <a:gd name="connsiteX19" fmla="*/ 321271 w 642540"/>
                <a:gd name="connsiteY19" fmla="*/ 29289 h 705728"/>
                <a:gd name="connsiteX20" fmla="*/ 321270 w 642540"/>
                <a:gd name="connsiteY20" fmla="*/ 0 h 705728"/>
                <a:gd name="connsiteX21" fmla="*/ 381405 w 642540"/>
                <a:gd name="connsiteY21" fmla="*/ 16592 h 705728"/>
                <a:gd name="connsiteX22" fmla="*/ 481905 w 642540"/>
                <a:gd name="connsiteY22" fmla="*/ 74594 h 705728"/>
                <a:gd name="connsiteX23" fmla="*/ 582406 w 642540"/>
                <a:gd name="connsiteY23" fmla="*/ 132666 h 705728"/>
                <a:gd name="connsiteX24" fmla="*/ 642540 w 642540"/>
                <a:gd name="connsiteY24" fmla="*/ 236781 h 705728"/>
                <a:gd name="connsiteX25" fmla="*/ 642540 w 642540"/>
                <a:gd name="connsiteY25" fmla="*/ 352856 h 705728"/>
                <a:gd name="connsiteX26" fmla="*/ 642540 w 642540"/>
                <a:gd name="connsiteY26" fmla="*/ 468930 h 705728"/>
                <a:gd name="connsiteX27" fmla="*/ 582406 w 642540"/>
                <a:gd name="connsiteY27" fmla="*/ 573114 h 705728"/>
                <a:gd name="connsiteX28" fmla="*/ 481905 w 642540"/>
                <a:gd name="connsiteY28" fmla="*/ 631117 h 705728"/>
                <a:gd name="connsiteX29" fmla="*/ 381405 w 642540"/>
                <a:gd name="connsiteY29" fmla="*/ 689189 h 705728"/>
                <a:gd name="connsiteX30" fmla="*/ 261136 w 642540"/>
                <a:gd name="connsiteY30" fmla="*/ 689189 h 705728"/>
                <a:gd name="connsiteX31" fmla="*/ 160635 w 642540"/>
                <a:gd name="connsiteY31" fmla="*/ 631117 h 705728"/>
                <a:gd name="connsiteX32" fmla="*/ 60135 w 642540"/>
                <a:gd name="connsiteY32" fmla="*/ 573114 h 705728"/>
                <a:gd name="connsiteX33" fmla="*/ 0 w 642540"/>
                <a:gd name="connsiteY33" fmla="*/ 468930 h 705728"/>
                <a:gd name="connsiteX34" fmla="*/ 0 w 642540"/>
                <a:gd name="connsiteY34" fmla="*/ 352856 h 705728"/>
                <a:gd name="connsiteX35" fmla="*/ 0 w 642540"/>
                <a:gd name="connsiteY35" fmla="*/ 236781 h 705728"/>
                <a:gd name="connsiteX36" fmla="*/ 60135 w 642540"/>
                <a:gd name="connsiteY36" fmla="*/ 132666 h 705728"/>
                <a:gd name="connsiteX37" fmla="*/ 160635 w 642540"/>
                <a:gd name="connsiteY37" fmla="*/ 74594 h 705728"/>
                <a:gd name="connsiteX38" fmla="*/ 261136 w 642540"/>
                <a:gd name="connsiteY38" fmla="*/ 16592 h 705728"/>
                <a:gd name="connsiteX39" fmla="*/ 321270 w 642540"/>
                <a:gd name="connsiteY39" fmla="*/ 0 h 70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2540" h="705728">
                  <a:moveTo>
                    <a:pt x="321271" y="29289"/>
                  </a:moveTo>
                  <a:cubicBezTo>
                    <a:pt x="302462" y="29289"/>
                    <a:pt x="283653" y="34360"/>
                    <a:pt x="266128" y="44503"/>
                  </a:cubicBezTo>
                  <a:lnTo>
                    <a:pt x="173969" y="97692"/>
                  </a:lnTo>
                  <a:lnTo>
                    <a:pt x="81810" y="150943"/>
                  </a:lnTo>
                  <a:cubicBezTo>
                    <a:pt x="46760" y="171166"/>
                    <a:pt x="26667" y="205970"/>
                    <a:pt x="26667" y="246416"/>
                  </a:cubicBezTo>
                  <a:lnTo>
                    <a:pt x="26667" y="352856"/>
                  </a:lnTo>
                  <a:lnTo>
                    <a:pt x="26667" y="459296"/>
                  </a:lnTo>
                  <a:cubicBezTo>
                    <a:pt x="26667" y="499805"/>
                    <a:pt x="46760" y="534609"/>
                    <a:pt x="81810" y="554832"/>
                  </a:cubicBezTo>
                  <a:lnTo>
                    <a:pt x="173969" y="608021"/>
                  </a:lnTo>
                  <a:lnTo>
                    <a:pt x="266128" y="661272"/>
                  </a:lnTo>
                  <a:cubicBezTo>
                    <a:pt x="301178" y="681495"/>
                    <a:pt x="341363" y="681495"/>
                    <a:pt x="376414" y="661272"/>
                  </a:cubicBezTo>
                  <a:lnTo>
                    <a:pt x="468572" y="608021"/>
                  </a:lnTo>
                  <a:lnTo>
                    <a:pt x="560731" y="554832"/>
                  </a:lnTo>
                  <a:cubicBezTo>
                    <a:pt x="595782" y="534609"/>
                    <a:pt x="615874" y="499805"/>
                    <a:pt x="615874" y="459296"/>
                  </a:cubicBezTo>
                  <a:lnTo>
                    <a:pt x="615874" y="352856"/>
                  </a:lnTo>
                  <a:lnTo>
                    <a:pt x="615874" y="246416"/>
                  </a:lnTo>
                  <a:cubicBezTo>
                    <a:pt x="615874" y="205970"/>
                    <a:pt x="595782" y="171166"/>
                    <a:pt x="560731" y="150943"/>
                  </a:cubicBezTo>
                  <a:lnTo>
                    <a:pt x="468572" y="97692"/>
                  </a:lnTo>
                  <a:lnTo>
                    <a:pt x="376414" y="44503"/>
                  </a:lnTo>
                  <a:cubicBezTo>
                    <a:pt x="358889" y="34360"/>
                    <a:pt x="340080" y="29289"/>
                    <a:pt x="321271" y="29289"/>
                  </a:cubicBezTo>
                  <a:close/>
                  <a:moveTo>
                    <a:pt x="321270" y="0"/>
                  </a:moveTo>
                  <a:cubicBezTo>
                    <a:pt x="341782" y="0"/>
                    <a:pt x="362293" y="5530"/>
                    <a:pt x="381405" y="16592"/>
                  </a:cubicBezTo>
                  <a:lnTo>
                    <a:pt x="481905" y="74594"/>
                  </a:lnTo>
                  <a:lnTo>
                    <a:pt x="582406" y="132666"/>
                  </a:lnTo>
                  <a:cubicBezTo>
                    <a:pt x="620629" y="154720"/>
                    <a:pt x="642540" y="192674"/>
                    <a:pt x="642540" y="236781"/>
                  </a:cubicBezTo>
                  <a:lnTo>
                    <a:pt x="642540" y="352856"/>
                  </a:lnTo>
                  <a:lnTo>
                    <a:pt x="642540" y="468930"/>
                  </a:lnTo>
                  <a:cubicBezTo>
                    <a:pt x="642540" y="513106"/>
                    <a:pt x="620629" y="551061"/>
                    <a:pt x="582406" y="573114"/>
                  </a:cubicBezTo>
                  <a:lnTo>
                    <a:pt x="481905" y="631117"/>
                  </a:lnTo>
                  <a:lnTo>
                    <a:pt x="381405" y="689189"/>
                  </a:lnTo>
                  <a:cubicBezTo>
                    <a:pt x="343181" y="711242"/>
                    <a:pt x="299359" y="711242"/>
                    <a:pt x="261136" y="689189"/>
                  </a:cubicBezTo>
                  <a:lnTo>
                    <a:pt x="160635" y="631117"/>
                  </a:lnTo>
                  <a:lnTo>
                    <a:pt x="60135" y="573114"/>
                  </a:lnTo>
                  <a:cubicBezTo>
                    <a:pt x="21911" y="551061"/>
                    <a:pt x="0" y="513106"/>
                    <a:pt x="0" y="468930"/>
                  </a:cubicBezTo>
                  <a:lnTo>
                    <a:pt x="0" y="352856"/>
                  </a:lnTo>
                  <a:lnTo>
                    <a:pt x="0" y="236781"/>
                  </a:lnTo>
                  <a:cubicBezTo>
                    <a:pt x="0" y="192674"/>
                    <a:pt x="21911" y="154720"/>
                    <a:pt x="60135" y="132666"/>
                  </a:cubicBezTo>
                  <a:lnTo>
                    <a:pt x="160635" y="74594"/>
                  </a:lnTo>
                  <a:lnTo>
                    <a:pt x="261136" y="16592"/>
                  </a:lnTo>
                  <a:cubicBezTo>
                    <a:pt x="280248" y="5530"/>
                    <a:pt x="300759" y="0"/>
                    <a:pt x="321270" y="0"/>
                  </a:cubicBezTo>
                  <a:close/>
                </a:path>
              </a:pathLst>
            </a:custGeom>
            <a:solidFill>
              <a:srgbClr val="0767E7"/>
            </a:solidFill>
            <a:ln w="7938"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37" name="矩形 36">
              <a:extLst>
                <a:ext uri="{FF2B5EF4-FFF2-40B4-BE49-F238E27FC236}">
                  <a16:creationId xmlns:a16="http://schemas.microsoft.com/office/drawing/2014/main" id="{42239498-43F4-40D0-9B70-27D3A3F36DA1}"/>
                </a:ext>
              </a:extLst>
            </p:cNvPr>
            <p:cNvSpPr/>
            <p:nvPr/>
          </p:nvSpPr>
          <p:spPr>
            <a:xfrm>
              <a:off x="4368833" y="1724193"/>
              <a:ext cx="642541" cy="369332"/>
            </a:xfrm>
            <a:prstGeom prst="rect">
              <a:avLst/>
            </a:prstGeom>
          </p:spPr>
          <p:txBody>
            <a:bodyPr wrap="square">
              <a:spAutoFit/>
            </a:bodyPr>
            <a:lstStyle/>
            <a:p>
              <a:pPr algn="ctr"/>
              <a:r>
                <a:rPr lang="en-US" altLang="zh-CN" dirty="0">
                  <a:solidFill>
                    <a:srgbClr val="0767E7"/>
                  </a:solidFill>
                  <a:latin typeface="Geometr415 Blk BT" panose="020B0802020204020303" pitchFamily="34" charset="0"/>
                </a:rPr>
                <a:t>02.</a:t>
              </a:r>
              <a:endParaRPr lang="zh-CN" altLang="en-US" dirty="0">
                <a:solidFill>
                  <a:srgbClr val="0767E7"/>
                </a:solidFill>
                <a:latin typeface="Geometr415 Blk BT" panose="020B0802020204020303" pitchFamily="34" charset="0"/>
              </a:endParaRPr>
            </a:p>
          </p:txBody>
        </p:sp>
      </p:grpSp>
      <p:grpSp>
        <p:nvGrpSpPr>
          <p:cNvPr id="5" name="组合 4"/>
          <p:cNvGrpSpPr/>
          <p:nvPr/>
        </p:nvGrpSpPr>
        <p:grpSpPr>
          <a:xfrm>
            <a:off x="6867608" y="3588609"/>
            <a:ext cx="3179075" cy="649284"/>
            <a:chOff x="6867608" y="3588609"/>
            <a:chExt cx="3179075" cy="649284"/>
          </a:xfrm>
        </p:grpSpPr>
        <p:sp>
          <p:nvSpPr>
            <p:cNvPr id="45" name="文本框 44">
              <a:extLst>
                <a:ext uri="{FF2B5EF4-FFF2-40B4-BE49-F238E27FC236}">
                  <a16:creationId xmlns:a16="http://schemas.microsoft.com/office/drawing/2014/main" id="{1574B002-2D60-469B-A825-B27EF1303489}"/>
                </a:ext>
              </a:extLst>
            </p:cNvPr>
            <p:cNvSpPr txBox="1"/>
            <p:nvPr/>
          </p:nvSpPr>
          <p:spPr>
            <a:xfrm>
              <a:off x="6867608" y="3588609"/>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4C4040"/>
                  </a:solidFill>
                  <a:latin typeface="微软雅黑" panose="020B0503020204020204" pitchFamily="34" charset="-122"/>
                  <a:ea typeface="微软雅黑" panose="020B0503020204020204" pitchFamily="34" charset="-122"/>
                </a:rPr>
                <a:t>课题成果</a:t>
              </a:r>
              <a:endParaRPr lang="en-US" altLang="zh-CN" sz="2000" b="1" dirty="0">
                <a:solidFill>
                  <a:srgbClr val="4C4040"/>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72CDC306-4EDC-4DA4-BA3E-C26B134AFD2E}"/>
                </a:ext>
              </a:extLst>
            </p:cNvPr>
            <p:cNvSpPr/>
            <p:nvPr/>
          </p:nvSpPr>
          <p:spPr>
            <a:xfrm>
              <a:off x="6867608" y="3930116"/>
              <a:ext cx="3179075" cy="307777"/>
            </a:xfrm>
            <a:prstGeom prst="rect">
              <a:avLst/>
            </a:prstGeom>
          </p:spPr>
          <p:txBody>
            <a:bodyPr wrap="none">
              <a:spAutoFit/>
            </a:bodyPr>
            <a:lstStyle/>
            <a:p>
              <a:r>
                <a:rPr lang="en-US" altLang="zh-CN" sz="1400" dirty="0">
                  <a:solidFill>
                    <a:srgbClr val="4C4040"/>
                  </a:solidFill>
                  <a:latin typeface="等线 Light" panose="02010600030101010101" pitchFamily="2" charset="-122"/>
                  <a:ea typeface="等线 Light" panose="02010600030101010101" pitchFamily="2" charset="-122"/>
                </a:rPr>
                <a:t>The Achievements of the Project</a:t>
              </a:r>
            </a:p>
          </p:txBody>
        </p:sp>
      </p:grpSp>
      <p:grpSp>
        <p:nvGrpSpPr>
          <p:cNvPr id="42" name="组合 41">
            <a:extLst>
              <a:ext uri="{FF2B5EF4-FFF2-40B4-BE49-F238E27FC236}">
                <a16:creationId xmlns:a16="http://schemas.microsoft.com/office/drawing/2014/main" id="{0C119575-8FCA-4CB2-82BA-399F20162C65}"/>
              </a:ext>
            </a:extLst>
          </p:cNvPr>
          <p:cNvGrpSpPr/>
          <p:nvPr/>
        </p:nvGrpSpPr>
        <p:grpSpPr>
          <a:xfrm>
            <a:off x="6105218" y="3588609"/>
            <a:ext cx="648200" cy="705728"/>
            <a:chOff x="4368833" y="1555995"/>
            <a:chExt cx="648200" cy="705728"/>
          </a:xfrm>
        </p:grpSpPr>
        <p:sp>
          <p:nvSpPr>
            <p:cNvPr id="43" name="任意多边形: 形状 50">
              <a:extLst>
                <a:ext uri="{FF2B5EF4-FFF2-40B4-BE49-F238E27FC236}">
                  <a16:creationId xmlns:a16="http://schemas.microsoft.com/office/drawing/2014/main" id="{3ADE63F9-77D9-4F11-94E2-0061B58F0028}"/>
                </a:ext>
              </a:extLst>
            </p:cNvPr>
            <p:cNvSpPr>
              <a:spLocks/>
            </p:cNvSpPr>
            <p:nvPr/>
          </p:nvSpPr>
          <p:spPr bwMode="auto">
            <a:xfrm>
              <a:off x="4374493" y="1555995"/>
              <a:ext cx="642540" cy="705728"/>
            </a:xfrm>
            <a:custGeom>
              <a:avLst/>
              <a:gdLst>
                <a:gd name="connsiteX0" fmla="*/ 321271 w 642540"/>
                <a:gd name="connsiteY0" fmla="*/ 29289 h 705728"/>
                <a:gd name="connsiteX1" fmla="*/ 266128 w 642540"/>
                <a:gd name="connsiteY1" fmla="*/ 44503 h 705728"/>
                <a:gd name="connsiteX2" fmla="*/ 173969 w 642540"/>
                <a:gd name="connsiteY2" fmla="*/ 97692 h 705728"/>
                <a:gd name="connsiteX3" fmla="*/ 81810 w 642540"/>
                <a:gd name="connsiteY3" fmla="*/ 150943 h 705728"/>
                <a:gd name="connsiteX4" fmla="*/ 26667 w 642540"/>
                <a:gd name="connsiteY4" fmla="*/ 246416 h 705728"/>
                <a:gd name="connsiteX5" fmla="*/ 26667 w 642540"/>
                <a:gd name="connsiteY5" fmla="*/ 352856 h 705728"/>
                <a:gd name="connsiteX6" fmla="*/ 26667 w 642540"/>
                <a:gd name="connsiteY6" fmla="*/ 459296 h 705728"/>
                <a:gd name="connsiteX7" fmla="*/ 81810 w 642540"/>
                <a:gd name="connsiteY7" fmla="*/ 554832 h 705728"/>
                <a:gd name="connsiteX8" fmla="*/ 173969 w 642540"/>
                <a:gd name="connsiteY8" fmla="*/ 608021 h 705728"/>
                <a:gd name="connsiteX9" fmla="*/ 266128 w 642540"/>
                <a:gd name="connsiteY9" fmla="*/ 661272 h 705728"/>
                <a:gd name="connsiteX10" fmla="*/ 376414 w 642540"/>
                <a:gd name="connsiteY10" fmla="*/ 661272 h 705728"/>
                <a:gd name="connsiteX11" fmla="*/ 468572 w 642540"/>
                <a:gd name="connsiteY11" fmla="*/ 608021 h 705728"/>
                <a:gd name="connsiteX12" fmla="*/ 560731 w 642540"/>
                <a:gd name="connsiteY12" fmla="*/ 554832 h 705728"/>
                <a:gd name="connsiteX13" fmla="*/ 615874 w 642540"/>
                <a:gd name="connsiteY13" fmla="*/ 459296 h 705728"/>
                <a:gd name="connsiteX14" fmla="*/ 615874 w 642540"/>
                <a:gd name="connsiteY14" fmla="*/ 352856 h 705728"/>
                <a:gd name="connsiteX15" fmla="*/ 615874 w 642540"/>
                <a:gd name="connsiteY15" fmla="*/ 246416 h 705728"/>
                <a:gd name="connsiteX16" fmla="*/ 560731 w 642540"/>
                <a:gd name="connsiteY16" fmla="*/ 150943 h 705728"/>
                <a:gd name="connsiteX17" fmla="*/ 468572 w 642540"/>
                <a:gd name="connsiteY17" fmla="*/ 97692 h 705728"/>
                <a:gd name="connsiteX18" fmla="*/ 376414 w 642540"/>
                <a:gd name="connsiteY18" fmla="*/ 44503 h 705728"/>
                <a:gd name="connsiteX19" fmla="*/ 321271 w 642540"/>
                <a:gd name="connsiteY19" fmla="*/ 29289 h 705728"/>
                <a:gd name="connsiteX20" fmla="*/ 321270 w 642540"/>
                <a:gd name="connsiteY20" fmla="*/ 0 h 705728"/>
                <a:gd name="connsiteX21" fmla="*/ 381405 w 642540"/>
                <a:gd name="connsiteY21" fmla="*/ 16592 h 705728"/>
                <a:gd name="connsiteX22" fmla="*/ 481905 w 642540"/>
                <a:gd name="connsiteY22" fmla="*/ 74594 h 705728"/>
                <a:gd name="connsiteX23" fmla="*/ 582406 w 642540"/>
                <a:gd name="connsiteY23" fmla="*/ 132666 h 705728"/>
                <a:gd name="connsiteX24" fmla="*/ 642540 w 642540"/>
                <a:gd name="connsiteY24" fmla="*/ 236781 h 705728"/>
                <a:gd name="connsiteX25" fmla="*/ 642540 w 642540"/>
                <a:gd name="connsiteY25" fmla="*/ 352856 h 705728"/>
                <a:gd name="connsiteX26" fmla="*/ 642540 w 642540"/>
                <a:gd name="connsiteY26" fmla="*/ 468930 h 705728"/>
                <a:gd name="connsiteX27" fmla="*/ 582406 w 642540"/>
                <a:gd name="connsiteY27" fmla="*/ 573114 h 705728"/>
                <a:gd name="connsiteX28" fmla="*/ 481905 w 642540"/>
                <a:gd name="connsiteY28" fmla="*/ 631117 h 705728"/>
                <a:gd name="connsiteX29" fmla="*/ 381405 w 642540"/>
                <a:gd name="connsiteY29" fmla="*/ 689189 h 705728"/>
                <a:gd name="connsiteX30" fmla="*/ 261136 w 642540"/>
                <a:gd name="connsiteY30" fmla="*/ 689189 h 705728"/>
                <a:gd name="connsiteX31" fmla="*/ 160635 w 642540"/>
                <a:gd name="connsiteY31" fmla="*/ 631117 h 705728"/>
                <a:gd name="connsiteX32" fmla="*/ 60135 w 642540"/>
                <a:gd name="connsiteY32" fmla="*/ 573114 h 705728"/>
                <a:gd name="connsiteX33" fmla="*/ 0 w 642540"/>
                <a:gd name="connsiteY33" fmla="*/ 468930 h 705728"/>
                <a:gd name="connsiteX34" fmla="*/ 0 w 642540"/>
                <a:gd name="connsiteY34" fmla="*/ 352856 h 705728"/>
                <a:gd name="connsiteX35" fmla="*/ 0 w 642540"/>
                <a:gd name="connsiteY35" fmla="*/ 236781 h 705728"/>
                <a:gd name="connsiteX36" fmla="*/ 60135 w 642540"/>
                <a:gd name="connsiteY36" fmla="*/ 132666 h 705728"/>
                <a:gd name="connsiteX37" fmla="*/ 160635 w 642540"/>
                <a:gd name="connsiteY37" fmla="*/ 74594 h 705728"/>
                <a:gd name="connsiteX38" fmla="*/ 261136 w 642540"/>
                <a:gd name="connsiteY38" fmla="*/ 16592 h 705728"/>
                <a:gd name="connsiteX39" fmla="*/ 321270 w 642540"/>
                <a:gd name="connsiteY39" fmla="*/ 0 h 70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2540" h="705728">
                  <a:moveTo>
                    <a:pt x="321271" y="29289"/>
                  </a:moveTo>
                  <a:cubicBezTo>
                    <a:pt x="302462" y="29289"/>
                    <a:pt x="283653" y="34360"/>
                    <a:pt x="266128" y="44503"/>
                  </a:cubicBezTo>
                  <a:lnTo>
                    <a:pt x="173969" y="97692"/>
                  </a:lnTo>
                  <a:lnTo>
                    <a:pt x="81810" y="150943"/>
                  </a:lnTo>
                  <a:cubicBezTo>
                    <a:pt x="46760" y="171166"/>
                    <a:pt x="26667" y="205970"/>
                    <a:pt x="26667" y="246416"/>
                  </a:cubicBezTo>
                  <a:lnTo>
                    <a:pt x="26667" y="352856"/>
                  </a:lnTo>
                  <a:lnTo>
                    <a:pt x="26667" y="459296"/>
                  </a:lnTo>
                  <a:cubicBezTo>
                    <a:pt x="26667" y="499805"/>
                    <a:pt x="46760" y="534609"/>
                    <a:pt x="81810" y="554832"/>
                  </a:cubicBezTo>
                  <a:lnTo>
                    <a:pt x="173969" y="608021"/>
                  </a:lnTo>
                  <a:lnTo>
                    <a:pt x="266128" y="661272"/>
                  </a:lnTo>
                  <a:cubicBezTo>
                    <a:pt x="301178" y="681495"/>
                    <a:pt x="341363" y="681495"/>
                    <a:pt x="376414" y="661272"/>
                  </a:cubicBezTo>
                  <a:lnTo>
                    <a:pt x="468572" y="608021"/>
                  </a:lnTo>
                  <a:lnTo>
                    <a:pt x="560731" y="554832"/>
                  </a:lnTo>
                  <a:cubicBezTo>
                    <a:pt x="595782" y="534609"/>
                    <a:pt x="615874" y="499805"/>
                    <a:pt x="615874" y="459296"/>
                  </a:cubicBezTo>
                  <a:lnTo>
                    <a:pt x="615874" y="352856"/>
                  </a:lnTo>
                  <a:lnTo>
                    <a:pt x="615874" y="246416"/>
                  </a:lnTo>
                  <a:cubicBezTo>
                    <a:pt x="615874" y="205970"/>
                    <a:pt x="595782" y="171166"/>
                    <a:pt x="560731" y="150943"/>
                  </a:cubicBezTo>
                  <a:lnTo>
                    <a:pt x="468572" y="97692"/>
                  </a:lnTo>
                  <a:lnTo>
                    <a:pt x="376414" y="44503"/>
                  </a:lnTo>
                  <a:cubicBezTo>
                    <a:pt x="358889" y="34360"/>
                    <a:pt x="340080" y="29289"/>
                    <a:pt x="321271" y="29289"/>
                  </a:cubicBezTo>
                  <a:close/>
                  <a:moveTo>
                    <a:pt x="321270" y="0"/>
                  </a:moveTo>
                  <a:cubicBezTo>
                    <a:pt x="341782" y="0"/>
                    <a:pt x="362293" y="5530"/>
                    <a:pt x="381405" y="16592"/>
                  </a:cubicBezTo>
                  <a:lnTo>
                    <a:pt x="481905" y="74594"/>
                  </a:lnTo>
                  <a:lnTo>
                    <a:pt x="582406" y="132666"/>
                  </a:lnTo>
                  <a:cubicBezTo>
                    <a:pt x="620629" y="154720"/>
                    <a:pt x="642540" y="192674"/>
                    <a:pt x="642540" y="236781"/>
                  </a:cubicBezTo>
                  <a:lnTo>
                    <a:pt x="642540" y="352856"/>
                  </a:lnTo>
                  <a:lnTo>
                    <a:pt x="642540" y="468930"/>
                  </a:lnTo>
                  <a:cubicBezTo>
                    <a:pt x="642540" y="513106"/>
                    <a:pt x="620629" y="551061"/>
                    <a:pt x="582406" y="573114"/>
                  </a:cubicBezTo>
                  <a:lnTo>
                    <a:pt x="481905" y="631117"/>
                  </a:lnTo>
                  <a:lnTo>
                    <a:pt x="381405" y="689189"/>
                  </a:lnTo>
                  <a:cubicBezTo>
                    <a:pt x="343181" y="711242"/>
                    <a:pt x="299359" y="711242"/>
                    <a:pt x="261136" y="689189"/>
                  </a:cubicBezTo>
                  <a:lnTo>
                    <a:pt x="160635" y="631117"/>
                  </a:lnTo>
                  <a:lnTo>
                    <a:pt x="60135" y="573114"/>
                  </a:lnTo>
                  <a:cubicBezTo>
                    <a:pt x="21911" y="551061"/>
                    <a:pt x="0" y="513106"/>
                    <a:pt x="0" y="468930"/>
                  </a:cubicBezTo>
                  <a:lnTo>
                    <a:pt x="0" y="352856"/>
                  </a:lnTo>
                  <a:lnTo>
                    <a:pt x="0" y="236781"/>
                  </a:lnTo>
                  <a:cubicBezTo>
                    <a:pt x="0" y="192674"/>
                    <a:pt x="21911" y="154720"/>
                    <a:pt x="60135" y="132666"/>
                  </a:cubicBezTo>
                  <a:lnTo>
                    <a:pt x="160635" y="74594"/>
                  </a:lnTo>
                  <a:lnTo>
                    <a:pt x="261136" y="16592"/>
                  </a:lnTo>
                  <a:cubicBezTo>
                    <a:pt x="280248" y="5530"/>
                    <a:pt x="300759" y="0"/>
                    <a:pt x="321270" y="0"/>
                  </a:cubicBezTo>
                  <a:close/>
                </a:path>
              </a:pathLst>
            </a:custGeom>
            <a:solidFill>
              <a:srgbClr val="0767E7"/>
            </a:solidFill>
            <a:ln w="7938"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44" name="矩形 43">
              <a:extLst>
                <a:ext uri="{FF2B5EF4-FFF2-40B4-BE49-F238E27FC236}">
                  <a16:creationId xmlns:a16="http://schemas.microsoft.com/office/drawing/2014/main" id="{42239498-43F4-40D0-9B70-27D3A3F36DA1}"/>
                </a:ext>
              </a:extLst>
            </p:cNvPr>
            <p:cNvSpPr/>
            <p:nvPr/>
          </p:nvSpPr>
          <p:spPr>
            <a:xfrm>
              <a:off x="4368833" y="1724193"/>
              <a:ext cx="642541" cy="369332"/>
            </a:xfrm>
            <a:prstGeom prst="rect">
              <a:avLst/>
            </a:prstGeom>
          </p:spPr>
          <p:txBody>
            <a:bodyPr wrap="square">
              <a:spAutoFit/>
            </a:bodyPr>
            <a:lstStyle/>
            <a:p>
              <a:pPr algn="ctr"/>
              <a:r>
                <a:rPr lang="en-US" altLang="zh-CN" dirty="0">
                  <a:solidFill>
                    <a:srgbClr val="0767E7"/>
                  </a:solidFill>
                  <a:latin typeface="Geometr415 Blk BT" panose="020B0802020204020303" pitchFamily="34" charset="0"/>
                </a:rPr>
                <a:t>03.</a:t>
              </a:r>
              <a:endParaRPr lang="zh-CN" altLang="en-US" dirty="0">
                <a:solidFill>
                  <a:srgbClr val="0767E7"/>
                </a:solidFill>
                <a:latin typeface="Geometr415 Blk BT" panose="020B0802020204020303" pitchFamily="34" charset="0"/>
              </a:endParaRPr>
            </a:p>
          </p:txBody>
        </p:sp>
      </p:grpSp>
      <p:grpSp>
        <p:nvGrpSpPr>
          <p:cNvPr id="11" name="组合 10"/>
          <p:cNvGrpSpPr/>
          <p:nvPr/>
        </p:nvGrpSpPr>
        <p:grpSpPr>
          <a:xfrm>
            <a:off x="6867608" y="4573937"/>
            <a:ext cx="2908168" cy="649284"/>
            <a:chOff x="6867608" y="4573937"/>
            <a:chExt cx="2908168" cy="649284"/>
          </a:xfrm>
        </p:grpSpPr>
        <p:sp>
          <p:nvSpPr>
            <p:cNvPr id="52" name="文本框 51">
              <a:extLst>
                <a:ext uri="{FF2B5EF4-FFF2-40B4-BE49-F238E27FC236}">
                  <a16:creationId xmlns:a16="http://schemas.microsoft.com/office/drawing/2014/main" id="{1574B002-2D60-469B-A825-B27EF1303489}"/>
                </a:ext>
              </a:extLst>
            </p:cNvPr>
            <p:cNvSpPr txBox="1"/>
            <p:nvPr/>
          </p:nvSpPr>
          <p:spPr>
            <a:xfrm>
              <a:off x="6867608" y="4573937"/>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4C4040"/>
                  </a:solidFill>
                  <a:latin typeface="微软雅黑" panose="020B0503020204020204" pitchFamily="34" charset="-122"/>
                  <a:ea typeface="微软雅黑" panose="020B0503020204020204" pitchFamily="34" charset="-122"/>
                </a:rPr>
                <a:t>特别感谢</a:t>
              </a:r>
              <a:endParaRPr lang="en-US" altLang="zh-CN" sz="2000" b="1" dirty="0">
                <a:solidFill>
                  <a:srgbClr val="4C4040"/>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72CDC306-4EDC-4DA4-BA3E-C26B134AFD2E}"/>
                </a:ext>
              </a:extLst>
            </p:cNvPr>
            <p:cNvSpPr/>
            <p:nvPr/>
          </p:nvSpPr>
          <p:spPr>
            <a:xfrm>
              <a:off x="6867608" y="4915444"/>
              <a:ext cx="2908168" cy="307777"/>
            </a:xfrm>
            <a:prstGeom prst="rect">
              <a:avLst/>
            </a:prstGeom>
          </p:spPr>
          <p:txBody>
            <a:bodyPr wrap="none">
              <a:spAutoFit/>
            </a:bodyPr>
            <a:lstStyle/>
            <a:p>
              <a:r>
                <a:rPr lang="en-US" altLang="zh-CN" sz="1400" dirty="0">
                  <a:solidFill>
                    <a:srgbClr val="4C4040"/>
                  </a:solidFill>
                  <a:latin typeface="等线 Light" panose="02010600030101010101" pitchFamily="2" charset="-122"/>
                  <a:ea typeface="等线 Light" panose="02010600030101010101" pitchFamily="2" charset="-122"/>
                </a:rPr>
                <a:t>The special thanks for teacher</a:t>
              </a:r>
            </a:p>
          </p:txBody>
        </p:sp>
      </p:grpSp>
      <p:grpSp>
        <p:nvGrpSpPr>
          <p:cNvPr id="49" name="组合 48">
            <a:extLst>
              <a:ext uri="{FF2B5EF4-FFF2-40B4-BE49-F238E27FC236}">
                <a16:creationId xmlns:a16="http://schemas.microsoft.com/office/drawing/2014/main" id="{0C119575-8FCA-4CB2-82BA-399F20162C65}"/>
              </a:ext>
            </a:extLst>
          </p:cNvPr>
          <p:cNvGrpSpPr/>
          <p:nvPr/>
        </p:nvGrpSpPr>
        <p:grpSpPr>
          <a:xfrm>
            <a:off x="6105218" y="4573937"/>
            <a:ext cx="648200" cy="705728"/>
            <a:chOff x="4368833" y="1555995"/>
            <a:chExt cx="648200" cy="705728"/>
          </a:xfrm>
        </p:grpSpPr>
        <p:sp>
          <p:nvSpPr>
            <p:cNvPr id="50" name="任意多边形: 形状 50">
              <a:extLst>
                <a:ext uri="{FF2B5EF4-FFF2-40B4-BE49-F238E27FC236}">
                  <a16:creationId xmlns:a16="http://schemas.microsoft.com/office/drawing/2014/main" id="{3ADE63F9-77D9-4F11-94E2-0061B58F0028}"/>
                </a:ext>
              </a:extLst>
            </p:cNvPr>
            <p:cNvSpPr>
              <a:spLocks/>
            </p:cNvSpPr>
            <p:nvPr/>
          </p:nvSpPr>
          <p:spPr bwMode="auto">
            <a:xfrm>
              <a:off x="4374493" y="1555995"/>
              <a:ext cx="642540" cy="705728"/>
            </a:xfrm>
            <a:custGeom>
              <a:avLst/>
              <a:gdLst>
                <a:gd name="connsiteX0" fmla="*/ 321271 w 642540"/>
                <a:gd name="connsiteY0" fmla="*/ 29289 h 705728"/>
                <a:gd name="connsiteX1" fmla="*/ 266128 w 642540"/>
                <a:gd name="connsiteY1" fmla="*/ 44503 h 705728"/>
                <a:gd name="connsiteX2" fmla="*/ 173969 w 642540"/>
                <a:gd name="connsiteY2" fmla="*/ 97692 h 705728"/>
                <a:gd name="connsiteX3" fmla="*/ 81810 w 642540"/>
                <a:gd name="connsiteY3" fmla="*/ 150943 h 705728"/>
                <a:gd name="connsiteX4" fmla="*/ 26667 w 642540"/>
                <a:gd name="connsiteY4" fmla="*/ 246416 h 705728"/>
                <a:gd name="connsiteX5" fmla="*/ 26667 w 642540"/>
                <a:gd name="connsiteY5" fmla="*/ 352856 h 705728"/>
                <a:gd name="connsiteX6" fmla="*/ 26667 w 642540"/>
                <a:gd name="connsiteY6" fmla="*/ 459296 h 705728"/>
                <a:gd name="connsiteX7" fmla="*/ 81810 w 642540"/>
                <a:gd name="connsiteY7" fmla="*/ 554832 h 705728"/>
                <a:gd name="connsiteX8" fmla="*/ 173969 w 642540"/>
                <a:gd name="connsiteY8" fmla="*/ 608021 h 705728"/>
                <a:gd name="connsiteX9" fmla="*/ 266128 w 642540"/>
                <a:gd name="connsiteY9" fmla="*/ 661272 h 705728"/>
                <a:gd name="connsiteX10" fmla="*/ 376414 w 642540"/>
                <a:gd name="connsiteY10" fmla="*/ 661272 h 705728"/>
                <a:gd name="connsiteX11" fmla="*/ 468572 w 642540"/>
                <a:gd name="connsiteY11" fmla="*/ 608021 h 705728"/>
                <a:gd name="connsiteX12" fmla="*/ 560731 w 642540"/>
                <a:gd name="connsiteY12" fmla="*/ 554832 h 705728"/>
                <a:gd name="connsiteX13" fmla="*/ 615874 w 642540"/>
                <a:gd name="connsiteY13" fmla="*/ 459296 h 705728"/>
                <a:gd name="connsiteX14" fmla="*/ 615874 w 642540"/>
                <a:gd name="connsiteY14" fmla="*/ 352856 h 705728"/>
                <a:gd name="connsiteX15" fmla="*/ 615874 w 642540"/>
                <a:gd name="connsiteY15" fmla="*/ 246416 h 705728"/>
                <a:gd name="connsiteX16" fmla="*/ 560731 w 642540"/>
                <a:gd name="connsiteY16" fmla="*/ 150943 h 705728"/>
                <a:gd name="connsiteX17" fmla="*/ 468572 w 642540"/>
                <a:gd name="connsiteY17" fmla="*/ 97692 h 705728"/>
                <a:gd name="connsiteX18" fmla="*/ 376414 w 642540"/>
                <a:gd name="connsiteY18" fmla="*/ 44503 h 705728"/>
                <a:gd name="connsiteX19" fmla="*/ 321271 w 642540"/>
                <a:gd name="connsiteY19" fmla="*/ 29289 h 705728"/>
                <a:gd name="connsiteX20" fmla="*/ 321270 w 642540"/>
                <a:gd name="connsiteY20" fmla="*/ 0 h 705728"/>
                <a:gd name="connsiteX21" fmla="*/ 381405 w 642540"/>
                <a:gd name="connsiteY21" fmla="*/ 16592 h 705728"/>
                <a:gd name="connsiteX22" fmla="*/ 481905 w 642540"/>
                <a:gd name="connsiteY22" fmla="*/ 74594 h 705728"/>
                <a:gd name="connsiteX23" fmla="*/ 582406 w 642540"/>
                <a:gd name="connsiteY23" fmla="*/ 132666 h 705728"/>
                <a:gd name="connsiteX24" fmla="*/ 642540 w 642540"/>
                <a:gd name="connsiteY24" fmla="*/ 236781 h 705728"/>
                <a:gd name="connsiteX25" fmla="*/ 642540 w 642540"/>
                <a:gd name="connsiteY25" fmla="*/ 352856 h 705728"/>
                <a:gd name="connsiteX26" fmla="*/ 642540 w 642540"/>
                <a:gd name="connsiteY26" fmla="*/ 468930 h 705728"/>
                <a:gd name="connsiteX27" fmla="*/ 582406 w 642540"/>
                <a:gd name="connsiteY27" fmla="*/ 573114 h 705728"/>
                <a:gd name="connsiteX28" fmla="*/ 481905 w 642540"/>
                <a:gd name="connsiteY28" fmla="*/ 631117 h 705728"/>
                <a:gd name="connsiteX29" fmla="*/ 381405 w 642540"/>
                <a:gd name="connsiteY29" fmla="*/ 689189 h 705728"/>
                <a:gd name="connsiteX30" fmla="*/ 261136 w 642540"/>
                <a:gd name="connsiteY30" fmla="*/ 689189 h 705728"/>
                <a:gd name="connsiteX31" fmla="*/ 160635 w 642540"/>
                <a:gd name="connsiteY31" fmla="*/ 631117 h 705728"/>
                <a:gd name="connsiteX32" fmla="*/ 60135 w 642540"/>
                <a:gd name="connsiteY32" fmla="*/ 573114 h 705728"/>
                <a:gd name="connsiteX33" fmla="*/ 0 w 642540"/>
                <a:gd name="connsiteY33" fmla="*/ 468930 h 705728"/>
                <a:gd name="connsiteX34" fmla="*/ 0 w 642540"/>
                <a:gd name="connsiteY34" fmla="*/ 352856 h 705728"/>
                <a:gd name="connsiteX35" fmla="*/ 0 w 642540"/>
                <a:gd name="connsiteY35" fmla="*/ 236781 h 705728"/>
                <a:gd name="connsiteX36" fmla="*/ 60135 w 642540"/>
                <a:gd name="connsiteY36" fmla="*/ 132666 h 705728"/>
                <a:gd name="connsiteX37" fmla="*/ 160635 w 642540"/>
                <a:gd name="connsiteY37" fmla="*/ 74594 h 705728"/>
                <a:gd name="connsiteX38" fmla="*/ 261136 w 642540"/>
                <a:gd name="connsiteY38" fmla="*/ 16592 h 705728"/>
                <a:gd name="connsiteX39" fmla="*/ 321270 w 642540"/>
                <a:gd name="connsiteY39" fmla="*/ 0 h 70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2540" h="705728">
                  <a:moveTo>
                    <a:pt x="321271" y="29289"/>
                  </a:moveTo>
                  <a:cubicBezTo>
                    <a:pt x="302462" y="29289"/>
                    <a:pt x="283653" y="34360"/>
                    <a:pt x="266128" y="44503"/>
                  </a:cubicBezTo>
                  <a:lnTo>
                    <a:pt x="173969" y="97692"/>
                  </a:lnTo>
                  <a:lnTo>
                    <a:pt x="81810" y="150943"/>
                  </a:lnTo>
                  <a:cubicBezTo>
                    <a:pt x="46760" y="171166"/>
                    <a:pt x="26667" y="205970"/>
                    <a:pt x="26667" y="246416"/>
                  </a:cubicBezTo>
                  <a:lnTo>
                    <a:pt x="26667" y="352856"/>
                  </a:lnTo>
                  <a:lnTo>
                    <a:pt x="26667" y="459296"/>
                  </a:lnTo>
                  <a:cubicBezTo>
                    <a:pt x="26667" y="499805"/>
                    <a:pt x="46760" y="534609"/>
                    <a:pt x="81810" y="554832"/>
                  </a:cubicBezTo>
                  <a:lnTo>
                    <a:pt x="173969" y="608021"/>
                  </a:lnTo>
                  <a:lnTo>
                    <a:pt x="266128" y="661272"/>
                  </a:lnTo>
                  <a:cubicBezTo>
                    <a:pt x="301178" y="681495"/>
                    <a:pt x="341363" y="681495"/>
                    <a:pt x="376414" y="661272"/>
                  </a:cubicBezTo>
                  <a:lnTo>
                    <a:pt x="468572" y="608021"/>
                  </a:lnTo>
                  <a:lnTo>
                    <a:pt x="560731" y="554832"/>
                  </a:lnTo>
                  <a:cubicBezTo>
                    <a:pt x="595782" y="534609"/>
                    <a:pt x="615874" y="499805"/>
                    <a:pt x="615874" y="459296"/>
                  </a:cubicBezTo>
                  <a:lnTo>
                    <a:pt x="615874" y="352856"/>
                  </a:lnTo>
                  <a:lnTo>
                    <a:pt x="615874" y="246416"/>
                  </a:lnTo>
                  <a:cubicBezTo>
                    <a:pt x="615874" y="205970"/>
                    <a:pt x="595782" y="171166"/>
                    <a:pt x="560731" y="150943"/>
                  </a:cubicBezTo>
                  <a:lnTo>
                    <a:pt x="468572" y="97692"/>
                  </a:lnTo>
                  <a:lnTo>
                    <a:pt x="376414" y="44503"/>
                  </a:lnTo>
                  <a:cubicBezTo>
                    <a:pt x="358889" y="34360"/>
                    <a:pt x="340080" y="29289"/>
                    <a:pt x="321271" y="29289"/>
                  </a:cubicBezTo>
                  <a:close/>
                  <a:moveTo>
                    <a:pt x="321270" y="0"/>
                  </a:moveTo>
                  <a:cubicBezTo>
                    <a:pt x="341782" y="0"/>
                    <a:pt x="362293" y="5530"/>
                    <a:pt x="381405" y="16592"/>
                  </a:cubicBezTo>
                  <a:lnTo>
                    <a:pt x="481905" y="74594"/>
                  </a:lnTo>
                  <a:lnTo>
                    <a:pt x="582406" y="132666"/>
                  </a:lnTo>
                  <a:cubicBezTo>
                    <a:pt x="620629" y="154720"/>
                    <a:pt x="642540" y="192674"/>
                    <a:pt x="642540" y="236781"/>
                  </a:cubicBezTo>
                  <a:lnTo>
                    <a:pt x="642540" y="352856"/>
                  </a:lnTo>
                  <a:lnTo>
                    <a:pt x="642540" y="468930"/>
                  </a:lnTo>
                  <a:cubicBezTo>
                    <a:pt x="642540" y="513106"/>
                    <a:pt x="620629" y="551061"/>
                    <a:pt x="582406" y="573114"/>
                  </a:cubicBezTo>
                  <a:lnTo>
                    <a:pt x="481905" y="631117"/>
                  </a:lnTo>
                  <a:lnTo>
                    <a:pt x="381405" y="689189"/>
                  </a:lnTo>
                  <a:cubicBezTo>
                    <a:pt x="343181" y="711242"/>
                    <a:pt x="299359" y="711242"/>
                    <a:pt x="261136" y="689189"/>
                  </a:cubicBezTo>
                  <a:lnTo>
                    <a:pt x="160635" y="631117"/>
                  </a:lnTo>
                  <a:lnTo>
                    <a:pt x="60135" y="573114"/>
                  </a:lnTo>
                  <a:cubicBezTo>
                    <a:pt x="21911" y="551061"/>
                    <a:pt x="0" y="513106"/>
                    <a:pt x="0" y="468930"/>
                  </a:cubicBezTo>
                  <a:lnTo>
                    <a:pt x="0" y="352856"/>
                  </a:lnTo>
                  <a:lnTo>
                    <a:pt x="0" y="236781"/>
                  </a:lnTo>
                  <a:cubicBezTo>
                    <a:pt x="0" y="192674"/>
                    <a:pt x="21911" y="154720"/>
                    <a:pt x="60135" y="132666"/>
                  </a:cubicBezTo>
                  <a:lnTo>
                    <a:pt x="160635" y="74594"/>
                  </a:lnTo>
                  <a:lnTo>
                    <a:pt x="261136" y="16592"/>
                  </a:lnTo>
                  <a:cubicBezTo>
                    <a:pt x="280248" y="5530"/>
                    <a:pt x="300759" y="0"/>
                    <a:pt x="321270" y="0"/>
                  </a:cubicBezTo>
                  <a:close/>
                </a:path>
              </a:pathLst>
            </a:custGeom>
            <a:solidFill>
              <a:srgbClr val="0767E7"/>
            </a:solidFill>
            <a:ln w="7938"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51" name="矩形 50">
              <a:extLst>
                <a:ext uri="{FF2B5EF4-FFF2-40B4-BE49-F238E27FC236}">
                  <a16:creationId xmlns:a16="http://schemas.microsoft.com/office/drawing/2014/main" id="{42239498-43F4-40D0-9B70-27D3A3F36DA1}"/>
                </a:ext>
              </a:extLst>
            </p:cNvPr>
            <p:cNvSpPr/>
            <p:nvPr/>
          </p:nvSpPr>
          <p:spPr>
            <a:xfrm>
              <a:off x="4368833" y="1724193"/>
              <a:ext cx="642541" cy="369332"/>
            </a:xfrm>
            <a:prstGeom prst="rect">
              <a:avLst/>
            </a:prstGeom>
          </p:spPr>
          <p:txBody>
            <a:bodyPr wrap="square">
              <a:spAutoFit/>
            </a:bodyPr>
            <a:lstStyle/>
            <a:p>
              <a:pPr algn="ctr"/>
              <a:r>
                <a:rPr lang="en-US" altLang="zh-CN" dirty="0">
                  <a:solidFill>
                    <a:srgbClr val="0767E7"/>
                  </a:solidFill>
                  <a:latin typeface="Geometr415 Blk BT" panose="020B0802020204020303" pitchFamily="34" charset="0"/>
                </a:rPr>
                <a:t>04.</a:t>
              </a:r>
              <a:endParaRPr lang="zh-CN" altLang="en-US" dirty="0">
                <a:solidFill>
                  <a:srgbClr val="0767E7"/>
                </a:solidFill>
                <a:latin typeface="Geometr415 Blk BT" panose="020B0802020204020303" pitchFamily="34" charset="0"/>
              </a:endParaRPr>
            </a:p>
          </p:txBody>
        </p:sp>
      </p:grpSp>
    </p:spTree>
    <p:extLst>
      <p:ext uri="{BB962C8B-B14F-4D97-AF65-F5344CB8AC3E}">
        <p14:creationId xmlns:p14="http://schemas.microsoft.com/office/powerpoint/2010/main" val="2381877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2/3*#ppt_w"/>
                                          </p:val>
                                        </p:tav>
                                        <p:tav tm="100000">
                                          <p:val>
                                            <p:strVal val="#ppt_w"/>
                                          </p:val>
                                        </p:tav>
                                      </p:tavLst>
                                    </p:anim>
                                    <p:anim calcmode="lin" valueType="num">
                                      <p:cBhvr>
                                        <p:cTn id="8" dur="500" fill="hold"/>
                                        <p:tgtEl>
                                          <p:spTgt spid="2"/>
                                        </p:tgtEl>
                                        <p:attrNameLst>
                                          <p:attrName>ppt_h</p:attrName>
                                        </p:attrNameLst>
                                      </p:cBhvr>
                                      <p:tavLst>
                                        <p:tav tm="0">
                                          <p:val>
                                            <p:strVal val="2/3*#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2" presetClass="entr" presetSubtype="8" fill="hold" nodeType="withEffect">
                                  <p:stCondLst>
                                    <p:cond delay="10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8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600" fill="hold"/>
                                        <p:tgtEl>
                                          <p:spTgt spid="30"/>
                                        </p:tgtEl>
                                        <p:attrNameLst>
                                          <p:attrName>ppt_w</p:attrName>
                                        </p:attrNameLst>
                                      </p:cBhvr>
                                      <p:tavLst>
                                        <p:tav tm="0">
                                          <p:val>
                                            <p:fltVal val="0"/>
                                          </p:val>
                                        </p:tav>
                                        <p:tav tm="100000">
                                          <p:val>
                                            <p:strVal val="#ppt_w"/>
                                          </p:val>
                                        </p:tav>
                                      </p:tavLst>
                                    </p:anim>
                                    <p:anim calcmode="lin" valueType="num">
                                      <p:cBhvr>
                                        <p:cTn id="20" dur="600" fill="hold"/>
                                        <p:tgtEl>
                                          <p:spTgt spid="30"/>
                                        </p:tgtEl>
                                        <p:attrNameLst>
                                          <p:attrName>ppt_h</p:attrName>
                                        </p:attrNameLst>
                                      </p:cBhvr>
                                      <p:tavLst>
                                        <p:tav tm="0">
                                          <p:val>
                                            <p:fltVal val="0"/>
                                          </p:val>
                                        </p:tav>
                                        <p:tav tm="100000">
                                          <p:val>
                                            <p:strVal val="#ppt_h"/>
                                          </p:val>
                                        </p:tav>
                                      </p:tavLst>
                                    </p:anim>
                                    <p:anim calcmode="lin" valueType="num">
                                      <p:cBhvr>
                                        <p:cTn id="21" dur="600" fill="hold"/>
                                        <p:tgtEl>
                                          <p:spTgt spid="30"/>
                                        </p:tgtEl>
                                        <p:attrNameLst>
                                          <p:attrName>style.rotation</p:attrName>
                                        </p:attrNameLst>
                                      </p:cBhvr>
                                      <p:tavLst>
                                        <p:tav tm="0">
                                          <p:val>
                                            <p:fltVal val="90"/>
                                          </p:val>
                                        </p:tav>
                                        <p:tav tm="100000">
                                          <p:val>
                                            <p:fltVal val="0"/>
                                          </p:val>
                                        </p:tav>
                                      </p:tavLst>
                                    </p:anim>
                                    <p:animEffect transition="in" filter="fade">
                                      <p:cBhvr>
                                        <p:cTn id="22" dur="600"/>
                                        <p:tgtEl>
                                          <p:spTgt spid="30"/>
                                        </p:tgtEl>
                                      </p:cBhvr>
                                    </p:animEffect>
                                  </p:childTnLst>
                                </p:cTn>
                              </p:par>
                              <p:par>
                                <p:cTn id="23" presetID="22" presetClass="entr" presetSubtype="8" fill="hold"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9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600" fill="hold"/>
                                        <p:tgtEl>
                                          <p:spTgt spid="35"/>
                                        </p:tgtEl>
                                        <p:attrNameLst>
                                          <p:attrName>ppt_w</p:attrName>
                                        </p:attrNameLst>
                                      </p:cBhvr>
                                      <p:tavLst>
                                        <p:tav tm="0">
                                          <p:val>
                                            <p:fltVal val="0"/>
                                          </p:val>
                                        </p:tav>
                                        <p:tav tm="100000">
                                          <p:val>
                                            <p:strVal val="#ppt_w"/>
                                          </p:val>
                                        </p:tav>
                                      </p:tavLst>
                                    </p:anim>
                                    <p:anim calcmode="lin" valueType="num">
                                      <p:cBhvr>
                                        <p:cTn id="31" dur="600" fill="hold"/>
                                        <p:tgtEl>
                                          <p:spTgt spid="35"/>
                                        </p:tgtEl>
                                        <p:attrNameLst>
                                          <p:attrName>ppt_h</p:attrName>
                                        </p:attrNameLst>
                                      </p:cBhvr>
                                      <p:tavLst>
                                        <p:tav tm="0">
                                          <p:val>
                                            <p:fltVal val="0"/>
                                          </p:val>
                                        </p:tav>
                                        <p:tav tm="100000">
                                          <p:val>
                                            <p:strVal val="#ppt_h"/>
                                          </p:val>
                                        </p:tav>
                                      </p:tavLst>
                                    </p:anim>
                                    <p:anim calcmode="lin" valueType="num">
                                      <p:cBhvr>
                                        <p:cTn id="32" dur="600" fill="hold"/>
                                        <p:tgtEl>
                                          <p:spTgt spid="35"/>
                                        </p:tgtEl>
                                        <p:attrNameLst>
                                          <p:attrName>style.rotation</p:attrName>
                                        </p:attrNameLst>
                                      </p:cBhvr>
                                      <p:tavLst>
                                        <p:tav tm="0">
                                          <p:val>
                                            <p:fltVal val="90"/>
                                          </p:val>
                                        </p:tav>
                                        <p:tav tm="100000">
                                          <p:val>
                                            <p:fltVal val="0"/>
                                          </p:val>
                                        </p:tav>
                                      </p:tavLst>
                                    </p:anim>
                                    <p:animEffect transition="in" filter="fade">
                                      <p:cBhvr>
                                        <p:cTn id="33" dur="600"/>
                                        <p:tgtEl>
                                          <p:spTgt spid="35"/>
                                        </p:tgtEl>
                                      </p:cBhvr>
                                    </p:animEffect>
                                  </p:childTnLst>
                                </p:cTn>
                              </p:par>
                              <p:par>
                                <p:cTn id="34" presetID="22" presetClass="entr" presetSubtype="8"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9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600" fill="hold"/>
                                        <p:tgtEl>
                                          <p:spTgt spid="42"/>
                                        </p:tgtEl>
                                        <p:attrNameLst>
                                          <p:attrName>ppt_w</p:attrName>
                                        </p:attrNameLst>
                                      </p:cBhvr>
                                      <p:tavLst>
                                        <p:tav tm="0">
                                          <p:val>
                                            <p:fltVal val="0"/>
                                          </p:val>
                                        </p:tav>
                                        <p:tav tm="100000">
                                          <p:val>
                                            <p:strVal val="#ppt_w"/>
                                          </p:val>
                                        </p:tav>
                                      </p:tavLst>
                                    </p:anim>
                                    <p:anim calcmode="lin" valueType="num">
                                      <p:cBhvr>
                                        <p:cTn id="42" dur="600" fill="hold"/>
                                        <p:tgtEl>
                                          <p:spTgt spid="42"/>
                                        </p:tgtEl>
                                        <p:attrNameLst>
                                          <p:attrName>ppt_h</p:attrName>
                                        </p:attrNameLst>
                                      </p:cBhvr>
                                      <p:tavLst>
                                        <p:tav tm="0">
                                          <p:val>
                                            <p:fltVal val="0"/>
                                          </p:val>
                                        </p:tav>
                                        <p:tav tm="100000">
                                          <p:val>
                                            <p:strVal val="#ppt_h"/>
                                          </p:val>
                                        </p:tav>
                                      </p:tavLst>
                                    </p:anim>
                                    <p:anim calcmode="lin" valueType="num">
                                      <p:cBhvr>
                                        <p:cTn id="43" dur="600" fill="hold"/>
                                        <p:tgtEl>
                                          <p:spTgt spid="42"/>
                                        </p:tgtEl>
                                        <p:attrNameLst>
                                          <p:attrName>style.rotation</p:attrName>
                                        </p:attrNameLst>
                                      </p:cBhvr>
                                      <p:tavLst>
                                        <p:tav tm="0">
                                          <p:val>
                                            <p:fltVal val="90"/>
                                          </p:val>
                                        </p:tav>
                                        <p:tav tm="100000">
                                          <p:val>
                                            <p:fltVal val="0"/>
                                          </p:val>
                                        </p:tav>
                                      </p:tavLst>
                                    </p:anim>
                                    <p:animEffect transition="in" filter="fade">
                                      <p:cBhvr>
                                        <p:cTn id="44" dur="600"/>
                                        <p:tgtEl>
                                          <p:spTgt spid="42"/>
                                        </p:tgtEl>
                                      </p:cBhvr>
                                    </p:animEffect>
                                  </p:childTnLst>
                                </p:cTn>
                              </p:par>
                              <p:par>
                                <p:cTn id="45" presetID="22" presetClass="entr" presetSubtype="8" fill="hold" nodeType="withEffect">
                                  <p:stCondLst>
                                    <p:cond delay="50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9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600" fill="hold"/>
                                        <p:tgtEl>
                                          <p:spTgt spid="49"/>
                                        </p:tgtEl>
                                        <p:attrNameLst>
                                          <p:attrName>ppt_w</p:attrName>
                                        </p:attrNameLst>
                                      </p:cBhvr>
                                      <p:tavLst>
                                        <p:tav tm="0">
                                          <p:val>
                                            <p:fltVal val="0"/>
                                          </p:val>
                                        </p:tav>
                                        <p:tav tm="100000">
                                          <p:val>
                                            <p:strVal val="#ppt_w"/>
                                          </p:val>
                                        </p:tav>
                                      </p:tavLst>
                                    </p:anim>
                                    <p:anim calcmode="lin" valueType="num">
                                      <p:cBhvr>
                                        <p:cTn id="53" dur="600" fill="hold"/>
                                        <p:tgtEl>
                                          <p:spTgt spid="49"/>
                                        </p:tgtEl>
                                        <p:attrNameLst>
                                          <p:attrName>ppt_h</p:attrName>
                                        </p:attrNameLst>
                                      </p:cBhvr>
                                      <p:tavLst>
                                        <p:tav tm="0">
                                          <p:val>
                                            <p:fltVal val="0"/>
                                          </p:val>
                                        </p:tav>
                                        <p:tav tm="100000">
                                          <p:val>
                                            <p:strVal val="#ppt_h"/>
                                          </p:val>
                                        </p:tav>
                                      </p:tavLst>
                                    </p:anim>
                                    <p:anim calcmode="lin" valueType="num">
                                      <p:cBhvr>
                                        <p:cTn id="54" dur="600" fill="hold"/>
                                        <p:tgtEl>
                                          <p:spTgt spid="49"/>
                                        </p:tgtEl>
                                        <p:attrNameLst>
                                          <p:attrName>style.rotation</p:attrName>
                                        </p:attrNameLst>
                                      </p:cBhvr>
                                      <p:tavLst>
                                        <p:tav tm="0">
                                          <p:val>
                                            <p:fltVal val="90"/>
                                          </p:val>
                                        </p:tav>
                                        <p:tav tm="100000">
                                          <p:val>
                                            <p:fltVal val="0"/>
                                          </p:val>
                                        </p:tav>
                                      </p:tavLst>
                                    </p:anim>
                                    <p:animEffect transition="in" filter="fade">
                                      <p:cBhvr>
                                        <p:cTn id="55" dur="600"/>
                                        <p:tgtEl>
                                          <p:spTgt spid="49"/>
                                        </p:tgtEl>
                                      </p:cBhvr>
                                    </p:animEffect>
                                  </p:childTnLst>
                                </p:cTn>
                              </p:par>
                              <p:par>
                                <p:cTn id="56" presetID="22" presetClass="entr" presetSubtype="8" fill="hold" nodeType="withEffect">
                                  <p:stCondLst>
                                    <p:cond delay="50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9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gradFill>
            <a:gsLst>
              <a:gs pos="0">
                <a:schemeClr val="tx1">
                  <a:alpha val="69000"/>
                </a:schemeClr>
              </a:gs>
              <a:gs pos="99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FD3BA3D1-3119-4032-B16C-867068DE303D}"/>
              </a:ext>
            </a:extLst>
          </p:cNvPr>
          <p:cNvSpPr/>
          <p:nvPr/>
        </p:nvSpPr>
        <p:spPr>
          <a:xfrm>
            <a:off x="3325091" y="0"/>
            <a:ext cx="5523634" cy="5394036"/>
          </a:xfrm>
          <a:prstGeom prst="rect">
            <a:avLst/>
          </a:prstGeom>
          <a:gradFill>
            <a:gsLst>
              <a:gs pos="0">
                <a:srgbClr val="177AF8"/>
              </a:gs>
              <a:gs pos="100000">
                <a:srgbClr val="177AF8"/>
              </a:gs>
            </a:gsLst>
            <a:lin ang="2700000" scaled="0"/>
          </a:gradFill>
          <a:ln w="7938" cap="flat">
            <a:noFill/>
            <a:prstDash val="solid"/>
            <a:miter lim="800000"/>
            <a:headEnd/>
            <a:tailEnd/>
          </a:ln>
          <a:effectLst>
            <a:outerShdw blurRad="558800" dist="38100" dir="5400000" algn="t" rotWithShape="0">
              <a:schemeClr val="tx1">
                <a:alpha val="78000"/>
              </a:schemeClr>
            </a:outerShdw>
          </a:effec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7" name="矩形 6">
            <a:extLst>
              <a:ext uri="{FF2B5EF4-FFF2-40B4-BE49-F238E27FC236}">
                <a16:creationId xmlns:a16="http://schemas.microsoft.com/office/drawing/2014/main" id="{FD3BA3D1-3119-4032-B16C-867068DE303D}"/>
              </a:ext>
            </a:extLst>
          </p:cNvPr>
          <p:cNvSpPr/>
          <p:nvPr/>
        </p:nvSpPr>
        <p:spPr>
          <a:xfrm>
            <a:off x="3193906" y="-266700"/>
            <a:ext cx="5804188" cy="5791200"/>
          </a:xfrm>
          <a:prstGeom prst="rect">
            <a:avLst/>
          </a:prstGeom>
          <a:noFill/>
          <a:ln w="7938" cap="flat">
            <a:solidFill>
              <a:schemeClr val="bg1">
                <a:alpha val="64000"/>
              </a:schemeClr>
            </a:solid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grpSp>
        <p:nvGrpSpPr>
          <p:cNvPr id="3" name="组合 2"/>
          <p:cNvGrpSpPr/>
          <p:nvPr/>
        </p:nvGrpSpPr>
        <p:grpSpPr>
          <a:xfrm>
            <a:off x="3775602" y="0"/>
            <a:ext cx="4622612" cy="5090785"/>
            <a:chOff x="3775602" y="0"/>
            <a:chExt cx="4622612" cy="5090785"/>
          </a:xfrm>
        </p:grpSpPr>
        <p:cxnSp>
          <p:nvCxnSpPr>
            <p:cNvPr id="4" name="直接连接符 3">
              <a:extLst>
                <a:ext uri="{FF2B5EF4-FFF2-40B4-BE49-F238E27FC236}">
                  <a16:creationId xmlns:a16="http://schemas.microsoft.com/office/drawing/2014/main" id="{04AC5177-A22B-42A4-BFC8-EB021E997B02}"/>
                </a:ext>
              </a:extLst>
            </p:cNvPr>
            <p:cNvCxnSpPr>
              <a:stCxn id="2" idx="0"/>
            </p:cNvCxnSpPr>
            <p:nvPr/>
          </p:nvCxnSpPr>
          <p:spPr>
            <a:xfrm>
              <a:off x="6086908" y="0"/>
              <a:ext cx="9092" cy="1653309"/>
            </a:xfrm>
            <a:prstGeom prst="line">
              <a:avLst/>
            </a:prstGeom>
            <a:ln w="1270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98385B2A-5758-4FCA-9590-CA6963BAE5E9}"/>
                </a:ext>
              </a:extLst>
            </p:cNvPr>
            <p:cNvSpPr txBox="1"/>
            <p:nvPr/>
          </p:nvSpPr>
          <p:spPr>
            <a:xfrm>
              <a:off x="3775602" y="4374432"/>
              <a:ext cx="4622612" cy="2616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r>
                <a:rPr lang="en-US" altLang="zh-CN" sz="1100" dirty="0">
                  <a:solidFill>
                    <a:schemeClr val="bg1">
                      <a:alpha val="44000"/>
                    </a:schemeClr>
                  </a:solidFill>
                  <a:latin typeface="微软雅黑" panose="020B0503020204020204" pitchFamily="34" charset="-122"/>
                  <a:ea typeface="微软雅黑" panose="020B0503020204020204" pitchFamily="34" charset="-122"/>
                </a:rPr>
                <a:t>Teachers are urged to criticize and correct them.</a:t>
              </a:r>
            </a:p>
          </p:txBody>
        </p:sp>
        <p:sp>
          <p:nvSpPr>
            <p:cNvPr id="10" name="矩形 9"/>
            <p:cNvSpPr/>
            <p:nvPr/>
          </p:nvSpPr>
          <p:spPr>
            <a:xfrm>
              <a:off x="4624431" y="3095618"/>
              <a:ext cx="2905125" cy="303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98385B2A-5758-4FCA-9590-CA6963BAE5E9}"/>
                </a:ext>
              </a:extLst>
            </p:cNvPr>
            <p:cNvSpPr txBox="1"/>
            <p:nvPr/>
          </p:nvSpPr>
          <p:spPr>
            <a:xfrm>
              <a:off x="4638945" y="3067701"/>
              <a:ext cx="2905125" cy="369332"/>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dist"/>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恳请各位老师批评指正</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4649518" y="1992580"/>
              <a:ext cx="2894552" cy="994028"/>
              <a:chOff x="2089192" y="2224802"/>
              <a:chExt cx="6109970" cy="2098247"/>
            </a:xfrm>
            <a:solidFill>
              <a:schemeClr val="bg1"/>
            </a:solidFill>
            <a:effectLst>
              <a:outerShdw blurRad="50800" dist="38100" dir="2700000" algn="tl" rotWithShape="0">
                <a:prstClr val="black">
                  <a:alpha val="26000"/>
                </a:prstClr>
              </a:outerShdw>
            </a:effectLst>
          </p:grpSpPr>
          <p:sp>
            <p:nvSpPr>
              <p:cNvPr id="43" name="文本框 42">
                <a:extLst>
                  <a:ext uri="{FF2B5EF4-FFF2-40B4-BE49-F238E27FC236}">
                    <a16:creationId xmlns:a16="http://schemas.microsoft.com/office/drawing/2014/main" id="{98385B2A-5758-4FCA-9590-CA6963BAE5E9}"/>
                  </a:ext>
                </a:extLst>
              </p:cNvPr>
              <p:cNvSpPr txBox="1"/>
              <p:nvPr/>
            </p:nvSpPr>
            <p:spPr>
              <a:xfrm>
                <a:off x="7169522" y="2224802"/>
                <a:ext cx="1029640" cy="2098247"/>
              </a:xfrm>
              <a:custGeom>
                <a:avLst/>
                <a:gdLst>
                  <a:gd name="connsiteX0" fmla="*/ 530121 w 926561"/>
                  <a:gd name="connsiteY0" fmla="*/ 749790 h 1888188"/>
                  <a:gd name="connsiteX1" fmla="*/ 528956 w 926561"/>
                  <a:gd name="connsiteY1" fmla="*/ 753873 h 1888188"/>
                  <a:gd name="connsiteX2" fmla="*/ 535179 w 926561"/>
                  <a:gd name="connsiteY2" fmla="*/ 783432 h 1888188"/>
                  <a:gd name="connsiteX3" fmla="*/ 542957 w 926561"/>
                  <a:gd name="connsiteY3" fmla="*/ 854997 h 1888188"/>
                  <a:gd name="connsiteX4" fmla="*/ 542957 w 926561"/>
                  <a:gd name="connsiteY4" fmla="*/ 901669 h 1888188"/>
                  <a:gd name="connsiteX5" fmla="*/ 561626 w 926561"/>
                  <a:gd name="connsiteY5" fmla="*/ 897002 h 1888188"/>
                  <a:gd name="connsiteX6" fmla="*/ 597409 w 926561"/>
                  <a:gd name="connsiteY6" fmla="*/ 882222 h 1888188"/>
                  <a:gd name="connsiteX7" fmla="*/ 625412 w 926561"/>
                  <a:gd name="connsiteY7" fmla="*/ 868999 h 1888188"/>
                  <a:gd name="connsiteX8" fmla="*/ 619189 w 926561"/>
                  <a:gd name="connsiteY8" fmla="*/ 831661 h 1888188"/>
                  <a:gd name="connsiteX9" fmla="*/ 583407 w 926561"/>
                  <a:gd name="connsiteY9" fmla="*/ 802101 h 1888188"/>
                  <a:gd name="connsiteX10" fmla="*/ 547625 w 926561"/>
                  <a:gd name="connsiteY10" fmla="*/ 763207 h 1888188"/>
                  <a:gd name="connsiteX11" fmla="*/ 530121 w 926561"/>
                  <a:gd name="connsiteY11" fmla="*/ 749790 h 1888188"/>
                  <a:gd name="connsiteX12" fmla="*/ 438236 w 926561"/>
                  <a:gd name="connsiteY12" fmla="*/ 724071 h 1888188"/>
                  <a:gd name="connsiteX13" fmla="*/ 398273 w 926561"/>
                  <a:gd name="connsiteY13" fmla="*/ 750761 h 1888188"/>
                  <a:gd name="connsiteX14" fmla="*/ 387382 w 926561"/>
                  <a:gd name="connsiteY14" fmla="*/ 758540 h 1888188"/>
                  <a:gd name="connsiteX15" fmla="*/ 286258 w 926561"/>
                  <a:gd name="connsiteY15" fmla="*/ 831661 h 1888188"/>
                  <a:gd name="connsiteX16" fmla="*/ 214694 w 926561"/>
                  <a:gd name="connsiteY16" fmla="*/ 886112 h 1888188"/>
                  <a:gd name="connsiteX17" fmla="*/ 102680 w 926561"/>
                  <a:gd name="connsiteY17" fmla="*/ 995014 h 1888188"/>
                  <a:gd name="connsiteX18" fmla="*/ 96457 w 926561"/>
                  <a:gd name="connsiteY18" fmla="*/ 1044798 h 1888188"/>
                  <a:gd name="connsiteX19" fmla="*/ 161798 w 926561"/>
                  <a:gd name="connsiteY19" fmla="*/ 1037020 h 1888188"/>
                  <a:gd name="connsiteX20" fmla="*/ 317373 w 926561"/>
                  <a:gd name="connsiteY20" fmla="*/ 989569 h 1888188"/>
                  <a:gd name="connsiteX21" fmla="*/ 441834 w 926561"/>
                  <a:gd name="connsiteY21" fmla="*/ 945230 h 1888188"/>
                  <a:gd name="connsiteX22" fmla="*/ 451168 w 926561"/>
                  <a:gd name="connsiteY22" fmla="*/ 918783 h 1888188"/>
                  <a:gd name="connsiteX23" fmla="*/ 451168 w 926561"/>
                  <a:gd name="connsiteY23" fmla="*/ 825438 h 1888188"/>
                  <a:gd name="connsiteX24" fmla="*/ 451168 w 926561"/>
                  <a:gd name="connsiteY24" fmla="*/ 805213 h 1888188"/>
                  <a:gd name="connsiteX25" fmla="*/ 443389 w 926561"/>
                  <a:gd name="connsiteY25" fmla="*/ 725092 h 1888188"/>
                  <a:gd name="connsiteX26" fmla="*/ 438236 w 926561"/>
                  <a:gd name="connsiteY26" fmla="*/ 724071 h 1888188"/>
                  <a:gd name="connsiteX27" fmla="*/ 49785 w 926561"/>
                  <a:gd name="connsiteY27" fmla="*/ 205080 h 1888188"/>
                  <a:gd name="connsiteX28" fmla="*/ 62231 w 926561"/>
                  <a:gd name="connsiteY28" fmla="*/ 214027 h 1888188"/>
                  <a:gd name="connsiteX29" fmla="*/ 94901 w 926561"/>
                  <a:gd name="connsiteY29" fmla="*/ 252921 h 1888188"/>
                  <a:gd name="connsiteX30" fmla="*/ 121349 w 926561"/>
                  <a:gd name="connsiteY30" fmla="*/ 299593 h 1888188"/>
                  <a:gd name="connsiteX31" fmla="*/ 154020 w 926561"/>
                  <a:gd name="connsiteY31" fmla="*/ 422498 h 1888188"/>
                  <a:gd name="connsiteX32" fmla="*/ 161799 w 926561"/>
                  <a:gd name="connsiteY32" fmla="*/ 506508 h 1888188"/>
                  <a:gd name="connsiteX33" fmla="*/ 164910 w 926561"/>
                  <a:gd name="connsiteY33" fmla="*/ 570294 h 1888188"/>
                  <a:gd name="connsiteX34" fmla="*/ 185135 w 926561"/>
                  <a:gd name="connsiteY34" fmla="*/ 557848 h 1888188"/>
                  <a:gd name="connsiteX35" fmla="*/ 205360 w 926561"/>
                  <a:gd name="connsiteY35" fmla="*/ 541513 h 1888188"/>
                  <a:gd name="connsiteX36" fmla="*/ 215472 w 926561"/>
                  <a:gd name="connsiteY36" fmla="*/ 536067 h 1888188"/>
                  <a:gd name="connsiteX37" fmla="*/ 269923 w 926561"/>
                  <a:gd name="connsiteY37" fmla="*/ 497952 h 1888188"/>
                  <a:gd name="connsiteX38" fmla="*/ 322041 w 926561"/>
                  <a:gd name="connsiteY38" fmla="*/ 459836 h 1888188"/>
                  <a:gd name="connsiteX39" fmla="*/ 339154 w 926561"/>
                  <a:gd name="connsiteY39" fmla="*/ 487839 h 1888188"/>
                  <a:gd name="connsiteX40" fmla="*/ 337599 w 926561"/>
                  <a:gd name="connsiteY40" fmla="*/ 549291 h 1888188"/>
                  <a:gd name="connsiteX41" fmla="*/ 317374 w 926561"/>
                  <a:gd name="connsiteY41" fmla="*/ 596742 h 1888188"/>
                  <a:gd name="connsiteX42" fmla="*/ 308039 w 926561"/>
                  <a:gd name="connsiteY42" fmla="*/ 614633 h 1888188"/>
                  <a:gd name="connsiteX43" fmla="*/ 294038 w 926561"/>
                  <a:gd name="connsiteY43" fmla="*/ 632524 h 1888188"/>
                  <a:gd name="connsiteX44" fmla="*/ 280036 w 926561"/>
                  <a:gd name="connsiteY44" fmla="*/ 648859 h 1888188"/>
                  <a:gd name="connsiteX45" fmla="*/ 231808 w 926561"/>
                  <a:gd name="connsiteY45" fmla="*/ 704866 h 1888188"/>
                  <a:gd name="connsiteX46" fmla="*/ 175800 w 926561"/>
                  <a:gd name="connsiteY46" fmla="*/ 777987 h 1888188"/>
                  <a:gd name="connsiteX47" fmla="*/ 152464 w 926561"/>
                  <a:gd name="connsiteY47" fmla="*/ 814547 h 1888188"/>
                  <a:gd name="connsiteX48" fmla="*/ 134573 w 926561"/>
                  <a:gd name="connsiteY48" fmla="*/ 821548 h 1888188"/>
                  <a:gd name="connsiteX49" fmla="*/ 110459 w 926561"/>
                  <a:gd name="connsiteY49" fmla="*/ 812991 h 1888188"/>
                  <a:gd name="connsiteX50" fmla="*/ 88678 w 926561"/>
                  <a:gd name="connsiteY50" fmla="*/ 796656 h 1888188"/>
                  <a:gd name="connsiteX51" fmla="*/ 76232 w 926561"/>
                  <a:gd name="connsiteY51" fmla="*/ 767874 h 1888188"/>
                  <a:gd name="connsiteX52" fmla="*/ 60675 w 926561"/>
                  <a:gd name="connsiteY52" fmla="*/ 731314 h 1888188"/>
                  <a:gd name="connsiteX53" fmla="*/ 54452 w 926561"/>
                  <a:gd name="connsiteY53" fmla="*/ 707200 h 1888188"/>
                  <a:gd name="connsiteX54" fmla="*/ 42006 w 926561"/>
                  <a:gd name="connsiteY54" fmla="*/ 665195 h 1888188"/>
                  <a:gd name="connsiteX55" fmla="*/ 35783 w 926561"/>
                  <a:gd name="connsiteY55" fmla="*/ 639525 h 1888188"/>
                  <a:gd name="connsiteX56" fmla="*/ 45117 w 926561"/>
                  <a:gd name="connsiteY56" fmla="*/ 598297 h 1888188"/>
                  <a:gd name="connsiteX57" fmla="*/ 66898 w 926561"/>
                  <a:gd name="connsiteY57" fmla="*/ 455946 h 1888188"/>
                  <a:gd name="connsiteX58" fmla="*/ 71565 w 926561"/>
                  <a:gd name="connsiteY58" fmla="*/ 308928 h 1888188"/>
                  <a:gd name="connsiteX59" fmla="*/ 40450 w 926561"/>
                  <a:gd name="connsiteY59" fmla="*/ 240475 h 1888188"/>
                  <a:gd name="connsiteX60" fmla="*/ 26448 w 926561"/>
                  <a:gd name="connsiteY60" fmla="*/ 232696 h 1888188"/>
                  <a:gd name="connsiteX61" fmla="*/ 42006 w 926561"/>
                  <a:gd name="connsiteY61" fmla="*/ 229585 h 1888188"/>
                  <a:gd name="connsiteX62" fmla="*/ 52896 w 926561"/>
                  <a:gd name="connsiteY62" fmla="*/ 231918 h 1888188"/>
                  <a:gd name="connsiteX63" fmla="*/ 48229 w 926561"/>
                  <a:gd name="connsiteY63" fmla="*/ 223362 h 1888188"/>
                  <a:gd name="connsiteX64" fmla="*/ 43562 w 926561"/>
                  <a:gd name="connsiteY64" fmla="*/ 206248 h 1888188"/>
                  <a:gd name="connsiteX65" fmla="*/ 49785 w 926561"/>
                  <a:gd name="connsiteY65" fmla="*/ 205080 h 1888188"/>
                  <a:gd name="connsiteX66" fmla="*/ 712534 w 926561"/>
                  <a:gd name="connsiteY66" fmla="*/ 75565 h 1888188"/>
                  <a:gd name="connsiteX67" fmla="*/ 696199 w 926561"/>
                  <a:gd name="connsiteY67" fmla="*/ 99680 h 1888188"/>
                  <a:gd name="connsiteX68" fmla="*/ 690754 w 926561"/>
                  <a:gd name="connsiteY68" fmla="*/ 133128 h 1888188"/>
                  <a:gd name="connsiteX69" fmla="*/ 683753 w 926561"/>
                  <a:gd name="connsiteY69" fmla="*/ 177467 h 1888188"/>
                  <a:gd name="connsiteX70" fmla="*/ 675196 w 926561"/>
                  <a:gd name="connsiteY70" fmla="*/ 216361 h 1888188"/>
                  <a:gd name="connsiteX71" fmla="*/ 698532 w 926561"/>
                  <a:gd name="connsiteY71" fmla="*/ 217139 h 1888188"/>
                  <a:gd name="connsiteX72" fmla="*/ 717201 w 926561"/>
                  <a:gd name="connsiteY72" fmla="*/ 212471 h 1888188"/>
                  <a:gd name="connsiteX73" fmla="*/ 717201 w 926561"/>
                  <a:gd name="connsiteY73" fmla="*/ 144018 h 1888188"/>
                  <a:gd name="connsiteX74" fmla="*/ 712534 w 926561"/>
                  <a:gd name="connsiteY74" fmla="*/ 75565 h 1888188"/>
                  <a:gd name="connsiteX75" fmla="*/ 716618 w 926561"/>
                  <a:gd name="connsiteY75" fmla="*/ 111 h 1888188"/>
                  <a:gd name="connsiteX76" fmla="*/ 727314 w 926561"/>
                  <a:gd name="connsiteY76" fmla="*/ 4001 h 1888188"/>
                  <a:gd name="connsiteX77" fmla="*/ 729647 w 926561"/>
                  <a:gd name="connsiteY77" fmla="*/ 64675 h 1888188"/>
                  <a:gd name="connsiteX78" fmla="*/ 760762 w 926561"/>
                  <a:gd name="connsiteY78" fmla="*/ 181356 h 1888188"/>
                  <a:gd name="connsiteX79" fmla="*/ 786432 w 926561"/>
                  <a:gd name="connsiteY79" fmla="*/ 195358 h 1888188"/>
                  <a:gd name="connsiteX80" fmla="*/ 827660 w 926561"/>
                  <a:gd name="connsiteY80" fmla="*/ 213249 h 1888188"/>
                  <a:gd name="connsiteX81" fmla="*/ 871221 w 926561"/>
                  <a:gd name="connsiteY81" fmla="*/ 231140 h 1888188"/>
                  <a:gd name="connsiteX82" fmla="*/ 899224 w 926561"/>
                  <a:gd name="connsiteY82" fmla="*/ 250587 h 1888188"/>
                  <a:gd name="connsiteX83" fmla="*/ 911670 w 926561"/>
                  <a:gd name="connsiteY83" fmla="*/ 280925 h 1888188"/>
                  <a:gd name="connsiteX84" fmla="*/ 903892 w 926561"/>
                  <a:gd name="connsiteY84" fmla="*/ 295704 h 1888188"/>
                  <a:gd name="connsiteX85" fmla="*/ 864998 w 926561"/>
                  <a:gd name="connsiteY85" fmla="*/ 298038 h 1888188"/>
                  <a:gd name="connsiteX86" fmla="*/ 684531 w 926561"/>
                  <a:gd name="connsiteY86" fmla="*/ 277813 h 1888188"/>
                  <a:gd name="connsiteX87" fmla="*/ 656527 w 926561"/>
                  <a:gd name="connsiteY87" fmla="*/ 266923 h 1888188"/>
                  <a:gd name="connsiteX88" fmla="*/ 628524 w 926561"/>
                  <a:gd name="connsiteY88" fmla="*/ 347822 h 1888188"/>
                  <a:gd name="connsiteX89" fmla="*/ 620745 w 926561"/>
                  <a:gd name="connsiteY89" fmla="*/ 487839 h 1888188"/>
                  <a:gd name="connsiteX90" fmla="*/ 625412 w 926561"/>
                  <a:gd name="connsiteY90" fmla="*/ 593631 h 1888188"/>
                  <a:gd name="connsiteX91" fmla="*/ 661194 w 926561"/>
                  <a:gd name="connsiteY91" fmla="*/ 585852 h 1888188"/>
                  <a:gd name="connsiteX92" fmla="*/ 736648 w 926561"/>
                  <a:gd name="connsiteY92" fmla="*/ 555515 h 1888188"/>
                  <a:gd name="connsiteX93" fmla="*/ 793433 w 926561"/>
                  <a:gd name="connsiteY93" fmla="*/ 540735 h 1888188"/>
                  <a:gd name="connsiteX94" fmla="*/ 872777 w 926561"/>
                  <a:gd name="connsiteY94" fmla="*/ 559404 h 1888188"/>
                  <a:gd name="connsiteX95" fmla="*/ 922561 w 926561"/>
                  <a:gd name="connsiteY95" fmla="*/ 602965 h 1888188"/>
                  <a:gd name="connsiteX96" fmla="*/ 926450 w 926561"/>
                  <a:gd name="connsiteY96" fmla="*/ 618523 h 1888188"/>
                  <a:gd name="connsiteX97" fmla="*/ 917893 w 926561"/>
                  <a:gd name="connsiteY97" fmla="*/ 627857 h 1888188"/>
                  <a:gd name="connsiteX98" fmla="*/ 886778 w 926561"/>
                  <a:gd name="connsiteY98" fmla="*/ 651193 h 1888188"/>
                  <a:gd name="connsiteX99" fmla="*/ 766985 w 926561"/>
                  <a:gd name="connsiteY99" fmla="*/ 707200 h 1888188"/>
                  <a:gd name="connsiteX100" fmla="*/ 674418 w 926561"/>
                  <a:gd name="connsiteY100" fmla="*/ 706423 h 1888188"/>
                  <a:gd name="connsiteX101" fmla="*/ 594297 w 926561"/>
                  <a:gd name="connsiteY101" fmla="*/ 660528 h 1888188"/>
                  <a:gd name="connsiteX102" fmla="*/ 568627 w 926561"/>
                  <a:gd name="connsiteY102" fmla="*/ 644970 h 1888188"/>
                  <a:gd name="connsiteX103" fmla="*/ 530511 w 926561"/>
                  <a:gd name="connsiteY103" fmla="*/ 666751 h 1888188"/>
                  <a:gd name="connsiteX104" fmla="*/ 517287 w 926561"/>
                  <a:gd name="connsiteY104" fmla="*/ 680753 h 1888188"/>
                  <a:gd name="connsiteX105" fmla="*/ 525844 w 926561"/>
                  <a:gd name="connsiteY105" fmla="*/ 705645 h 1888188"/>
                  <a:gd name="connsiteX106" fmla="*/ 579517 w 926561"/>
                  <a:gd name="connsiteY106" fmla="*/ 772542 h 1888188"/>
                  <a:gd name="connsiteX107" fmla="*/ 637858 w 926561"/>
                  <a:gd name="connsiteY107" fmla="*/ 798990 h 1888188"/>
                  <a:gd name="connsiteX108" fmla="*/ 691532 w 926561"/>
                  <a:gd name="connsiteY108" fmla="*/ 807546 h 1888188"/>
                  <a:gd name="connsiteX109" fmla="*/ 760762 w 926561"/>
                  <a:gd name="connsiteY109" fmla="*/ 831661 h 1888188"/>
                  <a:gd name="connsiteX110" fmla="*/ 800434 w 926561"/>
                  <a:gd name="connsiteY110" fmla="*/ 845662 h 1888188"/>
                  <a:gd name="connsiteX111" fmla="*/ 836994 w 926561"/>
                  <a:gd name="connsiteY111" fmla="*/ 864331 h 1888188"/>
                  <a:gd name="connsiteX112" fmla="*/ 854108 w 926561"/>
                  <a:gd name="connsiteY112" fmla="*/ 883778 h 1888188"/>
                  <a:gd name="connsiteX113" fmla="*/ 854108 w 926561"/>
                  <a:gd name="connsiteY113" fmla="*/ 907892 h 1888188"/>
                  <a:gd name="connsiteX114" fmla="*/ 839328 w 926561"/>
                  <a:gd name="connsiteY114" fmla="*/ 945230 h 1888188"/>
                  <a:gd name="connsiteX115" fmla="*/ 805879 w 926561"/>
                  <a:gd name="connsiteY115" fmla="*/ 962344 h 1888188"/>
                  <a:gd name="connsiteX116" fmla="*/ 748316 w 926561"/>
                  <a:gd name="connsiteY116" fmla="*/ 977901 h 1888188"/>
                  <a:gd name="connsiteX117" fmla="*/ 636302 w 926561"/>
                  <a:gd name="connsiteY117" fmla="*/ 1015239 h 1888188"/>
                  <a:gd name="connsiteX118" fmla="*/ 555403 w 926561"/>
                  <a:gd name="connsiteY118" fmla="*/ 1040131 h 1888188"/>
                  <a:gd name="connsiteX119" fmla="*/ 555403 w 926561"/>
                  <a:gd name="connsiteY119" fmla="*/ 1068135 h 1888188"/>
                  <a:gd name="connsiteX120" fmla="*/ 546069 w 926561"/>
                  <a:gd name="connsiteY120" fmla="*/ 1243935 h 1888188"/>
                  <a:gd name="connsiteX121" fmla="*/ 542179 w 926561"/>
                  <a:gd name="connsiteY121" fmla="*/ 1357504 h 1888188"/>
                  <a:gd name="connsiteX122" fmla="*/ 534401 w 926561"/>
                  <a:gd name="connsiteY122" fmla="*/ 1471074 h 1888188"/>
                  <a:gd name="connsiteX123" fmla="*/ 525066 w 926561"/>
                  <a:gd name="connsiteY123" fmla="*/ 1570642 h 1888188"/>
                  <a:gd name="connsiteX124" fmla="*/ 518065 w 926561"/>
                  <a:gd name="connsiteY124" fmla="*/ 1663210 h 1888188"/>
                  <a:gd name="connsiteX125" fmla="*/ 511842 w 926561"/>
                  <a:gd name="connsiteY125" fmla="*/ 1732441 h 1888188"/>
                  <a:gd name="connsiteX126" fmla="*/ 501730 w 926561"/>
                  <a:gd name="connsiteY126" fmla="*/ 1779891 h 1888188"/>
                  <a:gd name="connsiteX127" fmla="*/ 494729 w 926561"/>
                  <a:gd name="connsiteY127" fmla="*/ 1838232 h 1888188"/>
                  <a:gd name="connsiteX128" fmla="*/ 488506 w 926561"/>
                  <a:gd name="connsiteY128" fmla="*/ 1888016 h 1888188"/>
                  <a:gd name="connsiteX129" fmla="*/ 463614 w 926561"/>
                  <a:gd name="connsiteY129" fmla="*/ 1673322 h 1888188"/>
                  <a:gd name="connsiteX130" fmla="*/ 452724 w 926561"/>
                  <a:gd name="connsiteY130" fmla="*/ 1250158 h 1888188"/>
                  <a:gd name="connsiteX131" fmla="*/ 449612 w 926561"/>
                  <a:gd name="connsiteY131" fmla="*/ 1079025 h 1888188"/>
                  <a:gd name="connsiteX132" fmla="*/ 434055 w 926561"/>
                  <a:gd name="connsiteY132" fmla="*/ 1085248 h 1888188"/>
                  <a:gd name="connsiteX133" fmla="*/ 350044 w 926561"/>
                  <a:gd name="connsiteY133" fmla="*/ 1113252 h 1888188"/>
                  <a:gd name="connsiteX134" fmla="*/ 210805 w 926561"/>
                  <a:gd name="connsiteY134" fmla="*/ 1135810 h 1888188"/>
                  <a:gd name="connsiteX135" fmla="*/ 98013 w 926561"/>
                  <a:gd name="connsiteY135" fmla="*/ 1127253 h 1888188"/>
                  <a:gd name="connsiteX136" fmla="*/ 7779 w 926561"/>
                  <a:gd name="connsiteY136" fmla="*/ 1052577 h 1888188"/>
                  <a:gd name="connsiteX137" fmla="*/ 0 w 926561"/>
                  <a:gd name="connsiteY137" fmla="*/ 1024574 h 1888188"/>
                  <a:gd name="connsiteX138" fmla="*/ 7779 w 926561"/>
                  <a:gd name="connsiteY138" fmla="*/ 1001237 h 1888188"/>
                  <a:gd name="connsiteX139" fmla="*/ 59897 w 926561"/>
                  <a:gd name="connsiteY139" fmla="*/ 952231 h 1888188"/>
                  <a:gd name="connsiteX140" fmla="*/ 149352 w 926561"/>
                  <a:gd name="connsiteY140" fmla="*/ 889223 h 1888188"/>
                  <a:gd name="connsiteX141" fmla="*/ 163354 w 926561"/>
                  <a:gd name="connsiteY141" fmla="*/ 878333 h 1888188"/>
                  <a:gd name="connsiteX142" fmla="*/ 283147 w 926561"/>
                  <a:gd name="connsiteY142" fmla="*/ 800545 h 1888188"/>
                  <a:gd name="connsiteX143" fmla="*/ 342265 w 926561"/>
                  <a:gd name="connsiteY143" fmla="*/ 764763 h 1888188"/>
                  <a:gd name="connsiteX144" fmla="*/ 384271 w 926561"/>
                  <a:gd name="connsiteY144" fmla="*/ 740649 h 1888188"/>
                  <a:gd name="connsiteX145" fmla="*/ 404496 w 926561"/>
                  <a:gd name="connsiteY145" fmla="*/ 727425 h 1888188"/>
                  <a:gd name="connsiteX146" fmla="*/ 430943 w 926561"/>
                  <a:gd name="connsiteY146" fmla="*/ 711868 h 1888188"/>
                  <a:gd name="connsiteX147" fmla="*/ 449612 w 926561"/>
                  <a:gd name="connsiteY147" fmla="*/ 696310 h 1888188"/>
                  <a:gd name="connsiteX148" fmla="*/ 452724 w 926561"/>
                  <a:gd name="connsiteY148" fmla="*/ 658972 h 1888188"/>
                  <a:gd name="connsiteX149" fmla="*/ 458947 w 926561"/>
                  <a:gd name="connsiteY149" fmla="*/ 601409 h 1888188"/>
                  <a:gd name="connsiteX150" fmla="*/ 485395 w 926561"/>
                  <a:gd name="connsiteY150" fmla="*/ 578073 h 1888188"/>
                  <a:gd name="connsiteX151" fmla="*/ 500952 w 926561"/>
                  <a:gd name="connsiteY151" fmla="*/ 609188 h 1888188"/>
                  <a:gd name="connsiteX152" fmla="*/ 509509 w 926561"/>
                  <a:gd name="connsiteY152" fmla="*/ 640303 h 1888188"/>
                  <a:gd name="connsiteX153" fmla="*/ 518065 w 926561"/>
                  <a:gd name="connsiteY153" fmla="*/ 657416 h 1888188"/>
                  <a:gd name="connsiteX154" fmla="*/ 522733 w 926561"/>
                  <a:gd name="connsiteY154" fmla="*/ 657416 h 1888188"/>
                  <a:gd name="connsiteX155" fmla="*/ 531289 w 926561"/>
                  <a:gd name="connsiteY155" fmla="*/ 652749 h 1888188"/>
                  <a:gd name="connsiteX156" fmla="*/ 544513 w 926561"/>
                  <a:gd name="connsiteY156" fmla="*/ 644970 h 1888188"/>
                  <a:gd name="connsiteX157" fmla="*/ 563182 w 926561"/>
                  <a:gd name="connsiteY157" fmla="*/ 615411 h 1888188"/>
                  <a:gd name="connsiteX158" fmla="*/ 555403 w 926561"/>
                  <a:gd name="connsiteY158" fmla="*/ 597520 h 1888188"/>
                  <a:gd name="connsiteX159" fmla="*/ 549958 w 926561"/>
                  <a:gd name="connsiteY159" fmla="*/ 584296 h 1888188"/>
                  <a:gd name="connsiteX160" fmla="*/ 536734 w 926561"/>
                  <a:gd name="connsiteY160" fmla="*/ 545402 h 1888188"/>
                  <a:gd name="connsiteX161" fmla="*/ 534401 w 926561"/>
                  <a:gd name="connsiteY161" fmla="*/ 446612 h 1888188"/>
                  <a:gd name="connsiteX162" fmla="*/ 547625 w 926561"/>
                  <a:gd name="connsiteY162" fmla="*/ 344710 h 1888188"/>
                  <a:gd name="connsiteX163" fmla="*/ 549958 w 926561"/>
                  <a:gd name="connsiteY163" fmla="*/ 323708 h 1888188"/>
                  <a:gd name="connsiteX164" fmla="*/ 533623 w 926561"/>
                  <a:gd name="connsiteY164" fmla="*/ 336932 h 1888188"/>
                  <a:gd name="connsiteX165" fmla="*/ 511064 w 926561"/>
                  <a:gd name="connsiteY165" fmla="*/ 349378 h 1888188"/>
                  <a:gd name="connsiteX166" fmla="*/ 500952 w 926561"/>
                  <a:gd name="connsiteY166" fmla="*/ 355601 h 1888188"/>
                  <a:gd name="connsiteX167" fmla="*/ 480727 w 926561"/>
                  <a:gd name="connsiteY167" fmla="*/ 369602 h 1888188"/>
                  <a:gd name="connsiteX168" fmla="*/ 446501 w 926561"/>
                  <a:gd name="connsiteY168" fmla="*/ 380493 h 1888188"/>
                  <a:gd name="connsiteX169" fmla="*/ 357823 w 926561"/>
                  <a:gd name="connsiteY169" fmla="*/ 402273 h 1888188"/>
                  <a:gd name="connsiteX170" fmla="*/ 300260 w 926561"/>
                  <a:gd name="connsiteY170" fmla="*/ 411608 h 1888188"/>
                  <a:gd name="connsiteX171" fmla="*/ 259811 w 926561"/>
                  <a:gd name="connsiteY171" fmla="*/ 391383 h 1888188"/>
                  <a:gd name="connsiteX172" fmla="*/ 202248 w 926561"/>
                  <a:gd name="connsiteY172" fmla="*/ 380493 h 1888188"/>
                  <a:gd name="connsiteX173" fmla="*/ 192913 w 926561"/>
                  <a:gd name="connsiteY173" fmla="*/ 388271 h 1888188"/>
                  <a:gd name="connsiteX174" fmla="*/ 208471 w 926561"/>
                  <a:gd name="connsiteY174" fmla="*/ 360268 h 1888188"/>
                  <a:gd name="connsiteX175" fmla="*/ 251254 w 926561"/>
                  <a:gd name="connsiteY175" fmla="*/ 338487 h 1888188"/>
                  <a:gd name="connsiteX176" fmla="*/ 294037 w 926561"/>
                  <a:gd name="connsiteY176" fmla="*/ 333042 h 1888188"/>
                  <a:gd name="connsiteX177" fmla="*/ 359379 w 926561"/>
                  <a:gd name="connsiteY177" fmla="*/ 321374 h 1888188"/>
                  <a:gd name="connsiteX178" fmla="*/ 418497 w 926561"/>
                  <a:gd name="connsiteY178" fmla="*/ 312040 h 1888188"/>
                  <a:gd name="connsiteX179" fmla="*/ 522733 w 926561"/>
                  <a:gd name="connsiteY179" fmla="*/ 287148 h 1888188"/>
                  <a:gd name="connsiteX180" fmla="*/ 567849 w 926561"/>
                  <a:gd name="connsiteY180" fmla="*/ 274702 h 1888188"/>
                  <a:gd name="connsiteX181" fmla="*/ 595853 w 926561"/>
                  <a:gd name="connsiteY181" fmla="*/ 207804 h 1888188"/>
                  <a:gd name="connsiteX182" fmla="*/ 642525 w 926561"/>
                  <a:gd name="connsiteY182" fmla="*/ 94234 h 1888188"/>
                  <a:gd name="connsiteX183" fmla="*/ 670529 w 926561"/>
                  <a:gd name="connsiteY183" fmla="*/ 39783 h 1888188"/>
                  <a:gd name="connsiteX184" fmla="*/ 679863 w 926561"/>
                  <a:gd name="connsiteY184" fmla="*/ 23448 h 1888188"/>
                  <a:gd name="connsiteX185" fmla="*/ 695421 w 926561"/>
                  <a:gd name="connsiteY185" fmla="*/ 7112 h 1888188"/>
                  <a:gd name="connsiteX186" fmla="*/ 716618 w 926561"/>
                  <a:gd name="connsiteY186" fmla="*/ 111 h 188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926561" h="1888188">
                    <a:moveTo>
                      <a:pt x="530121" y="749790"/>
                    </a:moveTo>
                    <a:cubicBezTo>
                      <a:pt x="529343" y="750437"/>
                      <a:pt x="528956" y="751799"/>
                      <a:pt x="528956" y="753873"/>
                    </a:cubicBezTo>
                    <a:cubicBezTo>
                      <a:pt x="528956" y="758022"/>
                      <a:pt x="531028" y="767875"/>
                      <a:pt x="535179" y="783432"/>
                    </a:cubicBezTo>
                    <a:cubicBezTo>
                      <a:pt x="540364" y="798990"/>
                      <a:pt x="542957" y="822845"/>
                      <a:pt x="542957" y="854997"/>
                    </a:cubicBezTo>
                    <a:lnTo>
                      <a:pt x="542957" y="901669"/>
                    </a:lnTo>
                    <a:lnTo>
                      <a:pt x="561626" y="897002"/>
                    </a:lnTo>
                    <a:cubicBezTo>
                      <a:pt x="574072" y="893891"/>
                      <a:pt x="586000" y="888964"/>
                      <a:pt x="597409" y="882222"/>
                    </a:cubicBezTo>
                    <a:cubicBezTo>
                      <a:pt x="608815" y="875481"/>
                      <a:pt x="618152" y="871073"/>
                      <a:pt x="625412" y="868999"/>
                    </a:cubicBezTo>
                    <a:cubicBezTo>
                      <a:pt x="645118" y="861738"/>
                      <a:pt x="643044" y="849292"/>
                      <a:pt x="619189" y="831661"/>
                    </a:cubicBezTo>
                    <a:cubicBezTo>
                      <a:pt x="606743" y="822326"/>
                      <a:pt x="594814" y="812473"/>
                      <a:pt x="583407" y="802101"/>
                    </a:cubicBezTo>
                    <a:cubicBezTo>
                      <a:pt x="571998" y="791730"/>
                      <a:pt x="560071" y="778765"/>
                      <a:pt x="547625" y="763207"/>
                    </a:cubicBezTo>
                    <a:cubicBezTo>
                      <a:pt x="538290" y="752317"/>
                      <a:pt x="532455" y="747844"/>
                      <a:pt x="530121" y="749790"/>
                    </a:cubicBezTo>
                    <a:close/>
                    <a:moveTo>
                      <a:pt x="438236" y="724071"/>
                    </a:moveTo>
                    <a:cubicBezTo>
                      <a:pt x="431039" y="725528"/>
                      <a:pt x="417719" y="734426"/>
                      <a:pt x="398273" y="750761"/>
                    </a:cubicBezTo>
                    <a:cubicBezTo>
                      <a:pt x="393087" y="753873"/>
                      <a:pt x="389457" y="756466"/>
                      <a:pt x="387382" y="758540"/>
                    </a:cubicBezTo>
                    <a:cubicBezTo>
                      <a:pt x="364565" y="777209"/>
                      <a:pt x="330857" y="801583"/>
                      <a:pt x="286258" y="831661"/>
                    </a:cubicBezTo>
                    <a:cubicBezTo>
                      <a:pt x="241660" y="861738"/>
                      <a:pt x="217805" y="879889"/>
                      <a:pt x="214694" y="886112"/>
                    </a:cubicBezTo>
                    <a:cubicBezTo>
                      <a:pt x="211582" y="895446"/>
                      <a:pt x="174244" y="931747"/>
                      <a:pt x="102680" y="995014"/>
                    </a:cubicBezTo>
                    <a:cubicBezTo>
                      <a:pt x="69490" y="1024055"/>
                      <a:pt x="67416" y="1040650"/>
                      <a:pt x="96457" y="1044798"/>
                    </a:cubicBezTo>
                    <a:cubicBezTo>
                      <a:pt x="112014" y="1045836"/>
                      <a:pt x="133795" y="1043243"/>
                      <a:pt x="161798" y="1037020"/>
                    </a:cubicBezTo>
                    <a:cubicBezTo>
                      <a:pt x="188765" y="1030797"/>
                      <a:pt x="240623" y="1014980"/>
                      <a:pt x="317373" y="989569"/>
                    </a:cubicBezTo>
                    <a:cubicBezTo>
                      <a:pt x="394124" y="964159"/>
                      <a:pt x="435611" y="949379"/>
                      <a:pt x="441834" y="945230"/>
                    </a:cubicBezTo>
                    <a:cubicBezTo>
                      <a:pt x="447019" y="941082"/>
                      <a:pt x="450131" y="932266"/>
                      <a:pt x="451168" y="918783"/>
                    </a:cubicBezTo>
                    <a:cubicBezTo>
                      <a:pt x="452205" y="905299"/>
                      <a:pt x="452205" y="874184"/>
                      <a:pt x="451168" y="825438"/>
                    </a:cubicBezTo>
                    <a:cubicBezTo>
                      <a:pt x="451168" y="825438"/>
                      <a:pt x="451168" y="818696"/>
                      <a:pt x="451168" y="805213"/>
                    </a:cubicBezTo>
                    <a:cubicBezTo>
                      <a:pt x="450131" y="756466"/>
                      <a:pt x="447538" y="729759"/>
                      <a:pt x="443389" y="725092"/>
                    </a:cubicBezTo>
                    <a:cubicBezTo>
                      <a:pt x="442352" y="723924"/>
                      <a:pt x="440633" y="723585"/>
                      <a:pt x="438236" y="724071"/>
                    </a:cubicBezTo>
                    <a:close/>
                    <a:moveTo>
                      <a:pt x="49785" y="205080"/>
                    </a:moveTo>
                    <a:cubicBezTo>
                      <a:pt x="52896" y="206377"/>
                      <a:pt x="57045" y="209360"/>
                      <a:pt x="62231" y="214027"/>
                    </a:cubicBezTo>
                    <a:cubicBezTo>
                      <a:pt x="72602" y="223362"/>
                      <a:pt x="83492" y="236326"/>
                      <a:pt x="94901" y="252921"/>
                    </a:cubicBezTo>
                    <a:cubicBezTo>
                      <a:pt x="106310" y="269515"/>
                      <a:pt x="115126" y="285073"/>
                      <a:pt x="121349" y="299593"/>
                    </a:cubicBezTo>
                    <a:cubicBezTo>
                      <a:pt x="132758" y="328634"/>
                      <a:pt x="143648" y="369602"/>
                      <a:pt x="154020" y="422498"/>
                    </a:cubicBezTo>
                    <a:cubicBezTo>
                      <a:pt x="157131" y="435981"/>
                      <a:pt x="159724" y="463984"/>
                      <a:pt x="161799" y="506508"/>
                    </a:cubicBezTo>
                    <a:lnTo>
                      <a:pt x="164910" y="570294"/>
                    </a:lnTo>
                    <a:lnTo>
                      <a:pt x="185135" y="557848"/>
                    </a:lnTo>
                    <a:cubicBezTo>
                      <a:pt x="198618" y="550588"/>
                      <a:pt x="205360" y="545143"/>
                      <a:pt x="205360" y="541513"/>
                    </a:cubicBezTo>
                    <a:cubicBezTo>
                      <a:pt x="205360" y="537882"/>
                      <a:pt x="208731" y="536067"/>
                      <a:pt x="215472" y="536067"/>
                    </a:cubicBezTo>
                    <a:cubicBezTo>
                      <a:pt x="222214" y="536067"/>
                      <a:pt x="240364" y="523362"/>
                      <a:pt x="269923" y="497952"/>
                    </a:cubicBezTo>
                    <a:cubicBezTo>
                      <a:pt x="299483" y="472541"/>
                      <a:pt x="316855" y="459836"/>
                      <a:pt x="322041" y="459836"/>
                    </a:cubicBezTo>
                    <a:cubicBezTo>
                      <a:pt x="330339" y="459836"/>
                      <a:pt x="336043" y="469170"/>
                      <a:pt x="339154" y="487839"/>
                    </a:cubicBezTo>
                    <a:cubicBezTo>
                      <a:pt x="342266" y="506508"/>
                      <a:pt x="341747" y="526992"/>
                      <a:pt x="337599" y="549291"/>
                    </a:cubicBezTo>
                    <a:cubicBezTo>
                      <a:pt x="333450" y="571590"/>
                      <a:pt x="326708" y="587407"/>
                      <a:pt x="317374" y="596742"/>
                    </a:cubicBezTo>
                    <a:cubicBezTo>
                      <a:pt x="311151" y="601928"/>
                      <a:pt x="308039" y="607891"/>
                      <a:pt x="308039" y="614633"/>
                    </a:cubicBezTo>
                    <a:cubicBezTo>
                      <a:pt x="308039" y="621374"/>
                      <a:pt x="303372" y="627338"/>
                      <a:pt x="294038" y="632524"/>
                    </a:cubicBezTo>
                    <a:cubicBezTo>
                      <a:pt x="284703" y="637710"/>
                      <a:pt x="280036" y="643155"/>
                      <a:pt x="280036" y="648859"/>
                    </a:cubicBezTo>
                    <a:cubicBezTo>
                      <a:pt x="280036" y="654564"/>
                      <a:pt x="263960" y="673233"/>
                      <a:pt x="231808" y="704866"/>
                    </a:cubicBezTo>
                    <a:cubicBezTo>
                      <a:pt x="199655" y="736500"/>
                      <a:pt x="180986" y="760873"/>
                      <a:pt x="175800" y="777987"/>
                    </a:cubicBezTo>
                    <a:cubicBezTo>
                      <a:pt x="170615" y="795100"/>
                      <a:pt x="162836" y="807287"/>
                      <a:pt x="152464" y="814547"/>
                    </a:cubicBezTo>
                    <a:cubicBezTo>
                      <a:pt x="145204" y="819733"/>
                      <a:pt x="139240" y="822066"/>
                      <a:pt x="134573" y="821548"/>
                    </a:cubicBezTo>
                    <a:cubicBezTo>
                      <a:pt x="129906" y="821029"/>
                      <a:pt x="121868" y="818177"/>
                      <a:pt x="110459" y="812991"/>
                    </a:cubicBezTo>
                    <a:cubicBezTo>
                      <a:pt x="100087" y="807805"/>
                      <a:pt x="92827" y="802360"/>
                      <a:pt x="88678" y="796656"/>
                    </a:cubicBezTo>
                    <a:cubicBezTo>
                      <a:pt x="84530" y="790951"/>
                      <a:pt x="80381" y="781358"/>
                      <a:pt x="76232" y="767874"/>
                    </a:cubicBezTo>
                    <a:cubicBezTo>
                      <a:pt x="70009" y="746094"/>
                      <a:pt x="64823" y="733907"/>
                      <a:pt x="60675" y="731314"/>
                    </a:cubicBezTo>
                    <a:cubicBezTo>
                      <a:pt x="56526" y="728721"/>
                      <a:pt x="54452" y="720683"/>
                      <a:pt x="54452" y="707200"/>
                    </a:cubicBezTo>
                    <a:cubicBezTo>
                      <a:pt x="54452" y="693717"/>
                      <a:pt x="50303" y="679715"/>
                      <a:pt x="42006" y="665195"/>
                    </a:cubicBezTo>
                    <a:cubicBezTo>
                      <a:pt x="37857" y="654823"/>
                      <a:pt x="35783" y="646266"/>
                      <a:pt x="35783" y="639525"/>
                    </a:cubicBezTo>
                    <a:cubicBezTo>
                      <a:pt x="35783" y="632783"/>
                      <a:pt x="38894" y="619041"/>
                      <a:pt x="45117" y="598297"/>
                    </a:cubicBezTo>
                    <a:cubicBezTo>
                      <a:pt x="53415" y="571331"/>
                      <a:pt x="60675" y="523881"/>
                      <a:pt x="66898" y="455946"/>
                    </a:cubicBezTo>
                    <a:cubicBezTo>
                      <a:pt x="73121" y="388012"/>
                      <a:pt x="74677" y="339006"/>
                      <a:pt x="71565" y="308928"/>
                    </a:cubicBezTo>
                    <a:cubicBezTo>
                      <a:pt x="67416" y="263292"/>
                      <a:pt x="57045" y="240475"/>
                      <a:pt x="40450" y="240475"/>
                    </a:cubicBezTo>
                    <a:cubicBezTo>
                      <a:pt x="31116" y="240475"/>
                      <a:pt x="26448" y="237882"/>
                      <a:pt x="26448" y="232696"/>
                    </a:cubicBezTo>
                    <a:cubicBezTo>
                      <a:pt x="26448" y="227510"/>
                      <a:pt x="31634" y="226473"/>
                      <a:pt x="42006" y="229585"/>
                    </a:cubicBezTo>
                    <a:cubicBezTo>
                      <a:pt x="48229" y="231659"/>
                      <a:pt x="51859" y="232437"/>
                      <a:pt x="52896" y="231918"/>
                    </a:cubicBezTo>
                    <a:cubicBezTo>
                      <a:pt x="53933" y="231400"/>
                      <a:pt x="52377" y="228547"/>
                      <a:pt x="48229" y="223362"/>
                    </a:cubicBezTo>
                    <a:cubicBezTo>
                      <a:pt x="42006" y="216101"/>
                      <a:pt x="40450" y="210397"/>
                      <a:pt x="43562" y="206248"/>
                    </a:cubicBezTo>
                    <a:cubicBezTo>
                      <a:pt x="44599" y="204174"/>
                      <a:pt x="46673" y="203784"/>
                      <a:pt x="49785" y="205080"/>
                    </a:cubicBezTo>
                    <a:close/>
                    <a:moveTo>
                      <a:pt x="712534" y="75565"/>
                    </a:moveTo>
                    <a:cubicBezTo>
                      <a:pt x="707348" y="75565"/>
                      <a:pt x="701903" y="83603"/>
                      <a:pt x="696199" y="99680"/>
                    </a:cubicBezTo>
                    <a:cubicBezTo>
                      <a:pt x="690494" y="115756"/>
                      <a:pt x="688679" y="126905"/>
                      <a:pt x="690754" y="133128"/>
                    </a:cubicBezTo>
                    <a:cubicBezTo>
                      <a:pt x="693865" y="139351"/>
                      <a:pt x="691532" y="154131"/>
                      <a:pt x="683753" y="177467"/>
                    </a:cubicBezTo>
                    <a:cubicBezTo>
                      <a:pt x="675974" y="200803"/>
                      <a:pt x="673122" y="213768"/>
                      <a:pt x="675196" y="216361"/>
                    </a:cubicBezTo>
                    <a:cubicBezTo>
                      <a:pt x="677271" y="218954"/>
                      <a:pt x="685049" y="219213"/>
                      <a:pt x="698532" y="217139"/>
                    </a:cubicBezTo>
                    <a:lnTo>
                      <a:pt x="717201" y="212471"/>
                    </a:lnTo>
                    <a:lnTo>
                      <a:pt x="717201" y="144018"/>
                    </a:lnTo>
                    <a:cubicBezTo>
                      <a:pt x="717201" y="98383"/>
                      <a:pt x="715646" y="75565"/>
                      <a:pt x="712534" y="75565"/>
                    </a:cubicBezTo>
                    <a:close/>
                    <a:moveTo>
                      <a:pt x="716618" y="111"/>
                    </a:moveTo>
                    <a:cubicBezTo>
                      <a:pt x="721932" y="-407"/>
                      <a:pt x="725499" y="889"/>
                      <a:pt x="727314" y="4001"/>
                    </a:cubicBezTo>
                    <a:cubicBezTo>
                      <a:pt x="730944" y="10224"/>
                      <a:pt x="731722" y="30449"/>
                      <a:pt x="729647" y="64675"/>
                    </a:cubicBezTo>
                    <a:cubicBezTo>
                      <a:pt x="725499" y="122756"/>
                      <a:pt x="735870" y="161650"/>
                      <a:pt x="760762" y="181356"/>
                    </a:cubicBezTo>
                    <a:cubicBezTo>
                      <a:pt x="773208" y="189654"/>
                      <a:pt x="781765" y="194321"/>
                      <a:pt x="786432" y="195358"/>
                    </a:cubicBezTo>
                    <a:cubicBezTo>
                      <a:pt x="791100" y="196395"/>
                      <a:pt x="804842" y="202359"/>
                      <a:pt x="827660" y="213249"/>
                    </a:cubicBezTo>
                    <a:cubicBezTo>
                      <a:pt x="850477" y="224140"/>
                      <a:pt x="864998" y="230103"/>
                      <a:pt x="871221" y="231140"/>
                    </a:cubicBezTo>
                    <a:cubicBezTo>
                      <a:pt x="880555" y="232178"/>
                      <a:pt x="889890" y="238660"/>
                      <a:pt x="899224" y="250587"/>
                    </a:cubicBezTo>
                    <a:cubicBezTo>
                      <a:pt x="908559" y="262515"/>
                      <a:pt x="912708" y="272627"/>
                      <a:pt x="911670" y="280925"/>
                    </a:cubicBezTo>
                    <a:cubicBezTo>
                      <a:pt x="910633" y="289222"/>
                      <a:pt x="908040" y="294148"/>
                      <a:pt x="903892" y="295704"/>
                    </a:cubicBezTo>
                    <a:cubicBezTo>
                      <a:pt x="899743" y="297260"/>
                      <a:pt x="886778" y="298038"/>
                      <a:pt x="864998" y="298038"/>
                    </a:cubicBezTo>
                    <a:cubicBezTo>
                      <a:pt x="776839" y="298038"/>
                      <a:pt x="716683" y="291296"/>
                      <a:pt x="684531" y="277813"/>
                    </a:cubicBezTo>
                    <a:cubicBezTo>
                      <a:pt x="667936" y="270553"/>
                      <a:pt x="658601" y="266923"/>
                      <a:pt x="656527" y="266923"/>
                    </a:cubicBezTo>
                    <a:cubicBezTo>
                      <a:pt x="647193" y="266923"/>
                      <a:pt x="637858" y="293889"/>
                      <a:pt x="628524" y="347822"/>
                    </a:cubicBezTo>
                    <a:cubicBezTo>
                      <a:pt x="624375" y="374788"/>
                      <a:pt x="621782" y="421461"/>
                      <a:pt x="620745" y="487839"/>
                    </a:cubicBezTo>
                    <a:cubicBezTo>
                      <a:pt x="619708" y="554218"/>
                      <a:pt x="621263" y="589482"/>
                      <a:pt x="625412" y="593631"/>
                    </a:cubicBezTo>
                    <a:cubicBezTo>
                      <a:pt x="629561" y="596742"/>
                      <a:pt x="641488" y="594149"/>
                      <a:pt x="661194" y="585852"/>
                    </a:cubicBezTo>
                    <a:cubicBezTo>
                      <a:pt x="681938" y="575480"/>
                      <a:pt x="707089" y="565368"/>
                      <a:pt x="736648" y="555515"/>
                    </a:cubicBezTo>
                    <a:cubicBezTo>
                      <a:pt x="766208" y="545662"/>
                      <a:pt x="785136" y="540735"/>
                      <a:pt x="793433" y="540735"/>
                    </a:cubicBezTo>
                    <a:cubicBezTo>
                      <a:pt x="820400" y="540735"/>
                      <a:pt x="846847" y="546958"/>
                      <a:pt x="872777" y="559404"/>
                    </a:cubicBezTo>
                    <a:cubicBezTo>
                      <a:pt x="898706" y="571850"/>
                      <a:pt x="915300" y="586370"/>
                      <a:pt x="922561" y="602965"/>
                    </a:cubicBezTo>
                    <a:cubicBezTo>
                      <a:pt x="925672" y="610225"/>
                      <a:pt x="926969" y="615411"/>
                      <a:pt x="926450" y="618523"/>
                    </a:cubicBezTo>
                    <a:cubicBezTo>
                      <a:pt x="925931" y="621634"/>
                      <a:pt x="923079" y="624746"/>
                      <a:pt x="917893" y="627857"/>
                    </a:cubicBezTo>
                    <a:cubicBezTo>
                      <a:pt x="909596" y="633043"/>
                      <a:pt x="899224" y="640822"/>
                      <a:pt x="886778" y="651193"/>
                    </a:cubicBezTo>
                    <a:cubicBezTo>
                      <a:pt x="862923" y="674011"/>
                      <a:pt x="822993" y="692680"/>
                      <a:pt x="766985" y="707200"/>
                    </a:cubicBezTo>
                    <a:cubicBezTo>
                      <a:pt x="736908" y="715498"/>
                      <a:pt x="706052" y="715238"/>
                      <a:pt x="674418" y="706423"/>
                    </a:cubicBezTo>
                    <a:cubicBezTo>
                      <a:pt x="642785" y="697607"/>
                      <a:pt x="616078" y="682308"/>
                      <a:pt x="594297" y="660528"/>
                    </a:cubicBezTo>
                    <a:cubicBezTo>
                      <a:pt x="583923" y="649119"/>
                      <a:pt x="575367" y="643933"/>
                      <a:pt x="568627" y="644970"/>
                    </a:cubicBezTo>
                    <a:cubicBezTo>
                      <a:pt x="561886" y="646008"/>
                      <a:pt x="549180" y="653268"/>
                      <a:pt x="530511" y="666751"/>
                    </a:cubicBezTo>
                    <a:cubicBezTo>
                      <a:pt x="522214" y="672974"/>
                      <a:pt x="517806" y="677641"/>
                      <a:pt x="517287" y="680753"/>
                    </a:cubicBezTo>
                    <a:cubicBezTo>
                      <a:pt x="516769" y="683864"/>
                      <a:pt x="519621" y="692161"/>
                      <a:pt x="525844" y="705645"/>
                    </a:cubicBezTo>
                    <a:cubicBezTo>
                      <a:pt x="535179" y="728462"/>
                      <a:pt x="553070" y="750761"/>
                      <a:pt x="579517" y="772542"/>
                    </a:cubicBezTo>
                    <a:cubicBezTo>
                      <a:pt x="605965" y="794322"/>
                      <a:pt x="625412" y="803138"/>
                      <a:pt x="637858" y="798990"/>
                    </a:cubicBezTo>
                    <a:cubicBezTo>
                      <a:pt x="644081" y="796915"/>
                      <a:pt x="661972" y="799768"/>
                      <a:pt x="691532" y="807546"/>
                    </a:cubicBezTo>
                    <a:cubicBezTo>
                      <a:pt x="721091" y="815325"/>
                      <a:pt x="744168" y="823363"/>
                      <a:pt x="760762" y="831661"/>
                    </a:cubicBezTo>
                    <a:cubicBezTo>
                      <a:pt x="777357" y="840995"/>
                      <a:pt x="790581" y="845662"/>
                      <a:pt x="800434" y="845662"/>
                    </a:cubicBezTo>
                    <a:cubicBezTo>
                      <a:pt x="810287" y="845662"/>
                      <a:pt x="822474" y="851885"/>
                      <a:pt x="836994" y="864331"/>
                    </a:cubicBezTo>
                    <a:cubicBezTo>
                      <a:pt x="846329" y="872629"/>
                      <a:pt x="852033" y="879111"/>
                      <a:pt x="854108" y="883778"/>
                    </a:cubicBezTo>
                    <a:cubicBezTo>
                      <a:pt x="856180" y="888445"/>
                      <a:pt x="856180" y="896483"/>
                      <a:pt x="854108" y="907892"/>
                    </a:cubicBezTo>
                    <a:cubicBezTo>
                      <a:pt x="852033" y="924487"/>
                      <a:pt x="847107" y="936933"/>
                      <a:pt x="839328" y="945230"/>
                    </a:cubicBezTo>
                    <a:cubicBezTo>
                      <a:pt x="831549" y="953528"/>
                      <a:pt x="820400" y="959232"/>
                      <a:pt x="805879" y="962344"/>
                    </a:cubicBezTo>
                    <a:cubicBezTo>
                      <a:pt x="788247" y="965455"/>
                      <a:pt x="769060" y="970641"/>
                      <a:pt x="748316" y="977901"/>
                    </a:cubicBezTo>
                    <a:cubicBezTo>
                      <a:pt x="728610" y="985161"/>
                      <a:pt x="691272" y="997607"/>
                      <a:pt x="636302" y="1015239"/>
                    </a:cubicBezTo>
                    <a:lnTo>
                      <a:pt x="555403" y="1040131"/>
                    </a:lnTo>
                    <a:lnTo>
                      <a:pt x="555403" y="1068135"/>
                    </a:lnTo>
                    <a:cubicBezTo>
                      <a:pt x="554366" y="1131402"/>
                      <a:pt x="551255" y="1190002"/>
                      <a:pt x="546069" y="1243935"/>
                    </a:cubicBezTo>
                    <a:cubicBezTo>
                      <a:pt x="545030" y="1264678"/>
                      <a:pt x="543735" y="1302535"/>
                      <a:pt x="542179" y="1357504"/>
                    </a:cubicBezTo>
                    <a:cubicBezTo>
                      <a:pt x="540624" y="1412474"/>
                      <a:pt x="538031" y="1450331"/>
                      <a:pt x="534401" y="1471074"/>
                    </a:cubicBezTo>
                    <a:cubicBezTo>
                      <a:pt x="530771" y="1491818"/>
                      <a:pt x="527659" y="1525007"/>
                      <a:pt x="525066" y="1570642"/>
                    </a:cubicBezTo>
                    <a:cubicBezTo>
                      <a:pt x="522471" y="1616278"/>
                      <a:pt x="520138" y="1647134"/>
                      <a:pt x="518065" y="1663210"/>
                    </a:cubicBezTo>
                    <a:cubicBezTo>
                      <a:pt x="515991" y="1679286"/>
                      <a:pt x="513917" y="1702363"/>
                      <a:pt x="511842" y="1732441"/>
                    </a:cubicBezTo>
                    <a:cubicBezTo>
                      <a:pt x="509768" y="1762518"/>
                      <a:pt x="506397" y="1778335"/>
                      <a:pt x="501730" y="1779891"/>
                    </a:cubicBezTo>
                    <a:cubicBezTo>
                      <a:pt x="497063" y="1781447"/>
                      <a:pt x="494729" y="1800894"/>
                      <a:pt x="494729" y="1838232"/>
                    </a:cubicBezTo>
                    <a:cubicBezTo>
                      <a:pt x="493692" y="1873495"/>
                      <a:pt x="491618" y="1890090"/>
                      <a:pt x="488506" y="1888016"/>
                    </a:cubicBezTo>
                    <a:cubicBezTo>
                      <a:pt x="479172" y="1877644"/>
                      <a:pt x="470874" y="1806079"/>
                      <a:pt x="463614" y="1673322"/>
                    </a:cubicBezTo>
                    <a:cubicBezTo>
                      <a:pt x="456354" y="1540565"/>
                      <a:pt x="452724" y="1399510"/>
                      <a:pt x="452724" y="1250158"/>
                    </a:cubicBezTo>
                    <a:cubicBezTo>
                      <a:pt x="452724" y="1136069"/>
                      <a:pt x="451687" y="1079025"/>
                      <a:pt x="449612" y="1079025"/>
                    </a:cubicBezTo>
                    <a:cubicBezTo>
                      <a:pt x="447538" y="1079025"/>
                      <a:pt x="442352" y="1081099"/>
                      <a:pt x="434055" y="1085248"/>
                    </a:cubicBezTo>
                    <a:cubicBezTo>
                      <a:pt x="425757" y="1089397"/>
                      <a:pt x="397752" y="1098731"/>
                      <a:pt x="350044" y="1113252"/>
                    </a:cubicBezTo>
                    <a:cubicBezTo>
                      <a:pt x="307520" y="1125698"/>
                      <a:pt x="261107" y="1133217"/>
                      <a:pt x="210805" y="1135810"/>
                    </a:cubicBezTo>
                    <a:cubicBezTo>
                      <a:pt x="160502" y="1138403"/>
                      <a:pt x="122905" y="1135551"/>
                      <a:pt x="98013" y="1127253"/>
                    </a:cubicBezTo>
                    <a:cubicBezTo>
                      <a:pt x="51340" y="1111696"/>
                      <a:pt x="21262" y="1086804"/>
                      <a:pt x="7779" y="1052577"/>
                    </a:cubicBezTo>
                    <a:cubicBezTo>
                      <a:pt x="2593" y="1039094"/>
                      <a:pt x="0" y="1029760"/>
                      <a:pt x="0" y="1024574"/>
                    </a:cubicBezTo>
                    <a:cubicBezTo>
                      <a:pt x="0" y="1019388"/>
                      <a:pt x="2593" y="1011609"/>
                      <a:pt x="7779" y="1001237"/>
                    </a:cubicBezTo>
                    <a:cubicBezTo>
                      <a:pt x="12965" y="991903"/>
                      <a:pt x="30337" y="975568"/>
                      <a:pt x="59897" y="952231"/>
                    </a:cubicBezTo>
                    <a:cubicBezTo>
                      <a:pt x="89456" y="928895"/>
                      <a:pt x="119274" y="907892"/>
                      <a:pt x="149352" y="889223"/>
                    </a:cubicBezTo>
                    <a:cubicBezTo>
                      <a:pt x="156613" y="885075"/>
                      <a:pt x="161280" y="881445"/>
                      <a:pt x="163354" y="878333"/>
                    </a:cubicBezTo>
                    <a:cubicBezTo>
                      <a:pt x="172689" y="868999"/>
                      <a:pt x="212620" y="843069"/>
                      <a:pt x="283147" y="800545"/>
                    </a:cubicBezTo>
                    <a:cubicBezTo>
                      <a:pt x="305965" y="787062"/>
                      <a:pt x="325671" y="775135"/>
                      <a:pt x="342265" y="764763"/>
                    </a:cubicBezTo>
                    <a:cubicBezTo>
                      <a:pt x="358858" y="754392"/>
                      <a:pt x="372860" y="746353"/>
                      <a:pt x="384271" y="740649"/>
                    </a:cubicBezTo>
                    <a:cubicBezTo>
                      <a:pt x="395680" y="734945"/>
                      <a:pt x="402421" y="730537"/>
                      <a:pt x="404496" y="727425"/>
                    </a:cubicBezTo>
                    <a:cubicBezTo>
                      <a:pt x="406570" y="724314"/>
                      <a:pt x="415386" y="719128"/>
                      <a:pt x="430943" y="711868"/>
                    </a:cubicBezTo>
                    <a:cubicBezTo>
                      <a:pt x="441315" y="706682"/>
                      <a:pt x="447538" y="701496"/>
                      <a:pt x="449612" y="696310"/>
                    </a:cubicBezTo>
                    <a:cubicBezTo>
                      <a:pt x="451687" y="691124"/>
                      <a:pt x="452724" y="678678"/>
                      <a:pt x="452724" y="658972"/>
                    </a:cubicBezTo>
                    <a:cubicBezTo>
                      <a:pt x="452724" y="632006"/>
                      <a:pt x="454798" y="612818"/>
                      <a:pt x="458947" y="601409"/>
                    </a:cubicBezTo>
                    <a:cubicBezTo>
                      <a:pt x="466207" y="583777"/>
                      <a:pt x="475023" y="575999"/>
                      <a:pt x="485395" y="578073"/>
                    </a:cubicBezTo>
                    <a:cubicBezTo>
                      <a:pt x="495766" y="580147"/>
                      <a:pt x="500952" y="590519"/>
                      <a:pt x="500952" y="609188"/>
                    </a:cubicBezTo>
                    <a:cubicBezTo>
                      <a:pt x="500952" y="619560"/>
                      <a:pt x="503804" y="629931"/>
                      <a:pt x="509509" y="640303"/>
                    </a:cubicBezTo>
                    <a:cubicBezTo>
                      <a:pt x="515213" y="650675"/>
                      <a:pt x="518065" y="656379"/>
                      <a:pt x="518065" y="657416"/>
                    </a:cubicBezTo>
                    <a:cubicBezTo>
                      <a:pt x="519103" y="658454"/>
                      <a:pt x="520658" y="658454"/>
                      <a:pt x="522733" y="657416"/>
                    </a:cubicBezTo>
                    <a:cubicBezTo>
                      <a:pt x="524807" y="656379"/>
                      <a:pt x="527659" y="654823"/>
                      <a:pt x="531289" y="652749"/>
                    </a:cubicBezTo>
                    <a:cubicBezTo>
                      <a:pt x="534919" y="650675"/>
                      <a:pt x="539327" y="648082"/>
                      <a:pt x="544513" y="644970"/>
                    </a:cubicBezTo>
                    <a:cubicBezTo>
                      <a:pt x="567331" y="631487"/>
                      <a:pt x="573554" y="621634"/>
                      <a:pt x="563182" y="615411"/>
                    </a:cubicBezTo>
                    <a:cubicBezTo>
                      <a:pt x="557996" y="612300"/>
                      <a:pt x="555403" y="606336"/>
                      <a:pt x="555403" y="597520"/>
                    </a:cubicBezTo>
                    <a:cubicBezTo>
                      <a:pt x="555403" y="588704"/>
                      <a:pt x="553588" y="584296"/>
                      <a:pt x="549958" y="584296"/>
                    </a:cubicBezTo>
                    <a:cubicBezTo>
                      <a:pt x="546328" y="584296"/>
                      <a:pt x="541918" y="571331"/>
                      <a:pt x="536734" y="545402"/>
                    </a:cubicBezTo>
                    <a:cubicBezTo>
                      <a:pt x="532586" y="525696"/>
                      <a:pt x="531808" y="492766"/>
                      <a:pt x="534401" y="446612"/>
                    </a:cubicBezTo>
                    <a:cubicBezTo>
                      <a:pt x="536994" y="400458"/>
                      <a:pt x="541402" y="366491"/>
                      <a:pt x="547625" y="344710"/>
                    </a:cubicBezTo>
                    <a:cubicBezTo>
                      <a:pt x="551773" y="332264"/>
                      <a:pt x="552551" y="325263"/>
                      <a:pt x="549958" y="323708"/>
                    </a:cubicBezTo>
                    <a:cubicBezTo>
                      <a:pt x="547365" y="322152"/>
                      <a:pt x="541918" y="326560"/>
                      <a:pt x="533623" y="336932"/>
                    </a:cubicBezTo>
                    <a:cubicBezTo>
                      <a:pt x="525325" y="345229"/>
                      <a:pt x="517806" y="349378"/>
                      <a:pt x="511064" y="349378"/>
                    </a:cubicBezTo>
                    <a:cubicBezTo>
                      <a:pt x="504323" y="349378"/>
                      <a:pt x="500952" y="351452"/>
                      <a:pt x="500952" y="355601"/>
                    </a:cubicBezTo>
                    <a:cubicBezTo>
                      <a:pt x="500952" y="358712"/>
                      <a:pt x="494210" y="363379"/>
                      <a:pt x="480727" y="369602"/>
                    </a:cubicBezTo>
                    <a:cubicBezTo>
                      <a:pt x="467244" y="375825"/>
                      <a:pt x="455835" y="379455"/>
                      <a:pt x="446501" y="380493"/>
                    </a:cubicBezTo>
                    <a:cubicBezTo>
                      <a:pt x="411237" y="386716"/>
                      <a:pt x="381678" y="393976"/>
                      <a:pt x="357823" y="402273"/>
                    </a:cubicBezTo>
                    <a:cubicBezTo>
                      <a:pt x="333966" y="410570"/>
                      <a:pt x="314781" y="413682"/>
                      <a:pt x="300260" y="411608"/>
                    </a:cubicBezTo>
                    <a:cubicBezTo>
                      <a:pt x="285740" y="409533"/>
                      <a:pt x="272257" y="402792"/>
                      <a:pt x="259811" y="391383"/>
                    </a:cubicBezTo>
                    <a:cubicBezTo>
                      <a:pt x="236993" y="369602"/>
                      <a:pt x="217805" y="365972"/>
                      <a:pt x="202248" y="380493"/>
                    </a:cubicBezTo>
                    <a:cubicBezTo>
                      <a:pt x="196025" y="387753"/>
                      <a:pt x="192913" y="390346"/>
                      <a:pt x="192913" y="388271"/>
                    </a:cubicBezTo>
                    <a:cubicBezTo>
                      <a:pt x="191876" y="384123"/>
                      <a:pt x="197062" y="374788"/>
                      <a:pt x="208471" y="360268"/>
                    </a:cubicBezTo>
                    <a:cubicBezTo>
                      <a:pt x="219880" y="346785"/>
                      <a:pt x="234141" y="339525"/>
                      <a:pt x="251254" y="338487"/>
                    </a:cubicBezTo>
                    <a:cubicBezTo>
                      <a:pt x="268367" y="337450"/>
                      <a:pt x="282628" y="335635"/>
                      <a:pt x="294037" y="333042"/>
                    </a:cubicBezTo>
                    <a:cubicBezTo>
                      <a:pt x="305446" y="330449"/>
                      <a:pt x="327227" y="326560"/>
                      <a:pt x="359379" y="321374"/>
                    </a:cubicBezTo>
                    <a:cubicBezTo>
                      <a:pt x="391531" y="316188"/>
                      <a:pt x="411237" y="313077"/>
                      <a:pt x="418497" y="312040"/>
                    </a:cubicBezTo>
                    <a:cubicBezTo>
                      <a:pt x="443389" y="308928"/>
                      <a:pt x="478132" y="300631"/>
                      <a:pt x="522733" y="287148"/>
                    </a:cubicBezTo>
                    <a:lnTo>
                      <a:pt x="567849" y="274702"/>
                    </a:lnTo>
                    <a:lnTo>
                      <a:pt x="595853" y="207804"/>
                    </a:lnTo>
                    <a:cubicBezTo>
                      <a:pt x="614522" y="163206"/>
                      <a:pt x="630079" y="125349"/>
                      <a:pt x="642525" y="94234"/>
                    </a:cubicBezTo>
                    <a:cubicBezTo>
                      <a:pt x="654971" y="63119"/>
                      <a:pt x="664306" y="44969"/>
                      <a:pt x="670529" y="39783"/>
                    </a:cubicBezTo>
                    <a:cubicBezTo>
                      <a:pt x="676752" y="34597"/>
                      <a:pt x="679863" y="29152"/>
                      <a:pt x="679863" y="23448"/>
                    </a:cubicBezTo>
                    <a:cubicBezTo>
                      <a:pt x="679863" y="17743"/>
                      <a:pt x="685049" y="12298"/>
                      <a:pt x="695421" y="7112"/>
                    </a:cubicBezTo>
                    <a:cubicBezTo>
                      <a:pt x="704237" y="2964"/>
                      <a:pt x="711301" y="630"/>
                      <a:pt x="716618" y="111"/>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44" name="文本框 43">
                <a:extLst>
                  <a:ext uri="{FF2B5EF4-FFF2-40B4-BE49-F238E27FC236}">
                    <a16:creationId xmlns:a16="http://schemas.microsoft.com/office/drawing/2014/main" id="{98385B2A-5758-4FCA-9590-CA6963BAE5E9}"/>
                  </a:ext>
                </a:extLst>
              </p:cNvPr>
              <p:cNvSpPr txBox="1"/>
              <p:nvPr/>
            </p:nvSpPr>
            <p:spPr>
              <a:xfrm>
                <a:off x="5910673" y="2741313"/>
                <a:ext cx="401270" cy="237252"/>
              </a:xfrm>
              <a:custGeom>
                <a:avLst/>
                <a:gdLst/>
                <a:ahLst/>
                <a:cxnLst/>
                <a:rect l="l" t="t" r="r" b="b"/>
                <a:pathLst>
                  <a:path w="196540" h="116205">
                    <a:moveTo>
                      <a:pt x="109257" y="0"/>
                    </a:moveTo>
                    <a:cubicBezTo>
                      <a:pt x="111797" y="0"/>
                      <a:pt x="110019" y="1778"/>
                      <a:pt x="103923" y="5334"/>
                    </a:cubicBezTo>
                    <a:cubicBezTo>
                      <a:pt x="103923" y="5334"/>
                      <a:pt x="101383" y="6604"/>
                      <a:pt x="96303" y="9144"/>
                    </a:cubicBezTo>
                    <a:cubicBezTo>
                      <a:pt x="69379" y="23368"/>
                      <a:pt x="55917" y="32512"/>
                      <a:pt x="55917" y="36576"/>
                    </a:cubicBezTo>
                    <a:cubicBezTo>
                      <a:pt x="55917" y="39116"/>
                      <a:pt x="54393" y="40386"/>
                      <a:pt x="51345" y="40386"/>
                    </a:cubicBezTo>
                    <a:cubicBezTo>
                      <a:pt x="48297" y="40386"/>
                      <a:pt x="45503" y="41910"/>
                      <a:pt x="42963" y="44958"/>
                    </a:cubicBezTo>
                    <a:cubicBezTo>
                      <a:pt x="41947" y="45974"/>
                      <a:pt x="43979" y="45974"/>
                      <a:pt x="49059" y="44958"/>
                    </a:cubicBezTo>
                    <a:cubicBezTo>
                      <a:pt x="63283" y="41402"/>
                      <a:pt x="82079" y="34544"/>
                      <a:pt x="105447" y="24384"/>
                    </a:cubicBezTo>
                    <a:cubicBezTo>
                      <a:pt x="113067" y="21336"/>
                      <a:pt x="116877" y="20955"/>
                      <a:pt x="116877" y="23241"/>
                    </a:cubicBezTo>
                    <a:cubicBezTo>
                      <a:pt x="116877" y="25527"/>
                      <a:pt x="118020" y="26670"/>
                      <a:pt x="120306" y="26670"/>
                    </a:cubicBezTo>
                    <a:cubicBezTo>
                      <a:pt x="122592" y="26670"/>
                      <a:pt x="123735" y="25146"/>
                      <a:pt x="123735" y="22098"/>
                    </a:cubicBezTo>
                    <a:cubicBezTo>
                      <a:pt x="123735" y="19050"/>
                      <a:pt x="125513" y="16764"/>
                      <a:pt x="129069" y="15240"/>
                    </a:cubicBezTo>
                    <a:cubicBezTo>
                      <a:pt x="133641" y="13208"/>
                      <a:pt x="135927" y="12700"/>
                      <a:pt x="135927" y="13716"/>
                    </a:cubicBezTo>
                    <a:cubicBezTo>
                      <a:pt x="136435" y="14224"/>
                      <a:pt x="136181" y="15240"/>
                      <a:pt x="135165" y="16764"/>
                    </a:cubicBezTo>
                    <a:lnTo>
                      <a:pt x="135165" y="18288"/>
                    </a:lnTo>
                    <a:cubicBezTo>
                      <a:pt x="136181" y="18288"/>
                      <a:pt x="137705" y="17526"/>
                      <a:pt x="139737" y="16002"/>
                    </a:cubicBezTo>
                    <a:cubicBezTo>
                      <a:pt x="146849" y="10922"/>
                      <a:pt x="155358" y="10922"/>
                      <a:pt x="165264" y="16002"/>
                    </a:cubicBezTo>
                    <a:cubicBezTo>
                      <a:pt x="175170" y="21082"/>
                      <a:pt x="184441" y="30226"/>
                      <a:pt x="193077" y="43434"/>
                    </a:cubicBezTo>
                    <a:cubicBezTo>
                      <a:pt x="195617" y="46990"/>
                      <a:pt x="196760" y="49530"/>
                      <a:pt x="196506" y="51054"/>
                    </a:cubicBezTo>
                    <a:cubicBezTo>
                      <a:pt x="196252" y="52578"/>
                      <a:pt x="193585" y="55118"/>
                      <a:pt x="188505" y="58674"/>
                    </a:cubicBezTo>
                    <a:cubicBezTo>
                      <a:pt x="182409" y="64262"/>
                      <a:pt x="177964" y="67056"/>
                      <a:pt x="175170" y="67056"/>
                    </a:cubicBezTo>
                    <a:cubicBezTo>
                      <a:pt x="172376" y="67056"/>
                      <a:pt x="169709" y="68580"/>
                      <a:pt x="167169" y="71628"/>
                    </a:cubicBezTo>
                    <a:cubicBezTo>
                      <a:pt x="164629" y="74676"/>
                      <a:pt x="160311" y="76962"/>
                      <a:pt x="154215" y="78486"/>
                    </a:cubicBezTo>
                    <a:cubicBezTo>
                      <a:pt x="148119" y="80010"/>
                      <a:pt x="140753" y="82804"/>
                      <a:pt x="132117" y="86868"/>
                    </a:cubicBezTo>
                    <a:cubicBezTo>
                      <a:pt x="120433" y="92456"/>
                      <a:pt x="106590" y="98298"/>
                      <a:pt x="90588" y="104394"/>
                    </a:cubicBezTo>
                    <a:cubicBezTo>
                      <a:pt x="74586" y="110490"/>
                      <a:pt x="65315" y="113792"/>
                      <a:pt x="62775" y="114300"/>
                    </a:cubicBezTo>
                    <a:cubicBezTo>
                      <a:pt x="59219" y="114300"/>
                      <a:pt x="51599" y="114808"/>
                      <a:pt x="39915" y="115824"/>
                    </a:cubicBezTo>
                    <a:cubicBezTo>
                      <a:pt x="20611" y="117856"/>
                      <a:pt x="7911" y="111760"/>
                      <a:pt x="1815" y="97536"/>
                    </a:cubicBezTo>
                    <a:cubicBezTo>
                      <a:pt x="-725" y="90932"/>
                      <a:pt x="-598" y="85217"/>
                      <a:pt x="2196" y="80391"/>
                    </a:cubicBezTo>
                    <a:cubicBezTo>
                      <a:pt x="4990" y="75565"/>
                      <a:pt x="5625" y="69088"/>
                      <a:pt x="4101" y="60960"/>
                    </a:cubicBezTo>
                    <a:cubicBezTo>
                      <a:pt x="2577" y="54356"/>
                      <a:pt x="2958" y="49784"/>
                      <a:pt x="5244" y="47244"/>
                    </a:cubicBezTo>
                    <a:cubicBezTo>
                      <a:pt x="7530" y="44704"/>
                      <a:pt x="12229" y="43434"/>
                      <a:pt x="19341" y="43434"/>
                    </a:cubicBezTo>
                    <a:cubicBezTo>
                      <a:pt x="24929" y="43434"/>
                      <a:pt x="31025" y="41021"/>
                      <a:pt x="37629" y="36195"/>
                    </a:cubicBezTo>
                    <a:cubicBezTo>
                      <a:pt x="44233" y="31369"/>
                      <a:pt x="57568" y="24130"/>
                      <a:pt x="77634" y="14478"/>
                    </a:cubicBezTo>
                    <a:cubicBezTo>
                      <a:pt x="97700" y="4826"/>
                      <a:pt x="108241" y="0"/>
                      <a:pt x="109257" y="0"/>
                    </a:cubicBezTo>
                    <a:close/>
                    <a:moveTo>
                      <a:pt x="93255" y="33528"/>
                    </a:moveTo>
                    <a:cubicBezTo>
                      <a:pt x="88175" y="33528"/>
                      <a:pt x="81825" y="36068"/>
                      <a:pt x="74205" y="41148"/>
                    </a:cubicBezTo>
                    <a:cubicBezTo>
                      <a:pt x="72681" y="42672"/>
                      <a:pt x="72427" y="43434"/>
                      <a:pt x="73443" y="43434"/>
                    </a:cubicBezTo>
                    <a:cubicBezTo>
                      <a:pt x="74967" y="43434"/>
                      <a:pt x="79539" y="41910"/>
                      <a:pt x="87159" y="38862"/>
                    </a:cubicBezTo>
                    <a:cubicBezTo>
                      <a:pt x="91223" y="36322"/>
                      <a:pt x="93255" y="34544"/>
                      <a:pt x="93255" y="33528"/>
                    </a:cubicBezTo>
                    <a:close/>
                    <a:moveTo>
                      <a:pt x="65251" y="44577"/>
                    </a:moveTo>
                    <a:cubicBezTo>
                      <a:pt x="64870" y="44323"/>
                      <a:pt x="64299" y="44450"/>
                      <a:pt x="63537" y="44958"/>
                    </a:cubicBezTo>
                    <a:cubicBezTo>
                      <a:pt x="62013" y="45466"/>
                      <a:pt x="58457" y="47244"/>
                      <a:pt x="52869" y="50292"/>
                    </a:cubicBezTo>
                    <a:cubicBezTo>
                      <a:pt x="47789" y="53340"/>
                      <a:pt x="45503" y="55118"/>
                      <a:pt x="46011" y="55626"/>
                    </a:cubicBezTo>
                    <a:cubicBezTo>
                      <a:pt x="46011" y="55626"/>
                      <a:pt x="46519" y="55372"/>
                      <a:pt x="47535" y="54864"/>
                    </a:cubicBezTo>
                    <a:cubicBezTo>
                      <a:pt x="52107" y="53340"/>
                      <a:pt x="56298" y="52070"/>
                      <a:pt x="60108" y="51054"/>
                    </a:cubicBezTo>
                    <a:cubicBezTo>
                      <a:pt x="63918" y="50038"/>
                      <a:pt x="65823" y="48514"/>
                      <a:pt x="65823" y="46482"/>
                    </a:cubicBezTo>
                    <a:cubicBezTo>
                      <a:pt x="65823" y="45466"/>
                      <a:pt x="65632" y="44831"/>
                      <a:pt x="65251" y="44577"/>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45" name="文本框 44">
                <a:extLst>
                  <a:ext uri="{FF2B5EF4-FFF2-40B4-BE49-F238E27FC236}">
                    <a16:creationId xmlns:a16="http://schemas.microsoft.com/office/drawing/2014/main" id="{98385B2A-5758-4FCA-9590-CA6963BAE5E9}"/>
                  </a:ext>
                </a:extLst>
              </p:cNvPr>
              <p:cNvSpPr txBox="1"/>
              <p:nvPr/>
            </p:nvSpPr>
            <p:spPr>
              <a:xfrm>
                <a:off x="2089192" y="2460726"/>
                <a:ext cx="1462333" cy="1237933"/>
              </a:xfrm>
              <a:custGeom>
                <a:avLst/>
                <a:gdLst>
                  <a:gd name="connsiteX0" fmla="*/ 70885 w 1320017"/>
                  <a:gd name="connsiteY0" fmla="*/ 365563 h 1117456"/>
                  <a:gd name="connsiteX1" fmla="*/ 73247 w 1320017"/>
                  <a:gd name="connsiteY1" fmla="*/ 373438 h 1117456"/>
                  <a:gd name="connsiteX2" fmla="*/ 68521 w 1320017"/>
                  <a:gd name="connsiteY2" fmla="*/ 395492 h 1117456"/>
                  <a:gd name="connsiteX3" fmla="*/ 59858 w 1320017"/>
                  <a:gd name="connsiteY3" fmla="*/ 425421 h 1117456"/>
                  <a:gd name="connsiteX4" fmla="*/ 49619 w 1320017"/>
                  <a:gd name="connsiteY4" fmla="*/ 501030 h 1117456"/>
                  <a:gd name="connsiteX5" fmla="*/ 44106 w 1320017"/>
                  <a:gd name="connsiteY5" fmla="*/ 590816 h 1117456"/>
                  <a:gd name="connsiteX6" fmla="*/ 99238 w 1320017"/>
                  <a:gd name="connsiteY6" fmla="*/ 633346 h 1117456"/>
                  <a:gd name="connsiteX7" fmla="*/ 185874 w 1320017"/>
                  <a:gd name="connsiteY7" fmla="*/ 694780 h 1117456"/>
                  <a:gd name="connsiteX8" fmla="*/ 204776 w 1320017"/>
                  <a:gd name="connsiteY8" fmla="*/ 707381 h 1117456"/>
                  <a:gd name="connsiteX9" fmla="*/ 335518 w 1320017"/>
                  <a:gd name="connsiteY9" fmla="*/ 447473 h 1117456"/>
                  <a:gd name="connsiteX10" fmla="*/ 343393 w 1320017"/>
                  <a:gd name="connsiteY10" fmla="*/ 430933 h 1117456"/>
                  <a:gd name="connsiteX11" fmla="*/ 350481 w 1320017"/>
                  <a:gd name="connsiteY11" fmla="*/ 417544 h 1117456"/>
                  <a:gd name="connsiteX12" fmla="*/ 356782 w 1320017"/>
                  <a:gd name="connsiteY12" fmla="*/ 406517 h 1117456"/>
                  <a:gd name="connsiteX13" fmla="*/ 360720 w 1320017"/>
                  <a:gd name="connsiteY13" fmla="*/ 400216 h 1117456"/>
                  <a:gd name="connsiteX14" fmla="*/ 363871 w 1320017"/>
                  <a:gd name="connsiteY14" fmla="*/ 398642 h 1117456"/>
                  <a:gd name="connsiteX15" fmla="*/ 346545 w 1320017"/>
                  <a:gd name="connsiteY15" fmla="*/ 447473 h 1117456"/>
                  <a:gd name="connsiteX16" fmla="*/ 294562 w 1320017"/>
                  <a:gd name="connsiteY16" fmla="*/ 571126 h 1117456"/>
                  <a:gd name="connsiteX17" fmla="*/ 283537 w 1320017"/>
                  <a:gd name="connsiteY17" fmla="*/ 652248 h 1117456"/>
                  <a:gd name="connsiteX18" fmla="*/ 274872 w 1320017"/>
                  <a:gd name="connsiteY18" fmla="*/ 707381 h 1117456"/>
                  <a:gd name="connsiteX19" fmla="*/ 270934 w 1320017"/>
                  <a:gd name="connsiteY19" fmla="*/ 716832 h 1117456"/>
                  <a:gd name="connsiteX20" fmla="*/ 264633 w 1320017"/>
                  <a:gd name="connsiteY20" fmla="*/ 756212 h 1117456"/>
                  <a:gd name="connsiteX21" fmla="*/ 237855 w 1320017"/>
                  <a:gd name="connsiteY21" fmla="*/ 896405 h 1117456"/>
                  <a:gd name="connsiteX22" fmla="*/ 220529 w 1320017"/>
                  <a:gd name="connsiteY22" fmla="*/ 981465 h 1117456"/>
                  <a:gd name="connsiteX23" fmla="*/ 208714 w 1320017"/>
                  <a:gd name="connsiteY23" fmla="*/ 1008244 h 1117456"/>
                  <a:gd name="connsiteX24" fmla="*/ 190600 w 1320017"/>
                  <a:gd name="connsiteY24" fmla="*/ 1014544 h 1117456"/>
                  <a:gd name="connsiteX25" fmla="*/ 108688 w 1320017"/>
                  <a:gd name="connsiteY25" fmla="*/ 916883 h 1117456"/>
                  <a:gd name="connsiteX26" fmla="*/ 89787 w 1320017"/>
                  <a:gd name="connsiteY26" fmla="*/ 858599 h 1117456"/>
                  <a:gd name="connsiteX27" fmla="*/ 107900 w 1320017"/>
                  <a:gd name="connsiteY27" fmla="*/ 790867 h 1117456"/>
                  <a:gd name="connsiteX28" fmla="*/ 121292 w 1320017"/>
                  <a:gd name="connsiteY28" fmla="*/ 712106 h 1117456"/>
                  <a:gd name="connsiteX29" fmla="*/ 112627 w 1320017"/>
                  <a:gd name="connsiteY29" fmla="*/ 682177 h 1117456"/>
                  <a:gd name="connsiteX30" fmla="*/ 80336 w 1320017"/>
                  <a:gd name="connsiteY30" fmla="*/ 666425 h 1117456"/>
                  <a:gd name="connsiteX31" fmla="*/ 28355 w 1320017"/>
                  <a:gd name="connsiteY31" fmla="*/ 642797 h 1117456"/>
                  <a:gd name="connsiteX32" fmla="*/ 3939 w 1320017"/>
                  <a:gd name="connsiteY32" fmla="*/ 620745 h 1117456"/>
                  <a:gd name="connsiteX33" fmla="*/ 0 w 1320017"/>
                  <a:gd name="connsiteY33" fmla="*/ 576639 h 1117456"/>
                  <a:gd name="connsiteX34" fmla="*/ 19690 w 1320017"/>
                  <a:gd name="connsiteY34" fmla="*/ 483702 h 1117456"/>
                  <a:gd name="connsiteX35" fmla="*/ 51981 w 1320017"/>
                  <a:gd name="connsiteY35" fmla="*/ 401793 h 1117456"/>
                  <a:gd name="connsiteX36" fmla="*/ 70885 w 1320017"/>
                  <a:gd name="connsiteY36" fmla="*/ 365563 h 1117456"/>
                  <a:gd name="connsiteX37" fmla="*/ 74036 w 1320017"/>
                  <a:gd name="connsiteY37" fmla="*/ 106442 h 1117456"/>
                  <a:gd name="connsiteX38" fmla="*/ 91361 w 1320017"/>
                  <a:gd name="connsiteY38" fmla="*/ 118255 h 1117456"/>
                  <a:gd name="connsiteX39" fmla="*/ 101600 w 1320017"/>
                  <a:gd name="connsiteY39" fmla="*/ 138733 h 1117456"/>
                  <a:gd name="connsiteX40" fmla="*/ 118140 w 1320017"/>
                  <a:gd name="connsiteY40" fmla="*/ 151334 h 1117456"/>
                  <a:gd name="connsiteX41" fmla="*/ 152795 w 1320017"/>
                  <a:gd name="connsiteY41" fmla="*/ 174963 h 1117456"/>
                  <a:gd name="connsiteX42" fmla="*/ 174847 w 1320017"/>
                  <a:gd name="connsiteY42" fmla="*/ 197017 h 1117456"/>
                  <a:gd name="connsiteX43" fmla="*/ 176423 w 1320017"/>
                  <a:gd name="connsiteY43" fmla="*/ 215919 h 1117456"/>
                  <a:gd name="connsiteX44" fmla="*/ 153583 w 1320017"/>
                  <a:gd name="connsiteY44" fmla="*/ 229308 h 1117456"/>
                  <a:gd name="connsiteX45" fmla="*/ 137044 w 1320017"/>
                  <a:gd name="connsiteY45" fmla="*/ 239547 h 1117456"/>
                  <a:gd name="connsiteX46" fmla="*/ 125229 w 1320017"/>
                  <a:gd name="connsiteY46" fmla="*/ 278927 h 1117456"/>
                  <a:gd name="connsiteX47" fmla="*/ 107115 w 1320017"/>
                  <a:gd name="connsiteY47" fmla="*/ 312006 h 1117456"/>
                  <a:gd name="connsiteX48" fmla="*/ 96088 w 1320017"/>
                  <a:gd name="connsiteY48" fmla="*/ 330908 h 1117456"/>
                  <a:gd name="connsiteX49" fmla="*/ 93726 w 1320017"/>
                  <a:gd name="connsiteY49" fmla="*/ 337208 h 1117456"/>
                  <a:gd name="connsiteX50" fmla="*/ 89787 w 1320017"/>
                  <a:gd name="connsiteY50" fmla="*/ 341147 h 1117456"/>
                  <a:gd name="connsiteX51" fmla="*/ 86637 w 1320017"/>
                  <a:gd name="connsiteY51" fmla="*/ 340358 h 1117456"/>
                  <a:gd name="connsiteX52" fmla="*/ 102388 w 1320017"/>
                  <a:gd name="connsiteY52" fmla="*/ 297828 h 1117456"/>
                  <a:gd name="connsiteX53" fmla="*/ 121292 w 1320017"/>
                  <a:gd name="connsiteY53" fmla="*/ 248210 h 1117456"/>
                  <a:gd name="connsiteX54" fmla="*/ 94514 w 1320017"/>
                  <a:gd name="connsiteY54" fmla="*/ 224581 h 1117456"/>
                  <a:gd name="connsiteX55" fmla="*/ 59070 w 1320017"/>
                  <a:gd name="connsiteY55" fmla="*/ 193866 h 1117456"/>
                  <a:gd name="connsiteX56" fmla="*/ 45681 w 1320017"/>
                  <a:gd name="connsiteY56" fmla="*/ 174963 h 1117456"/>
                  <a:gd name="connsiteX57" fmla="*/ 38592 w 1320017"/>
                  <a:gd name="connsiteY57" fmla="*/ 162361 h 1117456"/>
                  <a:gd name="connsiteX58" fmla="*/ 40168 w 1320017"/>
                  <a:gd name="connsiteY58" fmla="*/ 134795 h 1117456"/>
                  <a:gd name="connsiteX59" fmla="*/ 47257 w 1320017"/>
                  <a:gd name="connsiteY59" fmla="*/ 115105 h 1117456"/>
                  <a:gd name="connsiteX60" fmla="*/ 74036 w 1320017"/>
                  <a:gd name="connsiteY60" fmla="*/ 106442 h 1117456"/>
                  <a:gd name="connsiteX61" fmla="*/ 861634 w 1320017"/>
                  <a:gd name="connsiteY61" fmla="*/ 116 h 1117456"/>
                  <a:gd name="connsiteX62" fmla="*/ 939607 w 1320017"/>
                  <a:gd name="connsiteY62" fmla="*/ 18232 h 1117456"/>
                  <a:gd name="connsiteX63" fmla="*/ 997101 w 1320017"/>
                  <a:gd name="connsiteY63" fmla="*/ 37922 h 1117456"/>
                  <a:gd name="connsiteX64" fmla="*/ 1019155 w 1320017"/>
                  <a:gd name="connsiteY64" fmla="*/ 45797 h 1117456"/>
                  <a:gd name="connsiteX65" fmla="*/ 1038056 w 1320017"/>
                  <a:gd name="connsiteY65" fmla="*/ 50523 h 1117456"/>
                  <a:gd name="connsiteX66" fmla="*/ 1065623 w 1320017"/>
                  <a:gd name="connsiteY66" fmla="*/ 63124 h 1117456"/>
                  <a:gd name="connsiteX67" fmla="*/ 1083737 w 1320017"/>
                  <a:gd name="connsiteY67" fmla="*/ 89903 h 1117456"/>
                  <a:gd name="connsiteX68" fmla="*/ 1094764 w 1320017"/>
                  <a:gd name="connsiteY68" fmla="*/ 111955 h 1117456"/>
                  <a:gd name="connsiteX69" fmla="*/ 1100276 w 1320017"/>
                  <a:gd name="connsiteY69" fmla="*/ 124558 h 1117456"/>
                  <a:gd name="connsiteX70" fmla="*/ 1077436 w 1320017"/>
                  <a:gd name="connsiteY70" fmla="*/ 138733 h 1117456"/>
                  <a:gd name="connsiteX71" fmla="*/ 1040419 w 1320017"/>
                  <a:gd name="connsiteY71" fmla="*/ 152911 h 1117456"/>
                  <a:gd name="connsiteX72" fmla="*/ 973474 w 1320017"/>
                  <a:gd name="connsiteY72" fmla="*/ 154485 h 1117456"/>
                  <a:gd name="connsiteX73" fmla="*/ 877385 w 1320017"/>
                  <a:gd name="connsiteY73" fmla="*/ 164724 h 1117456"/>
                  <a:gd name="connsiteX74" fmla="*/ 842732 w 1320017"/>
                  <a:gd name="connsiteY74" fmla="*/ 174963 h 1117456"/>
                  <a:gd name="connsiteX75" fmla="*/ 817530 w 1320017"/>
                  <a:gd name="connsiteY75" fmla="*/ 192290 h 1117456"/>
                  <a:gd name="connsiteX76" fmla="*/ 801776 w 1320017"/>
                  <a:gd name="connsiteY76" fmla="*/ 220645 h 1117456"/>
                  <a:gd name="connsiteX77" fmla="*/ 784450 w 1320017"/>
                  <a:gd name="connsiteY77" fmla="*/ 255298 h 1117456"/>
                  <a:gd name="connsiteX78" fmla="*/ 774998 w 1320017"/>
                  <a:gd name="connsiteY78" fmla="*/ 288377 h 1117456"/>
                  <a:gd name="connsiteX79" fmla="*/ 764759 w 1320017"/>
                  <a:gd name="connsiteY79" fmla="*/ 317518 h 1117456"/>
                  <a:gd name="connsiteX80" fmla="*/ 756096 w 1320017"/>
                  <a:gd name="connsiteY80" fmla="*/ 347447 h 1117456"/>
                  <a:gd name="connsiteX81" fmla="*/ 728529 w 1320017"/>
                  <a:gd name="connsiteY81" fmla="*/ 412819 h 1117456"/>
                  <a:gd name="connsiteX82" fmla="*/ 702539 w 1320017"/>
                  <a:gd name="connsiteY82" fmla="*/ 474251 h 1117456"/>
                  <a:gd name="connsiteX83" fmla="*/ 699388 w 1320017"/>
                  <a:gd name="connsiteY83" fmla="*/ 502606 h 1117456"/>
                  <a:gd name="connsiteX84" fmla="*/ 679699 w 1320017"/>
                  <a:gd name="connsiteY84" fmla="*/ 628622 h 1117456"/>
                  <a:gd name="connsiteX85" fmla="*/ 674186 w 1320017"/>
                  <a:gd name="connsiteY85" fmla="*/ 727859 h 1117456"/>
                  <a:gd name="connsiteX86" fmla="*/ 695450 w 1320017"/>
                  <a:gd name="connsiteY86" fmla="*/ 875927 h 1117456"/>
                  <a:gd name="connsiteX87" fmla="*/ 724593 w 1320017"/>
                  <a:gd name="connsiteY87" fmla="*/ 929484 h 1117456"/>
                  <a:gd name="connsiteX88" fmla="*/ 749795 w 1320017"/>
                  <a:gd name="connsiteY88" fmla="*/ 943661 h 1117456"/>
                  <a:gd name="connsiteX89" fmla="*/ 825404 w 1320017"/>
                  <a:gd name="connsiteY89" fmla="*/ 942085 h 1117456"/>
                  <a:gd name="connsiteX90" fmla="*/ 923068 w 1320017"/>
                  <a:gd name="connsiteY90" fmla="*/ 934208 h 1117456"/>
                  <a:gd name="connsiteX91" fmla="*/ 949846 w 1320017"/>
                  <a:gd name="connsiteY91" fmla="*/ 913732 h 1117456"/>
                  <a:gd name="connsiteX92" fmla="*/ 971898 w 1320017"/>
                  <a:gd name="connsiteY92" fmla="*/ 899555 h 1117456"/>
                  <a:gd name="connsiteX93" fmla="*/ 1011278 w 1320017"/>
                  <a:gd name="connsiteY93" fmla="*/ 899555 h 1117456"/>
                  <a:gd name="connsiteX94" fmla="*/ 1026243 w 1320017"/>
                  <a:gd name="connsiteY94" fmla="*/ 902705 h 1117456"/>
                  <a:gd name="connsiteX95" fmla="*/ 1075862 w 1320017"/>
                  <a:gd name="connsiteY95" fmla="*/ 916883 h 1117456"/>
                  <a:gd name="connsiteX96" fmla="*/ 1160134 w 1320017"/>
                  <a:gd name="connsiteY96" fmla="*/ 931846 h 1117456"/>
                  <a:gd name="connsiteX97" fmla="*/ 1207391 w 1320017"/>
                  <a:gd name="connsiteY97" fmla="*/ 942085 h 1117456"/>
                  <a:gd name="connsiteX98" fmla="*/ 1225504 w 1320017"/>
                  <a:gd name="connsiteY98" fmla="*/ 949962 h 1117456"/>
                  <a:gd name="connsiteX99" fmla="*/ 1261736 w 1320017"/>
                  <a:gd name="connsiteY99" fmla="*/ 964137 h 1117456"/>
                  <a:gd name="connsiteX100" fmla="*/ 1282212 w 1320017"/>
                  <a:gd name="connsiteY100" fmla="*/ 987765 h 1117456"/>
                  <a:gd name="connsiteX101" fmla="*/ 1290088 w 1320017"/>
                  <a:gd name="connsiteY101" fmla="*/ 998792 h 1117456"/>
                  <a:gd name="connsiteX102" fmla="*/ 1309778 w 1320017"/>
                  <a:gd name="connsiteY102" fmla="*/ 1010605 h 1117456"/>
                  <a:gd name="connsiteX103" fmla="*/ 1320017 w 1320017"/>
                  <a:gd name="connsiteY103" fmla="*/ 1031871 h 1117456"/>
                  <a:gd name="connsiteX104" fmla="*/ 1287726 w 1320017"/>
                  <a:gd name="connsiteY104" fmla="*/ 1061800 h 1117456"/>
                  <a:gd name="connsiteX105" fmla="*/ 1244408 w 1320017"/>
                  <a:gd name="connsiteY105" fmla="*/ 1087003 h 1117456"/>
                  <a:gd name="connsiteX106" fmla="*/ 1212903 w 1320017"/>
                  <a:gd name="connsiteY106" fmla="*/ 1095668 h 1117456"/>
                  <a:gd name="connsiteX107" fmla="*/ 1060109 w 1320017"/>
                  <a:gd name="connsiteY107" fmla="*/ 1109843 h 1117456"/>
                  <a:gd name="connsiteX108" fmla="*/ 880536 w 1320017"/>
                  <a:gd name="connsiteY108" fmla="*/ 1116931 h 1117456"/>
                  <a:gd name="connsiteX109" fmla="*/ 829343 w 1320017"/>
                  <a:gd name="connsiteY109" fmla="*/ 1115357 h 1117456"/>
                  <a:gd name="connsiteX110" fmla="*/ 782874 w 1320017"/>
                  <a:gd name="connsiteY110" fmla="*/ 1098030 h 1117456"/>
                  <a:gd name="connsiteX111" fmla="*/ 727743 w 1320017"/>
                  <a:gd name="connsiteY111" fmla="*/ 1074401 h 1117456"/>
                  <a:gd name="connsiteX112" fmla="*/ 683637 w 1320017"/>
                  <a:gd name="connsiteY112" fmla="*/ 1039748 h 1117456"/>
                  <a:gd name="connsiteX113" fmla="*/ 641107 w 1320017"/>
                  <a:gd name="connsiteY113" fmla="*/ 984615 h 1117456"/>
                  <a:gd name="connsiteX114" fmla="*/ 625355 w 1320017"/>
                  <a:gd name="connsiteY114" fmla="*/ 960987 h 1117456"/>
                  <a:gd name="connsiteX115" fmla="*/ 607240 w 1320017"/>
                  <a:gd name="connsiteY115" fmla="*/ 930272 h 1117456"/>
                  <a:gd name="connsiteX116" fmla="*/ 587550 w 1320017"/>
                  <a:gd name="connsiteY116" fmla="*/ 899555 h 1117456"/>
                  <a:gd name="connsiteX117" fmla="*/ 554471 w 1320017"/>
                  <a:gd name="connsiteY117" fmla="*/ 805042 h 1117456"/>
                  <a:gd name="connsiteX118" fmla="*/ 551320 w 1320017"/>
                  <a:gd name="connsiteY118" fmla="*/ 702655 h 1117456"/>
                  <a:gd name="connsiteX119" fmla="*/ 655282 w 1320017"/>
                  <a:gd name="connsiteY119" fmla="*/ 362412 h 1117456"/>
                  <a:gd name="connsiteX120" fmla="*/ 762396 w 1320017"/>
                  <a:gd name="connsiteY120" fmla="*/ 156061 h 1117456"/>
                  <a:gd name="connsiteX121" fmla="*/ 730105 w 1320017"/>
                  <a:gd name="connsiteY121" fmla="*/ 136371 h 1117456"/>
                  <a:gd name="connsiteX122" fmla="*/ 675760 w 1320017"/>
                  <a:gd name="connsiteY122" fmla="*/ 107230 h 1117456"/>
                  <a:gd name="connsiteX123" fmla="*/ 632442 w 1320017"/>
                  <a:gd name="connsiteY123" fmla="*/ 93053 h 1117456"/>
                  <a:gd name="connsiteX124" fmla="*/ 582823 w 1320017"/>
                  <a:gd name="connsiteY124" fmla="*/ 124558 h 1117456"/>
                  <a:gd name="connsiteX125" fmla="*/ 535569 w 1320017"/>
                  <a:gd name="connsiteY125" fmla="*/ 157637 h 1117456"/>
                  <a:gd name="connsiteX126" fmla="*/ 546594 w 1320017"/>
                  <a:gd name="connsiteY126" fmla="*/ 141884 h 1117456"/>
                  <a:gd name="connsiteX127" fmla="*/ 578099 w 1320017"/>
                  <a:gd name="connsiteY127" fmla="*/ 97779 h 1117456"/>
                  <a:gd name="connsiteX128" fmla="*/ 615902 w 1320017"/>
                  <a:gd name="connsiteY128" fmla="*/ 55247 h 1117456"/>
                  <a:gd name="connsiteX129" fmla="*/ 702539 w 1320017"/>
                  <a:gd name="connsiteY129" fmla="*/ 41072 h 1117456"/>
                  <a:gd name="connsiteX130" fmla="*/ 781298 w 1320017"/>
                  <a:gd name="connsiteY130" fmla="*/ 26107 h 1117456"/>
                  <a:gd name="connsiteX131" fmla="*/ 823830 w 1320017"/>
                  <a:gd name="connsiteY131" fmla="*/ 7993 h 1117456"/>
                  <a:gd name="connsiteX132" fmla="*/ 861634 w 1320017"/>
                  <a:gd name="connsiteY132" fmla="*/ 116 h 11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20017" h="1117456">
                    <a:moveTo>
                      <a:pt x="70885" y="365563"/>
                    </a:moveTo>
                    <a:cubicBezTo>
                      <a:pt x="72984" y="365563"/>
                      <a:pt x="73772" y="368189"/>
                      <a:pt x="73247" y="373438"/>
                    </a:cubicBezTo>
                    <a:cubicBezTo>
                      <a:pt x="72722" y="378689"/>
                      <a:pt x="71146" y="386041"/>
                      <a:pt x="68521" y="395492"/>
                    </a:cubicBezTo>
                    <a:cubicBezTo>
                      <a:pt x="65897" y="404943"/>
                      <a:pt x="63008" y="414918"/>
                      <a:pt x="59858" y="425421"/>
                    </a:cubicBezTo>
                    <a:cubicBezTo>
                      <a:pt x="56708" y="433822"/>
                      <a:pt x="53294" y="459025"/>
                      <a:pt x="49619" y="501030"/>
                    </a:cubicBezTo>
                    <a:cubicBezTo>
                      <a:pt x="45944" y="543035"/>
                      <a:pt x="44106" y="572964"/>
                      <a:pt x="44106" y="590816"/>
                    </a:cubicBezTo>
                    <a:cubicBezTo>
                      <a:pt x="45156" y="608669"/>
                      <a:pt x="63533" y="622846"/>
                      <a:pt x="99238" y="633346"/>
                    </a:cubicBezTo>
                    <a:cubicBezTo>
                      <a:pt x="145443" y="645947"/>
                      <a:pt x="174322" y="666425"/>
                      <a:pt x="185874" y="694780"/>
                    </a:cubicBezTo>
                    <a:cubicBezTo>
                      <a:pt x="192174" y="709480"/>
                      <a:pt x="198475" y="713682"/>
                      <a:pt x="204776" y="707381"/>
                    </a:cubicBezTo>
                    <a:cubicBezTo>
                      <a:pt x="217379" y="690578"/>
                      <a:pt x="260958" y="603942"/>
                      <a:pt x="335518" y="447473"/>
                    </a:cubicBezTo>
                    <a:cubicBezTo>
                      <a:pt x="338668" y="441172"/>
                      <a:pt x="341294" y="435660"/>
                      <a:pt x="343393" y="430933"/>
                    </a:cubicBezTo>
                    <a:cubicBezTo>
                      <a:pt x="345494" y="426209"/>
                      <a:pt x="347858" y="421746"/>
                      <a:pt x="350481" y="417544"/>
                    </a:cubicBezTo>
                    <a:cubicBezTo>
                      <a:pt x="353107" y="413344"/>
                      <a:pt x="355208" y="409669"/>
                      <a:pt x="356782" y="406517"/>
                    </a:cubicBezTo>
                    <a:cubicBezTo>
                      <a:pt x="358358" y="403367"/>
                      <a:pt x="359671" y="401268"/>
                      <a:pt x="360720" y="400216"/>
                    </a:cubicBezTo>
                    <a:cubicBezTo>
                      <a:pt x="361772" y="399167"/>
                      <a:pt x="362821" y="398642"/>
                      <a:pt x="363871" y="398642"/>
                    </a:cubicBezTo>
                    <a:cubicBezTo>
                      <a:pt x="365971" y="400743"/>
                      <a:pt x="360196" y="417019"/>
                      <a:pt x="346545" y="447473"/>
                    </a:cubicBezTo>
                    <a:cubicBezTo>
                      <a:pt x="319240" y="506281"/>
                      <a:pt x="301914" y="547498"/>
                      <a:pt x="294562" y="571126"/>
                    </a:cubicBezTo>
                    <a:cubicBezTo>
                      <a:pt x="287212" y="594755"/>
                      <a:pt x="283537" y="621795"/>
                      <a:pt x="283537" y="652248"/>
                    </a:cubicBezTo>
                    <a:cubicBezTo>
                      <a:pt x="282486" y="686903"/>
                      <a:pt x="279599" y="705280"/>
                      <a:pt x="274872" y="707381"/>
                    </a:cubicBezTo>
                    <a:cubicBezTo>
                      <a:pt x="270148" y="709480"/>
                      <a:pt x="268835" y="712632"/>
                      <a:pt x="270934" y="716832"/>
                    </a:cubicBezTo>
                    <a:cubicBezTo>
                      <a:pt x="273035" y="721032"/>
                      <a:pt x="270934" y="734160"/>
                      <a:pt x="264633" y="756212"/>
                    </a:cubicBezTo>
                    <a:cubicBezTo>
                      <a:pt x="253081" y="788766"/>
                      <a:pt x="244155" y="835496"/>
                      <a:pt x="237855" y="896405"/>
                    </a:cubicBezTo>
                    <a:cubicBezTo>
                      <a:pt x="233655" y="931058"/>
                      <a:pt x="227879" y="959413"/>
                      <a:pt x="220529" y="981465"/>
                    </a:cubicBezTo>
                    <a:cubicBezTo>
                      <a:pt x="216327" y="995118"/>
                      <a:pt x="212389" y="1004044"/>
                      <a:pt x="208714" y="1008244"/>
                    </a:cubicBezTo>
                    <a:cubicBezTo>
                      <a:pt x="205039" y="1012443"/>
                      <a:pt x="199000" y="1014544"/>
                      <a:pt x="190600" y="1014544"/>
                    </a:cubicBezTo>
                    <a:cubicBezTo>
                      <a:pt x="161196" y="1014544"/>
                      <a:pt x="133893" y="981990"/>
                      <a:pt x="108688" y="916883"/>
                    </a:cubicBezTo>
                    <a:cubicBezTo>
                      <a:pt x="93986" y="880127"/>
                      <a:pt x="87686" y="860700"/>
                      <a:pt x="89787" y="858599"/>
                    </a:cubicBezTo>
                    <a:cubicBezTo>
                      <a:pt x="92937" y="855449"/>
                      <a:pt x="98976" y="832872"/>
                      <a:pt x="107900" y="790867"/>
                    </a:cubicBezTo>
                    <a:cubicBezTo>
                      <a:pt x="116829" y="748862"/>
                      <a:pt x="121292" y="722608"/>
                      <a:pt x="121292" y="712106"/>
                    </a:cubicBezTo>
                    <a:cubicBezTo>
                      <a:pt x="121292" y="698455"/>
                      <a:pt x="118403" y="688477"/>
                      <a:pt x="112627" y="682177"/>
                    </a:cubicBezTo>
                    <a:cubicBezTo>
                      <a:pt x="106851" y="675876"/>
                      <a:pt x="96087" y="670625"/>
                      <a:pt x="80336" y="666425"/>
                    </a:cubicBezTo>
                    <a:cubicBezTo>
                      <a:pt x="64584" y="662226"/>
                      <a:pt x="47257" y="654349"/>
                      <a:pt x="28355" y="642797"/>
                    </a:cubicBezTo>
                    <a:cubicBezTo>
                      <a:pt x="14702" y="634396"/>
                      <a:pt x="6564" y="627046"/>
                      <a:pt x="3939" y="620745"/>
                    </a:cubicBezTo>
                    <a:cubicBezTo>
                      <a:pt x="1313" y="614445"/>
                      <a:pt x="0" y="599742"/>
                      <a:pt x="0" y="576639"/>
                    </a:cubicBezTo>
                    <a:cubicBezTo>
                      <a:pt x="0" y="545136"/>
                      <a:pt x="6564" y="514156"/>
                      <a:pt x="19690" y="483702"/>
                    </a:cubicBezTo>
                    <a:cubicBezTo>
                      <a:pt x="32818" y="453249"/>
                      <a:pt x="43582" y="425945"/>
                      <a:pt x="51981" y="401793"/>
                    </a:cubicBezTo>
                    <a:cubicBezTo>
                      <a:pt x="60383" y="377640"/>
                      <a:pt x="66683" y="365563"/>
                      <a:pt x="70885" y="365563"/>
                    </a:cubicBezTo>
                    <a:close/>
                    <a:moveTo>
                      <a:pt x="74036" y="106442"/>
                    </a:moveTo>
                    <a:cubicBezTo>
                      <a:pt x="85587" y="106967"/>
                      <a:pt x="91361" y="110905"/>
                      <a:pt x="91361" y="118255"/>
                    </a:cubicBezTo>
                    <a:cubicBezTo>
                      <a:pt x="91361" y="123506"/>
                      <a:pt x="94775" y="130332"/>
                      <a:pt x="101600" y="138733"/>
                    </a:cubicBezTo>
                    <a:cubicBezTo>
                      <a:pt x="108428" y="147135"/>
                      <a:pt x="113940" y="151334"/>
                      <a:pt x="118140" y="151334"/>
                    </a:cubicBezTo>
                    <a:cubicBezTo>
                      <a:pt x="121292" y="151334"/>
                      <a:pt x="132842" y="159211"/>
                      <a:pt x="152795" y="174963"/>
                    </a:cubicBezTo>
                    <a:cubicBezTo>
                      <a:pt x="164347" y="184414"/>
                      <a:pt x="171697" y="191766"/>
                      <a:pt x="174847" y="197017"/>
                    </a:cubicBezTo>
                    <a:cubicBezTo>
                      <a:pt x="177998" y="202266"/>
                      <a:pt x="178522" y="208567"/>
                      <a:pt x="176423" y="215919"/>
                    </a:cubicBezTo>
                    <a:cubicBezTo>
                      <a:pt x="172222" y="226419"/>
                      <a:pt x="164608" y="230882"/>
                      <a:pt x="153583" y="229308"/>
                    </a:cubicBezTo>
                    <a:cubicBezTo>
                      <a:pt x="142556" y="227732"/>
                      <a:pt x="137044" y="231145"/>
                      <a:pt x="137044" y="239547"/>
                    </a:cubicBezTo>
                    <a:cubicBezTo>
                      <a:pt x="137044" y="246897"/>
                      <a:pt x="133105" y="260025"/>
                      <a:pt x="125229" y="278927"/>
                    </a:cubicBezTo>
                    <a:cubicBezTo>
                      <a:pt x="117354" y="297828"/>
                      <a:pt x="111315" y="308855"/>
                      <a:pt x="107115" y="312006"/>
                    </a:cubicBezTo>
                    <a:cubicBezTo>
                      <a:pt x="103964" y="314107"/>
                      <a:pt x="100287" y="320407"/>
                      <a:pt x="96088" y="330908"/>
                    </a:cubicBezTo>
                    <a:cubicBezTo>
                      <a:pt x="96088" y="333008"/>
                      <a:pt x="95300" y="335109"/>
                      <a:pt x="93726" y="337208"/>
                    </a:cubicBezTo>
                    <a:cubicBezTo>
                      <a:pt x="92149" y="339309"/>
                      <a:pt x="90837" y="340622"/>
                      <a:pt x="89787" y="341147"/>
                    </a:cubicBezTo>
                    <a:cubicBezTo>
                      <a:pt x="88738" y="341671"/>
                      <a:pt x="87686" y="341410"/>
                      <a:pt x="86637" y="340358"/>
                    </a:cubicBezTo>
                    <a:cubicBezTo>
                      <a:pt x="84536" y="337208"/>
                      <a:pt x="89787" y="323033"/>
                      <a:pt x="102388" y="297828"/>
                    </a:cubicBezTo>
                    <a:cubicBezTo>
                      <a:pt x="114990" y="272626"/>
                      <a:pt x="121292" y="256086"/>
                      <a:pt x="121292" y="248210"/>
                    </a:cubicBezTo>
                    <a:cubicBezTo>
                      <a:pt x="121292" y="240335"/>
                      <a:pt x="112364" y="232458"/>
                      <a:pt x="94514" y="224581"/>
                    </a:cubicBezTo>
                    <a:cubicBezTo>
                      <a:pt x="76661" y="216707"/>
                      <a:pt x="64846" y="206468"/>
                      <a:pt x="59070" y="193866"/>
                    </a:cubicBezTo>
                    <a:cubicBezTo>
                      <a:pt x="53294" y="181263"/>
                      <a:pt x="48831" y="174963"/>
                      <a:pt x="45681" y="174963"/>
                    </a:cubicBezTo>
                    <a:cubicBezTo>
                      <a:pt x="41481" y="174963"/>
                      <a:pt x="39119" y="170763"/>
                      <a:pt x="38592" y="162361"/>
                    </a:cubicBezTo>
                    <a:cubicBezTo>
                      <a:pt x="38067" y="153960"/>
                      <a:pt x="38592" y="144772"/>
                      <a:pt x="40168" y="134795"/>
                    </a:cubicBezTo>
                    <a:cubicBezTo>
                      <a:pt x="41742" y="124819"/>
                      <a:pt x="44107" y="118255"/>
                      <a:pt x="47257" y="115105"/>
                    </a:cubicBezTo>
                    <a:cubicBezTo>
                      <a:pt x="53558" y="108804"/>
                      <a:pt x="62484" y="105917"/>
                      <a:pt x="74036" y="106442"/>
                    </a:cubicBezTo>
                    <a:close/>
                    <a:moveTo>
                      <a:pt x="861634" y="116"/>
                    </a:moveTo>
                    <a:cubicBezTo>
                      <a:pt x="886838" y="-933"/>
                      <a:pt x="912829" y="5104"/>
                      <a:pt x="939607" y="18232"/>
                    </a:cubicBezTo>
                    <a:cubicBezTo>
                      <a:pt x="966386" y="31358"/>
                      <a:pt x="985551" y="37922"/>
                      <a:pt x="997101" y="37922"/>
                    </a:cubicBezTo>
                    <a:cubicBezTo>
                      <a:pt x="1008652" y="37922"/>
                      <a:pt x="1016004" y="40547"/>
                      <a:pt x="1019155" y="45797"/>
                    </a:cubicBezTo>
                    <a:cubicBezTo>
                      <a:pt x="1022305" y="51048"/>
                      <a:pt x="1028606" y="52624"/>
                      <a:pt x="1038056" y="50523"/>
                    </a:cubicBezTo>
                    <a:cubicBezTo>
                      <a:pt x="1044357" y="48422"/>
                      <a:pt x="1053547" y="52624"/>
                      <a:pt x="1065623" y="63124"/>
                    </a:cubicBezTo>
                    <a:cubicBezTo>
                      <a:pt x="1077700" y="73627"/>
                      <a:pt x="1083737" y="82551"/>
                      <a:pt x="1083737" y="89903"/>
                    </a:cubicBezTo>
                    <a:cubicBezTo>
                      <a:pt x="1083737" y="96203"/>
                      <a:pt x="1087412" y="103555"/>
                      <a:pt x="1094764" y="111955"/>
                    </a:cubicBezTo>
                    <a:cubicBezTo>
                      <a:pt x="1100015" y="117206"/>
                      <a:pt x="1101853" y="121406"/>
                      <a:pt x="1100276" y="124558"/>
                    </a:cubicBezTo>
                    <a:cubicBezTo>
                      <a:pt x="1098702" y="127708"/>
                      <a:pt x="1091089" y="132433"/>
                      <a:pt x="1077436" y="138733"/>
                    </a:cubicBezTo>
                    <a:cubicBezTo>
                      <a:pt x="1065884" y="146085"/>
                      <a:pt x="1053547" y="150810"/>
                      <a:pt x="1040419" y="152911"/>
                    </a:cubicBezTo>
                    <a:cubicBezTo>
                      <a:pt x="1027293" y="155012"/>
                      <a:pt x="1004977" y="155536"/>
                      <a:pt x="973474" y="154485"/>
                    </a:cubicBezTo>
                    <a:cubicBezTo>
                      <a:pt x="922016" y="154485"/>
                      <a:pt x="889988" y="157898"/>
                      <a:pt x="877385" y="164724"/>
                    </a:cubicBezTo>
                    <a:cubicBezTo>
                      <a:pt x="864784" y="171551"/>
                      <a:pt x="853232" y="174963"/>
                      <a:pt x="842732" y="174963"/>
                    </a:cubicBezTo>
                    <a:cubicBezTo>
                      <a:pt x="832230" y="174963"/>
                      <a:pt x="823830" y="180739"/>
                      <a:pt x="817530" y="192290"/>
                    </a:cubicBezTo>
                    <a:cubicBezTo>
                      <a:pt x="811227" y="203842"/>
                      <a:pt x="805978" y="213293"/>
                      <a:pt x="801776" y="220645"/>
                    </a:cubicBezTo>
                    <a:cubicBezTo>
                      <a:pt x="796527" y="227995"/>
                      <a:pt x="790751" y="239547"/>
                      <a:pt x="784450" y="255298"/>
                    </a:cubicBezTo>
                    <a:cubicBezTo>
                      <a:pt x="778148" y="271050"/>
                      <a:pt x="774998" y="282077"/>
                      <a:pt x="774998" y="288377"/>
                    </a:cubicBezTo>
                    <a:cubicBezTo>
                      <a:pt x="773948" y="296779"/>
                      <a:pt x="770534" y="306493"/>
                      <a:pt x="764759" y="317518"/>
                    </a:cubicBezTo>
                    <a:cubicBezTo>
                      <a:pt x="758985" y="328545"/>
                      <a:pt x="756096" y="338521"/>
                      <a:pt x="756096" y="347447"/>
                    </a:cubicBezTo>
                    <a:cubicBezTo>
                      <a:pt x="756096" y="356373"/>
                      <a:pt x="746908" y="378164"/>
                      <a:pt x="728529" y="412819"/>
                    </a:cubicBezTo>
                    <a:cubicBezTo>
                      <a:pt x="710152" y="447473"/>
                      <a:pt x="701489" y="467950"/>
                      <a:pt x="702539" y="474251"/>
                    </a:cubicBezTo>
                    <a:cubicBezTo>
                      <a:pt x="703590" y="480552"/>
                      <a:pt x="702539" y="490003"/>
                      <a:pt x="699388" y="502606"/>
                    </a:cubicBezTo>
                    <a:cubicBezTo>
                      <a:pt x="692038" y="536210"/>
                      <a:pt x="685474" y="578215"/>
                      <a:pt x="679699" y="628622"/>
                    </a:cubicBezTo>
                    <a:cubicBezTo>
                      <a:pt x="673923" y="679026"/>
                      <a:pt x="672085" y="712105"/>
                      <a:pt x="674186" y="727859"/>
                    </a:cubicBezTo>
                    <a:cubicBezTo>
                      <a:pt x="683637" y="807668"/>
                      <a:pt x="690726" y="857025"/>
                      <a:pt x="695450" y="875927"/>
                    </a:cubicBezTo>
                    <a:cubicBezTo>
                      <a:pt x="700176" y="894829"/>
                      <a:pt x="709891" y="912681"/>
                      <a:pt x="724593" y="929484"/>
                    </a:cubicBezTo>
                    <a:cubicBezTo>
                      <a:pt x="731943" y="937885"/>
                      <a:pt x="740344" y="942610"/>
                      <a:pt x="749795" y="943661"/>
                    </a:cubicBezTo>
                    <a:cubicBezTo>
                      <a:pt x="759246" y="944711"/>
                      <a:pt x="784450" y="944186"/>
                      <a:pt x="825404" y="942085"/>
                    </a:cubicBezTo>
                    <a:cubicBezTo>
                      <a:pt x="875811" y="939984"/>
                      <a:pt x="908366" y="937359"/>
                      <a:pt x="923068" y="934208"/>
                    </a:cubicBezTo>
                    <a:cubicBezTo>
                      <a:pt x="937770" y="931058"/>
                      <a:pt x="946696" y="924233"/>
                      <a:pt x="949846" y="913732"/>
                    </a:cubicBezTo>
                    <a:cubicBezTo>
                      <a:pt x="951945" y="907430"/>
                      <a:pt x="959297" y="902705"/>
                      <a:pt x="971898" y="899555"/>
                    </a:cubicBezTo>
                    <a:cubicBezTo>
                      <a:pt x="984499" y="896405"/>
                      <a:pt x="997627" y="896405"/>
                      <a:pt x="1011278" y="899555"/>
                    </a:cubicBezTo>
                    <a:cubicBezTo>
                      <a:pt x="1016529" y="900604"/>
                      <a:pt x="1021517" y="901654"/>
                      <a:pt x="1026243" y="902705"/>
                    </a:cubicBezTo>
                    <a:cubicBezTo>
                      <a:pt x="1030968" y="903755"/>
                      <a:pt x="1047507" y="908481"/>
                      <a:pt x="1075862" y="916883"/>
                    </a:cubicBezTo>
                    <a:cubicBezTo>
                      <a:pt x="1104215" y="925282"/>
                      <a:pt x="1132306" y="930272"/>
                      <a:pt x="1160134" y="931846"/>
                    </a:cubicBezTo>
                    <a:cubicBezTo>
                      <a:pt x="1187962" y="933422"/>
                      <a:pt x="1203715" y="936834"/>
                      <a:pt x="1207391" y="942085"/>
                    </a:cubicBezTo>
                    <a:cubicBezTo>
                      <a:pt x="1211066" y="947336"/>
                      <a:pt x="1217105" y="949962"/>
                      <a:pt x="1225504" y="949962"/>
                    </a:cubicBezTo>
                    <a:cubicBezTo>
                      <a:pt x="1236007" y="949962"/>
                      <a:pt x="1248083" y="954686"/>
                      <a:pt x="1261736" y="964137"/>
                    </a:cubicBezTo>
                    <a:cubicBezTo>
                      <a:pt x="1275386" y="973588"/>
                      <a:pt x="1282212" y="981465"/>
                      <a:pt x="1282212" y="987765"/>
                    </a:cubicBezTo>
                    <a:cubicBezTo>
                      <a:pt x="1282212" y="995117"/>
                      <a:pt x="1284837" y="998792"/>
                      <a:pt x="1290088" y="998792"/>
                    </a:cubicBezTo>
                    <a:cubicBezTo>
                      <a:pt x="1296389" y="998792"/>
                      <a:pt x="1302953" y="1002731"/>
                      <a:pt x="1309778" y="1010605"/>
                    </a:cubicBezTo>
                    <a:cubicBezTo>
                      <a:pt x="1316603" y="1018482"/>
                      <a:pt x="1320017" y="1025571"/>
                      <a:pt x="1320017" y="1031871"/>
                    </a:cubicBezTo>
                    <a:cubicBezTo>
                      <a:pt x="1320017" y="1036071"/>
                      <a:pt x="1309253" y="1046049"/>
                      <a:pt x="1287726" y="1061800"/>
                    </a:cubicBezTo>
                    <a:cubicBezTo>
                      <a:pt x="1266199" y="1077552"/>
                      <a:pt x="1251758" y="1085953"/>
                      <a:pt x="1244408" y="1087003"/>
                    </a:cubicBezTo>
                    <a:cubicBezTo>
                      <a:pt x="1241258" y="1087003"/>
                      <a:pt x="1230755" y="1089892"/>
                      <a:pt x="1212903" y="1095668"/>
                    </a:cubicBezTo>
                    <a:cubicBezTo>
                      <a:pt x="1195051" y="1101443"/>
                      <a:pt x="1144119" y="1106168"/>
                      <a:pt x="1060109" y="1109843"/>
                    </a:cubicBezTo>
                    <a:cubicBezTo>
                      <a:pt x="976098" y="1113520"/>
                      <a:pt x="916240" y="1115882"/>
                      <a:pt x="880536" y="1116931"/>
                    </a:cubicBezTo>
                    <a:cubicBezTo>
                      <a:pt x="857434" y="1117983"/>
                      <a:pt x="840370" y="1117456"/>
                      <a:pt x="829343" y="1115357"/>
                    </a:cubicBezTo>
                    <a:cubicBezTo>
                      <a:pt x="818316" y="1113256"/>
                      <a:pt x="802828" y="1107481"/>
                      <a:pt x="782874" y="1098030"/>
                    </a:cubicBezTo>
                    <a:cubicBezTo>
                      <a:pt x="752421" y="1082278"/>
                      <a:pt x="734044" y="1074401"/>
                      <a:pt x="727743" y="1074401"/>
                    </a:cubicBezTo>
                    <a:cubicBezTo>
                      <a:pt x="720391" y="1074401"/>
                      <a:pt x="705689" y="1062850"/>
                      <a:pt x="683637" y="1039748"/>
                    </a:cubicBezTo>
                    <a:cubicBezTo>
                      <a:pt x="661585" y="1016645"/>
                      <a:pt x="647407" y="998268"/>
                      <a:pt x="641107" y="984615"/>
                    </a:cubicBezTo>
                    <a:cubicBezTo>
                      <a:pt x="634806" y="968864"/>
                      <a:pt x="629555" y="960987"/>
                      <a:pt x="625355" y="960987"/>
                    </a:cubicBezTo>
                    <a:cubicBezTo>
                      <a:pt x="621154" y="960987"/>
                      <a:pt x="615116" y="950748"/>
                      <a:pt x="607240" y="930272"/>
                    </a:cubicBezTo>
                    <a:cubicBezTo>
                      <a:pt x="599363" y="909794"/>
                      <a:pt x="592801" y="899555"/>
                      <a:pt x="587550" y="899555"/>
                    </a:cubicBezTo>
                    <a:cubicBezTo>
                      <a:pt x="578099" y="899555"/>
                      <a:pt x="567072" y="868050"/>
                      <a:pt x="554471" y="805042"/>
                    </a:cubicBezTo>
                    <a:cubicBezTo>
                      <a:pt x="547119" y="771438"/>
                      <a:pt x="546069" y="737310"/>
                      <a:pt x="551320" y="702655"/>
                    </a:cubicBezTo>
                    <a:cubicBezTo>
                      <a:pt x="569173" y="571388"/>
                      <a:pt x="603826" y="457975"/>
                      <a:pt x="655282" y="362412"/>
                    </a:cubicBezTo>
                    <a:cubicBezTo>
                      <a:pt x="726692" y="229044"/>
                      <a:pt x="762396" y="160261"/>
                      <a:pt x="762396" y="156061"/>
                    </a:cubicBezTo>
                    <a:cubicBezTo>
                      <a:pt x="762396" y="152911"/>
                      <a:pt x="751633" y="146347"/>
                      <a:pt x="730105" y="136371"/>
                    </a:cubicBezTo>
                    <a:cubicBezTo>
                      <a:pt x="708578" y="126395"/>
                      <a:pt x="690462" y="116681"/>
                      <a:pt x="675760" y="107230"/>
                    </a:cubicBezTo>
                    <a:cubicBezTo>
                      <a:pt x="658959" y="95679"/>
                      <a:pt x="644519" y="90952"/>
                      <a:pt x="632442" y="93053"/>
                    </a:cubicBezTo>
                    <a:cubicBezTo>
                      <a:pt x="620366" y="95154"/>
                      <a:pt x="603826" y="105654"/>
                      <a:pt x="582823" y="124558"/>
                    </a:cubicBezTo>
                    <a:cubicBezTo>
                      <a:pt x="549220" y="153960"/>
                      <a:pt x="533468" y="164987"/>
                      <a:pt x="535569" y="157637"/>
                    </a:cubicBezTo>
                    <a:cubicBezTo>
                      <a:pt x="536618" y="154485"/>
                      <a:pt x="540293" y="149236"/>
                      <a:pt x="546594" y="141884"/>
                    </a:cubicBezTo>
                    <a:cubicBezTo>
                      <a:pt x="557096" y="130332"/>
                      <a:pt x="567597" y="115632"/>
                      <a:pt x="578099" y="97779"/>
                    </a:cubicBezTo>
                    <a:cubicBezTo>
                      <a:pt x="591750" y="74676"/>
                      <a:pt x="604351" y="60499"/>
                      <a:pt x="615902" y="55247"/>
                    </a:cubicBezTo>
                    <a:cubicBezTo>
                      <a:pt x="627454" y="49998"/>
                      <a:pt x="656334" y="45272"/>
                      <a:pt x="702539" y="41072"/>
                    </a:cubicBezTo>
                    <a:cubicBezTo>
                      <a:pt x="726692" y="38971"/>
                      <a:pt x="752945" y="33983"/>
                      <a:pt x="781298" y="26107"/>
                    </a:cubicBezTo>
                    <a:cubicBezTo>
                      <a:pt x="809653" y="18232"/>
                      <a:pt x="823830" y="12193"/>
                      <a:pt x="823830" y="7993"/>
                    </a:cubicBezTo>
                    <a:cubicBezTo>
                      <a:pt x="823830" y="3791"/>
                      <a:pt x="836431" y="1166"/>
                      <a:pt x="861634" y="116"/>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46" name="文本框 45">
                <a:extLst>
                  <a:ext uri="{FF2B5EF4-FFF2-40B4-BE49-F238E27FC236}">
                    <a16:creationId xmlns:a16="http://schemas.microsoft.com/office/drawing/2014/main" id="{98385B2A-5758-4FCA-9590-CA6963BAE5E9}"/>
                  </a:ext>
                </a:extLst>
              </p:cNvPr>
              <p:cNvSpPr txBox="1"/>
              <p:nvPr/>
            </p:nvSpPr>
            <p:spPr>
              <a:xfrm>
                <a:off x="5604826" y="2224802"/>
                <a:ext cx="1229821" cy="1578030"/>
              </a:xfrm>
              <a:custGeom>
                <a:avLst/>
                <a:gdLst>
                  <a:gd name="connsiteX0" fmla="*/ 694643 w 1229821"/>
                  <a:gd name="connsiteY0" fmla="*/ 780988 h 1578030"/>
                  <a:gd name="connsiteX1" fmla="*/ 758429 w 1229821"/>
                  <a:gd name="connsiteY1" fmla="*/ 794212 h 1578030"/>
                  <a:gd name="connsiteX2" fmla="*/ 812880 w 1229821"/>
                  <a:gd name="connsiteY2" fmla="*/ 818326 h 1578030"/>
                  <a:gd name="connsiteX3" fmla="*/ 820659 w 1229821"/>
                  <a:gd name="connsiteY3" fmla="*/ 854886 h 1578030"/>
                  <a:gd name="connsiteX4" fmla="*/ 767763 w 1229821"/>
                  <a:gd name="connsiteY4" fmla="*/ 891447 h 1578030"/>
                  <a:gd name="connsiteX5" fmla="*/ 749094 w 1229821"/>
                  <a:gd name="connsiteY5" fmla="*/ 907782 h 1578030"/>
                  <a:gd name="connsiteX6" fmla="*/ 739760 w 1229821"/>
                  <a:gd name="connsiteY6" fmla="*/ 914783 h 1578030"/>
                  <a:gd name="connsiteX7" fmla="*/ 706311 w 1229821"/>
                  <a:gd name="connsiteY7" fmla="*/ 937341 h 1578030"/>
                  <a:gd name="connsiteX8" fmla="*/ 657305 w 1229821"/>
                  <a:gd name="connsiteY8" fmla="*/ 978569 h 1578030"/>
                  <a:gd name="connsiteX9" fmla="*/ 633969 w 1229821"/>
                  <a:gd name="connsiteY9" fmla="*/ 997238 h 1578030"/>
                  <a:gd name="connsiteX10" fmla="*/ 660416 w 1229821"/>
                  <a:gd name="connsiteY10" fmla="*/ 1050133 h 1578030"/>
                  <a:gd name="connsiteX11" fmla="*/ 693865 w 1229821"/>
                  <a:gd name="connsiteY11" fmla="*/ 1131810 h 1578030"/>
                  <a:gd name="connsiteX12" fmla="*/ 702422 w 1229821"/>
                  <a:gd name="connsiteY12" fmla="*/ 1230600 h 1578030"/>
                  <a:gd name="connsiteX13" fmla="*/ 716423 w 1229821"/>
                  <a:gd name="connsiteY13" fmla="*/ 1314611 h 1578030"/>
                  <a:gd name="connsiteX14" fmla="*/ 781765 w 1229821"/>
                  <a:gd name="connsiteY14" fmla="*/ 1322390 h 1578030"/>
                  <a:gd name="connsiteX15" fmla="*/ 789544 w 1229821"/>
                  <a:gd name="connsiteY15" fmla="*/ 1328613 h 1578030"/>
                  <a:gd name="connsiteX16" fmla="*/ 809769 w 1229821"/>
                  <a:gd name="connsiteY16" fmla="*/ 1333280 h 1578030"/>
                  <a:gd name="connsiteX17" fmla="*/ 854107 w 1229821"/>
                  <a:gd name="connsiteY17" fmla="*/ 1333280 h 1578030"/>
                  <a:gd name="connsiteX18" fmla="*/ 890668 w 1229821"/>
                  <a:gd name="connsiteY18" fmla="*/ 1328613 h 1578030"/>
                  <a:gd name="connsiteX19" fmla="*/ 940452 w 1229821"/>
                  <a:gd name="connsiteY19" fmla="*/ 1313055 h 1578030"/>
                  <a:gd name="connsiteX20" fmla="*/ 963788 w 1229821"/>
                  <a:gd name="connsiteY20" fmla="*/ 1299053 h 1578030"/>
                  <a:gd name="connsiteX21" fmla="*/ 966899 w 1229821"/>
                  <a:gd name="connsiteY21" fmla="*/ 1263271 h 1578030"/>
                  <a:gd name="connsiteX22" fmla="*/ 980901 w 1229821"/>
                  <a:gd name="connsiteY22" fmla="*/ 1218154 h 1578030"/>
                  <a:gd name="connsiteX23" fmla="*/ 1094471 w 1229821"/>
                  <a:gd name="connsiteY23" fmla="*/ 907004 h 1578030"/>
                  <a:gd name="connsiteX24" fmla="*/ 1106917 w 1229821"/>
                  <a:gd name="connsiteY24" fmla="*/ 858776 h 1578030"/>
                  <a:gd name="connsiteX25" fmla="*/ 1108473 w 1229821"/>
                  <a:gd name="connsiteY25" fmla="*/ 829994 h 1578030"/>
                  <a:gd name="connsiteX26" fmla="*/ 1120919 w 1229821"/>
                  <a:gd name="connsiteY26" fmla="*/ 804324 h 1578030"/>
                  <a:gd name="connsiteX27" fmla="*/ 1123252 w 1229821"/>
                  <a:gd name="connsiteY27" fmla="*/ 815215 h 1578030"/>
                  <a:gd name="connsiteX28" fmla="*/ 1127142 w 1229821"/>
                  <a:gd name="connsiteY28" fmla="*/ 835439 h 1578030"/>
                  <a:gd name="connsiteX29" fmla="*/ 1138032 w 1229821"/>
                  <a:gd name="connsiteY29" fmla="*/ 898447 h 1578030"/>
                  <a:gd name="connsiteX30" fmla="*/ 1144255 w 1229821"/>
                  <a:gd name="connsiteY30" fmla="*/ 960677 h 1578030"/>
                  <a:gd name="connsiteX31" fmla="*/ 1138810 w 1229821"/>
                  <a:gd name="connsiteY31" fmla="*/ 990237 h 1578030"/>
                  <a:gd name="connsiteX32" fmla="*/ 1138810 w 1229821"/>
                  <a:gd name="connsiteY32" fmla="*/ 1025241 h 1578030"/>
                  <a:gd name="connsiteX33" fmla="*/ 1147366 w 1229821"/>
                  <a:gd name="connsiteY33" fmla="*/ 1047800 h 1578030"/>
                  <a:gd name="connsiteX34" fmla="*/ 1141143 w 1229821"/>
                  <a:gd name="connsiteY34" fmla="*/ 1045466 h 1578030"/>
                  <a:gd name="connsiteX35" fmla="*/ 1134920 w 1229821"/>
                  <a:gd name="connsiteY35" fmla="*/ 1039243 h 1578030"/>
                  <a:gd name="connsiteX36" fmla="*/ 1133365 w 1229821"/>
                  <a:gd name="connsiteY36" fmla="*/ 1047022 h 1578030"/>
                  <a:gd name="connsiteX37" fmla="*/ 1141143 w 1229821"/>
                  <a:gd name="connsiteY37" fmla="*/ 1061023 h 1578030"/>
                  <a:gd name="connsiteX38" fmla="*/ 1148144 w 1229821"/>
                  <a:gd name="connsiteY38" fmla="*/ 1076581 h 1578030"/>
                  <a:gd name="connsiteX39" fmla="*/ 1144255 w 1229821"/>
                  <a:gd name="connsiteY39" fmla="*/ 1103029 h 1578030"/>
                  <a:gd name="connsiteX40" fmla="*/ 1150478 w 1229821"/>
                  <a:gd name="connsiteY40" fmla="*/ 1113919 h 1578030"/>
                  <a:gd name="connsiteX41" fmla="*/ 1161368 w 1229821"/>
                  <a:gd name="connsiteY41" fmla="*/ 1129477 h 1578030"/>
                  <a:gd name="connsiteX42" fmla="*/ 1176148 w 1229821"/>
                  <a:gd name="connsiteY42" fmla="*/ 1187039 h 1578030"/>
                  <a:gd name="connsiteX43" fmla="*/ 1203373 w 1229821"/>
                  <a:gd name="connsiteY43" fmla="*/ 1232156 h 1578030"/>
                  <a:gd name="connsiteX44" fmla="*/ 1215042 w 1229821"/>
                  <a:gd name="connsiteY44" fmla="*/ 1266383 h 1578030"/>
                  <a:gd name="connsiteX45" fmla="*/ 1220487 w 1229821"/>
                  <a:gd name="connsiteY45" fmla="*/ 1311499 h 1578030"/>
                  <a:gd name="connsiteX46" fmla="*/ 1229821 w 1229821"/>
                  <a:gd name="connsiteY46" fmla="*/ 1363617 h 1578030"/>
                  <a:gd name="connsiteX47" fmla="*/ 1222042 w 1229821"/>
                  <a:gd name="connsiteY47" fmla="*/ 1401733 h 1578030"/>
                  <a:gd name="connsiteX48" fmla="*/ 1148922 w 1229821"/>
                  <a:gd name="connsiteY48" fmla="*/ 1433626 h 1578030"/>
                  <a:gd name="connsiteX49" fmla="*/ 1047798 w 1229821"/>
                  <a:gd name="connsiteY49" fmla="*/ 1460852 h 1578030"/>
                  <a:gd name="connsiteX50" fmla="*/ 969233 w 1229821"/>
                  <a:gd name="connsiteY50" fmla="*/ 1474853 h 1578030"/>
                  <a:gd name="connsiteX51" fmla="*/ 940452 w 1229821"/>
                  <a:gd name="connsiteY51" fmla="*/ 1470964 h 1578030"/>
                  <a:gd name="connsiteX52" fmla="*/ 895335 w 1229821"/>
                  <a:gd name="connsiteY52" fmla="*/ 1470186 h 1578030"/>
                  <a:gd name="connsiteX53" fmla="*/ 738982 w 1229821"/>
                  <a:gd name="connsiteY53" fmla="*/ 1440627 h 1578030"/>
                  <a:gd name="connsiteX54" fmla="*/ 641747 w 1229821"/>
                  <a:gd name="connsiteY54" fmla="*/ 1323946 h 1578030"/>
                  <a:gd name="connsiteX55" fmla="*/ 619967 w 1229821"/>
                  <a:gd name="connsiteY55" fmla="*/ 1266383 h 1578030"/>
                  <a:gd name="connsiteX56" fmla="*/ 605965 w 1229821"/>
                  <a:gd name="connsiteY56" fmla="*/ 1222822 h 1578030"/>
                  <a:gd name="connsiteX57" fmla="*/ 610632 w 1229821"/>
                  <a:gd name="connsiteY57" fmla="*/ 1220488 h 1578030"/>
                  <a:gd name="connsiteX58" fmla="*/ 617633 w 1229821"/>
                  <a:gd name="connsiteY58" fmla="*/ 1204930 h 1578030"/>
                  <a:gd name="connsiteX59" fmla="*/ 624634 w 1229821"/>
                  <a:gd name="connsiteY59" fmla="*/ 1159036 h 1578030"/>
                  <a:gd name="connsiteX60" fmla="*/ 629301 w 1229821"/>
                  <a:gd name="connsiteY60" fmla="*/ 1104584 h 1578030"/>
                  <a:gd name="connsiteX61" fmla="*/ 625412 w 1229821"/>
                  <a:gd name="connsiteY61" fmla="*/ 1057134 h 1578030"/>
                  <a:gd name="connsiteX62" fmla="*/ 615300 w 1229821"/>
                  <a:gd name="connsiteY62" fmla="*/ 1028353 h 1578030"/>
                  <a:gd name="connsiteX63" fmla="*/ 589630 w 1229821"/>
                  <a:gd name="connsiteY63" fmla="*/ 1048577 h 1578030"/>
                  <a:gd name="connsiteX64" fmla="*/ 554625 w 1229821"/>
                  <a:gd name="connsiteY64" fmla="*/ 1087471 h 1578030"/>
                  <a:gd name="connsiteX65" fmla="*/ 465948 w 1229821"/>
                  <a:gd name="connsiteY65" fmla="*/ 1186261 h 1578030"/>
                  <a:gd name="connsiteX66" fmla="*/ 382715 w 1229821"/>
                  <a:gd name="connsiteY66" fmla="*/ 1281940 h 1578030"/>
                  <a:gd name="connsiteX67" fmla="*/ 365602 w 1229821"/>
                  <a:gd name="connsiteY67" fmla="*/ 1307610 h 1578030"/>
                  <a:gd name="connsiteX68" fmla="*/ 339932 w 1229821"/>
                  <a:gd name="connsiteY68" fmla="*/ 1337947 h 1578030"/>
                  <a:gd name="connsiteX69" fmla="*/ 241142 w 1229821"/>
                  <a:gd name="connsiteY69" fmla="*/ 1449961 h 1578030"/>
                  <a:gd name="connsiteX70" fmla="*/ 164132 w 1229821"/>
                  <a:gd name="connsiteY70" fmla="*/ 1526193 h 1578030"/>
                  <a:gd name="connsiteX71" fmla="*/ 119015 w 1229821"/>
                  <a:gd name="connsiteY71" fmla="*/ 1547974 h 1578030"/>
                  <a:gd name="connsiteX72" fmla="*/ 87122 w 1229821"/>
                  <a:gd name="connsiteY72" fmla="*/ 1571310 h 1578030"/>
                  <a:gd name="connsiteX73" fmla="*/ 70787 w 1229821"/>
                  <a:gd name="connsiteY73" fmla="*/ 1577533 h 1578030"/>
                  <a:gd name="connsiteX74" fmla="*/ 45895 w 1229821"/>
                  <a:gd name="connsiteY74" fmla="*/ 1564309 h 1578030"/>
                  <a:gd name="connsiteX75" fmla="*/ 16336 w 1229821"/>
                  <a:gd name="connsiteY75" fmla="*/ 1527749 h 1578030"/>
                  <a:gd name="connsiteX76" fmla="*/ 778 w 1229821"/>
                  <a:gd name="connsiteY76" fmla="*/ 1462407 h 1578030"/>
                  <a:gd name="connsiteX77" fmla="*/ 778 w 1229821"/>
                  <a:gd name="connsiteY77" fmla="*/ 1424291 h 1578030"/>
                  <a:gd name="connsiteX78" fmla="*/ 13224 w 1229821"/>
                  <a:gd name="connsiteY78" fmla="*/ 1403289 h 1578030"/>
                  <a:gd name="connsiteX79" fmla="*/ 64564 w 1229821"/>
                  <a:gd name="connsiteY79" fmla="*/ 1373730 h 1578030"/>
                  <a:gd name="connsiteX80" fmla="*/ 70787 w 1229821"/>
                  <a:gd name="connsiteY80" fmla="*/ 1376841 h 1578030"/>
                  <a:gd name="connsiteX81" fmla="*/ 70787 w 1229821"/>
                  <a:gd name="connsiteY81" fmla="*/ 1381508 h 1578030"/>
                  <a:gd name="connsiteX82" fmla="*/ 77010 w 1229821"/>
                  <a:gd name="connsiteY82" fmla="*/ 1381508 h 1578030"/>
                  <a:gd name="connsiteX83" fmla="*/ 157131 w 1229821"/>
                  <a:gd name="connsiteY83" fmla="*/ 1313055 h 1578030"/>
                  <a:gd name="connsiteX84" fmla="*/ 271479 w 1229821"/>
                  <a:gd name="connsiteY84" fmla="*/ 1207264 h 1578030"/>
                  <a:gd name="connsiteX85" fmla="*/ 360157 w 1229821"/>
                  <a:gd name="connsiteY85" fmla="*/ 1115475 h 1578030"/>
                  <a:gd name="connsiteX86" fmla="*/ 353934 w 1229821"/>
                  <a:gd name="connsiteY86" fmla="*/ 1117031 h 1578030"/>
                  <a:gd name="connsiteX87" fmla="*/ 343043 w 1229821"/>
                  <a:gd name="connsiteY87" fmla="*/ 1115475 h 1578030"/>
                  <a:gd name="connsiteX88" fmla="*/ 361712 w 1229821"/>
                  <a:gd name="connsiteY88" fmla="*/ 1090583 h 1578030"/>
                  <a:gd name="connsiteX89" fmla="*/ 379603 w 1229821"/>
                  <a:gd name="connsiteY89" fmla="*/ 1077359 h 1578030"/>
                  <a:gd name="connsiteX90" fmla="*/ 389716 w 1229821"/>
                  <a:gd name="connsiteY90" fmla="*/ 1085915 h 1578030"/>
                  <a:gd name="connsiteX91" fmla="*/ 396717 w 1229821"/>
                  <a:gd name="connsiteY91" fmla="*/ 1092138 h 1578030"/>
                  <a:gd name="connsiteX92" fmla="*/ 394383 w 1229821"/>
                  <a:gd name="connsiteY92" fmla="*/ 1079692 h 1578030"/>
                  <a:gd name="connsiteX93" fmla="*/ 408385 w 1229821"/>
                  <a:gd name="connsiteY93" fmla="*/ 1050133 h 1578030"/>
                  <a:gd name="connsiteX94" fmla="*/ 385049 w 1229821"/>
                  <a:gd name="connsiteY94" fmla="*/ 1020574 h 1578030"/>
                  <a:gd name="connsiteX95" fmla="*/ 377270 w 1229821"/>
                  <a:gd name="connsiteY95" fmla="*/ 1020574 h 1578030"/>
                  <a:gd name="connsiteX96" fmla="*/ 315040 w 1229821"/>
                  <a:gd name="connsiteY96" fmla="*/ 1011239 h 1578030"/>
                  <a:gd name="connsiteX97" fmla="*/ 292481 w 1229821"/>
                  <a:gd name="connsiteY97" fmla="*/ 968456 h 1578030"/>
                  <a:gd name="connsiteX98" fmla="*/ 285481 w 1229821"/>
                  <a:gd name="connsiteY98" fmla="*/ 921006 h 1578030"/>
                  <a:gd name="connsiteX99" fmla="*/ 353934 w 1229821"/>
                  <a:gd name="connsiteY99" fmla="*/ 846330 h 1578030"/>
                  <a:gd name="connsiteX100" fmla="*/ 422387 w 1229821"/>
                  <a:gd name="connsiteY100" fmla="*/ 785655 h 1578030"/>
                  <a:gd name="connsiteX101" fmla="*/ 350822 w 1229821"/>
                  <a:gd name="connsiteY101" fmla="*/ 872777 h 1578030"/>
                  <a:gd name="connsiteX102" fmla="*/ 338376 w 1229821"/>
                  <a:gd name="connsiteY102" fmla="*/ 891447 h 1578030"/>
                  <a:gd name="connsiteX103" fmla="*/ 348488 w 1229821"/>
                  <a:gd name="connsiteY103" fmla="*/ 893780 h 1578030"/>
                  <a:gd name="connsiteX104" fmla="*/ 335265 w 1229821"/>
                  <a:gd name="connsiteY104" fmla="*/ 919450 h 1578030"/>
                  <a:gd name="connsiteX105" fmla="*/ 322819 w 1229821"/>
                  <a:gd name="connsiteY105" fmla="*/ 942786 h 1578030"/>
                  <a:gd name="connsiteX106" fmla="*/ 339932 w 1229821"/>
                  <a:gd name="connsiteY106" fmla="*/ 942786 h 1578030"/>
                  <a:gd name="connsiteX107" fmla="*/ 442611 w 1229821"/>
                  <a:gd name="connsiteY107" fmla="*/ 903893 h 1578030"/>
                  <a:gd name="connsiteX108" fmla="*/ 663528 w 1229821"/>
                  <a:gd name="connsiteY108" fmla="*/ 791878 h 1578030"/>
                  <a:gd name="connsiteX109" fmla="*/ 694643 w 1229821"/>
                  <a:gd name="connsiteY109" fmla="*/ 780988 h 1578030"/>
                  <a:gd name="connsiteX110" fmla="*/ 563961 w 1229821"/>
                  <a:gd name="connsiteY110" fmla="*/ 0 h 1578030"/>
                  <a:gd name="connsiteX111" fmla="*/ 614523 w 1229821"/>
                  <a:gd name="connsiteY111" fmla="*/ 11668 h 1578030"/>
                  <a:gd name="connsiteX112" fmla="*/ 660418 w 1229821"/>
                  <a:gd name="connsiteY112" fmla="*/ 31115 h 1578030"/>
                  <a:gd name="connsiteX113" fmla="*/ 680642 w 1229821"/>
                  <a:gd name="connsiteY113" fmla="*/ 40449 h 1578030"/>
                  <a:gd name="connsiteX114" fmla="*/ 756874 w 1229821"/>
                  <a:gd name="connsiteY114" fmla="*/ 80121 h 1578030"/>
                  <a:gd name="connsiteX115" fmla="*/ 826883 w 1229821"/>
                  <a:gd name="connsiteY115" fmla="*/ 160242 h 1578030"/>
                  <a:gd name="connsiteX116" fmla="*/ 843996 w 1229821"/>
                  <a:gd name="connsiteY116" fmla="*/ 208470 h 1578030"/>
                  <a:gd name="connsiteX117" fmla="*/ 825327 w 1229821"/>
                  <a:gd name="connsiteY117" fmla="*/ 250476 h 1578030"/>
                  <a:gd name="connsiteX118" fmla="*/ 804325 w 1229821"/>
                  <a:gd name="connsiteY118" fmla="*/ 273812 h 1578030"/>
                  <a:gd name="connsiteX119" fmla="*/ 783322 w 1229821"/>
                  <a:gd name="connsiteY119" fmla="*/ 276924 h 1578030"/>
                  <a:gd name="connsiteX120" fmla="*/ 747540 w 1229821"/>
                  <a:gd name="connsiteY120" fmla="*/ 281591 h 1578030"/>
                  <a:gd name="connsiteX121" fmla="*/ 721870 w 1229821"/>
                  <a:gd name="connsiteY121" fmla="*/ 276924 h 1578030"/>
                  <a:gd name="connsiteX122" fmla="*/ 708646 w 1229821"/>
                  <a:gd name="connsiteY122" fmla="*/ 273812 h 1578030"/>
                  <a:gd name="connsiteX123" fmla="*/ 693088 w 1229821"/>
                  <a:gd name="connsiteY123" fmla="*/ 274590 h 1578030"/>
                  <a:gd name="connsiteX124" fmla="*/ 680642 w 1229821"/>
                  <a:gd name="connsiteY124" fmla="*/ 274590 h 1578030"/>
                  <a:gd name="connsiteX125" fmla="*/ 665863 w 1229821"/>
                  <a:gd name="connsiteY125" fmla="*/ 278479 h 1578030"/>
                  <a:gd name="connsiteX126" fmla="*/ 639415 w 1229821"/>
                  <a:gd name="connsiteY126" fmla="*/ 281591 h 1578030"/>
                  <a:gd name="connsiteX127" fmla="*/ 623079 w 1229821"/>
                  <a:gd name="connsiteY127" fmla="*/ 284702 h 1578030"/>
                  <a:gd name="connsiteX128" fmla="*/ 592742 w 1229821"/>
                  <a:gd name="connsiteY128" fmla="*/ 278479 h 1578030"/>
                  <a:gd name="connsiteX129" fmla="*/ 549959 w 1229821"/>
                  <a:gd name="connsiteY129" fmla="*/ 284702 h 1578030"/>
                  <a:gd name="connsiteX130" fmla="*/ 517288 w 1229821"/>
                  <a:gd name="connsiteY130" fmla="*/ 278479 h 1578030"/>
                  <a:gd name="connsiteX131" fmla="*/ 501731 w 1229821"/>
                  <a:gd name="connsiteY131" fmla="*/ 270701 h 1578030"/>
                  <a:gd name="connsiteX132" fmla="*/ 484618 w 1229821"/>
                  <a:gd name="connsiteY132" fmla="*/ 264478 h 1578030"/>
                  <a:gd name="connsiteX133" fmla="*/ 466726 w 1229821"/>
                  <a:gd name="connsiteY133" fmla="*/ 257477 h 1578030"/>
                  <a:gd name="connsiteX134" fmla="*/ 451947 w 1229821"/>
                  <a:gd name="connsiteY134" fmla="*/ 256699 h 1578030"/>
                  <a:gd name="connsiteX135" fmla="*/ 406052 w 1229821"/>
                  <a:gd name="connsiteY135" fmla="*/ 253587 h 1578030"/>
                  <a:gd name="connsiteX136" fmla="*/ 353934 w 1229821"/>
                  <a:gd name="connsiteY136" fmla="*/ 261366 h 1578030"/>
                  <a:gd name="connsiteX137" fmla="*/ 336821 w 1229821"/>
                  <a:gd name="connsiteY137" fmla="*/ 290147 h 1578030"/>
                  <a:gd name="connsiteX138" fmla="*/ 325931 w 1229821"/>
                  <a:gd name="connsiteY138" fmla="*/ 350044 h 1578030"/>
                  <a:gd name="connsiteX139" fmla="*/ 319708 w 1229821"/>
                  <a:gd name="connsiteY139" fmla="*/ 392827 h 1578030"/>
                  <a:gd name="connsiteX140" fmla="*/ 311929 w 1229821"/>
                  <a:gd name="connsiteY140" fmla="*/ 434054 h 1578030"/>
                  <a:gd name="connsiteX141" fmla="*/ 303372 w 1229821"/>
                  <a:gd name="connsiteY141" fmla="*/ 471392 h 1578030"/>
                  <a:gd name="connsiteX142" fmla="*/ 388161 w 1229821"/>
                  <a:gd name="connsiteY142" fmla="*/ 438722 h 1578030"/>
                  <a:gd name="connsiteX143" fmla="*/ 528179 w 1229821"/>
                  <a:gd name="connsiteY143" fmla="*/ 382715 h 1578030"/>
                  <a:gd name="connsiteX144" fmla="*/ 556182 w 1229821"/>
                  <a:gd name="connsiteY144" fmla="*/ 371824 h 1578030"/>
                  <a:gd name="connsiteX145" fmla="*/ 677531 w 1229821"/>
                  <a:gd name="connsiteY145" fmla="*/ 325930 h 1578030"/>
                  <a:gd name="connsiteX146" fmla="*/ 822216 w 1229821"/>
                  <a:gd name="connsiteY146" fmla="*/ 281591 h 1578030"/>
                  <a:gd name="connsiteX147" fmla="*/ 878223 w 1229821"/>
                  <a:gd name="connsiteY147" fmla="*/ 267589 h 1578030"/>
                  <a:gd name="connsiteX148" fmla="*/ 931118 w 1229821"/>
                  <a:gd name="connsiteY148" fmla="*/ 289370 h 1578030"/>
                  <a:gd name="connsiteX149" fmla="*/ 1047800 w 1229821"/>
                  <a:gd name="connsiteY149" fmla="*/ 388938 h 1578030"/>
                  <a:gd name="connsiteX150" fmla="*/ 1046244 w 1229821"/>
                  <a:gd name="connsiteY150" fmla="*/ 427831 h 1578030"/>
                  <a:gd name="connsiteX151" fmla="*/ 1012018 w 1229821"/>
                  <a:gd name="connsiteY151" fmla="*/ 444945 h 1578030"/>
                  <a:gd name="connsiteX152" fmla="*/ 907782 w 1229821"/>
                  <a:gd name="connsiteY152" fmla="*/ 451168 h 1578030"/>
                  <a:gd name="connsiteX153" fmla="*/ 833106 w 1229821"/>
                  <a:gd name="connsiteY153" fmla="*/ 440277 h 1578030"/>
                  <a:gd name="connsiteX154" fmla="*/ 815993 w 1229821"/>
                  <a:gd name="connsiteY154" fmla="*/ 440277 h 1578030"/>
                  <a:gd name="connsiteX155" fmla="*/ 758430 w 1229821"/>
                  <a:gd name="connsiteY155" fmla="*/ 451168 h 1578030"/>
                  <a:gd name="connsiteX156" fmla="*/ 752207 w 1229821"/>
                  <a:gd name="connsiteY156" fmla="*/ 446500 h 1578030"/>
                  <a:gd name="connsiteX157" fmla="*/ 763097 w 1229821"/>
                  <a:gd name="connsiteY157" fmla="*/ 440277 h 1578030"/>
                  <a:gd name="connsiteX158" fmla="*/ 826883 w 1229821"/>
                  <a:gd name="connsiteY158" fmla="*/ 411496 h 1578030"/>
                  <a:gd name="connsiteX159" fmla="*/ 890669 w 1229821"/>
                  <a:gd name="connsiteY159" fmla="*/ 368713 h 1578030"/>
                  <a:gd name="connsiteX160" fmla="*/ 910894 w 1229821"/>
                  <a:gd name="connsiteY160" fmla="*/ 348488 h 1578030"/>
                  <a:gd name="connsiteX161" fmla="*/ 845552 w 1229821"/>
                  <a:gd name="connsiteY161" fmla="*/ 353155 h 1578030"/>
                  <a:gd name="connsiteX162" fmla="*/ 704756 w 1229821"/>
                  <a:gd name="connsiteY162" fmla="*/ 381159 h 1578030"/>
                  <a:gd name="connsiteX163" fmla="*/ 616856 w 1229821"/>
                  <a:gd name="connsiteY163" fmla="*/ 406051 h 1578030"/>
                  <a:gd name="connsiteX164" fmla="*/ 604410 w 1229821"/>
                  <a:gd name="connsiteY164" fmla="*/ 413830 h 1578030"/>
                  <a:gd name="connsiteX165" fmla="*/ 595854 w 1229821"/>
                  <a:gd name="connsiteY165" fmla="*/ 418497 h 1578030"/>
                  <a:gd name="connsiteX166" fmla="*/ 577185 w 1229821"/>
                  <a:gd name="connsiteY166" fmla="*/ 423942 h 1578030"/>
                  <a:gd name="connsiteX167" fmla="*/ 542180 w 1229821"/>
                  <a:gd name="connsiteY167" fmla="*/ 438722 h 1578030"/>
                  <a:gd name="connsiteX168" fmla="*/ 402163 w 1229821"/>
                  <a:gd name="connsiteY168" fmla="*/ 491617 h 1578030"/>
                  <a:gd name="connsiteX169" fmla="*/ 288593 w 1229821"/>
                  <a:gd name="connsiteY169" fmla="*/ 549180 h 1578030"/>
                  <a:gd name="connsiteX170" fmla="*/ 248143 w 1229821"/>
                  <a:gd name="connsiteY170" fmla="*/ 598186 h 1578030"/>
                  <a:gd name="connsiteX171" fmla="*/ 226363 w 1229821"/>
                  <a:gd name="connsiteY171" fmla="*/ 651859 h 1578030"/>
                  <a:gd name="connsiteX172" fmla="*/ 217028 w 1229821"/>
                  <a:gd name="connsiteY172" fmla="*/ 682975 h 1578030"/>
                  <a:gd name="connsiteX173" fmla="*/ 192914 w 1229821"/>
                  <a:gd name="connsiteY173" fmla="*/ 753761 h 1578030"/>
                  <a:gd name="connsiteX174" fmla="*/ 192136 w 1229821"/>
                  <a:gd name="connsiteY174" fmla="*/ 791877 h 1578030"/>
                  <a:gd name="connsiteX175" fmla="*/ 185135 w 1229821"/>
                  <a:gd name="connsiteY175" fmla="*/ 804323 h 1578030"/>
                  <a:gd name="connsiteX176" fmla="*/ 170356 w 1229821"/>
                  <a:gd name="connsiteY176" fmla="*/ 823770 h 1578030"/>
                  <a:gd name="connsiteX177" fmla="*/ 163355 w 1229821"/>
                  <a:gd name="connsiteY177" fmla="*/ 827660 h 1578030"/>
                  <a:gd name="connsiteX178" fmla="*/ 147019 w 1229821"/>
                  <a:gd name="connsiteY178" fmla="*/ 822992 h 1578030"/>
                  <a:gd name="connsiteX179" fmla="*/ 105014 w 1229821"/>
                  <a:gd name="connsiteY179" fmla="*/ 782543 h 1578030"/>
                  <a:gd name="connsiteX180" fmla="*/ 70788 w 1229821"/>
                  <a:gd name="connsiteY180" fmla="*/ 698532 h 1578030"/>
                  <a:gd name="connsiteX181" fmla="*/ 64565 w 1229821"/>
                  <a:gd name="connsiteY181" fmla="*/ 656527 h 1578030"/>
                  <a:gd name="connsiteX182" fmla="*/ 54452 w 1229821"/>
                  <a:gd name="connsiteY182" fmla="*/ 618411 h 1578030"/>
                  <a:gd name="connsiteX183" fmla="*/ 47451 w 1229821"/>
                  <a:gd name="connsiteY183" fmla="*/ 589629 h 1578030"/>
                  <a:gd name="connsiteX184" fmla="*/ 61453 w 1229821"/>
                  <a:gd name="connsiteY184" fmla="*/ 586518 h 1578030"/>
                  <a:gd name="connsiteX185" fmla="*/ 67676 w 1229821"/>
                  <a:gd name="connsiteY185" fmla="*/ 594297 h 1578030"/>
                  <a:gd name="connsiteX186" fmla="*/ 77011 w 1229821"/>
                  <a:gd name="connsiteY186" fmla="*/ 589629 h 1578030"/>
                  <a:gd name="connsiteX187" fmla="*/ 93346 w 1229821"/>
                  <a:gd name="connsiteY187" fmla="*/ 577183 h 1578030"/>
                  <a:gd name="connsiteX188" fmla="*/ 104236 w 1229821"/>
                  <a:gd name="connsiteY188" fmla="*/ 558514 h 1578030"/>
                  <a:gd name="connsiteX189" fmla="*/ 141574 w 1229821"/>
                  <a:gd name="connsiteY189" fmla="*/ 493951 h 1578030"/>
                  <a:gd name="connsiteX190" fmla="*/ 202249 w 1229821"/>
                  <a:gd name="connsiteY190" fmla="*/ 408384 h 1578030"/>
                  <a:gd name="connsiteX191" fmla="*/ 237253 w 1229821"/>
                  <a:gd name="connsiteY191" fmla="*/ 360934 h 1578030"/>
                  <a:gd name="connsiteX192" fmla="*/ 248143 w 1229821"/>
                  <a:gd name="connsiteY192" fmla="*/ 331375 h 1578030"/>
                  <a:gd name="connsiteX193" fmla="*/ 259034 w 1229821"/>
                  <a:gd name="connsiteY193" fmla="*/ 304927 h 1578030"/>
                  <a:gd name="connsiteX194" fmla="*/ 294816 w 1229821"/>
                  <a:gd name="connsiteY194" fmla="*/ 273812 h 1578030"/>
                  <a:gd name="connsiteX195" fmla="*/ 375715 w 1229821"/>
                  <a:gd name="connsiteY195" fmla="*/ 236474 h 1578030"/>
                  <a:gd name="connsiteX196" fmla="*/ 441057 w 1229821"/>
                  <a:gd name="connsiteY196" fmla="*/ 232585 h 1578030"/>
                  <a:gd name="connsiteX197" fmla="*/ 514177 w 1229821"/>
                  <a:gd name="connsiteY197" fmla="*/ 216249 h 1578030"/>
                  <a:gd name="connsiteX198" fmla="*/ 598187 w 1229821"/>
                  <a:gd name="connsiteY198" fmla="*/ 147796 h 1578030"/>
                  <a:gd name="connsiteX199" fmla="*/ 621524 w 1229821"/>
                  <a:gd name="connsiteY199" fmla="*/ 104235 h 1578030"/>
                  <a:gd name="connsiteX200" fmla="*/ 612189 w 1229821"/>
                  <a:gd name="connsiteY200" fmla="*/ 102679 h 1578030"/>
                  <a:gd name="connsiteX201" fmla="*/ 578741 w 1229821"/>
                  <a:gd name="connsiteY201" fmla="*/ 92567 h 1578030"/>
                  <a:gd name="connsiteX202" fmla="*/ 534402 w 1229821"/>
                  <a:gd name="connsiteY202" fmla="*/ 71564 h 1578030"/>
                  <a:gd name="connsiteX203" fmla="*/ 531290 w 1229821"/>
                  <a:gd name="connsiteY203" fmla="*/ 15557 h 1578030"/>
                  <a:gd name="connsiteX204" fmla="*/ 563961 w 1229821"/>
                  <a:gd name="connsiteY204" fmla="*/ 0 h 157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1229821" h="1578030">
                    <a:moveTo>
                      <a:pt x="694643" y="780988"/>
                    </a:moveTo>
                    <a:cubicBezTo>
                      <a:pt x="709163" y="780988"/>
                      <a:pt x="730425" y="785396"/>
                      <a:pt x="758429" y="794212"/>
                    </a:cubicBezTo>
                    <a:cubicBezTo>
                      <a:pt x="786432" y="803028"/>
                      <a:pt x="804583" y="811066"/>
                      <a:pt x="812880" y="818326"/>
                    </a:cubicBezTo>
                    <a:cubicBezTo>
                      <a:pt x="826363" y="829735"/>
                      <a:pt x="828956" y="841922"/>
                      <a:pt x="820659" y="854886"/>
                    </a:cubicBezTo>
                    <a:cubicBezTo>
                      <a:pt x="812361" y="867851"/>
                      <a:pt x="794730" y="880038"/>
                      <a:pt x="767763" y="891447"/>
                    </a:cubicBezTo>
                    <a:cubicBezTo>
                      <a:pt x="755317" y="897670"/>
                      <a:pt x="749094" y="903115"/>
                      <a:pt x="749094" y="907782"/>
                    </a:cubicBezTo>
                    <a:cubicBezTo>
                      <a:pt x="749094" y="912449"/>
                      <a:pt x="745983" y="914783"/>
                      <a:pt x="739760" y="914783"/>
                    </a:cubicBezTo>
                    <a:cubicBezTo>
                      <a:pt x="733537" y="914783"/>
                      <a:pt x="722387" y="922302"/>
                      <a:pt x="706311" y="937341"/>
                    </a:cubicBezTo>
                    <a:cubicBezTo>
                      <a:pt x="690235" y="952380"/>
                      <a:pt x="673900" y="966123"/>
                      <a:pt x="657305" y="978569"/>
                    </a:cubicBezTo>
                    <a:lnTo>
                      <a:pt x="633969" y="997238"/>
                    </a:lnTo>
                    <a:lnTo>
                      <a:pt x="660416" y="1050133"/>
                    </a:lnTo>
                    <a:cubicBezTo>
                      <a:pt x="678048" y="1085397"/>
                      <a:pt x="689198" y="1112623"/>
                      <a:pt x="693865" y="1131810"/>
                    </a:cubicBezTo>
                    <a:cubicBezTo>
                      <a:pt x="698532" y="1150998"/>
                      <a:pt x="701385" y="1183928"/>
                      <a:pt x="702422" y="1230600"/>
                    </a:cubicBezTo>
                    <a:cubicBezTo>
                      <a:pt x="704496" y="1282459"/>
                      <a:pt x="709163" y="1310462"/>
                      <a:pt x="716423" y="1314611"/>
                    </a:cubicBezTo>
                    <a:cubicBezTo>
                      <a:pt x="725758" y="1320834"/>
                      <a:pt x="747538" y="1323427"/>
                      <a:pt x="781765" y="1322390"/>
                    </a:cubicBezTo>
                    <a:cubicBezTo>
                      <a:pt x="786951" y="1322390"/>
                      <a:pt x="789544" y="1324464"/>
                      <a:pt x="789544" y="1328613"/>
                    </a:cubicBezTo>
                    <a:cubicBezTo>
                      <a:pt x="789544" y="1330687"/>
                      <a:pt x="796285" y="1332243"/>
                      <a:pt x="809769" y="1333280"/>
                    </a:cubicBezTo>
                    <a:cubicBezTo>
                      <a:pt x="823252" y="1334317"/>
                      <a:pt x="838031" y="1334317"/>
                      <a:pt x="854107" y="1333280"/>
                    </a:cubicBezTo>
                    <a:cubicBezTo>
                      <a:pt x="870183" y="1332243"/>
                      <a:pt x="882370" y="1330687"/>
                      <a:pt x="890668" y="1328613"/>
                    </a:cubicBezTo>
                    <a:cubicBezTo>
                      <a:pt x="904151" y="1323427"/>
                      <a:pt x="920745" y="1318241"/>
                      <a:pt x="940452" y="1313055"/>
                    </a:cubicBezTo>
                    <a:cubicBezTo>
                      <a:pt x="956009" y="1307869"/>
                      <a:pt x="963788" y="1303202"/>
                      <a:pt x="963788" y="1299053"/>
                    </a:cubicBezTo>
                    <a:cubicBezTo>
                      <a:pt x="958602" y="1293868"/>
                      <a:pt x="959639" y="1281940"/>
                      <a:pt x="966899" y="1263271"/>
                    </a:cubicBezTo>
                    <a:cubicBezTo>
                      <a:pt x="974160" y="1244602"/>
                      <a:pt x="978827" y="1229563"/>
                      <a:pt x="980901" y="1218154"/>
                    </a:cubicBezTo>
                    <a:cubicBezTo>
                      <a:pt x="982975" y="1201560"/>
                      <a:pt x="1020832" y="1097843"/>
                      <a:pt x="1094471" y="907004"/>
                    </a:cubicBezTo>
                    <a:cubicBezTo>
                      <a:pt x="1106917" y="875889"/>
                      <a:pt x="1111066" y="859813"/>
                      <a:pt x="1106917" y="858776"/>
                    </a:cubicBezTo>
                    <a:cubicBezTo>
                      <a:pt x="1102768" y="856701"/>
                      <a:pt x="1103287" y="847108"/>
                      <a:pt x="1108473" y="829994"/>
                    </a:cubicBezTo>
                    <a:cubicBezTo>
                      <a:pt x="1113658" y="812881"/>
                      <a:pt x="1117807" y="804324"/>
                      <a:pt x="1120919" y="804324"/>
                    </a:cubicBezTo>
                    <a:cubicBezTo>
                      <a:pt x="1125067" y="804324"/>
                      <a:pt x="1125845" y="807954"/>
                      <a:pt x="1123252" y="815215"/>
                    </a:cubicBezTo>
                    <a:cubicBezTo>
                      <a:pt x="1120659" y="822475"/>
                      <a:pt x="1121956" y="829216"/>
                      <a:pt x="1127142" y="835439"/>
                    </a:cubicBezTo>
                    <a:cubicBezTo>
                      <a:pt x="1132327" y="841662"/>
                      <a:pt x="1135958" y="862665"/>
                      <a:pt x="1138032" y="898447"/>
                    </a:cubicBezTo>
                    <a:cubicBezTo>
                      <a:pt x="1140106" y="934230"/>
                      <a:pt x="1142181" y="954973"/>
                      <a:pt x="1144255" y="960677"/>
                    </a:cubicBezTo>
                    <a:cubicBezTo>
                      <a:pt x="1146329" y="966382"/>
                      <a:pt x="1144514" y="976235"/>
                      <a:pt x="1138810" y="990237"/>
                    </a:cubicBezTo>
                    <a:cubicBezTo>
                      <a:pt x="1133105" y="1004239"/>
                      <a:pt x="1133105" y="1015907"/>
                      <a:pt x="1138810" y="1025241"/>
                    </a:cubicBezTo>
                    <a:cubicBezTo>
                      <a:pt x="1144514" y="1034576"/>
                      <a:pt x="1147366" y="1042095"/>
                      <a:pt x="1147366" y="1047800"/>
                    </a:cubicBezTo>
                    <a:cubicBezTo>
                      <a:pt x="1147366" y="1053504"/>
                      <a:pt x="1145292" y="1052726"/>
                      <a:pt x="1141143" y="1045466"/>
                    </a:cubicBezTo>
                    <a:cubicBezTo>
                      <a:pt x="1138032" y="1041317"/>
                      <a:pt x="1135958" y="1039243"/>
                      <a:pt x="1134920" y="1039243"/>
                    </a:cubicBezTo>
                    <a:cubicBezTo>
                      <a:pt x="1133883" y="1039243"/>
                      <a:pt x="1133365" y="1041836"/>
                      <a:pt x="1133365" y="1047022"/>
                    </a:cubicBezTo>
                    <a:cubicBezTo>
                      <a:pt x="1133365" y="1054282"/>
                      <a:pt x="1135958" y="1058949"/>
                      <a:pt x="1141143" y="1061023"/>
                    </a:cubicBezTo>
                    <a:cubicBezTo>
                      <a:pt x="1145292" y="1062061"/>
                      <a:pt x="1147626" y="1067246"/>
                      <a:pt x="1148144" y="1076581"/>
                    </a:cubicBezTo>
                    <a:cubicBezTo>
                      <a:pt x="1148661" y="1085915"/>
                      <a:pt x="1147366" y="1094731"/>
                      <a:pt x="1144255" y="1103029"/>
                    </a:cubicBezTo>
                    <a:cubicBezTo>
                      <a:pt x="1141143" y="1110289"/>
                      <a:pt x="1143218" y="1113919"/>
                      <a:pt x="1150478" y="1113919"/>
                    </a:cubicBezTo>
                    <a:cubicBezTo>
                      <a:pt x="1157738" y="1113919"/>
                      <a:pt x="1161368" y="1119105"/>
                      <a:pt x="1161368" y="1129477"/>
                    </a:cubicBezTo>
                    <a:cubicBezTo>
                      <a:pt x="1161368" y="1143997"/>
                      <a:pt x="1166295" y="1163184"/>
                      <a:pt x="1176148" y="1187039"/>
                    </a:cubicBezTo>
                    <a:cubicBezTo>
                      <a:pt x="1186001" y="1210894"/>
                      <a:pt x="1195076" y="1225933"/>
                      <a:pt x="1203373" y="1232156"/>
                    </a:cubicBezTo>
                    <a:cubicBezTo>
                      <a:pt x="1213745" y="1239416"/>
                      <a:pt x="1217634" y="1250825"/>
                      <a:pt x="1215042" y="1266383"/>
                    </a:cubicBezTo>
                    <a:cubicBezTo>
                      <a:pt x="1212449" y="1281940"/>
                      <a:pt x="1214264" y="1296979"/>
                      <a:pt x="1220487" y="1311499"/>
                    </a:cubicBezTo>
                    <a:cubicBezTo>
                      <a:pt x="1226710" y="1326020"/>
                      <a:pt x="1229821" y="1343392"/>
                      <a:pt x="1229821" y="1363617"/>
                    </a:cubicBezTo>
                    <a:cubicBezTo>
                      <a:pt x="1229821" y="1383842"/>
                      <a:pt x="1227228" y="1396547"/>
                      <a:pt x="1222042" y="1401733"/>
                    </a:cubicBezTo>
                    <a:cubicBezTo>
                      <a:pt x="1211671" y="1410030"/>
                      <a:pt x="1187297" y="1420661"/>
                      <a:pt x="1148922" y="1433626"/>
                    </a:cubicBezTo>
                    <a:cubicBezTo>
                      <a:pt x="1110547" y="1446591"/>
                      <a:pt x="1076839" y="1455666"/>
                      <a:pt x="1047798" y="1460852"/>
                    </a:cubicBezTo>
                    <a:cubicBezTo>
                      <a:pt x="1006312" y="1468112"/>
                      <a:pt x="980123" y="1472779"/>
                      <a:pt x="969233" y="1474853"/>
                    </a:cubicBezTo>
                    <a:cubicBezTo>
                      <a:pt x="958343" y="1476928"/>
                      <a:pt x="948749" y="1475631"/>
                      <a:pt x="940452" y="1470964"/>
                    </a:cubicBezTo>
                    <a:cubicBezTo>
                      <a:pt x="932154" y="1466297"/>
                      <a:pt x="917115" y="1466037"/>
                      <a:pt x="895335" y="1470186"/>
                    </a:cubicBezTo>
                    <a:cubicBezTo>
                      <a:pt x="841402" y="1479521"/>
                      <a:pt x="789284" y="1469668"/>
                      <a:pt x="738982" y="1440627"/>
                    </a:cubicBezTo>
                    <a:cubicBezTo>
                      <a:pt x="688679" y="1411586"/>
                      <a:pt x="656268" y="1372692"/>
                      <a:pt x="641747" y="1323946"/>
                    </a:cubicBezTo>
                    <a:cubicBezTo>
                      <a:pt x="634487" y="1296979"/>
                      <a:pt x="627227" y="1277792"/>
                      <a:pt x="619967" y="1266383"/>
                    </a:cubicBezTo>
                    <a:cubicBezTo>
                      <a:pt x="608558" y="1248751"/>
                      <a:pt x="603891" y="1234230"/>
                      <a:pt x="605965" y="1222822"/>
                    </a:cubicBezTo>
                    <a:cubicBezTo>
                      <a:pt x="607002" y="1219710"/>
                      <a:pt x="608558" y="1218932"/>
                      <a:pt x="610632" y="1220488"/>
                    </a:cubicBezTo>
                    <a:cubicBezTo>
                      <a:pt x="612707" y="1222044"/>
                      <a:pt x="615040" y="1216858"/>
                      <a:pt x="617633" y="1204930"/>
                    </a:cubicBezTo>
                    <a:cubicBezTo>
                      <a:pt x="620226" y="1193003"/>
                      <a:pt x="622560" y="1177705"/>
                      <a:pt x="624634" y="1159036"/>
                    </a:cubicBezTo>
                    <a:cubicBezTo>
                      <a:pt x="626708" y="1140367"/>
                      <a:pt x="628264" y="1122216"/>
                      <a:pt x="629301" y="1104584"/>
                    </a:cubicBezTo>
                    <a:cubicBezTo>
                      <a:pt x="629301" y="1089027"/>
                      <a:pt x="628005" y="1073210"/>
                      <a:pt x="625412" y="1057134"/>
                    </a:cubicBezTo>
                    <a:cubicBezTo>
                      <a:pt x="622819" y="1041058"/>
                      <a:pt x="619448" y="1031464"/>
                      <a:pt x="615300" y="1028353"/>
                    </a:cubicBezTo>
                    <a:cubicBezTo>
                      <a:pt x="614262" y="1026278"/>
                      <a:pt x="605706" y="1033020"/>
                      <a:pt x="589630" y="1048577"/>
                    </a:cubicBezTo>
                    <a:cubicBezTo>
                      <a:pt x="573554" y="1064135"/>
                      <a:pt x="561886" y="1077100"/>
                      <a:pt x="554625" y="1087471"/>
                    </a:cubicBezTo>
                    <a:cubicBezTo>
                      <a:pt x="547365" y="1098880"/>
                      <a:pt x="517806" y="1131810"/>
                      <a:pt x="465948" y="1186261"/>
                    </a:cubicBezTo>
                    <a:cubicBezTo>
                      <a:pt x="414089" y="1240713"/>
                      <a:pt x="386345" y="1272606"/>
                      <a:pt x="382715" y="1281940"/>
                    </a:cubicBezTo>
                    <a:cubicBezTo>
                      <a:pt x="379085" y="1291275"/>
                      <a:pt x="373380" y="1299831"/>
                      <a:pt x="365602" y="1307610"/>
                    </a:cubicBezTo>
                    <a:cubicBezTo>
                      <a:pt x="357823" y="1315389"/>
                      <a:pt x="349266" y="1325501"/>
                      <a:pt x="339932" y="1337947"/>
                    </a:cubicBezTo>
                    <a:cubicBezTo>
                      <a:pt x="321263" y="1361802"/>
                      <a:pt x="288333" y="1399140"/>
                      <a:pt x="241142" y="1449961"/>
                    </a:cubicBezTo>
                    <a:cubicBezTo>
                      <a:pt x="193951" y="1500783"/>
                      <a:pt x="168281" y="1526193"/>
                      <a:pt x="164132" y="1526193"/>
                    </a:cubicBezTo>
                    <a:cubicBezTo>
                      <a:pt x="152723" y="1524119"/>
                      <a:pt x="137684" y="1531379"/>
                      <a:pt x="119015" y="1547974"/>
                    </a:cubicBezTo>
                    <a:cubicBezTo>
                      <a:pt x="103458" y="1562494"/>
                      <a:pt x="92827" y="1570273"/>
                      <a:pt x="87122" y="1571310"/>
                    </a:cubicBezTo>
                    <a:cubicBezTo>
                      <a:pt x="81418" y="1572347"/>
                      <a:pt x="75973" y="1574422"/>
                      <a:pt x="70787" y="1577533"/>
                    </a:cubicBezTo>
                    <a:cubicBezTo>
                      <a:pt x="66638" y="1579607"/>
                      <a:pt x="58341" y="1575199"/>
                      <a:pt x="45895" y="1564309"/>
                    </a:cubicBezTo>
                    <a:cubicBezTo>
                      <a:pt x="33449" y="1553419"/>
                      <a:pt x="23596" y="1541232"/>
                      <a:pt x="16336" y="1527749"/>
                    </a:cubicBezTo>
                    <a:cubicBezTo>
                      <a:pt x="9075" y="1513229"/>
                      <a:pt x="3890" y="1491448"/>
                      <a:pt x="778" y="1462407"/>
                    </a:cubicBezTo>
                    <a:cubicBezTo>
                      <a:pt x="-260" y="1443738"/>
                      <a:pt x="-260" y="1431033"/>
                      <a:pt x="778" y="1424291"/>
                    </a:cubicBezTo>
                    <a:cubicBezTo>
                      <a:pt x="1815" y="1417550"/>
                      <a:pt x="5964" y="1410549"/>
                      <a:pt x="13224" y="1403289"/>
                    </a:cubicBezTo>
                    <a:cubicBezTo>
                      <a:pt x="27744" y="1388768"/>
                      <a:pt x="44858" y="1378915"/>
                      <a:pt x="64564" y="1373730"/>
                    </a:cubicBezTo>
                    <a:cubicBezTo>
                      <a:pt x="68713" y="1374767"/>
                      <a:pt x="70787" y="1375804"/>
                      <a:pt x="70787" y="1376841"/>
                    </a:cubicBezTo>
                    <a:cubicBezTo>
                      <a:pt x="69750" y="1378915"/>
                      <a:pt x="69750" y="1380471"/>
                      <a:pt x="70787" y="1381508"/>
                    </a:cubicBezTo>
                    <a:cubicBezTo>
                      <a:pt x="71824" y="1382545"/>
                      <a:pt x="73898" y="1382545"/>
                      <a:pt x="77010" y="1381508"/>
                    </a:cubicBezTo>
                    <a:cubicBezTo>
                      <a:pt x="84270" y="1379434"/>
                      <a:pt x="110977" y="1356616"/>
                      <a:pt x="157131" y="1313055"/>
                    </a:cubicBezTo>
                    <a:cubicBezTo>
                      <a:pt x="203285" y="1269494"/>
                      <a:pt x="241401" y="1234230"/>
                      <a:pt x="271479" y="1207264"/>
                    </a:cubicBezTo>
                    <a:cubicBezTo>
                      <a:pt x="337857" y="1146071"/>
                      <a:pt x="367417" y="1115475"/>
                      <a:pt x="360157" y="1115475"/>
                    </a:cubicBezTo>
                    <a:cubicBezTo>
                      <a:pt x="359119" y="1114438"/>
                      <a:pt x="357045" y="1114956"/>
                      <a:pt x="353934" y="1117031"/>
                    </a:cubicBezTo>
                    <a:cubicBezTo>
                      <a:pt x="346673" y="1119105"/>
                      <a:pt x="343043" y="1118586"/>
                      <a:pt x="343043" y="1115475"/>
                    </a:cubicBezTo>
                    <a:cubicBezTo>
                      <a:pt x="343043" y="1109252"/>
                      <a:pt x="349266" y="1100954"/>
                      <a:pt x="361712" y="1090583"/>
                    </a:cubicBezTo>
                    <a:cubicBezTo>
                      <a:pt x="371047" y="1082285"/>
                      <a:pt x="377011" y="1077877"/>
                      <a:pt x="379603" y="1077359"/>
                    </a:cubicBezTo>
                    <a:cubicBezTo>
                      <a:pt x="382196" y="1076840"/>
                      <a:pt x="385567" y="1079692"/>
                      <a:pt x="389716" y="1085915"/>
                    </a:cubicBezTo>
                    <a:cubicBezTo>
                      <a:pt x="393864" y="1091101"/>
                      <a:pt x="396198" y="1093176"/>
                      <a:pt x="396717" y="1092138"/>
                    </a:cubicBezTo>
                    <a:cubicBezTo>
                      <a:pt x="397235" y="1091101"/>
                      <a:pt x="396457" y="1086953"/>
                      <a:pt x="394383" y="1079692"/>
                    </a:cubicBezTo>
                    <a:cubicBezTo>
                      <a:pt x="391272" y="1067246"/>
                      <a:pt x="395939" y="1057393"/>
                      <a:pt x="408385" y="1050133"/>
                    </a:cubicBezTo>
                    <a:cubicBezTo>
                      <a:pt x="439500" y="1029390"/>
                      <a:pt x="431721" y="1019537"/>
                      <a:pt x="385049" y="1020574"/>
                    </a:cubicBezTo>
                    <a:cubicBezTo>
                      <a:pt x="385049" y="1020574"/>
                      <a:pt x="382456" y="1020574"/>
                      <a:pt x="377270" y="1020574"/>
                    </a:cubicBezTo>
                    <a:cubicBezTo>
                      <a:pt x="345118" y="1022648"/>
                      <a:pt x="324374" y="1019537"/>
                      <a:pt x="315040" y="1011239"/>
                    </a:cubicBezTo>
                    <a:cubicBezTo>
                      <a:pt x="306742" y="1003979"/>
                      <a:pt x="299223" y="989718"/>
                      <a:pt x="292481" y="968456"/>
                    </a:cubicBezTo>
                    <a:cubicBezTo>
                      <a:pt x="285740" y="947194"/>
                      <a:pt x="283406" y="931377"/>
                      <a:pt x="285481" y="921006"/>
                    </a:cubicBezTo>
                    <a:cubicBezTo>
                      <a:pt x="287555" y="913746"/>
                      <a:pt x="310373" y="888854"/>
                      <a:pt x="353934" y="846330"/>
                    </a:cubicBezTo>
                    <a:cubicBezTo>
                      <a:pt x="397495" y="803806"/>
                      <a:pt x="420312" y="783581"/>
                      <a:pt x="422387" y="785655"/>
                    </a:cubicBezTo>
                    <a:cubicBezTo>
                      <a:pt x="426535" y="789804"/>
                      <a:pt x="402680" y="818845"/>
                      <a:pt x="350822" y="872777"/>
                    </a:cubicBezTo>
                    <a:cubicBezTo>
                      <a:pt x="337339" y="886261"/>
                      <a:pt x="333190" y="892484"/>
                      <a:pt x="338376" y="891447"/>
                    </a:cubicBezTo>
                    <a:cubicBezTo>
                      <a:pt x="345636" y="889372"/>
                      <a:pt x="349007" y="890150"/>
                      <a:pt x="348488" y="893780"/>
                    </a:cubicBezTo>
                    <a:cubicBezTo>
                      <a:pt x="347970" y="897410"/>
                      <a:pt x="343562" y="905967"/>
                      <a:pt x="335265" y="919450"/>
                    </a:cubicBezTo>
                    <a:lnTo>
                      <a:pt x="322819" y="942786"/>
                    </a:lnTo>
                    <a:lnTo>
                      <a:pt x="339932" y="942786"/>
                    </a:lnTo>
                    <a:cubicBezTo>
                      <a:pt x="354452" y="942786"/>
                      <a:pt x="388679" y="929822"/>
                      <a:pt x="442611" y="903893"/>
                    </a:cubicBezTo>
                    <a:cubicBezTo>
                      <a:pt x="583666" y="837514"/>
                      <a:pt x="657305" y="800176"/>
                      <a:pt x="663528" y="791878"/>
                    </a:cubicBezTo>
                    <a:cubicBezTo>
                      <a:pt x="668714" y="784618"/>
                      <a:pt x="679085" y="780988"/>
                      <a:pt x="694643" y="780988"/>
                    </a:cubicBezTo>
                    <a:close/>
                    <a:moveTo>
                      <a:pt x="563961" y="0"/>
                    </a:moveTo>
                    <a:cubicBezTo>
                      <a:pt x="573295" y="0"/>
                      <a:pt x="590149" y="3889"/>
                      <a:pt x="614523" y="11668"/>
                    </a:cubicBezTo>
                    <a:cubicBezTo>
                      <a:pt x="638896" y="19447"/>
                      <a:pt x="654195" y="25929"/>
                      <a:pt x="660418" y="31115"/>
                    </a:cubicBezTo>
                    <a:cubicBezTo>
                      <a:pt x="667678" y="37338"/>
                      <a:pt x="674419" y="40449"/>
                      <a:pt x="680642" y="40449"/>
                    </a:cubicBezTo>
                    <a:cubicBezTo>
                      <a:pt x="699311" y="40449"/>
                      <a:pt x="724722" y="53673"/>
                      <a:pt x="756874" y="80121"/>
                    </a:cubicBezTo>
                    <a:cubicBezTo>
                      <a:pt x="789026" y="106569"/>
                      <a:pt x="812363" y="133276"/>
                      <a:pt x="826883" y="160242"/>
                    </a:cubicBezTo>
                    <a:cubicBezTo>
                      <a:pt x="838292" y="182023"/>
                      <a:pt x="843996" y="198099"/>
                      <a:pt x="843996" y="208470"/>
                    </a:cubicBezTo>
                    <a:cubicBezTo>
                      <a:pt x="843996" y="218842"/>
                      <a:pt x="837773" y="232844"/>
                      <a:pt x="825327" y="250476"/>
                    </a:cubicBezTo>
                    <a:cubicBezTo>
                      <a:pt x="815993" y="262922"/>
                      <a:pt x="808992" y="270701"/>
                      <a:pt x="804325" y="273812"/>
                    </a:cubicBezTo>
                    <a:cubicBezTo>
                      <a:pt x="799657" y="276924"/>
                      <a:pt x="792656" y="277961"/>
                      <a:pt x="783322" y="276924"/>
                    </a:cubicBezTo>
                    <a:cubicBezTo>
                      <a:pt x="769839" y="275886"/>
                      <a:pt x="757911" y="277442"/>
                      <a:pt x="747540" y="281591"/>
                    </a:cubicBezTo>
                    <a:cubicBezTo>
                      <a:pt x="737168" y="285739"/>
                      <a:pt x="728611" y="284184"/>
                      <a:pt x="721870" y="276924"/>
                    </a:cubicBezTo>
                    <a:cubicBezTo>
                      <a:pt x="715128" y="269663"/>
                      <a:pt x="710720" y="268626"/>
                      <a:pt x="708646" y="273812"/>
                    </a:cubicBezTo>
                    <a:cubicBezTo>
                      <a:pt x="706572" y="278998"/>
                      <a:pt x="701386" y="279257"/>
                      <a:pt x="693088" y="274590"/>
                    </a:cubicBezTo>
                    <a:cubicBezTo>
                      <a:pt x="684791" y="269923"/>
                      <a:pt x="680642" y="269923"/>
                      <a:pt x="680642" y="274590"/>
                    </a:cubicBezTo>
                    <a:cubicBezTo>
                      <a:pt x="680642" y="279257"/>
                      <a:pt x="675716" y="280554"/>
                      <a:pt x="665863" y="278479"/>
                    </a:cubicBezTo>
                    <a:cubicBezTo>
                      <a:pt x="656010" y="276405"/>
                      <a:pt x="647194" y="277442"/>
                      <a:pt x="639415" y="281591"/>
                    </a:cubicBezTo>
                    <a:cubicBezTo>
                      <a:pt x="631636" y="285739"/>
                      <a:pt x="626191" y="286777"/>
                      <a:pt x="623079" y="284702"/>
                    </a:cubicBezTo>
                    <a:cubicBezTo>
                      <a:pt x="618931" y="280554"/>
                      <a:pt x="608818" y="278479"/>
                      <a:pt x="592742" y="278479"/>
                    </a:cubicBezTo>
                    <a:cubicBezTo>
                      <a:pt x="576666" y="278479"/>
                      <a:pt x="562405" y="280554"/>
                      <a:pt x="549959" y="284702"/>
                    </a:cubicBezTo>
                    <a:cubicBezTo>
                      <a:pt x="534402" y="288851"/>
                      <a:pt x="523511" y="286777"/>
                      <a:pt x="517288" y="278479"/>
                    </a:cubicBezTo>
                    <a:cubicBezTo>
                      <a:pt x="511065" y="270182"/>
                      <a:pt x="505880" y="267589"/>
                      <a:pt x="501731" y="270701"/>
                    </a:cubicBezTo>
                    <a:cubicBezTo>
                      <a:pt x="497582" y="273812"/>
                      <a:pt x="491878" y="271738"/>
                      <a:pt x="484618" y="264478"/>
                    </a:cubicBezTo>
                    <a:cubicBezTo>
                      <a:pt x="477357" y="257217"/>
                      <a:pt x="471394" y="254884"/>
                      <a:pt x="466726" y="257477"/>
                    </a:cubicBezTo>
                    <a:cubicBezTo>
                      <a:pt x="462059" y="260070"/>
                      <a:pt x="457133" y="259810"/>
                      <a:pt x="451947" y="256699"/>
                    </a:cubicBezTo>
                    <a:cubicBezTo>
                      <a:pt x="446761" y="253587"/>
                      <a:pt x="431463" y="252550"/>
                      <a:pt x="406052" y="253587"/>
                    </a:cubicBezTo>
                    <a:cubicBezTo>
                      <a:pt x="380641" y="254624"/>
                      <a:pt x="363269" y="257217"/>
                      <a:pt x="353934" y="261366"/>
                    </a:cubicBezTo>
                    <a:cubicBezTo>
                      <a:pt x="343563" y="265515"/>
                      <a:pt x="337858" y="275108"/>
                      <a:pt x="336821" y="290147"/>
                    </a:cubicBezTo>
                    <a:cubicBezTo>
                      <a:pt x="335784" y="305186"/>
                      <a:pt x="332154" y="325152"/>
                      <a:pt x="325931" y="350044"/>
                    </a:cubicBezTo>
                    <a:cubicBezTo>
                      <a:pt x="319708" y="374936"/>
                      <a:pt x="317634" y="389197"/>
                      <a:pt x="319708" y="392827"/>
                    </a:cubicBezTo>
                    <a:cubicBezTo>
                      <a:pt x="321782" y="396457"/>
                      <a:pt x="319189" y="410200"/>
                      <a:pt x="311929" y="434054"/>
                    </a:cubicBezTo>
                    <a:cubicBezTo>
                      <a:pt x="304669" y="457909"/>
                      <a:pt x="301817" y="470355"/>
                      <a:pt x="303372" y="471392"/>
                    </a:cubicBezTo>
                    <a:cubicBezTo>
                      <a:pt x="304928" y="472430"/>
                      <a:pt x="333191" y="461539"/>
                      <a:pt x="388161" y="438722"/>
                    </a:cubicBezTo>
                    <a:cubicBezTo>
                      <a:pt x="478395" y="400346"/>
                      <a:pt x="525067" y="381677"/>
                      <a:pt x="528179" y="382715"/>
                    </a:cubicBezTo>
                    <a:cubicBezTo>
                      <a:pt x="530253" y="383752"/>
                      <a:pt x="539587" y="380122"/>
                      <a:pt x="556182" y="371824"/>
                    </a:cubicBezTo>
                    <a:cubicBezTo>
                      <a:pt x="573814" y="362490"/>
                      <a:pt x="614264" y="347192"/>
                      <a:pt x="677531" y="325930"/>
                    </a:cubicBezTo>
                    <a:cubicBezTo>
                      <a:pt x="740798" y="304668"/>
                      <a:pt x="789026" y="289888"/>
                      <a:pt x="822216" y="281591"/>
                    </a:cubicBezTo>
                    <a:lnTo>
                      <a:pt x="878223" y="267589"/>
                    </a:lnTo>
                    <a:lnTo>
                      <a:pt x="931118" y="289370"/>
                    </a:lnTo>
                    <a:cubicBezTo>
                      <a:pt x="1002683" y="318410"/>
                      <a:pt x="1041577" y="351600"/>
                      <a:pt x="1047800" y="388938"/>
                    </a:cubicBezTo>
                    <a:cubicBezTo>
                      <a:pt x="1051948" y="407607"/>
                      <a:pt x="1051430" y="420571"/>
                      <a:pt x="1046244" y="427831"/>
                    </a:cubicBezTo>
                    <a:cubicBezTo>
                      <a:pt x="1041058" y="435092"/>
                      <a:pt x="1029649" y="440796"/>
                      <a:pt x="1012018" y="444945"/>
                    </a:cubicBezTo>
                    <a:cubicBezTo>
                      <a:pt x="991274" y="450130"/>
                      <a:pt x="956529" y="452205"/>
                      <a:pt x="907782" y="451168"/>
                    </a:cubicBezTo>
                    <a:cubicBezTo>
                      <a:pt x="859035" y="450130"/>
                      <a:pt x="834143" y="446500"/>
                      <a:pt x="833106" y="440277"/>
                    </a:cubicBezTo>
                    <a:cubicBezTo>
                      <a:pt x="831032" y="436129"/>
                      <a:pt x="825327" y="436129"/>
                      <a:pt x="815993" y="440277"/>
                    </a:cubicBezTo>
                    <a:cubicBezTo>
                      <a:pt x="799398" y="449612"/>
                      <a:pt x="780210" y="453242"/>
                      <a:pt x="758430" y="451168"/>
                    </a:cubicBezTo>
                    <a:cubicBezTo>
                      <a:pt x="753244" y="450130"/>
                      <a:pt x="751170" y="448575"/>
                      <a:pt x="752207" y="446500"/>
                    </a:cubicBezTo>
                    <a:cubicBezTo>
                      <a:pt x="755318" y="442352"/>
                      <a:pt x="758948" y="440277"/>
                      <a:pt x="763097" y="440277"/>
                    </a:cubicBezTo>
                    <a:cubicBezTo>
                      <a:pt x="771395" y="440277"/>
                      <a:pt x="792656" y="430684"/>
                      <a:pt x="826883" y="411496"/>
                    </a:cubicBezTo>
                    <a:cubicBezTo>
                      <a:pt x="861110" y="392308"/>
                      <a:pt x="882371" y="378047"/>
                      <a:pt x="890669" y="368713"/>
                    </a:cubicBezTo>
                    <a:lnTo>
                      <a:pt x="910894" y="348488"/>
                    </a:lnTo>
                    <a:lnTo>
                      <a:pt x="845552" y="353155"/>
                    </a:lnTo>
                    <a:cubicBezTo>
                      <a:pt x="801991" y="355230"/>
                      <a:pt x="755059" y="364564"/>
                      <a:pt x="704756" y="381159"/>
                    </a:cubicBezTo>
                    <a:cubicBezTo>
                      <a:pt x="654454" y="397754"/>
                      <a:pt x="625154" y="406051"/>
                      <a:pt x="616856" y="406051"/>
                    </a:cubicBezTo>
                    <a:cubicBezTo>
                      <a:pt x="608559" y="406051"/>
                      <a:pt x="604410" y="408644"/>
                      <a:pt x="604410" y="413830"/>
                    </a:cubicBezTo>
                    <a:cubicBezTo>
                      <a:pt x="604410" y="419015"/>
                      <a:pt x="601558" y="420571"/>
                      <a:pt x="595854" y="418497"/>
                    </a:cubicBezTo>
                    <a:cubicBezTo>
                      <a:pt x="590149" y="416423"/>
                      <a:pt x="583926" y="418238"/>
                      <a:pt x="577185" y="423942"/>
                    </a:cubicBezTo>
                    <a:cubicBezTo>
                      <a:pt x="570443" y="429646"/>
                      <a:pt x="558775" y="434573"/>
                      <a:pt x="542180" y="438722"/>
                    </a:cubicBezTo>
                    <a:cubicBezTo>
                      <a:pt x="505880" y="449093"/>
                      <a:pt x="459207" y="466725"/>
                      <a:pt x="402163" y="491617"/>
                    </a:cubicBezTo>
                    <a:cubicBezTo>
                      <a:pt x="345118" y="516509"/>
                      <a:pt x="307262" y="535697"/>
                      <a:pt x="288593" y="549180"/>
                    </a:cubicBezTo>
                    <a:cubicBezTo>
                      <a:pt x="276147" y="557477"/>
                      <a:pt x="262664" y="573813"/>
                      <a:pt x="248143" y="598186"/>
                    </a:cubicBezTo>
                    <a:cubicBezTo>
                      <a:pt x="233623" y="622560"/>
                      <a:pt x="226363" y="640451"/>
                      <a:pt x="226363" y="651859"/>
                    </a:cubicBezTo>
                    <a:cubicBezTo>
                      <a:pt x="226363" y="657045"/>
                      <a:pt x="223251" y="667417"/>
                      <a:pt x="217028" y="682975"/>
                    </a:cubicBezTo>
                    <a:cubicBezTo>
                      <a:pt x="205619" y="707867"/>
                      <a:pt x="197581" y="731462"/>
                      <a:pt x="192914" y="753761"/>
                    </a:cubicBezTo>
                    <a:cubicBezTo>
                      <a:pt x="188247" y="776060"/>
                      <a:pt x="187988" y="788766"/>
                      <a:pt x="192136" y="791877"/>
                    </a:cubicBezTo>
                    <a:cubicBezTo>
                      <a:pt x="197322" y="794989"/>
                      <a:pt x="194988" y="799138"/>
                      <a:pt x="185135" y="804323"/>
                    </a:cubicBezTo>
                    <a:cubicBezTo>
                      <a:pt x="175282" y="809509"/>
                      <a:pt x="170356" y="815992"/>
                      <a:pt x="170356" y="823770"/>
                    </a:cubicBezTo>
                    <a:cubicBezTo>
                      <a:pt x="170356" y="831549"/>
                      <a:pt x="168022" y="832845"/>
                      <a:pt x="163355" y="827660"/>
                    </a:cubicBezTo>
                    <a:cubicBezTo>
                      <a:pt x="158688" y="822474"/>
                      <a:pt x="153242" y="820918"/>
                      <a:pt x="147019" y="822992"/>
                    </a:cubicBezTo>
                    <a:cubicBezTo>
                      <a:pt x="137685" y="826104"/>
                      <a:pt x="123683" y="812621"/>
                      <a:pt x="105014" y="782543"/>
                    </a:cubicBezTo>
                    <a:cubicBezTo>
                      <a:pt x="86345" y="752465"/>
                      <a:pt x="74936" y="724461"/>
                      <a:pt x="70788" y="698532"/>
                    </a:cubicBezTo>
                    <a:cubicBezTo>
                      <a:pt x="70788" y="698532"/>
                      <a:pt x="68713" y="684530"/>
                      <a:pt x="64565" y="656527"/>
                    </a:cubicBezTo>
                    <a:cubicBezTo>
                      <a:pt x="62490" y="647192"/>
                      <a:pt x="59119" y="634487"/>
                      <a:pt x="54452" y="618411"/>
                    </a:cubicBezTo>
                    <a:cubicBezTo>
                      <a:pt x="49785" y="602335"/>
                      <a:pt x="47451" y="592741"/>
                      <a:pt x="47451" y="589629"/>
                    </a:cubicBezTo>
                    <a:cubicBezTo>
                      <a:pt x="47451" y="583406"/>
                      <a:pt x="52119" y="582369"/>
                      <a:pt x="61453" y="586518"/>
                    </a:cubicBezTo>
                    <a:cubicBezTo>
                      <a:pt x="65602" y="588592"/>
                      <a:pt x="67676" y="591185"/>
                      <a:pt x="67676" y="594297"/>
                    </a:cubicBezTo>
                    <a:cubicBezTo>
                      <a:pt x="67676" y="599483"/>
                      <a:pt x="70788" y="597927"/>
                      <a:pt x="77011" y="589629"/>
                    </a:cubicBezTo>
                    <a:cubicBezTo>
                      <a:pt x="83234" y="581332"/>
                      <a:pt x="88679" y="577183"/>
                      <a:pt x="93346" y="577183"/>
                    </a:cubicBezTo>
                    <a:cubicBezTo>
                      <a:pt x="98013" y="577183"/>
                      <a:pt x="101643" y="570960"/>
                      <a:pt x="104236" y="558514"/>
                    </a:cubicBezTo>
                    <a:cubicBezTo>
                      <a:pt x="106829" y="546068"/>
                      <a:pt x="119275" y="524547"/>
                      <a:pt x="141574" y="493951"/>
                    </a:cubicBezTo>
                    <a:cubicBezTo>
                      <a:pt x="163873" y="463354"/>
                      <a:pt x="184098" y="434832"/>
                      <a:pt x="202249" y="408384"/>
                    </a:cubicBezTo>
                    <a:cubicBezTo>
                      <a:pt x="220399" y="381937"/>
                      <a:pt x="232067" y="366120"/>
                      <a:pt x="237253" y="360934"/>
                    </a:cubicBezTo>
                    <a:cubicBezTo>
                      <a:pt x="242439" y="355748"/>
                      <a:pt x="246069" y="345895"/>
                      <a:pt x="248143" y="331375"/>
                    </a:cubicBezTo>
                    <a:cubicBezTo>
                      <a:pt x="250218" y="319966"/>
                      <a:pt x="253848" y="311150"/>
                      <a:pt x="259034" y="304927"/>
                    </a:cubicBezTo>
                    <a:cubicBezTo>
                      <a:pt x="264219" y="298704"/>
                      <a:pt x="276147" y="288332"/>
                      <a:pt x="294816" y="273812"/>
                    </a:cubicBezTo>
                    <a:cubicBezTo>
                      <a:pt x="335265" y="243734"/>
                      <a:pt x="362232" y="231288"/>
                      <a:pt x="375715" y="236474"/>
                    </a:cubicBezTo>
                    <a:cubicBezTo>
                      <a:pt x="381938" y="239586"/>
                      <a:pt x="403718" y="238289"/>
                      <a:pt x="441057" y="232585"/>
                    </a:cubicBezTo>
                    <a:cubicBezTo>
                      <a:pt x="478395" y="226880"/>
                      <a:pt x="502768" y="221435"/>
                      <a:pt x="514177" y="216249"/>
                    </a:cubicBezTo>
                    <a:cubicBezTo>
                      <a:pt x="550478" y="199655"/>
                      <a:pt x="578481" y="176837"/>
                      <a:pt x="598187" y="147796"/>
                    </a:cubicBezTo>
                    <a:cubicBezTo>
                      <a:pt x="616856" y="119793"/>
                      <a:pt x="624635" y="105272"/>
                      <a:pt x="621524" y="104235"/>
                    </a:cubicBezTo>
                    <a:cubicBezTo>
                      <a:pt x="620487" y="103198"/>
                      <a:pt x="617375" y="102679"/>
                      <a:pt x="612189" y="102679"/>
                    </a:cubicBezTo>
                    <a:cubicBezTo>
                      <a:pt x="602855" y="102679"/>
                      <a:pt x="591705" y="99309"/>
                      <a:pt x="578741" y="92567"/>
                    </a:cubicBezTo>
                    <a:cubicBezTo>
                      <a:pt x="565776" y="85825"/>
                      <a:pt x="550996" y="78825"/>
                      <a:pt x="534402" y="71564"/>
                    </a:cubicBezTo>
                    <a:cubicBezTo>
                      <a:pt x="500175" y="56007"/>
                      <a:pt x="499138" y="37338"/>
                      <a:pt x="531290" y="15557"/>
                    </a:cubicBezTo>
                    <a:cubicBezTo>
                      <a:pt x="545810" y="5186"/>
                      <a:pt x="556701" y="0"/>
                      <a:pt x="56396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47" name="文本框 46">
                <a:extLst>
                  <a:ext uri="{FF2B5EF4-FFF2-40B4-BE49-F238E27FC236}">
                    <a16:creationId xmlns:a16="http://schemas.microsoft.com/office/drawing/2014/main" id="{98385B2A-5758-4FCA-9590-CA6963BAE5E9}"/>
                  </a:ext>
                </a:extLst>
              </p:cNvPr>
              <p:cNvSpPr txBox="1"/>
              <p:nvPr/>
            </p:nvSpPr>
            <p:spPr>
              <a:xfrm>
                <a:off x="5641510" y="3551859"/>
                <a:ext cx="11503" cy="14002"/>
              </a:xfrm>
              <a:custGeom>
                <a:avLst/>
                <a:gdLst/>
                <a:ahLst/>
                <a:cxnLst/>
                <a:rect l="l" t="t" r="r" b="b"/>
                <a:pathLst>
                  <a:path w="5634" h="6858">
                    <a:moveTo>
                      <a:pt x="4110" y="0"/>
                    </a:moveTo>
                    <a:cubicBezTo>
                      <a:pt x="5126" y="0"/>
                      <a:pt x="5634" y="1143"/>
                      <a:pt x="5634" y="3429"/>
                    </a:cubicBezTo>
                    <a:cubicBezTo>
                      <a:pt x="5634" y="5715"/>
                      <a:pt x="4491" y="6858"/>
                      <a:pt x="2205" y="6858"/>
                    </a:cubicBezTo>
                    <a:cubicBezTo>
                      <a:pt x="-81" y="6858"/>
                      <a:pt x="-589" y="5715"/>
                      <a:pt x="681" y="3429"/>
                    </a:cubicBezTo>
                    <a:cubicBezTo>
                      <a:pt x="1951" y="1143"/>
                      <a:pt x="3094" y="0"/>
                      <a:pt x="411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48" name="文本框 47">
                <a:extLst>
                  <a:ext uri="{FF2B5EF4-FFF2-40B4-BE49-F238E27FC236}">
                    <a16:creationId xmlns:a16="http://schemas.microsoft.com/office/drawing/2014/main" id="{98385B2A-5758-4FCA-9590-CA6963BAE5E9}"/>
                  </a:ext>
                </a:extLst>
              </p:cNvPr>
              <p:cNvSpPr txBox="1"/>
              <p:nvPr/>
            </p:nvSpPr>
            <p:spPr>
              <a:xfrm>
                <a:off x="5516107" y="3630590"/>
                <a:ext cx="14002" cy="11503"/>
              </a:xfrm>
              <a:custGeom>
                <a:avLst/>
                <a:gdLst/>
                <a:ahLst/>
                <a:cxnLst/>
                <a:rect l="l" t="t" r="r" b="b"/>
                <a:pathLst>
                  <a:path w="6858" h="5634">
                    <a:moveTo>
                      <a:pt x="857" y="109"/>
                    </a:moveTo>
                    <a:cubicBezTo>
                      <a:pt x="1428" y="-145"/>
                      <a:pt x="2286" y="46"/>
                      <a:pt x="3429" y="681"/>
                    </a:cubicBezTo>
                    <a:cubicBezTo>
                      <a:pt x="5715" y="1951"/>
                      <a:pt x="6858" y="3094"/>
                      <a:pt x="6858" y="4110"/>
                    </a:cubicBezTo>
                    <a:cubicBezTo>
                      <a:pt x="6858" y="5126"/>
                      <a:pt x="5715" y="5634"/>
                      <a:pt x="3429" y="5634"/>
                    </a:cubicBezTo>
                    <a:cubicBezTo>
                      <a:pt x="1143" y="5634"/>
                      <a:pt x="0" y="4491"/>
                      <a:pt x="0" y="2205"/>
                    </a:cubicBezTo>
                    <a:cubicBezTo>
                      <a:pt x="0" y="1062"/>
                      <a:pt x="285" y="363"/>
                      <a:pt x="857" y="109"/>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49" name="文本框 48">
                <a:extLst>
                  <a:ext uri="{FF2B5EF4-FFF2-40B4-BE49-F238E27FC236}">
                    <a16:creationId xmlns:a16="http://schemas.microsoft.com/office/drawing/2014/main" id="{98385B2A-5758-4FCA-9590-CA6963BAE5E9}"/>
                  </a:ext>
                </a:extLst>
              </p:cNvPr>
              <p:cNvSpPr txBox="1"/>
              <p:nvPr/>
            </p:nvSpPr>
            <p:spPr>
              <a:xfrm>
                <a:off x="6059374" y="2809766"/>
                <a:ext cx="41695" cy="20225"/>
              </a:xfrm>
              <a:custGeom>
                <a:avLst/>
                <a:gdLst/>
                <a:ahLst/>
                <a:cxnLst/>
                <a:rect l="l" t="t" r="r" b="b"/>
                <a:pathLst>
                  <a:path w="20422" h="9906">
                    <a:moveTo>
                      <a:pt x="20422" y="0"/>
                    </a:moveTo>
                    <a:cubicBezTo>
                      <a:pt x="20422" y="1016"/>
                      <a:pt x="18390" y="2794"/>
                      <a:pt x="14326" y="5334"/>
                    </a:cubicBezTo>
                    <a:cubicBezTo>
                      <a:pt x="6706" y="8382"/>
                      <a:pt x="2134" y="9906"/>
                      <a:pt x="610" y="9906"/>
                    </a:cubicBezTo>
                    <a:cubicBezTo>
                      <a:pt x="-406" y="9906"/>
                      <a:pt x="-152" y="9144"/>
                      <a:pt x="1372" y="7620"/>
                    </a:cubicBezTo>
                    <a:cubicBezTo>
                      <a:pt x="8992" y="2540"/>
                      <a:pt x="15342" y="0"/>
                      <a:pt x="2042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50" name="文本框 49">
                <a:extLst>
                  <a:ext uri="{FF2B5EF4-FFF2-40B4-BE49-F238E27FC236}">
                    <a16:creationId xmlns:a16="http://schemas.microsoft.com/office/drawing/2014/main" id="{98385B2A-5758-4FCA-9590-CA6963BAE5E9}"/>
                  </a:ext>
                </a:extLst>
              </p:cNvPr>
              <p:cNvSpPr txBox="1"/>
              <p:nvPr/>
            </p:nvSpPr>
            <p:spPr>
              <a:xfrm>
                <a:off x="6004470" y="2832065"/>
                <a:ext cx="40592" cy="22818"/>
              </a:xfrm>
              <a:custGeom>
                <a:avLst/>
                <a:gdLst/>
                <a:ahLst/>
                <a:cxnLst/>
                <a:rect l="l" t="t" r="r" b="b"/>
                <a:pathLst>
                  <a:path w="19882" h="11176">
                    <a:moveTo>
                      <a:pt x="19310" y="127"/>
                    </a:moveTo>
                    <a:cubicBezTo>
                      <a:pt x="19691" y="381"/>
                      <a:pt x="19882" y="1016"/>
                      <a:pt x="19882" y="2032"/>
                    </a:cubicBezTo>
                    <a:cubicBezTo>
                      <a:pt x="19882" y="4064"/>
                      <a:pt x="17977" y="5588"/>
                      <a:pt x="14167" y="6604"/>
                    </a:cubicBezTo>
                    <a:cubicBezTo>
                      <a:pt x="10357" y="7620"/>
                      <a:pt x="6166" y="8890"/>
                      <a:pt x="1594" y="10414"/>
                    </a:cubicBezTo>
                    <a:cubicBezTo>
                      <a:pt x="578" y="10922"/>
                      <a:pt x="70" y="11176"/>
                      <a:pt x="70" y="11176"/>
                    </a:cubicBezTo>
                    <a:cubicBezTo>
                      <a:pt x="-438" y="10668"/>
                      <a:pt x="1848" y="8890"/>
                      <a:pt x="6928" y="5842"/>
                    </a:cubicBezTo>
                    <a:cubicBezTo>
                      <a:pt x="12516" y="2794"/>
                      <a:pt x="16072" y="1016"/>
                      <a:pt x="17596" y="508"/>
                    </a:cubicBezTo>
                    <a:cubicBezTo>
                      <a:pt x="18358" y="0"/>
                      <a:pt x="18929" y="-127"/>
                      <a:pt x="19310" y="127"/>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sp>
            <p:nvSpPr>
              <p:cNvPr id="51" name="文本框 50">
                <a:extLst>
                  <a:ext uri="{FF2B5EF4-FFF2-40B4-BE49-F238E27FC236}">
                    <a16:creationId xmlns:a16="http://schemas.microsoft.com/office/drawing/2014/main" id="{98385B2A-5758-4FCA-9590-CA6963BAE5E9}"/>
                  </a:ext>
                </a:extLst>
              </p:cNvPr>
              <p:cNvSpPr txBox="1"/>
              <p:nvPr/>
            </p:nvSpPr>
            <p:spPr>
              <a:xfrm>
                <a:off x="3737229" y="2305209"/>
                <a:ext cx="1700405" cy="1444007"/>
              </a:xfrm>
              <a:custGeom>
                <a:avLst/>
                <a:gdLst>
                  <a:gd name="connsiteX0" fmla="*/ 591166 w 1534919"/>
                  <a:gd name="connsiteY0" fmla="*/ 934880 h 1303476"/>
                  <a:gd name="connsiteX1" fmla="*/ 583289 w 1534919"/>
                  <a:gd name="connsiteY1" fmla="*/ 953782 h 1303476"/>
                  <a:gd name="connsiteX2" fmla="*/ 565961 w 1534919"/>
                  <a:gd name="connsiteY2" fmla="*/ 974260 h 1303476"/>
                  <a:gd name="connsiteX3" fmla="*/ 565173 w 1534919"/>
                  <a:gd name="connsiteY3" fmla="*/ 986861 h 1303476"/>
                  <a:gd name="connsiteX4" fmla="*/ 584865 w 1534919"/>
                  <a:gd name="connsiteY4" fmla="*/ 986073 h 1303476"/>
                  <a:gd name="connsiteX5" fmla="*/ 594316 w 1534919"/>
                  <a:gd name="connsiteY5" fmla="*/ 955358 h 1303476"/>
                  <a:gd name="connsiteX6" fmla="*/ 326531 w 1534919"/>
                  <a:gd name="connsiteY6" fmla="*/ 868722 h 1303476"/>
                  <a:gd name="connsiteX7" fmla="*/ 303691 w 1534919"/>
                  <a:gd name="connsiteY7" fmla="*/ 925430 h 1303476"/>
                  <a:gd name="connsiteX8" fmla="*/ 282427 w 1534919"/>
                  <a:gd name="connsiteY8" fmla="*/ 1024667 h 1303476"/>
                  <a:gd name="connsiteX9" fmla="*/ 283215 w 1534919"/>
                  <a:gd name="connsiteY9" fmla="*/ 1053808 h 1303476"/>
                  <a:gd name="connsiteX10" fmla="*/ 285577 w 1534919"/>
                  <a:gd name="connsiteY10" fmla="*/ 1069559 h 1303476"/>
                  <a:gd name="connsiteX11" fmla="*/ 291878 w 1534919"/>
                  <a:gd name="connsiteY11" fmla="*/ 1074286 h 1303476"/>
                  <a:gd name="connsiteX12" fmla="*/ 302905 w 1534919"/>
                  <a:gd name="connsiteY12" fmla="*/ 1070347 h 1303476"/>
                  <a:gd name="connsiteX13" fmla="*/ 326531 w 1534919"/>
                  <a:gd name="connsiteY13" fmla="*/ 933304 h 1303476"/>
                  <a:gd name="connsiteX14" fmla="*/ 326531 w 1534919"/>
                  <a:gd name="connsiteY14" fmla="*/ 887624 h 1303476"/>
                  <a:gd name="connsiteX15" fmla="*/ 633696 w 1534919"/>
                  <a:gd name="connsiteY15" fmla="*/ 812802 h 1303476"/>
                  <a:gd name="connsiteX16" fmla="*/ 625819 w 1534919"/>
                  <a:gd name="connsiteY16" fmla="*/ 819888 h 1303476"/>
                  <a:gd name="connsiteX17" fmla="*/ 622670 w 1534919"/>
                  <a:gd name="connsiteY17" fmla="*/ 812803 h 1303476"/>
                  <a:gd name="connsiteX18" fmla="*/ 622669 w 1534919"/>
                  <a:gd name="connsiteY18" fmla="*/ 812803 h 1303476"/>
                  <a:gd name="connsiteX19" fmla="*/ 625820 w 1534919"/>
                  <a:gd name="connsiteY19" fmla="*/ 819890 h 1303476"/>
                  <a:gd name="connsiteX20" fmla="*/ 633696 w 1534919"/>
                  <a:gd name="connsiteY20" fmla="*/ 812803 h 1303476"/>
                  <a:gd name="connsiteX21" fmla="*/ 835617 w 1534919"/>
                  <a:gd name="connsiteY21" fmla="*/ 786318 h 1303476"/>
                  <a:gd name="connsiteX22" fmla="*/ 830597 w 1534919"/>
                  <a:gd name="connsiteY22" fmla="*/ 789960 h 1303476"/>
                  <a:gd name="connsiteX23" fmla="*/ 800668 w 1534919"/>
                  <a:gd name="connsiteY23" fmla="*/ 794687 h 1303476"/>
                  <a:gd name="connsiteX24" fmla="*/ 772313 w 1534919"/>
                  <a:gd name="connsiteY24" fmla="*/ 797837 h 1303476"/>
                  <a:gd name="connsiteX25" fmla="*/ 764437 w 1534919"/>
                  <a:gd name="connsiteY25" fmla="*/ 845094 h 1303476"/>
                  <a:gd name="connsiteX26" fmla="*/ 767589 w 1534919"/>
                  <a:gd name="connsiteY26" fmla="*/ 944331 h 1303476"/>
                  <a:gd name="connsiteX27" fmla="*/ 774675 w 1534919"/>
                  <a:gd name="connsiteY27" fmla="*/ 950632 h 1303476"/>
                  <a:gd name="connsiteX28" fmla="*/ 764437 w 1534919"/>
                  <a:gd name="connsiteY28" fmla="*/ 952208 h 1303476"/>
                  <a:gd name="connsiteX29" fmla="*/ 748685 w 1534919"/>
                  <a:gd name="connsiteY29" fmla="*/ 963233 h 1303476"/>
                  <a:gd name="connsiteX30" fmla="*/ 762862 w 1534919"/>
                  <a:gd name="connsiteY30" fmla="*/ 971110 h 1303476"/>
                  <a:gd name="connsiteX31" fmla="*/ 800668 w 1534919"/>
                  <a:gd name="connsiteY31" fmla="*/ 988437 h 1303476"/>
                  <a:gd name="connsiteX32" fmla="*/ 823508 w 1534919"/>
                  <a:gd name="connsiteY32" fmla="*/ 1004977 h 1303476"/>
                  <a:gd name="connsiteX33" fmla="*/ 843198 w 1534919"/>
                  <a:gd name="connsiteY33" fmla="*/ 997888 h 1303476"/>
                  <a:gd name="connsiteX34" fmla="*/ 863674 w 1534919"/>
                  <a:gd name="connsiteY34" fmla="*/ 973472 h 1303476"/>
                  <a:gd name="connsiteX35" fmla="*/ 881790 w 1534919"/>
                  <a:gd name="connsiteY35" fmla="*/ 955358 h 1303476"/>
                  <a:gd name="connsiteX36" fmla="*/ 899905 w 1534919"/>
                  <a:gd name="connsiteY36" fmla="*/ 938819 h 1303476"/>
                  <a:gd name="connsiteX37" fmla="*/ 890452 w 1534919"/>
                  <a:gd name="connsiteY37" fmla="*/ 941181 h 1303476"/>
                  <a:gd name="connsiteX38" fmla="*/ 887302 w 1534919"/>
                  <a:gd name="connsiteY38" fmla="*/ 944331 h 1303476"/>
                  <a:gd name="connsiteX39" fmla="*/ 895179 w 1534919"/>
                  <a:gd name="connsiteY39" fmla="*/ 928580 h 1303476"/>
                  <a:gd name="connsiteX40" fmla="*/ 921169 w 1534919"/>
                  <a:gd name="connsiteY40" fmla="*/ 888412 h 1303476"/>
                  <a:gd name="connsiteX41" fmla="*/ 927470 w 1534919"/>
                  <a:gd name="connsiteY41" fmla="*/ 868722 h 1303476"/>
                  <a:gd name="connsiteX42" fmla="*/ 895179 w 1534919"/>
                  <a:gd name="connsiteY42" fmla="*/ 837217 h 1303476"/>
                  <a:gd name="connsiteX43" fmla="*/ 854223 w 1534919"/>
                  <a:gd name="connsiteY43" fmla="*/ 797837 h 1303476"/>
                  <a:gd name="connsiteX44" fmla="*/ 835617 w 1534919"/>
                  <a:gd name="connsiteY44" fmla="*/ 786318 h 1303476"/>
                  <a:gd name="connsiteX45" fmla="*/ 1076326 w 1534919"/>
                  <a:gd name="connsiteY45" fmla="*/ 608813 h 1303476"/>
                  <a:gd name="connsiteX46" fmla="*/ 1062151 w 1534919"/>
                  <a:gd name="connsiteY46" fmla="*/ 615114 h 1303476"/>
                  <a:gd name="connsiteX47" fmla="*/ 1025921 w 1534919"/>
                  <a:gd name="connsiteY47" fmla="*/ 624565 h 1303476"/>
                  <a:gd name="connsiteX48" fmla="*/ 995992 w 1534919"/>
                  <a:gd name="connsiteY48" fmla="*/ 637168 h 1303476"/>
                  <a:gd name="connsiteX49" fmla="*/ 978665 w 1534919"/>
                  <a:gd name="connsiteY49" fmla="*/ 659220 h 1303476"/>
                  <a:gd name="connsiteX50" fmla="*/ 956613 w 1534919"/>
                  <a:gd name="connsiteY50" fmla="*/ 676548 h 1303476"/>
                  <a:gd name="connsiteX51" fmla="*/ 905418 w 1534919"/>
                  <a:gd name="connsiteY51" fmla="*/ 715927 h 1303476"/>
                  <a:gd name="connsiteX52" fmla="*/ 881001 w 1534919"/>
                  <a:gd name="connsiteY52" fmla="*/ 749007 h 1303476"/>
                  <a:gd name="connsiteX53" fmla="*/ 907780 w 1534919"/>
                  <a:gd name="connsiteY53" fmla="*/ 786024 h 1303476"/>
                  <a:gd name="connsiteX54" fmla="*/ 945586 w 1534919"/>
                  <a:gd name="connsiteY54" fmla="*/ 813589 h 1303476"/>
                  <a:gd name="connsiteX55" fmla="*/ 969214 w 1534919"/>
                  <a:gd name="connsiteY55" fmla="*/ 816739 h 1303476"/>
                  <a:gd name="connsiteX56" fmla="*/ 977089 w 1534919"/>
                  <a:gd name="connsiteY56" fmla="*/ 816739 h 1303476"/>
                  <a:gd name="connsiteX57" fmla="*/ 981815 w 1534919"/>
                  <a:gd name="connsiteY57" fmla="*/ 815953 h 1303476"/>
                  <a:gd name="connsiteX58" fmla="*/ 983389 w 1534919"/>
                  <a:gd name="connsiteY58" fmla="*/ 813589 h 1303476"/>
                  <a:gd name="connsiteX59" fmla="*/ 992842 w 1534919"/>
                  <a:gd name="connsiteY59" fmla="*/ 789174 h 1303476"/>
                  <a:gd name="connsiteX60" fmla="*/ 1005443 w 1534919"/>
                  <a:gd name="connsiteY60" fmla="*/ 764758 h 1303476"/>
                  <a:gd name="connsiteX61" fmla="*/ 1038522 w 1534919"/>
                  <a:gd name="connsiteY61" fmla="*/ 711989 h 1303476"/>
                  <a:gd name="connsiteX62" fmla="*/ 1071601 w 1534919"/>
                  <a:gd name="connsiteY62" fmla="*/ 648193 h 1303476"/>
                  <a:gd name="connsiteX63" fmla="*/ 1076326 w 1534919"/>
                  <a:gd name="connsiteY63" fmla="*/ 608813 h 1303476"/>
                  <a:gd name="connsiteX64" fmla="*/ 673076 w 1534919"/>
                  <a:gd name="connsiteY64" fmla="*/ 577900 h 1303476"/>
                  <a:gd name="connsiteX65" fmla="*/ 669138 w 1534919"/>
                  <a:gd name="connsiteY65" fmla="*/ 580461 h 1303476"/>
                  <a:gd name="connsiteX66" fmla="*/ 665199 w 1534919"/>
                  <a:gd name="connsiteY66" fmla="*/ 592274 h 1303476"/>
                  <a:gd name="connsiteX67" fmla="*/ 673076 w 1534919"/>
                  <a:gd name="connsiteY67" fmla="*/ 591486 h 1303476"/>
                  <a:gd name="connsiteX68" fmla="*/ 677014 w 1534919"/>
                  <a:gd name="connsiteY68" fmla="*/ 579673 h 1303476"/>
                  <a:gd name="connsiteX69" fmla="*/ 673076 w 1534919"/>
                  <a:gd name="connsiteY69" fmla="*/ 577900 h 1303476"/>
                  <a:gd name="connsiteX70" fmla="*/ 500592 w 1534919"/>
                  <a:gd name="connsiteY70" fmla="*/ 519814 h 1303476"/>
                  <a:gd name="connsiteX71" fmla="*/ 500591 w 1534919"/>
                  <a:gd name="connsiteY71" fmla="*/ 519815 h 1303476"/>
                  <a:gd name="connsiteX72" fmla="*/ 503742 w 1534919"/>
                  <a:gd name="connsiteY72" fmla="*/ 526904 h 1303476"/>
                  <a:gd name="connsiteX73" fmla="*/ 510830 w 1534919"/>
                  <a:gd name="connsiteY73" fmla="*/ 519815 h 1303476"/>
                  <a:gd name="connsiteX74" fmla="*/ 510830 w 1534919"/>
                  <a:gd name="connsiteY74" fmla="*/ 519815 h 1303476"/>
                  <a:gd name="connsiteX75" fmla="*/ 503742 w 1534919"/>
                  <a:gd name="connsiteY75" fmla="*/ 526903 h 1303476"/>
                  <a:gd name="connsiteX76" fmla="*/ 522349 w 1534919"/>
                  <a:gd name="connsiteY76" fmla="*/ 444600 h 1303476"/>
                  <a:gd name="connsiteX77" fmla="*/ 482478 w 1534919"/>
                  <a:gd name="connsiteY77" fmla="*/ 462319 h 1303476"/>
                  <a:gd name="connsiteX78" fmla="*/ 454123 w 1534919"/>
                  <a:gd name="connsiteY78" fmla="*/ 482797 h 1303476"/>
                  <a:gd name="connsiteX79" fmla="*/ 447822 w 1534919"/>
                  <a:gd name="connsiteY79" fmla="*/ 519027 h 1303476"/>
                  <a:gd name="connsiteX80" fmla="*/ 447822 w 1534919"/>
                  <a:gd name="connsiteY80" fmla="*/ 558407 h 1303476"/>
                  <a:gd name="connsiteX81" fmla="*/ 452549 w 1534919"/>
                  <a:gd name="connsiteY81" fmla="*/ 556044 h 1303476"/>
                  <a:gd name="connsiteX82" fmla="*/ 461212 w 1534919"/>
                  <a:gd name="connsiteY82" fmla="*/ 545017 h 1303476"/>
                  <a:gd name="connsiteX83" fmla="*/ 471451 w 1534919"/>
                  <a:gd name="connsiteY83" fmla="*/ 528478 h 1303476"/>
                  <a:gd name="connsiteX84" fmla="*/ 499803 w 1534919"/>
                  <a:gd name="connsiteY84" fmla="*/ 492248 h 1303476"/>
                  <a:gd name="connsiteX85" fmla="*/ 513981 w 1534919"/>
                  <a:gd name="connsiteY85" fmla="*/ 470196 h 1303476"/>
                  <a:gd name="connsiteX86" fmla="*/ 525008 w 1534919"/>
                  <a:gd name="connsiteY86" fmla="*/ 446568 h 1303476"/>
                  <a:gd name="connsiteX87" fmla="*/ 522349 w 1534919"/>
                  <a:gd name="connsiteY87" fmla="*/ 444600 h 1303476"/>
                  <a:gd name="connsiteX88" fmla="*/ 578563 w 1534919"/>
                  <a:gd name="connsiteY88" fmla="*/ 416639 h 1303476"/>
                  <a:gd name="connsiteX89" fmla="*/ 546272 w 1534919"/>
                  <a:gd name="connsiteY89" fmla="*/ 459169 h 1303476"/>
                  <a:gd name="connsiteX90" fmla="*/ 520281 w 1534919"/>
                  <a:gd name="connsiteY90" fmla="*/ 503275 h 1303476"/>
                  <a:gd name="connsiteX91" fmla="*/ 532882 w 1534919"/>
                  <a:gd name="connsiteY91" fmla="*/ 490674 h 1303476"/>
                  <a:gd name="connsiteX92" fmla="*/ 557299 w 1534919"/>
                  <a:gd name="connsiteY92" fmla="*/ 456807 h 1303476"/>
                  <a:gd name="connsiteX93" fmla="*/ 576988 w 1534919"/>
                  <a:gd name="connsiteY93" fmla="*/ 424516 h 1303476"/>
                  <a:gd name="connsiteX94" fmla="*/ 578563 w 1534919"/>
                  <a:gd name="connsiteY94" fmla="*/ 416639 h 1303476"/>
                  <a:gd name="connsiteX95" fmla="*/ 1064907 w 1534919"/>
                  <a:gd name="connsiteY95" fmla="*/ 178293 h 1303476"/>
                  <a:gd name="connsiteX96" fmla="*/ 1011744 w 1534919"/>
                  <a:gd name="connsiteY96" fmla="*/ 218164 h 1303476"/>
                  <a:gd name="connsiteX97" fmla="*/ 987327 w 1534919"/>
                  <a:gd name="connsiteY97" fmla="*/ 239428 h 1303476"/>
                  <a:gd name="connsiteX98" fmla="*/ 964487 w 1534919"/>
                  <a:gd name="connsiteY98" fmla="*/ 259906 h 1303476"/>
                  <a:gd name="connsiteX99" fmla="*/ 950310 w 1534919"/>
                  <a:gd name="connsiteY99" fmla="*/ 271722 h 1303476"/>
                  <a:gd name="connsiteX100" fmla="*/ 928258 w 1534919"/>
                  <a:gd name="connsiteY100" fmla="*/ 285897 h 1303476"/>
                  <a:gd name="connsiteX101" fmla="*/ 924320 w 1534919"/>
                  <a:gd name="connsiteY101" fmla="*/ 287473 h 1303476"/>
                  <a:gd name="connsiteX102" fmla="*/ 921957 w 1534919"/>
                  <a:gd name="connsiteY102" fmla="*/ 293774 h 1303476"/>
                  <a:gd name="connsiteX103" fmla="*/ 906206 w 1534919"/>
                  <a:gd name="connsiteY103" fmla="*/ 311101 h 1303476"/>
                  <a:gd name="connsiteX104" fmla="*/ 873127 w 1534919"/>
                  <a:gd name="connsiteY104" fmla="*/ 340242 h 1303476"/>
                  <a:gd name="connsiteX105" fmla="*/ 845560 w 1534919"/>
                  <a:gd name="connsiteY105" fmla="*/ 374109 h 1303476"/>
                  <a:gd name="connsiteX106" fmla="*/ 822720 w 1534919"/>
                  <a:gd name="connsiteY106" fmla="*/ 399312 h 1303476"/>
                  <a:gd name="connsiteX107" fmla="*/ 798304 w 1534919"/>
                  <a:gd name="connsiteY107" fmla="*/ 478859 h 1303476"/>
                  <a:gd name="connsiteX108" fmla="*/ 789641 w 1534919"/>
                  <a:gd name="connsiteY108" fmla="*/ 591486 h 1303476"/>
                  <a:gd name="connsiteX109" fmla="*/ 803816 w 1534919"/>
                  <a:gd name="connsiteY109" fmla="*/ 603301 h 1303476"/>
                  <a:gd name="connsiteX110" fmla="*/ 830597 w 1534919"/>
                  <a:gd name="connsiteY110" fmla="*/ 589912 h 1303476"/>
                  <a:gd name="connsiteX111" fmla="*/ 846348 w 1534919"/>
                  <a:gd name="connsiteY111" fmla="*/ 578884 h 1303476"/>
                  <a:gd name="connsiteX112" fmla="*/ 866826 w 1534919"/>
                  <a:gd name="connsiteY112" fmla="*/ 563921 h 1303476"/>
                  <a:gd name="connsiteX113" fmla="*/ 887302 w 1534919"/>
                  <a:gd name="connsiteY113" fmla="*/ 536354 h 1303476"/>
                  <a:gd name="connsiteX114" fmla="*/ 898329 w 1534919"/>
                  <a:gd name="connsiteY114" fmla="*/ 526904 h 1303476"/>
                  <a:gd name="connsiteX115" fmla="*/ 907780 w 1534919"/>
                  <a:gd name="connsiteY115" fmla="*/ 512726 h 1303476"/>
                  <a:gd name="connsiteX116" fmla="*/ 910142 w 1534919"/>
                  <a:gd name="connsiteY116" fmla="*/ 490674 h 1303476"/>
                  <a:gd name="connsiteX117" fmla="*/ 940859 w 1534919"/>
                  <a:gd name="connsiteY117" fmla="*/ 454445 h 1303476"/>
                  <a:gd name="connsiteX118" fmla="*/ 964487 w 1534919"/>
                  <a:gd name="connsiteY118" fmla="*/ 422940 h 1303476"/>
                  <a:gd name="connsiteX119" fmla="*/ 975514 w 1534919"/>
                  <a:gd name="connsiteY119" fmla="*/ 416639 h 1303476"/>
                  <a:gd name="connsiteX120" fmla="*/ 981815 w 1534919"/>
                  <a:gd name="connsiteY120" fmla="*/ 415065 h 1303476"/>
                  <a:gd name="connsiteX121" fmla="*/ 983389 w 1534919"/>
                  <a:gd name="connsiteY121" fmla="*/ 410339 h 1303476"/>
                  <a:gd name="connsiteX122" fmla="*/ 993628 w 1534919"/>
                  <a:gd name="connsiteY122" fmla="*/ 378834 h 1303476"/>
                  <a:gd name="connsiteX123" fmla="*/ 1005443 w 1534919"/>
                  <a:gd name="connsiteY123" fmla="*/ 345754 h 1303476"/>
                  <a:gd name="connsiteX124" fmla="*/ 1013318 w 1534919"/>
                  <a:gd name="connsiteY124" fmla="*/ 339454 h 1303476"/>
                  <a:gd name="connsiteX125" fmla="*/ 1018044 w 1534919"/>
                  <a:gd name="connsiteY125" fmla="*/ 330003 h 1303476"/>
                  <a:gd name="connsiteX126" fmla="*/ 1029071 w 1534919"/>
                  <a:gd name="connsiteY126" fmla="*/ 290623 h 1303476"/>
                  <a:gd name="connsiteX127" fmla="*/ 1052698 w 1534919"/>
                  <a:gd name="connsiteY127" fmla="*/ 228403 h 1303476"/>
                  <a:gd name="connsiteX128" fmla="*/ 1068451 w 1534919"/>
                  <a:gd name="connsiteY128" fmla="*/ 181935 h 1303476"/>
                  <a:gd name="connsiteX129" fmla="*/ 1064907 w 1534919"/>
                  <a:gd name="connsiteY129" fmla="*/ 178293 h 1303476"/>
                  <a:gd name="connsiteX130" fmla="*/ 1018044 w 1534919"/>
                  <a:gd name="connsiteY130" fmla="*/ 161457 h 1303476"/>
                  <a:gd name="connsiteX131" fmla="*/ 922745 w 1534919"/>
                  <a:gd name="connsiteY131" fmla="*/ 244943 h 1303476"/>
                  <a:gd name="connsiteX132" fmla="*/ 816419 w 1534919"/>
                  <a:gd name="connsiteY132" fmla="*/ 363082 h 1303476"/>
                  <a:gd name="connsiteX133" fmla="*/ 814843 w 1534919"/>
                  <a:gd name="connsiteY133" fmla="*/ 374109 h 1303476"/>
                  <a:gd name="connsiteX134" fmla="*/ 844772 w 1534919"/>
                  <a:gd name="connsiteY134" fmla="*/ 342604 h 1303476"/>
                  <a:gd name="connsiteX135" fmla="*/ 921957 w 1534919"/>
                  <a:gd name="connsiteY135" fmla="*/ 257544 h 1303476"/>
                  <a:gd name="connsiteX136" fmla="*/ 1002293 w 1534919"/>
                  <a:gd name="connsiteY136" fmla="*/ 180359 h 1303476"/>
                  <a:gd name="connsiteX137" fmla="*/ 1018044 w 1534919"/>
                  <a:gd name="connsiteY137" fmla="*/ 161457 h 1303476"/>
                  <a:gd name="connsiteX138" fmla="*/ 360004 w 1534919"/>
                  <a:gd name="connsiteY138" fmla="*/ 0 h 1303476"/>
                  <a:gd name="connsiteX139" fmla="*/ 389539 w 1534919"/>
                  <a:gd name="connsiteY139" fmla="*/ 14963 h 1303476"/>
                  <a:gd name="connsiteX140" fmla="*/ 432071 w 1534919"/>
                  <a:gd name="connsiteY140" fmla="*/ 172484 h 1303476"/>
                  <a:gd name="connsiteX141" fmla="*/ 445460 w 1534919"/>
                  <a:gd name="connsiteY141" fmla="*/ 247305 h 1303476"/>
                  <a:gd name="connsiteX142" fmla="*/ 474601 w 1534919"/>
                  <a:gd name="connsiteY142" fmla="*/ 273296 h 1303476"/>
                  <a:gd name="connsiteX143" fmla="*/ 490352 w 1534919"/>
                  <a:gd name="connsiteY143" fmla="*/ 290623 h 1303476"/>
                  <a:gd name="connsiteX144" fmla="*/ 554936 w 1534919"/>
                  <a:gd name="connsiteY144" fmla="*/ 337880 h 1303476"/>
                  <a:gd name="connsiteX145" fmla="*/ 588016 w 1534919"/>
                  <a:gd name="connsiteY145" fmla="*/ 352057 h 1303476"/>
                  <a:gd name="connsiteX146" fmla="*/ 602191 w 1534919"/>
                  <a:gd name="connsiteY146" fmla="*/ 333153 h 1303476"/>
                  <a:gd name="connsiteX147" fmla="*/ 616368 w 1534919"/>
                  <a:gd name="connsiteY147" fmla="*/ 304801 h 1303476"/>
                  <a:gd name="connsiteX148" fmla="*/ 626608 w 1534919"/>
                  <a:gd name="connsiteY148" fmla="*/ 292985 h 1303476"/>
                  <a:gd name="connsiteX149" fmla="*/ 636847 w 1534919"/>
                  <a:gd name="connsiteY149" fmla="*/ 283535 h 1303476"/>
                  <a:gd name="connsiteX150" fmla="*/ 682527 w 1534919"/>
                  <a:gd name="connsiteY150" fmla="*/ 230766 h 1303476"/>
                  <a:gd name="connsiteX151" fmla="*/ 719544 w 1534919"/>
                  <a:gd name="connsiteY151" fmla="*/ 187448 h 1303476"/>
                  <a:gd name="connsiteX152" fmla="*/ 725057 w 1534919"/>
                  <a:gd name="connsiteY152" fmla="*/ 163033 h 1303476"/>
                  <a:gd name="connsiteX153" fmla="*/ 724269 w 1534919"/>
                  <a:gd name="connsiteY153" fmla="*/ 148068 h 1303476"/>
                  <a:gd name="connsiteX154" fmla="*/ 734508 w 1534919"/>
                  <a:gd name="connsiteY154" fmla="*/ 144129 h 1303476"/>
                  <a:gd name="connsiteX155" fmla="*/ 751835 w 1534919"/>
                  <a:gd name="connsiteY155" fmla="*/ 137829 h 1303476"/>
                  <a:gd name="connsiteX156" fmla="*/ 787279 w 1534919"/>
                  <a:gd name="connsiteY156" fmla="*/ 114989 h 1303476"/>
                  <a:gd name="connsiteX157" fmla="*/ 829021 w 1534919"/>
                  <a:gd name="connsiteY157" fmla="*/ 106326 h 1303476"/>
                  <a:gd name="connsiteX158" fmla="*/ 846348 w 1534919"/>
                  <a:gd name="connsiteY158" fmla="*/ 117351 h 1303476"/>
                  <a:gd name="connsiteX159" fmla="*/ 857373 w 1534919"/>
                  <a:gd name="connsiteY159" fmla="*/ 123652 h 1303476"/>
                  <a:gd name="connsiteX160" fmla="*/ 866038 w 1534919"/>
                  <a:gd name="connsiteY160" fmla="*/ 129166 h 1303476"/>
                  <a:gd name="connsiteX161" fmla="*/ 863674 w 1534919"/>
                  <a:gd name="connsiteY161" fmla="*/ 153580 h 1303476"/>
                  <a:gd name="connsiteX162" fmla="*/ 857373 w 1534919"/>
                  <a:gd name="connsiteY162" fmla="*/ 200049 h 1303476"/>
                  <a:gd name="connsiteX163" fmla="*/ 850287 w 1534919"/>
                  <a:gd name="connsiteY163" fmla="*/ 226827 h 1303476"/>
                  <a:gd name="connsiteX164" fmla="*/ 849499 w 1534919"/>
                  <a:gd name="connsiteY164" fmla="*/ 241793 h 1303476"/>
                  <a:gd name="connsiteX165" fmla="*/ 845560 w 1534919"/>
                  <a:gd name="connsiteY165" fmla="*/ 263057 h 1303476"/>
                  <a:gd name="connsiteX166" fmla="*/ 830597 w 1534919"/>
                  <a:gd name="connsiteY166" fmla="*/ 300074 h 1303476"/>
                  <a:gd name="connsiteX167" fmla="*/ 835321 w 1534919"/>
                  <a:gd name="connsiteY167" fmla="*/ 307951 h 1303476"/>
                  <a:gd name="connsiteX168" fmla="*/ 903056 w 1534919"/>
                  <a:gd name="connsiteY168" fmla="*/ 244943 h 1303476"/>
                  <a:gd name="connsiteX169" fmla="*/ 999143 w 1534919"/>
                  <a:gd name="connsiteY169" fmla="*/ 157519 h 1303476"/>
                  <a:gd name="connsiteX170" fmla="*/ 1057424 w 1534919"/>
                  <a:gd name="connsiteY170" fmla="*/ 136255 h 1303476"/>
                  <a:gd name="connsiteX171" fmla="*/ 1087353 w 1534919"/>
                  <a:gd name="connsiteY171" fmla="*/ 135467 h 1303476"/>
                  <a:gd name="connsiteX172" fmla="*/ 1107831 w 1534919"/>
                  <a:gd name="connsiteY172" fmla="*/ 148856 h 1303476"/>
                  <a:gd name="connsiteX173" fmla="*/ 1131459 w 1534919"/>
                  <a:gd name="connsiteY173" fmla="*/ 166970 h 1303476"/>
                  <a:gd name="connsiteX174" fmla="*/ 1142484 w 1534919"/>
                  <a:gd name="connsiteY174" fmla="*/ 205563 h 1303476"/>
                  <a:gd name="connsiteX175" fmla="*/ 1136183 w 1534919"/>
                  <a:gd name="connsiteY175" fmla="*/ 282747 h 1303476"/>
                  <a:gd name="connsiteX176" fmla="*/ 1114131 w 1534919"/>
                  <a:gd name="connsiteY176" fmla="*/ 345754 h 1303476"/>
                  <a:gd name="connsiteX177" fmla="*/ 1097592 w 1534919"/>
                  <a:gd name="connsiteY177" fmla="*/ 381198 h 1303476"/>
                  <a:gd name="connsiteX178" fmla="*/ 1065301 w 1534919"/>
                  <a:gd name="connsiteY178" fmla="*/ 450506 h 1303476"/>
                  <a:gd name="connsiteX179" fmla="*/ 1044035 w 1534919"/>
                  <a:gd name="connsiteY179" fmla="*/ 498549 h 1303476"/>
                  <a:gd name="connsiteX180" fmla="*/ 1061362 w 1534919"/>
                  <a:gd name="connsiteY180" fmla="*/ 493036 h 1303476"/>
                  <a:gd name="connsiteX181" fmla="*/ 1084203 w 1534919"/>
                  <a:gd name="connsiteY181" fmla="*/ 487524 h 1303476"/>
                  <a:gd name="connsiteX182" fmla="*/ 1059000 w 1534919"/>
                  <a:gd name="connsiteY182" fmla="*/ 506426 h 1303476"/>
                  <a:gd name="connsiteX183" fmla="*/ 1021195 w 1534919"/>
                  <a:gd name="connsiteY183" fmla="*/ 522177 h 1303476"/>
                  <a:gd name="connsiteX184" fmla="*/ 1005443 w 1534919"/>
                  <a:gd name="connsiteY184" fmla="*/ 533204 h 1303476"/>
                  <a:gd name="connsiteX185" fmla="*/ 1012532 w 1534919"/>
                  <a:gd name="connsiteY185" fmla="*/ 534778 h 1303476"/>
                  <a:gd name="connsiteX186" fmla="*/ 1028283 w 1534919"/>
                  <a:gd name="connsiteY186" fmla="*/ 532416 h 1303476"/>
                  <a:gd name="connsiteX187" fmla="*/ 1049547 w 1534919"/>
                  <a:gd name="connsiteY187" fmla="*/ 526904 h 1303476"/>
                  <a:gd name="connsiteX188" fmla="*/ 1092865 w 1534919"/>
                  <a:gd name="connsiteY188" fmla="*/ 515877 h 1303476"/>
                  <a:gd name="connsiteX189" fmla="*/ 1133033 w 1534919"/>
                  <a:gd name="connsiteY189" fmla="*/ 525327 h 1303476"/>
                  <a:gd name="connsiteX190" fmla="*/ 1184228 w 1534919"/>
                  <a:gd name="connsiteY190" fmla="*/ 556044 h 1303476"/>
                  <a:gd name="connsiteX191" fmla="*/ 1203918 w 1534919"/>
                  <a:gd name="connsiteY191" fmla="*/ 577310 h 1303476"/>
                  <a:gd name="connsiteX192" fmla="*/ 1209430 w 1534919"/>
                  <a:gd name="connsiteY192" fmla="*/ 629291 h 1303476"/>
                  <a:gd name="connsiteX193" fmla="*/ 1186590 w 1534919"/>
                  <a:gd name="connsiteY193" fmla="*/ 723802 h 1303476"/>
                  <a:gd name="connsiteX194" fmla="*/ 1152723 w 1534919"/>
                  <a:gd name="connsiteY194" fmla="*/ 796263 h 1303476"/>
                  <a:gd name="connsiteX195" fmla="*/ 1118856 w 1534919"/>
                  <a:gd name="connsiteY195" fmla="*/ 846668 h 1303476"/>
                  <a:gd name="connsiteX196" fmla="*/ 1096804 w 1534919"/>
                  <a:gd name="connsiteY196" fmla="*/ 887624 h 1303476"/>
                  <a:gd name="connsiteX197" fmla="*/ 1110981 w 1534919"/>
                  <a:gd name="connsiteY197" fmla="*/ 906526 h 1303476"/>
                  <a:gd name="connsiteX198" fmla="*/ 1128309 w 1534919"/>
                  <a:gd name="connsiteY198" fmla="*/ 915977 h 1303476"/>
                  <a:gd name="connsiteX199" fmla="*/ 1177139 w 1534919"/>
                  <a:gd name="connsiteY199" fmla="*/ 934880 h 1303476"/>
                  <a:gd name="connsiteX200" fmla="*/ 1236997 w 1534919"/>
                  <a:gd name="connsiteY200" fmla="*/ 958509 h 1303476"/>
                  <a:gd name="connsiteX201" fmla="*/ 1270076 w 1534919"/>
                  <a:gd name="connsiteY201" fmla="*/ 972684 h 1303476"/>
                  <a:gd name="connsiteX202" fmla="*/ 1303155 w 1534919"/>
                  <a:gd name="connsiteY202" fmla="*/ 986861 h 1303476"/>
                  <a:gd name="connsiteX203" fmla="*/ 1318907 w 1534919"/>
                  <a:gd name="connsiteY203" fmla="*/ 993950 h 1303476"/>
                  <a:gd name="connsiteX204" fmla="*/ 1330722 w 1534919"/>
                  <a:gd name="connsiteY204" fmla="*/ 1001039 h 1303476"/>
                  <a:gd name="connsiteX205" fmla="*/ 1353562 w 1534919"/>
                  <a:gd name="connsiteY205" fmla="*/ 1010490 h 1303476"/>
                  <a:gd name="connsiteX206" fmla="*/ 1410269 w 1534919"/>
                  <a:gd name="connsiteY206" fmla="*/ 1035692 h 1303476"/>
                  <a:gd name="connsiteX207" fmla="*/ 1509507 w 1534919"/>
                  <a:gd name="connsiteY207" fmla="*/ 1094764 h 1303476"/>
                  <a:gd name="connsiteX208" fmla="*/ 1531559 w 1534919"/>
                  <a:gd name="connsiteY208" fmla="*/ 1160134 h 1303476"/>
                  <a:gd name="connsiteX209" fmla="*/ 1526832 w 1534919"/>
                  <a:gd name="connsiteY209" fmla="*/ 1180612 h 1303476"/>
                  <a:gd name="connsiteX210" fmla="*/ 1518169 w 1534919"/>
                  <a:gd name="connsiteY210" fmla="*/ 1190851 h 1303476"/>
                  <a:gd name="connsiteX211" fmla="*/ 1474851 w 1534919"/>
                  <a:gd name="connsiteY211" fmla="*/ 1199513 h 1303476"/>
                  <a:gd name="connsiteX212" fmla="*/ 1405543 w 1534919"/>
                  <a:gd name="connsiteY212" fmla="*/ 1188486 h 1303476"/>
                  <a:gd name="connsiteX213" fmla="*/ 1240147 w 1534919"/>
                  <a:gd name="connsiteY213" fmla="*/ 1109727 h 1303476"/>
                  <a:gd name="connsiteX214" fmla="*/ 1183440 w 1534919"/>
                  <a:gd name="connsiteY214" fmla="*/ 1077436 h 1303476"/>
                  <a:gd name="connsiteX215" fmla="*/ 1152723 w 1534919"/>
                  <a:gd name="connsiteY215" fmla="*/ 1057746 h 1303476"/>
                  <a:gd name="connsiteX216" fmla="*/ 1110981 w 1534919"/>
                  <a:gd name="connsiteY216" fmla="*/ 1034118 h 1303476"/>
                  <a:gd name="connsiteX217" fmla="*/ 1059000 w 1534919"/>
                  <a:gd name="connsiteY217" fmla="*/ 1002613 h 1303476"/>
                  <a:gd name="connsiteX218" fmla="*/ 1038522 w 1534919"/>
                  <a:gd name="connsiteY218" fmla="*/ 985287 h 1303476"/>
                  <a:gd name="connsiteX219" fmla="*/ 1008593 w 1534919"/>
                  <a:gd name="connsiteY219" fmla="*/ 1018366 h 1303476"/>
                  <a:gd name="connsiteX220" fmla="*/ 978665 w 1534919"/>
                  <a:gd name="connsiteY220" fmla="*/ 1059320 h 1303476"/>
                  <a:gd name="connsiteX221" fmla="*/ 945586 w 1534919"/>
                  <a:gd name="connsiteY221" fmla="*/ 1105789 h 1303476"/>
                  <a:gd name="connsiteX222" fmla="*/ 899905 w 1534919"/>
                  <a:gd name="connsiteY222" fmla="*/ 1152257 h 1303476"/>
                  <a:gd name="connsiteX223" fmla="*/ 866826 w 1534919"/>
                  <a:gd name="connsiteY223" fmla="*/ 1166434 h 1303476"/>
                  <a:gd name="connsiteX224" fmla="*/ 836897 w 1534919"/>
                  <a:gd name="connsiteY224" fmla="*/ 1160134 h 1303476"/>
                  <a:gd name="connsiteX225" fmla="*/ 806180 w 1534919"/>
                  <a:gd name="connsiteY225" fmla="*/ 1135717 h 1303476"/>
                  <a:gd name="connsiteX226" fmla="*/ 795153 w 1534919"/>
                  <a:gd name="connsiteY226" fmla="*/ 1097914 h 1303476"/>
                  <a:gd name="connsiteX227" fmla="*/ 780190 w 1534919"/>
                  <a:gd name="connsiteY227" fmla="*/ 1038842 h 1303476"/>
                  <a:gd name="connsiteX228" fmla="*/ 754986 w 1534919"/>
                  <a:gd name="connsiteY228" fmla="*/ 986861 h 1303476"/>
                  <a:gd name="connsiteX229" fmla="*/ 741596 w 1534919"/>
                  <a:gd name="connsiteY229" fmla="*/ 1035692 h 1303476"/>
                  <a:gd name="connsiteX230" fmla="*/ 739234 w 1534919"/>
                  <a:gd name="connsiteY230" fmla="*/ 1152257 h 1303476"/>
                  <a:gd name="connsiteX231" fmla="*/ 731357 w 1534919"/>
                  <a:gd name="connsiteY231" fmla="*/ 1287724 h 1303476"/>
                  <a:gd name="connsiteX232" fmla="*/ 698278 w 1534919"/>
                  <a:gd name="connsiteY232" fmla="*/ 1301901 h 1303476"/>
                  <a:gd name="connsiteX233" fmla="*/ 673076 w 1534919"/>
                  <a:gd name="connsiteY233" fmla="*/ 1301901 h 1303476"/>
                  <a:gd name="connsiteX234" fmla="*/ 649448 w 1534919"/>
                  <a:gd name="connsiteY234" fmla="*/ 1281423 h 1303476"/>
                  <a:gd name="connsiteX235" fmla="*/ 599041 w 1534919"/>
                  <a:gd name="connsiteY235" fmla="*/ 1174311 h 1303476"/>
                  <a:gd name="connsiteX236" fmla="*/ 547060 w 1534919"/>
                  <a:gd name="connsiteY236" fmla="*/ 1037268 h 1303476"/>
                  <a:gd name="connsiteX237" fmla="*/ 531308 w 1534919"/>
                  <a:gd name="connsiteY237" fmla="*/ 1010490 h 1303476"/>
                  <a:gd name="connsiteX238" fmla="*/ 539183 w 1534919"/>
                  <a:gd name="connsiteY238" fmla="*/ 994738 h 1303476"/>
                  <a:gd name="connsiteX239" fmla="*/ 619518 w 1534919"/>
                  <a:gd name="connsiteY239" fmla="*/ 760032 h 1303476"/>
                  <a:gd name="connsiteX240" fmla="*/ 651810 w 1534919"/>
                  <a:gd name="connsiteY240" fmla="*/ 651343 h 1303476"/>
                  <a:gd name="connsiteX241" fmla="*/ 660475 w 1534919"/>
                  <a:gd name="connsiteY241" fmla="*/ 600937 h 1303476"/>
                  <a:gd name="connsiteX242" fmla="*/ 667563 w 1534919"/>
                  <a:gd name="connsiteY242" fmla="*/ 561557 h 1303476"/>
                  <a:gd name="connsiteX243" fmla="*/ 674650 w 1534919"/>
                  <a:gd name="connsiteY243" fmla="*/ 519027 h 1303476"/>
                  <a:gd name="connsiteX244" fmla="*/ 677802 w 1534919"/>
                  <a:gd name="connsiteY244" fmla="*/ 509576 h 1303476"/>
                  <a:gd name="connsiteX245" fmla="*/ 685677 w 1534919"/>
                  <a:gd name="connsiteY245" fmla="*/ 501699 h 1303476"/>
                  <a:gd name="connsiteX246" fmla="*/ 695128 w 1534919"/>
                  <a:gd name="connsiteY246" fmla="*/ 459169 h 1303476"/>
                  <a:gd name="connsiteX247" fmla="*/ 691978 w 1534919"/>
                  <a:gd name="connsiteY247" fmla="*/ 435541 h 1303476"/>
                  <a:gd name="connsiteX248" fmla="*/ 691978 w 1534919"/>
                  <a:gd name="connsiteY248" fmla="*/ 423728 h 1303476"/>
                  <a:gd name="connsiteX249" fmla="*/ 699854 w 1534919"/>
                  <a:gd name="connsiteY249" fmla="*/ 408762 h 1303476"/>
                  <a:gd name="connsiteX250" fmla="*/ 706155 w 1534919"/>
                  <a:gd name="connsiteY250" fmla="*/ 378834 h 1303476"/>
                  <a:gd name="connsiteX251" fmla="*/ 707731 w 1534919"/>
                  <a:gd name="connsiteY251" fmla="*/ 348905 h 1303476"/>
                  <a:gd name="connsiteX252" fmla="*/ 704579 w 1534919"/>
                  <a:gd name="connsiteY252" fmla="*/ 345754 h 1303476"/>
                  <a:gd name="connsiteX253" fmla="*/ 704579 w 1534919"/>
                  <a:gd name="connsiteY253" fmla="*/ 328429 h 1303476"/>
                  <a:gd name="connsiteX254" fmla="*/ 714032 w 1534919"/>
                  <a:gd name="connsiteY254" fmla="*/ 304801 h 1303476"/>
                  <a:gd name="connsiteX255" fmla="*/ 715606 w 1534919"/>
                  <a:gd name="connsiteY255" fmla="*/ 293774 h 1303476"/>
                  <a:gd name="connsiteX256" fmla="*/ 714818 w 1534919"/>
                  <a:gd name="connsiteY256" fmla="*/ 285897 h 1303476"/>
                  <a:gd name="connsiteX257" fmla="*/ 721907 w 1534919"/>
                  <a:gd name="connsiteY257" fmla="*/ 287473 h 1303476"/>
                  <a:gd name="connsiteX258" fmla="*/ 726633 w 1534919"/>
                  <a:gd name="connsiteY258" fmla="*/ 289049 h 1303476"/>
                  <a:gd name="connsiteX259" fmla="*/ 721907 w 1534919"/>
                  <a:gd name="connsiteY259" fmla="*/ 282747 h 1303476"/>
                  <a:gd name="connsiteX260" fmla="*/ 721907 w 1534919"/>
                  <a:gd name="connsiteY260" fmla="*/ 244943 h 1303476"/>
                  <a:gd name="connsiteX261" fmla="*/ 717182 w 1534919"/>
                  <a:gd name="connsiteY261" fmla="*/ 226041 h 1303476"/>
                  <a:gd name="connsiteX262" fmla="*/ 699854 w 1534919"/>
                  <a:gd name="connsiteY262" fmla="*/ 224465 h 1303476"/>
                  <a:gd name="connsiteX263" fmla="*/ 646297 w 1534919"/>
                  <a:gd name="connsiteY263" fmla="*/ 296924 h 1303476"/>
                  <a:gd name="connsiteX264" fmla="*/ 589590 w 1534919"/>
                  <a:gd name="connsiteY264" fmla="*/ 416639 h 1303476"/>
                  <a:gd name="connsiteX265" fmla="*/ 569900 w 1534919"/>
                  <a:gd name="connsiteY265" fmla="*/ 457595 h 1303476"/>
                  <a:gd name="connsiteX266" fmla="*/ 548636 w 1534919"/>
                  <a:gd name="connsiteY266" fmla="*/ 497763 h 1303476"/>
                  <a:gd name="connsiteX267" fmla="*/ 536033 w 1534919"/>
                  <a:gd name="connsiteY267" fmla="*/ 517453 h 1303476"/>
                  <a:gd name="connsiteX268" fmla="*/ 525008 w 1534919"/>
                  <a:gd name="connsiteY268" fmla="*/ 533204 h 1303476"/>
                  <a:gd name="connsiteX269" fmla="*/ 513192 w 1534919"/>
                  <a:gd name="connsiteY269" fmla="*/ 552106 h 1303476"/>
                  <a:gd name="connsiteX270" fmla="*/ 474601 w 1534919"/>
                  <a:gd name="connsiteY270" fmla="*/ 610389 h 1303476"/>
                  <a:gd name="connsiteX271" fmla="*/ 450973 w 1534919"/>
                  <a:gd name="connsiteY271" fmla="*/ 656858 h 1303476"/>
                  <a:gd name="connsiteX272" fmla="*/ 444672 w 1534919"/>
                  <a:gd name="connsiteY272" fmla="*/ 708051 h 1303476"/>
                  <a:gd name="connsiteX273" fmla="*/ 438371 w 1534919"/>
                  <a:gd name="connsiteY273" fmla="*/ 854545 h 1303476"/>
                  <a:gd name="connsiteX274" fmla="*/ 431283 w 1534919"/>
                  <a:gd name="connsiteY274" fmla="*/ 1097126 h 1303476"/>
                  <a:gd name="connsiteX275" fmla="*/ 419468 w 1534919"/>
                  <a:gd name="connsiteY275" fmla="*/ 1262521 h 1303476"/>
                  <a:gd name="connsiteX276" fmla="*/ 394265 w 1534919"/>
                  <a:gd name="connsiteY276" fmla="*/ 1284573 h 1303476"/>
                  <a:gd name="connsiteX277" fmla="*/ 369063 w 1534919"/>
                  <a:gd name="connsiteY277" fmla="*/ 1289300 h 1303476"/>
                  <a:gd name="connsiteX278" fmla="*/ 321807 w 1534919"/>
                  <a:gd name="connsiteY278" fmla="*/ 1280635 h 1303476"/>
                  <a:gd name="connsiteX279" fmla="*/ 266675 w 1534919"/>
                  <a:gd name="connsiteY279" fmla="*/ 1249920 h 1303476"/>
                  <a:gd name="connsiteX280" fmla="*/ 223357 w 1534919"/>
                  <a:gd name="connsiteY280" fmla="*/ 1203452 h 1303476"/>
                  <a:gd name="connsiteX281" fmla="*/ 205242 w 1534919"/>
                  <a:gd name="connsiteY281" fmla="*/ 1161708 h 1303476"/>
                  <a:gd name="connsiteX282" fmla="*/ 197365 w 1534919"/>
                  <a:gd name="connsiteY282" fmla="*/ 1142806 h 1303476"/>
                  <a:gd name="connsiteX283" fmla="*/ 197365 w 1534919"/>
                  <a:gd name="connsiteY283" fmla="*/ 1091613 h 1303476"/>
                  <a:gd name="connsiteX284" fmla="*/ 214693 w 1534919"/>
                  <a:gd name="connsiteY284" fmla="*/ 1019940 h 1303476"/>
                  <a:gd name="connsiteX285" fmla="*/ 222569 w 1534919"/>
                  <a:gd name="connsiteY285" fmla="*/ 982137 h 1303476"/>
                  <a:gd name="connsiteX286" fmla="*/ 216269 w 1534919"/>
                  <a:gd name="connsiteY286" fmla="*/ 985287 h 1303476"/>
                  <a:gd name="connsiteX287" fmla="*/ 213118 w 1534919"/>
                  <a:gd name="connsiteY287" fmla="*/ 986861 h 1303476"/>
                  <a:gd name="connsiteX288" fmla="*/ 216269 w 1534919"/>
                  <a:gd name="connsiteY288" fmla="*/ 980561 h 1303476"/>
                  <a:gd name="connsiteX289" fmla="*/ 236747 w 1534919"/>
                  <a:gd name="connsiteY289" fmla="*/ 927792 h 1303476"/>
                  <a:gd name="connsiteX290" fmla="*/ 264311 w 1534919"/>
                  <a:gd name="connsiteY290" fmla="*/ 861633 h 1303476"/>
                  <a:gd name="connsiteX291" fmla="*/ 307629 w 1534919"/>
                  <a:gd name="connsiteY291" fmla="*/ 782086 h 1303476"/>
                  <a:gd name="connsiteX292" fmla="*/ 335984 w 1534919"/>
                  <a:gd name="connsiteY292" fmla="*/ 725378 h 1303476"/>
                  <a:gd name="connsiteX293" fmla="*/ 339134 w 1534919"/>
                  <a:gd name="connsiteY293" fmla="*/ 632442 h 1303476"/>
                  <a:gd name="connsiteX294" fmla="*/ 339134 w 1534919"/>
                  <a:gd name="connsiteY294" fmla="*/ 619840 h 1303476"/>
                  <a:gd name="connsiteX295" fmla="*/ 332834 w 1534919"/>
                  <a:gd name="connsiteY295" fmla="*/ 544231 h 1303476"/>
                  <a:gd name="connsiteX296" fmla="*/ 282427 w 1534919"/>
                  <a:gd name="connsiteY296" fmla="*/ 556832 h 1303476"/>
                  <a:gd name="connsiteX297" fmla="*/ 274550 w 1534919"/>
                  <a:gd name="connsiteY297" fmla="*/ 559983 h 1303476"/>
                  <a:gd name="connsiteX298" fmla="*/ 191064 w 1534919"/>
                  <a:gd name="connsiteY298" fmla="*/ 580461 h 1303476"/>
                  <a:gd name="connsiteX299" fmla="*/ 131207 w 1534919"/>
                  <a:gd name="connsiteY299" fmla="*/ 566283 h 1303476"/>
                  <a:gd name="connsiteX300" fmla="*/ 121756 w 1534919"/>
                  <a:gd name="connsiteY300" fmla="*/ 558407 h 1303476"/>
                  <a:gd name="connsiteX301" fmla="*/ 99704 w 1534919"/>
                  <a:gd name="connsiteY301" fmla="*/ 536354 h 1303476"/>
                  <a:gd name="connsiteX302" fmla="*/ 72925 w 1534919"/>
                  <a:gd name="connsiteY302" fmla="*/ 498549 h 1303476"/>
                  <a:gd name="connsiteX303" fmla="*/ 44571 w 1534919"/>
                  <a:gd name="connsiteY303" fmla="*/ 462319 h 1303476"/>
                  <a:gd name="connsiteX304" fmla="*/ 15430 w 1534919"/>
                  <a:gd name="connsiteY304" fmla="*/ 419789 h 1303476"/>
                  <a:gd name="connsiteX305" fmla="*/ 466 w 1534919"/>
                  <a:gd name="connsiteY305" fmla="*/ 377259 h 1303476"/>
                  <a:gd name="connsiteX306" fmla="*/ 25669 w 1534919"/>
                  <a:gd name="connsiteY306" fmla="*/ 359932 h 1303476"/>
                  <a:gd name="connsiteX307" fmla="*/ 63474 w 1534919"/>
                  <a:gd name="connsiteY307" fmla="*/ 356782 h 1303476"/>
                  <a:gd name="connsiteX308" fmla="*/ 117031 w 1534919"/>
                  <a:gd name="connsiteY308" fmla="*/ 396161 h 1303476"/>
                  <a:gd name="connsiteX309" fmla="*/ 144596 w 1534919"/>
                  <a:gd name="connsiteY309" fmla="*/ 418215 h 1303476"/>
                  <a:gd name="connsiteX310" fmla="*/ 216269 w 1534919"/>
                  <a:gd name="connsiteY310" fmla="*/ 396161 h 1303476"/>
                  <a:gd name="connsiteX311" fmla="*/ 331257 w 1534919"/>
                  <a:gd name="connsiteY311" fmla="*/ 342604 h 1303476"/>
                  <a:gd name="connsiteX312" fmla="*/ 340708 w 1534919"/>
                  <a:gd name="connsiteY312" fmla="*/ 325279 h 1303476"/>
                  <a:gd name="connsiteX313" fmla="*/ 340708 w 1534919"/>
                  <a:gd name="connsiteY313" fmla="*/ 262271 h 1303476"/>
                  <a:gd name="connsiteX314" fmla="*/ 330469 w 1534919"/>
                  <a:gd name="connsiteY314" fmla="*/ 122077 h 1303476"/>
                  <a:gd name="connsiteX315" fmla="*/ 317080 w 1534919"/>
                  <a:gd name="connsiteY315" fmla="*/ 51193 h 1303476"/>
                  <a:gd name="connsiteX316" fmla="*/ 309991 w 1534919"/>
                  <a:gd name="connsiteY316" fmla="*/ 36229 h 1303476"/>
                  <a:gd name="connsiteX317" fmla="*/ 328107 w 1534919"/>
                  <a:gd name="connsiteY317" fmla="*/ 14963 h 1303476"/>
                  <a:gd name="connsiteX318" fmla="*/ 360004 w 1534919"/>
                  <a:gd name="connsiteY318" fmla="*/ 0 h 130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534919" h="1303476">
                    <a:moveTo>
                      <a:pt x="591166" y="934880"/>
                    </a:moveTo>
                    <a:lnTo>
                      <a:pt x="583289" y="953782"/>
                    </a:lnTo>
                    <a:cubicBezTo>
                      <a:pt x="578038" y="965334"/>
                      <a:pt x="572262" y="972159"/>
                      <a:pt x="565961" y="974260"/>
                    </a:cubicBezTo>
                    <a:cubicBezTo>
                      <a:pt x="559661" y="976361"/>
                      <a:pt x="559400" y="980561"/>
                      <a:pt x="565173" y="986861"/>
                    </a:cubicBezTo>
                    <a:cubicBezTo>
                      <a:pt x="570949" y="993162"/>
                      <a:pt x="577513" y="992901"/>
                      <a:pt x="584865" y="986073"/>
                    </a:cubicBezTo>
                    <a:cubicBezTo>
                      <a:pt x="592215" y="979248"/>
                      <a:pt x="595366" y="969009"/>
                      <a:pt x="594316" y="955358"/>
                    </a:cubicBezTo>
                    <a:close/>
                    <a:moveTo>
                      <a:pt x="326531" y="868722"/>
                    </a:moveTo>
                    <a:cubicBezTo>
                      <a:pt x="325482" y="868722"/>
                      <a:pt x="317868" y="887624"/>
                      <a:pt x="303691" y="925430"/>
                    </a:cubicBezTo>
                    <a:cubicBezTo>
                      <a:pt x="289516" y="963233"/>
                      <a:pt x="282427" y="996312"/>
                      <a:pt x="282427" y="1024667"/>
                    </a:cubicBezTo>
                    <a:cubicBezTo>
                      <a:pt x="282427" y="1037268"/>
                      <a:pt x="282688" y="1046982"/>
                      <a:pt x="283215" y="1053808"/>
                    </a:cubicBezTo>
                    <a:cubicBezTo>
                      <a:pt x="283740" y="1060633"/>
                      <a:pt x="284528" y="1065884"/>
                      <a:pt x="285577" y="1069559"/>
                    </a:cubicBezTo>
                    <a:cubicBezTo>
                      <a:pt x="286627" y="1073234"/>
                      <a:pt x="288727" y="1074810"/>
                      <a:pt x="291878" y="1074286"/>
                    </a:cubicBezTo>
                    <a:cubicBezTo>
                      <a:pt x="295028" y="1073761"/>
                      <a:pt x="298703" y="1072448"/>
                      <a:pt x="302905" y="1070347"/>
                    </a:cubicBezTo>
                    <a:cubicBezTo>
                      <a:pt x="316555" y="1062995"/>
                      <a:pt x="324432" y="1017315"/>
                      <a:pt x="326531" y="933304"/>
                    </a:cubicBezTo>
                    <a:lnTo>
                      <a:pt x="326531" y="887624"/>
                    </a:lnTo>
                    <a:close/>
                    <a:moveTo>
                      <a:pt x="633696" y="812802"/>
                    </a:moveTo>
                    <a:lnTo>
                      <a:pt x="625819" y="819888"/>
                    </a:lnTo>
                    <a:lnTo>
                      <a:pt x="622670" y="812803"/>
                    </a:lnTo>
                    <a:lnTo>
                      <a:pt x="622669" y="812803"/>
                    </a:lnTo>
                    <a:cubicBezTo>
                      <a:pt x="622669" y="817527"/>
                      <a:pt x="623719" y="819890"/>
                      <a:pt x="625820" y="819890"/>
                    </a:cubicBezTo>
                    <a:cubicBezTo>
                      <a:pt x="627920" y="819890"/>
                      <a:pt x="630546" y="817527"/>
                      <a:pt x="633696" y="812803"/>
                    </a:cubicBezTo>
                    <a:close/>
                    <a:moveTo>
                      <a:pt x="835617" y="786318"/>
                    </a:moveTo>
                    <a:cubicBezTo>
                      <a:pt x="833845" y="786910"/>
                      <a:pt x="832171" y="788123"/>
                      <a:pt x="830597" y="789960"/>
                    </a:cubicBezTo>
                    <a:cubicBezTo>
                      <a:pt x="828496" y="792061"/>
                      <a:pt x="818518" y="793637"/>
                      <a:pt x="800668" y="794687"/>
                    </a:cubicBezTo>
                    <a:lnTo>
                      <a:pt x="772313" y="797837"/>
                    </a:lnTo>
                    <a:lnTo>
                      <a:pt x="764437" y="845094"/>
                    </a:lnTo>
                    <a:cubicBezTo>
                      <a:pt x="753936" y="904952"/>
                      <a:pt x="754986" y="938031"/>
                      <a:pt x="767589" y="944331"/>
                    </a:cubicBezTo>
                    <a:cubicBezTo>
                      <a:pt x="772838" y="947482"/>
                      <a:pt x="775200" y="949582"/>
                      <a:pt x="774675" y="950632"/>
                    </a:cubicBezTo>
                    <a:cubicBezTo>
                      <a:pt x="774151" y="951681"/>
                      <a:pt x="770739" y="952208"/>
                      <a:pt x="764437" y="952208"/>
                    </a:cubicBezTo>
                    <a:cubicBezTo>
                      <a:pt x="753936" y="952208"/>
                      <a:pt x="748685" y="955883"/>
                      <a:pt x="748685" y="963233"/>
                    </a:cubicBezTo>
                    <a:cubicBezTo>
                      <a:pt x="748685" y="970585"/>
                      <a:pt x="753412" y="973211"/>
                      <a:pt x="762862" y="971110"/>
                    </a:cubicBezTo>
                    <a:cubicBezTo>
                      <a:pt x="772313" y="969009"/>
                      <a:pt x="784914" y="974785"/>
                      <a:pt x="800668" y="988437"/>
                    </a:cubicBezTo>
                    <a:cubicBezTo>
                      <a:pt x="812218" y="998938"/>
                      <a:pt x="819831" y="1004450"/>
                      <a:pt x="823508" y="1004977"/>
                    </a:cubicBezTo>
                    <a:cubicBezTo>
                      <a:pt x="827183" y="1005502"/>
                      <a:pt x="833745" y="1003137"/>
                      <a:pt x="843198" y="997888"/>
                    </a:cubicBezTo>
                    <a:cubicBezTo>
                      <a:pt x="854750" y="989487"/>
                      <a:pt x="861575" y="981349"/>
                      <a:pt x="863674" y="973472"/>
                    </a:cubicBezTo>
                    <a:cubicBezTo>
                      <a:pt x="865775" y="965595"/>
                      <a:pt x="871814" y="959558"/>
                      <a:pt x="881790" y="955358"/>
                    </a:cubicBezTo>
                    <a:cubicBezTo>
                      <a:pt x="891765" y="951157"/>
                      <a:pt x="897804" y="945644"/>
                      <a:pt x="899905" y="938819"/>
                    </a:cubicBezTo>
                    <a:cubicBezTo>
                      <a:pt x="902004" y="931991"/>
                      <a:pt x="898854" y="932780"/>
                      <a:pt x="890452" y="941181"/>
                    </a:cubicBezTo>
                    <a:cubicBezTo>
                      <a:pt x="888354" y="945381"/>
                      <a:pt x="887302" y="946432"/>
                      <a:pt x="887302" y="944331"/>
                    </a:cubicBezTo>
                    <a:cubicBezTo>
                      <a:pt x="887302" y="943282"/>
                      <a:pt x="889928" y="938031"/>
                      <a:pt x="895179" y="928580"/>
                    </a:cubicBezTo>
                    <a:cubicBezTo>
                      <a:pt x="905681" y="909676"/>
                      <a:pt x="914344" y="896287"/>
                      <a:pt x="921169" y="888412"/>
                    </a:cubicBezTo>
                    <a:cubicBezTo>
                      <a:pt x="927995" y="880535"/>
                      <a:pt x="930095" y="873971"/>
                      <a:pt x="927470" y="868722"/>
                    </a:cubicBezTo>
                    <a:cubicBezTo>
                      <a:pt x="924844" y="863471"/>
                      <a:pt x="914081" y="852969"/>
                      <a:pt x="895179" y="837217"/>
                    </a:cubicBezTo>
                    <a:cubicBezTo>
                      <a:pt x="874176" y="820416"/>
                      <a:pt x="860524" y="807288"/>
                      <a:pt x="854223" y="797837"/>
                    </a:cubicBezTo>
                    <a:cubicBezTo>
                      <a:pt x="847136" y="788386"/>
                      <a:pt x="840934" y="784546"/>
                      <a:pt x="835617" y="786318"/>
                    </a:cubicBezTo>
                    <a:close/>
                    <a:moveTo>
                      <a:pt x="1076326" y="608813"/>
                    </a:moveTo>
                    <a:cubicBezTo>
                      <a:pt x="1073176" y="608813"/>
                      <a:pt x="1068451" y="610914"/>
                      <a:pt x="1062151" y="615114"/>
                    </a:cubicBezTo>
                    <a:cubicBezTo>
                      <a:pt x="1050599" y="621414"/>
                      <a:pt x="1038522" y="624565"/>
                      <a:pt x="1025921" y="624565"/>
                    </a:cubicBezTo>
                    <a:cubicBezTo>
                      <a:pt x="1017520" y="624565"/>
                      <a:pt x="1007542" y="628767"/>
                      <a:pt x="995992" y="637168"/>
                    </a:cubicBezTo>
                    <a:cubicBezTo>
                      <a:pt x="984441" y="645567"/>
                      <a:pt x="978665" y="652919"/>
                      <a:pt x="978665" y="659220"/>
                    </a:cubicBezTo>
                    <a:cubicBezTo>
                      <a:pt x="978665" y="662370"/>
                      <a:pt x="971313" y="668146"/>
                      <a:pt x="956613" y="676548"/>
                    </a:cubicBezTo>
                    <a:cubicBezTo>
                      <a:pt x="938760" y="687048"/>
                      <a:pt x="921694" y="700176"/>
                      <a:pt x="905418" y="715927"/>
                    </a:cubicBezTo>
                    <a:cubicBezTo>
                      <a:pt x="889142" y="731679"/>
                      <a:pt x="881001" y="742706"/>
                      <a:pt x="881001" y="749007"/>
                    </a:cubicBezTo>
                    <a:cubicBezTo>
                      <a:pt x="881001" y="755307"/>
                      <a:pt x="889928" y="767647"/>
                      <a:pt x="907780" y="786024"/>
                    </a:cubicBezTo>
                    <a:cubicBezTo>
                      <a:pt x="925632" y="804401"/>
                      <a:pt x="938234" y="813589"/>
                      <a:pt x="945586" y="813589"/>
                    </a:cubicBezTo>
                    <a:cubicBezTo>
                      <a:pt x="950835" y="814640"/>
                      <a:pt x="958711" y="815690"/>
                      <a:pt x="969214" y="816739"/>
                    </a:cubicBezTo>
                    <a:cubicBezTo>
                      <a:pt x="969214" y="816739"/>
                      <a:pt x="971839" y="816739"/>
                      <a:pt x="977089" y="816739"/>
                    </a:cubicBezTo>
                    <a:cubicBezTo>
                      <a:pt x="979189" y="816739"/>
                      <a:pt x="980764" y="816478"/>
                      <a:pt x="981815" y="815953"/>
                    </a:cubicBezTo>
                    <a:cubicBezTo>
                      <a:pt x="982864" y="815426"/>
                      <a:pt x="983389" y="814640"/>
                      <a:pt x="983389" y="813589"/>
                    </a:cubicBezTo>
                    <a:cubicBezTo>
                      <a:pt x="983389" y="811490"/>
                      <a:pt x="986539" y="803350"/>
                      <a:pt x="992842" y="789174"/>
                    </a:cubicBezTo>
                    <a:cubicBezTo>
                      <a:pt x="999143" y="774997"/>
                      <a:pt x="1003342" y="766859"/>
                      <a:pt x="1005443" y="764758"/>
                    </a:cubicBezTo>
                    <a:cubicBezTo>
                      <a:pt x="1010692" y="759507"/>
                      <a:pt x="1021719" y="741918"/>
                      <a:pt x="1038522" y="711989"/>
                    </a:cubicBezTo>
                    <a:cubicBezTo>
                      <a:pt x="1055323" y="682060"/>
                      <a:pt x="1066350" y="660794"/>
                      <a:pt x="1071601" y="648193"/>
                    </a:cubicBezTo>
                    <a:cubicBezTo>
                      <a:pt x="1082102" y="621939"/>
                      <a:pt x="1083678" y="608813"/>
                      <a:pt x="1076326" y="608813"/>
                    </a:cubicBezTo>
                    <a:close/>
                    <a:moveTo>
                      <a:pt x="673076" y="577900"/>
                    </a:moveTo>
                    <a:cubicBezTo>
                      <a:pt x="671763" y="578031"/>
                      <a:pt x="670450" y="578884"/>
                      <a:pt x="669138" y="580461"/>
                    </a:cubicBezTo>
                    <a:cubicBezTo>
                      <a:pt x="666512" y="583611"/>
                      <a:pt x="665199" y="587549"/>
                      <a:pt x="665199" y="592274"/>
                    </a:cubicBezTo>
                    <a:cubicBezTo>
                      <a:pt x="665199" y="597000"/>
                      <a:pt x="667825" y="596737"/>
                      <a:pt x="673076" y="591486"/>
                    </a:cubicBezTo>
                    <a:cubicBezTo>
                      <a:pt x="678327" y="586237"/>
                      <a:pt x="679640" y="582298"/>
                      <a:pt x="677014" y="579673"/>
                    </a:cubicBezTo>
                    <a:cubicBezTo>
                      <a:pt x="675702" y="578360"/>
                      <a:pt x="674389" y="577770"/>
                      <a:pt x="673076" y="577900"/>
                    </a:cubicBezTo>
                    <a:close/>
                    <a:moveTo>
                      <a:pt x="500592" y="519814"/>
                    </a:moveTo>
                    <a:lnTo>
                      <a:pt x="500591" y="519815"/>
                    </a:lnTo>
                    <a:cubicBezTo>
                      <a:pt x="497966" y="524541"/>
                      <a:pt x="499015" y="526904"/>
                      <a:pt x="503742" y="526904"/>
                    </a:cubicBezTo>
                    <a:cubicBezTo>
                      <a:pt x="508468" y="526904"/>
                      <a:pt x="510830" y="524541"/>
                      <a:pt x="510830" y="519815"/>
                    </a:cubicBezTo>
                    <a:lnTo>
                      <a:pt x="510830" y="519815"/>
                    </a:lnTo>
                    <a:lnTo>
                      <a:pt x="503742" y="526903"/>
                    </a:lnTo>
                    <a:close/>
                    <a:moveTo>
                      <a:pt x="522349" y="444600"/>
                    </a:moveTo>
                    <a:cubicBezTo>
                      <a:pt x="517033" y="444600"/>
                      <a:pt x="503742" y="450506"/>
                      <a:pt x="482478" y="462319"/>
                    </a:cubicBezTo>
                    <a:cubicBezTo>
                      <a:pt x="466724" y="470721"/>
                      <a:pt x="457273" y="477546"/>
                      <a:pt x="454123" y="482797"/>
                    </a:cubicBezTo>
                    <a:cubicBezTo>
                      <a:pt x="450973" y="488049"/>
                      <a:pt x="448872" y="500125"/>
                      <a:pt x="447822" y="519027"/>
                    </a:cubicBezTo>
                    <a:cubicBezTo>
                      <a:pt x="445721" y="544231"/>
                      <a:pt x="445721" y="557357"/>
                      <a:pt x="447822" y="558407"/>
                    </a:cubicBezTo>
                    <a:cubicBezTo>
                      <a:pt x="448872" y="559458"/>
                      <a:pt x="450448" y="558670"/>
                      <a:pt x="452549" y="556044"/>
                    </a:cubicBezTo>
                    <a:cubicBezTo>
                      <a:pt x="454648" y="553419"/>
                      <a:pt x="457537" y="549744"/>
                      <a:pt x="461212" y="545017"/>
                    </a:cubicBezTo>
                    <a:cubicBezTo>
                      <a:pt x="464887" y="540293"/>
                      <a:pt x="468300" y="534778"/>
                      <a:pt x="471451" y="528478"/>
                    </a:cubicBezTo>
                    <a:cubicBezTo>
                      <a:pt x="486153" y="506426"/>
                      <a:pt x="495604" y="494349"/>
                      <a:pt x="499803" y="492248"/>
                    </a:cubicBezTo>
                    <a:cubicBezTo>
                      <a:pt x="501904" y="490149"/>
                      <a:pt x="506631" y="482797"/>
                      <a:pt x="513981" y="470196"/>
                    </a:cubicBezTo>
                    <a:cubicBezTo>
                      <a:pt x="521331" y="457595"/>
                      <a:pt x="525008" y="449718"/>
                      <a:pt x="525008" y="446568"/>
                    </a:cubicBezTo>
                    <a:cubicBezTo>
                      <a:pt x="525008" y="445255"/>
                      <a:pt x="524122" y="444600"/>
                      <a:pt x="522349" y="444600"/>
                    </a:cubicBezTo>
                    <a:close/>
                    <a:moveTo>
                      <a:pt x="578563" y="416639"/>
                    </a:moveTo>
                    <a:cubicBezTo>
                      <a:pt x="575412" y="416639"/>
                      <a:pt x="564649" y="430817"/>
                      <a:pt x="546272" y="459169"/>
                    </a:cubicBezTo>
                    <a:cubicBezTo>
                      <a:pt x="527895" y="487524"/>
                      <a:pt x="519232" y="502226"/>
                      <a:pt x="520281" y="503275"/>
                    </a:cubicBezTo>
                    <a:cubicBezTo>
                      <a:pt x="521331" y="504325"/>
                      <a:pt x="525532" y="500125"/>
                      <a:pt x="532882" y="490674"/>
                    </a:cubicBezTo>
                    <a:cubicBezTo>
                      <a:pt x="540234" y="481223"/>
                      <a:pt x="548372" y="469933"/>
                      <a:pt x="557299" y="456807"/>
                    </a:cubicBezTo>
                    <a:cubicBezTo>
                      <a:pt x="566225" y="443681"/>
                      <a:pt x="572789" y="432915"/>
                      <a:pt x="576988" y="424516"/>
                    </a:cubicBezTo>
                    <a:cubicBezTo>
                      <a:pt x="580139" y="419265"/>
                      <a:pt x="580663" y="416639"/>
                      <a:pt x="578563" y="416639"/>
                    </a:cubicBezTo>
                    <a:close/>
                    <a:moveTo>
                      <a:pt x="1064907" y="178293"/>
                    </a:moveTo>
                    <a:cubicBezTo>
                      <a:pt x="1057818" y="178883"/>
                      <a:pt x="1040096" y="192174"/>
                      <a:pt x="1011744" y="218164"/>
                    </a:cubicBezTo>
                    <a:cubicBezTo>
                      <a:pt x="1004392" y="224465"/>
                      <a:pt x="996254" y="231554"/>
                      <a:pt x="987327" y="239428"/>
                    </a:cubicBezTo>
                    <a:cubicBezTo>
                      <a:pt x="978401" y="247305"/>
                      <a:pt x="970788" y="254130"/>
                      <a:pt x="964487" y="259906"/>
                    </a:cubicBezTo>
                    <a:cubicBezTo>
                      <a:pt x="958187" y="265682"/>
                      <a:pt x="953460" y="269621"/>
                      <a:pt x="950310" y="271722"/>
                    </a:cubicBezTo>
                    <a:cubicBezTo>
                      <a:pt x="939810" y="282222"/>
                      <a:pt x="932458" y="286948"/>
                      <a:pt x="928258" y="285897"/>
                    </a:cubicBezTo>
                    <a:cubicBezTo>
                      <a:pt x="927209" y="284847"/>
                      <a:pt x="925896" y="285372"/>
                      <a:pt x="924320" y="287473"/>
                    </a:cubicBezTo>
                    <a:cubicBezTo>
                      <a:pt x="922745" y="289574"/>
                      <a:pt x="921957" y="291673"/>
                      <a:pt x="921957" y="293774"/>
                    </a:cubicBezTo>
                    <a:cubicBezTo>
                      <a:pt x="921957" y="301126"/>
                      <a:pt x="916706" y="306899"/>
                      <a:pt x="906206" y="311101"/>
                    </a:cubicBezTo>
                    <a:cubicBezTo>
                      <a:pt x="895704" y="315301"/>
                      <a:pt x="884676" y="325015"/>
                      <a:pt x="873127" y="340242"/>
                    </a:cubicBezTo>
                    <a:cubicBezTo>
                      <a:pt x="861575" y="355469"/>
                      <a:pt x="852385" y="366757"/>
                      <a:pt x="845560" y="374109"/>
                    </a:cubicBezTo>
                    <a:cubicBezTo>
                      <a:pt x="838735" y="381459"/>
                      <a:pt x="831121" y="389861"/>
                      <a:pt x="822720" y="399312"/>
                    </a:cubicBezTo>
                    <a:cubicBezTo>
                      <a:pt x="813269" y="410863"/>
                      <a:pt x="805129" y="437378"/>
                      <a:pt x="798304" y="478859"/>
                    </a:cubicBezTo>
                    <a:cubicBezTo>
                      <a:pt x="791478" y="520340"/>
                      <a:pt x="788589" y="557882"/>
                      <a:pt x="789641" y="591486"/>
                    </a:cubicBezTo>
                    <a:cubicBezTo>
                      <a:pt x="790690" y="599887"/>
                      <a:pt x="795417" y="603825"/>
                      <a:pt x="803816" y="603301"/>
                    </a:cubicBezTo>
                    <a:cubicBezTo>
                      <a:pt x="812218" y="602776"/>
                      <a:pt x="821144" y="598313"/>
                      <a:pt x="830597" y="589912"/>
                    </a:cubicBezTo>
                    <a:cubicBezTo>
                      <a:pt x="841097" y="580461"/>
                      <a:pt x="846348" y="576784"/>
                      <a:pt x="846348" y="578884"/>
                    </a:cubicBezTo>
                    <a:cubicBezTo>
                      <a:pt x="846348" y="580985"/>
                      <a:pt x="853174" y="575998"/>
                      <a:pt x="866826" y="563921"/>
                    </a:cubicBezTo>
                    <a:cubicBezTo>
                      <a:pt x="880477" y="551845"/>
                      <a:pt x="887302" y="542655"/>
                      <a:pt x="887302" y="536354"/>
                    </a:cubicBezTo>
                    <a:cubicBezTo>
                      <a:pt x="887302" y="530054"/>
                      <a:pt x="890977" y="526904"/>
                      <a:pt x="898329" y="526904"/>
                    </a:cubicBezTo>
                    <a:cubicBezTo>
                      <a:pt x="905681" y="526904"/>
                      <a:pt x="908831" y="522177"/>
                      <a:pt x="907780" y="512726"/>
                    </a:cubicBezTo>
                    <a:cubicBezTo>
                      <a:pt x="905681" y="504325"/>
                      <a:pt x="906467" y="496975"/>
                      <a:pt x="910142" y="490674"/>
                    </a:cubicBezTo>
                    <a:cubicBezTo>
                      <a:pt x="913819" y="484374"/>
                      <a:pt x="924058" y="472297"/>
                      <a:pt x="940859" y="454445"/>
                    </a:cubicBezTo>
                    <a:cubicBezTo>
                      <a:pt x="956613" y="437642"/>
                      <a:pt x="964487" y="427142"/>
                      <a:pt x="964487" y="422940"/>
                    </a:cubicBezTo>
                    <a:cubicBezTo>
                      <a:pt x="964487" y="418740"/>
                      <a:pt x="968162" y="416639"/>
                      <a:pt x="975514" y="416639"/>
                    </a:cubicBezTo>
                    <a:cubicBezTo>
                      <a:pt x="977613" y="416639"/>
                      <a:pt x="979714" y="416114"/>
                      <a:pt x="981815" y="415065"/>
                    </a:cubicBezTo>
                    <a:cubicBezTo>
                      <a:pt x="983916" y="414014"/>
                      <a:pt x="984441" y="412439"/>
                      <a:pt x="983389" y="410339"/>
                    </a:cubicBezTo>
                    <a:cubicBezTo>
                      <a:pt x="982340" y="407188"/>
                      <a:pt x="985753" y="396686"/>
                      <a:pt x="993628" y="378834"/>
                    </a:cubicBezTo>
                    <a:cubicBezTo>
                      <a:pt x="1001505" y="360981"/>
                      <a:pt x="1005443" y="349956"/>
                      <a:pt x="1005443" y="345754"/>
                    </a:cubicBezTo>
                    <a:cubicBezTo>
                      <a:pt x="1005443" y="341555"/>
                      <a:pt x="1008069" y="339454"/>
                      <a:pt x="1013318" y="339454"/>
                    </a:cubicBezTo>
                    <a:cubicBezTo>
                      <a:pt x="1018569" y="339454"/>
                      <a:pt x="1020145" y="336304"/>
                      <a:pt x="1018044" y="330003"/>
                    </a:cubicBezTo>
                    <a:cubicBezTo>
                      <a:pt x="1015944" y="323702"/>
                      <a:pt x="1019619" y="310577"/>
                      <a:pt x="1029071" y="290623"/>
                    </a:cubicBezTo>
                    <a:cubicBezTo>
                      <a:pt x="1034321" y="276971"/>
                      <a:pt x="1042197" y="256231"/>
                      <a:pt x="1052698" y="228403"/>
                    </a:cubicBezTo>
                    <a:cubicBezTo>
                      <a:pt x="1063200" y="200575"/>
                      <a:pt x="1068451" y="185085"/>
                      <a:pt x="1068451" y="181935"/>
                    </a:cubicBezTo>
                    <a:cubicBezTo>
                      <a:pt x="1068451" y="179309"/>
                      <a:pt x="1067269" y="178095"/>
                      <a:pt x="1064907" y="178293"/>
                    </a:cubicBezTo>
                    <a:close/>
                    <a:moveTo>
                      <a:pt x="1018044" y="161457"/>
                    </a:moveTo>
                    <a:cubicBezTo>
                      <a:pt x="1014894" y="157257"/>
                      <a:pt x="983128" y="185085"/>
                      <a:pt x="922745" y="244943"/>
                    </a:cubicBezTo>
                    <a:cubicBezTo>
                      <a:pt x="862363" y="304801"/>
                      <a:pt x="826920" y="344180"/>
                      <a:pt x="816419" y="363082"/>
                    </a:cubicBezTo>
                    <a:cubicBezTo>
                      <a:pt x="811168" y="371484"/>
                      <a:pt x="810644" y="375159"/>
                      <a:pt x="814843" y="374109"/>
                    </a:cubicBezTo>
                    <a:cubicBezTo>
                      <a:pt x="820094" y="373060"/>
                      <a:pt x="830070" y="362557"/>
                      <a:pt x="844772" y="342604"/>
                    </a:cubicBezTo>
                    <a:cubicBezTo>
                      <a:pt x="858425" y="324752"/>
                      <a:pt x="884152" y="296399"/>
                      <a:pt x="921957" y="257544"/>
                    </a:cubicBezTo>
                    <a:cubicBezTo>
                      <a:pt x="959761" y="218689"/>
                      <a:pt x="986539" y="192962"/>
                      <a:pt x="1002293" y="180359"/>
                    </a:cubicBezTo>
                    <a:cubicBezTo>
                      <a:pt x="1015944" y="169859"/>
                      <a:pt x="1021195" y="163558"/>
                      <a:pt x="1018044" y="161457"/>
                    </a:cubicBezTo>
                    <a:close/>
                    <a:moveTo>
                      <a:pt x="360004" y="0"/>
                    </a:moveTo>
                    <a:cubicBezTo>
                      <a:pt x="370243" y="0"/>
                      <a:pt x="380088" y="4988"/>
                      <a:pt x="389539" y="14963"/>
                    </a:cubicBezTo>
                    <a:cubicBezTo>
                      <a:pt x="413694" y="38067"/>
                      <a:pt x="427869" y="90572"/>
                      <a:pt x="432071" y="172484"/>
                    </a:cubicBezTo>
                    <a:cubicBezTo>
                      <a:pt x="435221" y="208189"/>
                      <a:pt x="439684" y="233128"/>
                      <a:pt x="445460" y="247305"/>
                    </a:cubicBezTo>
                    <a:cubicBezTo>
                      <a:pt x="451236" y="261483"/>
                      <a:pt x="460948" y="270145"/>
                      <a:pt x="474601" y="273296"/>
                    </a:cubicBezTo>
                    <a:cubicBezTo>
                      <a:pt x="485101" y="276446"/>
                      <a:pt x="490352" y="282222"/>
                      <a:pt x="490352" y="290623"/>
                    </a:cubicBezTo>
                    <a:cubicBezTo>
                      <a:pt x="491402" y="303224"/>
                      <a:pt x="512931" y="318978"/>
                      <a:pt x="554936" y="337880"/>
                    </a:cubicBezTo>
                    <a:lnTo>
                      <a:pt x="588016" y="352057"/>
                    </a:lnTo>
                    <a:lnTo>
                      <a:pt x="602191" y="333153"/>
                    </a:lnTo>
                    <a:cubicBezTo>
                      <a:pt x="611644" y="319503"/>
                      <a:pt x="616368" y="310050"/>
                      <a:pt x="616368" y="304801"/>
                    </a:cubicBezTo>
                    <a:cubicBezTo>
                      <a:pt x="616368" y="299549"/>
                      <a:pt x="619782" y="295611"/>
                      <a:pt x="626608" y="292985"/>
                    </a:cubicBezTo>
                    <a:cubicBezTo>
                      <a:pt x="633433" y="290360"/>
                      <a:pt x="636847" y="287210"/>
                      <a:pt x="636847" y="283535"/>
                    </a:cubicBezTo>
                    <a:cubicBezTo>
                      <a:pt x="636847" y="279860"/>
                      <a:pt x="652073" y="262271"/>
                      <a:pt x="682527" y="230766"/>
                    </a:cubicBezTo>
                    <a:cubicBezTo>
                      <a:pt x="702480" y="209763"/>
                      <a:pt x="714818" y="195324"/>
                      <a:pt x="719544" y="187448"/>
                    </a:cubicBezTo>
                    <a:cubicBezTo>
                      <a:pt x="724269" y="179573"/>
                      <a:pt x="726108" y="171433"/>
                      <a:pt x="725057" y="163033"/>
                    </a:cubicBezTo>
                    <a:cubicBezTo>
                      <a:pt x="722958" y="155681"/>
                      <a:pt x="722695" y="150693"/>
                      <a:pt x="724269" y="148068"/>
                    </a:cubicBezTo>
                    <a:cubicBezTo>
                      <a:pt x="725845" y="145442"/>
                      <a:pt x="729259" y="144129"/>
                      <a:pt x="734508" y="144129"/>
                    </a:cubicBezTo>
                    <a:cubicBezTo>
                      <a:pt x="742909" y="144129"/>
                      <a:pt x="748685" y="142031"/>
                      <a:pt x="751835" y="137829"/>
                    </a:cubicBezTo>
                    <a:cubicBezTo>
                      <a:pt x="756037" y="130479"/>
                      <a:pt x="767850" y="122865"/>
                      <a:pt x="787279" y="114989"/>
                    </a:cubicBezTo>
                    <a:cubicBezTo>
                      <a:pt x="806705" y="107112"/>
                      <a:pt x="820619" y="104225"/>
                      <a:pt x="829021" y="106326"/>
                    </a:cubicBezTo>
                    <a:cubicBezTo>
                      <a:pt x="840572" y="109476"/>
                      <a:pt x="846348" y="113151"/>
                      <a:pt x="846348" y="117351"/>
                    </a:cubicBezTo>
                    <a:cubicBezTo>
                      <a:pt x="846348" y="121553"/>
                      <a:pt x="850023" y="123652"/>
                      <a:pt x="857373" y="123652"/>
                    </a:cubicBezTo>
                    <a:cubicBezTo>
                      <a:pt x="862624" y="123652"/>
                      <a:pt x="865513" y="125491"/>
                      <a:pt x="866038" y="129166"/>
                    </a:cubicBezTo>
                    <a:cubicBezTo>
                      <a:pt x="866563" y="132841"/>
                      <a:pt x="865775" y="140979"/>
                      <a:pt x="863674" y="153580"/>
                    </a:cubicBezTo>
                    <a:cubicBezTo>
                      <a:pt x="860524" y="172484"/>
                      <a:pt x="858425" y="187972"/>
                      <a:pt x="857373" y="200049"/>
                    </a:cubicBezTo>
                    <a:cubicBezTo>
                      <a:pt x="856324" y="212125"/>
                      <a:pt x="853962" y="221051"/>
                      <a:pt x="850287" y="226827"/>
                    </a:cubicBezTo>
                    <a:cubicBezTo>
                      <a:pt x="846610" y="232603"/>
                      <a:pt x="846348" y="237591"/>
                      <a:pt x="849499" y="241793"/>
                    </a:cubicBezTo>
                    <a:cubicBezTo>
                      <a:pt x="852649" y="245992"/>
                      <a:pt x="851336" y="253081"/>
                      <a:pt x="845560" y="263057"/>
                    </a:cubicBezTo>
                    <a:cubicBezTo>
                      <a:pt x="839784" y="273034"/>
                      <a:pt x="834796" y="285372"/>
                      <a:pt x="830597" y="300074"/>
                    </a:cubicBezTo>
                    <a:cubicBezTo>
                      <a:pt x="828496" y="307426"/>
                      <a:pt x="830070" y="310050"/>
                      <a:pt x="835321" y="307951"/>
                    </a:cubicBezTo>
                    <a:cubicBezTo>
                      <a:pt x="841622" y="303749"/>
                      <a:pt x="864201" y="282747"/>
                      <a:pt x="903056" y="244943"/>
                    </a:cubicBezTo>
                    <a:cubicBezTo>
                      <a:pt x="950310" y="198736"/>
                      <a:pt x="982340" y="169595"/>
                      <a:pt x="999143" y="157519"/>
                    </a:cubicBezTo>
                    <a:cubicBezTo>
                      <a:pt x="1015944" y="145442"/>
                      <a:pt x="1035372" y="138354"/>
                      <a:pt x="1057424" y="136255"/>
                    </a:cubicBezTo>
                    <a:cubicBezTo>
                      <a:pt x="1071077" y="134154"/>
                      <a:pt x="1081052" y="133890"/>
                      <a:pt x="1087353" y="135467"/>
                    </a:cubicBezTo>
                    <a:cubicBezTo>
                      <a:pt x="1093653" y="137041"/>
                      <a:pt x="1100479" y="141504"/>
                      <a:pt x="1107831" y="148856"/>
                    </a:cubicBezTo>
                    <a:cubicBezTo>
                      <a:pt x="1119383" y="159356"/>
                      <a:pt x="1127257" y="165395"/>
                      <a:pt x="1131459" y="166970"/>
                    </a:cubicBezTo>
                    <a:cubicBezTo>
                      <a:pt x="1135659" y="168546"/>
                      <a:pt x="1139334" y="181410"/>
                      <a:pt x="1142484" y="205563"/>
                    </a:cubicBezTo>
                    <a:cubicBezTo>
                      <a:pt x="1144585" y="224465"/>
                      <a:pt x="1142484" y="250194"/>
                      <a:pt x="1136183" y="282747"/>
                    </a:cubicBezTo>
                    <a:cubicBezTo>
                      <a:pt x="1129883" y="315301"/>
                      <a:pt x="1122533" y="336304"/>
                      <a:pt x="1114131" y="345754"/>
                    </a:cubicBezTo>
                    <a:cubicBezTo>
                      <a:pt x="1108880" y="353107"/>
                      <a:pt x="1103368" y="364920"/>
                      <a:pt x="1097592" y="381198"/>
                    </a:cubicBezTo>
                    <a:cubicBezTo>
                      <a:pt x="1091816" y="397474"/>
                      <a:pt x="1081052" y="420578"/>
                      <a:pt x="1065301" y="450506"/>
                    </a:cubicBezTo>
                    <a:cubicBezTo>
                      <a:pt x="1049547" y="480435"/>
                      <a:pt x="1042461" y="496450"/>
                      <a:pt x="1044035" y="498549"/>
                    </a:cubicBezTo>
                    <a:cubicBezTo>
                      <a:pt x="1045611" y="500650"/>
                      <a:pt x="1051387" y="498812"/>
                      <a:pt x="1061362" y="493036"/>
                    </a:cubicBezTo>
                    <a:cubicBezTo>
                      <a:pt x="1071338" y="487261"/>
                      <a:pt x="1078951" y="485423"/>
                      <a:pt x="1084203" y="487524"/>
                    </a:cubicBezTo>
                    <a:cubicBezTo>
                      <a:pt x="1089454" y="489623"/>
                      <a:pt x="1081052" y="495923"/>
                      <a:pt x="1059000" y="506426"/>
                    </a:cubicBezTo>
                    <a:cubicBezTo>
                      <a:pt x="1048498" y="510625"/>
                      <a:pt x="1035897" y="515877"/>
                      <a:pt x="1021195" y="522177"/>
                    </a:cubicBezTo>
                    <a:cubicBezTo>
                      <a:pt x="1010692" y="525327"/>
                      <a:pt x="1005443" y="529002"/>
                      <a:pt x="1005443" y="533204"/>
                    </a:cubicBezTo>
                    <a:cubicBezTo>
                      <a:pt x="1006493" y="534254"/>
                      <a:pt x="1008855" y="534778"/>
                      <a:pt x="1012532" y="534778"/>
                    </a:cubicBezTo>
                    <a:cubicBezTo>
                      <a:pt x="1016207" y="534778"/>
                      <a:pt x="1021458" y="533992"/>
                      <a:pt x="1028283" y="532416"/>
                    </a:cubicBezTo>
                    <a:cubicBezTo>
                      <a:pt x="1035109" y="530842"/>
                      <a:pt x="1042197" y="529002"/>
                      <a:pt x="1049547" y="526904"/>
                    </a:cubicBezTo>
                    <a:cubicBezTo>
                      <a:pt x="1070550" y="519552"/>
                      <a:pt x="1084991" y="515877"/>
                      <a:pt x="1092865" y="515877"/>
                    </a:cubicBezTo>
                    <a:cubicBezTo>
                      <a:pt x="1100742" y="515877"/>
                      <a:pt x="1114131" y="519027"/>
                      <a:pt x="1133033" y="525327"/>
                    </a:cubicBezTo>
                    <a:cubicBezTo>
                      <a:pt x="1160336" y="533729"/>
                      <a:pt x="1177403" y="543968"/>
                      <a:pt x="1184228" y="556044"/>
                    </a:cubicBezTo>
                    <a:cubicBezTo>
                      <a:pt x="1191053" y="568121"/>
                      <a:pt x="1197617" y="575209"/>
                      <a:pt x="1203918" y="577310"/>
                    </a:cubicBezTo>
                    <a:cubicBezTo>
                      <a:pt x="1211268" y="580461"/>
                      <a:pt x="1213105" y="597786"/>
                      <a:pt x="1209430" y="629291"/>
                    </a:cubicBezTo>
                    <a:cubicBezTo>
                      <a:pt x="1205755" y="660794"/>
                      <a:pt x="1198142" y="692299"/>
                      <a:pt x="1186590" y="723802"/>
                    </a:cubicBezTo>
                    <a:cubicBezTo>
                      <a:pt x="1171888" y="762657"/>
                      <a:pt x="1160600" y="786810"/>
                      <a:pt x="1152723" y="796263"/>
                    </a:cubicBezTo>
                    <a:cubicBezTo>
                      <a:pt x="1144848" y="805714"/>
                      <a:pt x="1133558" y="822515"/>
                      <a:pt x="1118856" y="846668"/>
                    </a:cubicBezTo>
                    <a:cubicBezTo>
                      <a:pt x="1104156" y="870821"/>
                      <a:pt x="1096804" y="884474"/>
                      <a:pt x="1096804" y="887624"/>
                    </a:cubicBezTo>
                    <a:cubicBezTo>
                      <a:pt x="1096804" y="891824"/>
                      <a:pt x="1101530" y="898126"/>
                      <a:pt x="1110981" y="906526"/>
                    </a:cubicBezTo>
                    <a:cubicBezTo>
                      <a:pt x="1120432" y="914927"/>
                      <a:pt x="1126208" y="918077"/>
                      <a:pt x="1128309" y="915977"/>
                    </a:cubicBezTo>
                    <a:cubicBezTo>
                      <a:pt x="1131459" y="912826"/>
                      <a:pt x="1147735" y="919127"/>
                      <a:pt x="1177139" y="934880"/>
                    </a:cubicBezTo>
                    <a:cubicBezTo>
                      <a:pt x="1206543" y="950632"/>
                      <a:pt x="1226495" y="958509"/>
                      <a:pt x="1236997" y="958509"/>
                    </a:cubicBezTo>
                    <a:cubicBezTo>
                      <a:pt x="1247497" y="958509"/>
                      <a:pt x="1258524" y="963233"/>
                      <a:pt x="1270076" y="972684"/>
                    </a:cubicBezTo>
                    <a:cubicBezTo>
                      <a:pt x="1281628" y="982137"/>
                      <a:pt x="1292653" y="986861"/>
                      <a:pt x="1303155" y="986861"/>
                    </a:cubicBezTo>
                    <a:cubicBezTo>
                      <a:pt x="1313657" y="986861"/>
                      <a:pt x="1318907" y="989224"/>
                      <a:pt x="1318907" y="993950"/>
                    </a:cubicBezTo>
                    <a:cubicBezTo>
                      <a:pt x="1318907" y="998676"/>
                      <a:pt x="1322845" y="1001039"/>
                      <a:pt x="1330722" y="1001039"/>
                    </a:cubicBezTo>
                    <a:cubicBezTo>
                      <a:pt x="1338596" y="1001039"/>
                      <a:pt x="1346210" y="1004189"/>
                      <a:pt x="1353562" y="1010490"/>
                    </a:cubicBezTo>
                    <a:cubicBezTo>
                      <a:pt x="1360912" y="1016790"/>
                      <a:pt x="1379816" y="1025192"/>
                      <a:pt x="1410269" y="1035692"/>
                    </a:cubicBezTo>
                    <a:cubicBezTo>
                      <a:pt x="1453324" y="1051445"/>
                      <a:pt x="1486403" y="1071135"/>
                      <a:pt x="1509507" y="1094764"/>
                    </a:cubicBezTo>
                    <a:cubicBezTo>
                      <a:pt x="1532610" y="1118390"/>
                      <a:pt x="1539960" y="1140180"/>
                      <a:pt x="1531559" y="1160134"/>
                    </a:cubicBezTo>
                    <a:cubicBezTo>
                      <a:pt x="1528408" y="1167484"/>
                      <a:pt x="1526832" y="1174311"/>
                      <a:pt x="1526832" y="1180612"/>
                    </a:cubicBezTo>
                    <a:cubicBezTo>
                      <a:pt x="1527884" y="1184811"/>
                      <a:pt x="1524995" y="1188225"/>
                      <a:pt x="1518169" y="1190851"/>
                    </a:cubicBezTo>
                    <a:cubicBezTo>
                      <a:pt x="1511344" y="1193474"/>
                      <a:pt x="1496903" y="1196363"/>
                      <a:pt x="1474851" y="1199513"/>
                    </a:cubicBezTo>
                    <a:cubicBezTo>
                      <a:pt x="1456999" y="1202664"/>
                      <a:pt x="1433897" y="1198989"/>
                      <a:pt x="1405543" y="1188486"/>
                    </a:cubicBezTo>
                    <a:cubicBezTo>
                      <a:pt x="1337284" y="1163284"/>
                      <a:pt x="1282153" y="1137030"/>
                      <a:pt x="1240147" y="1109727"/>
                    </a:cubicBezTo>
                    <a:cubicBezTo>
                      <a:pt x="1215994" y="1095025"/>
                      <a:pt x="1197093" y="1084261"/>
                      <a:pt x="1183440" y="1077436"/>
                    </a:cubicBezTo>
                    <a:cubicBezTo>
                      <a:pt x="1169787" y="1070611"/>
                      <a:pt x="1159550" y="1064047"/>
                      <a:pt x="1152723" y="1057746"/>
                    </a:cubicBezTo>
                    <a:cubicBezTo>
                      <a:pt x="1145898" y="1051445"/>
                      <a:pt x="1131984" y="1043569"/>
                      <a:pt x="1110981" y="1034118"/>
                    </a:cubicBezTo>
                    <a:cubicBezTo>
                      <a:pt x="1089978" y="1024667"/>
                      <a:pt x="1072651" y="1014165"/>
                      <a:pt x="1059000" y="1002613"/>
                    </a:cubicBezTo>
                    <a:lnTo>
                      <a:pt x="1038522" y="985287"/>
                    </a:lnTo>
                    <a:lnTo>
                      <a:pt x="1008593" y="1018366"/>
                    </a:lnTo>
                    <a:cubicBezTo>
                      <a:pt x="988640" y="1040418"/>
                      <a:pt x="978665" y="1054069"/>
                      <a:pt x="978665" y="1059320"/>
                    </a:cubicBezTo>
                    <a:cubicBezTo>
                      <a:pt x="978665" y="1064571"/>
                      <a:pt x="967638" y="1080061"/>
                      <a:pt x="945586" y="1105789"/>
                    </a:cubicBezTo>
                    <a:cubicBezTo>
                      <a:pt x="923531" y="1131518"/>
                      <a:pt x="908305" y="1147006"/>
                      <a:pt x="899905" y="1152257"/>
                    </a:cubicBezTo>
                    <a:cubicBezTo>
                      <a:pt x="884152" y="1160658"/>
                      <a:pt x="873127" y="1165385"/>
                      <a:pt x="866826" y="1166434"/>
                    </a:cubicBezTo>
                    <a:cubicBezTo>
                      <a:pt x="860524" y="1167484"/>
                      <a:pt x="850548" y="1165385"/>
                      <a:pt x="836897" y="1160134"/>
                    </a:cubicBezTo>
                    <a:cubicBezTo>
                      <a:pt x="816944" y="1152782"/>
                      <a:pt x="806705" y="1144644"/>
                      <a:pt x="806180" y="1135717"/>
                    </a:cubicBezTo>
                    <a:cubicBezTo>
                      <a:pt x="805656" y="1126791"/>
                      <a:pt x="801979" y="1114190"/>
                      <a:pt x="795153" y="1097914"/>
                    </a:cubicBezTo>
                    <a:cubicBezTo>
                      <a:pt x="788328" y="1081636"/>
                      <a:pt x="783340" y="1061946"/>
                      <a:pt x="780190" y="1038842"/>
                    </a:cubicBezTo>
                    <a:cubicBezTo>
                      <a:pt x="774939" y="1004189"/>
                      <a:pt x="766537" y="986861"/>
                      <a:pt x="754986" y="986861"/>
                    </a:cubicBezTo>
                    <a:cubicBezTo>
                      <a:pt x="751835" y="986861"/>
                      <a:pt x="747372" y="1003137"/>
                      <a:pt x="741596" y="1035692"/>
                    </a:cubicBezTo>
                    <a:cubicBezTo>
                      <a:pt x="735821" y="1068246"/>
                      <a:pt x="735034" y="1107101"/>
                      <a:pt x="739234" y="1152257"/>
                    </a:cubicBezTo>
                    <a:cubicBezTo>
                      <a:pt x="747636" y="1220516"/>
                      <a:pt x="745010" y="1265672"/>
                      <a:pt x="731357" y="1287724"/>
                    </a:cubicBezTo>
                    <a:cubicBezTo>
                      <a:pt x="726108" y="1295076"/>
                      <a:pt x="715081" y="1299800"/>
                      <a:pt x="698278" y="1301901"/>
                    </a:cubicBezTo>
                    <a:cubicBezTo>
                      <a:pt x="686729" y="1304002"/>
                      <a:pt x="678327" y="1304002"/>
                      <a:pt x="673076" y="1301901"/>
                    </a:cubicBezTo>
                    <a:cubicBezTo>
                      <a:pt x="667825" y="1299800"/>
                      <a:pt x="659950" y="1292975"/>
                      <a:pt x="649448" y="1281423"/>
                    </a:cubicBezTo>
                    <a:cubicBezTo>
                      <a:pt x="621095" y="1249920"/>
                      <a:pt x="604292" y="1214215"/>
                      <a:pt x="599041" y="1174311"/>
                    </a:cubicBezTo>
                    <a:cubicBezTo>
                      <a:pt x="592740" y="1126003"/>
                      <a:pt x="575412" y="1080323"/>
                      <a:pt x="547060" y="1037268"/>
                    </a:cubicBezTo>
                    <a:cubicBezTo>
                      <a:pt x="537609" y="1023615"/>
                      <a:pt x="532358" y="1014689"/>
                      <a:pt x="531308" y="1010490"/>
                    </a:cubicBezTo>
                    <a:cubicBezTo>
                      <a:pt x="530257" y="1006290"/>
                      <a:pt x="532882" y="1001039"/>
                      <a:pt x="539183" y="994738"/>
                    </a:cubicBezTo>
                    <a:cubicBezTo>
                      <a:pt x="554936" y="975834"/>
                      <a:pt x="581715" y="897600"/>
                      <a:pt x="619518" y="760032"/>
                    </a:cubicBezTo>
                    <a:cubicBezTo>
                      <a:pt x="632120" y="713827"/>
                      <a:pt x="642886" y="677597"/>
                      <a:pt x="651810" y="651343"/>
                    </a:cubicBezTo>
                    <a:cubicBezTo>
                      <a:pt x="660736" y="625092"/>
                      <a:pt x="663625" y="608289"/>
                      <a:pt x="660475" y="600937"/>
                    </a:cubicBezTo>
                    <a:cubicBezTo>
                      <a:pt x="657324" y="593587"/>
                      <a:pt x="659687" y="580461"/>
                      <a:pt x="667563" y="561557"/>
                    </a:cubicBezTo>
                    <a:cubicBezTo>
                      <a:pt x="675438" y="542655"/>
                      <a:pt x="677802" y="528478"/>
                      <a:pt x="674650" y="519027"/>
                    </a:cubicBezTo>
                    <a:cubicBezTo>
                      <a:pt x="671502" y="509576"/>
                      <a:pt x="672551" y="506426"/>
                      <a:pt x="677802" y="509576"/>
                    </a:cubicBezTo>
                    <a:cubicBezTo>
                      <a:pt x="683052" y="512726"/>
                      <a:pt x="685677" y="510101"/>
                      <a:pt x="685677" y="501699"/>
                    </a:cubicBezTo>
                    <a:cubicBezTo>
                      <a:pt x="686729" y="486997"/>
                      <a:pt x="689879" y="472822"/>
                      <a:pt x="695128" y="459169"/>
                    </a:cubicBezTo>
                    <a:cubicBezTo>
                      <a:pt x="699330" y="447617"/>
                      <a:pt x="698278" y="439743"/>
                      <a:pt x="691978" y="435541"/>
                    </a:cubicBezTo>
                    <a:cubicBezTo>
                      <a:pt x="685677" y="431341"/>
                      <a:pt x="685677" y="427403"/>
                      <a:pt x="691978" y="423728"/>
                    </a:cubicBezTo>
                    <a:cubicBezTo>
                      <a:pt x="698278" y="420053"/>
                      <a:pt x="700904" y="415065"/>
                      <a:pt x="699854" y="408762"/>
                    </a:cubicBezTo>
                    <a:cubicBezTo>
                      <a:pt x="698805" y="402462"/>
                      <a:pt x="700904" y="392486"/>
                      <a:pt x="706155" y="378834"/>
                    </a:cubicBezTo>
                    <a:cubicBezTo>
                      <a:pt x="713505" y="357831"/>
                      <a:pt x="714032" y="347855"/>
                      <a:pt x="707731" y="348905"/>
                    </a:cubicBezTo>
                    <a:lnTo>
                      <a:pt x="704579" y="345754"/>
                    </a:lnTo>
                    <a:cubicBezTo>
                      <a:pt x="704579" y="345754"/>
                      <a:pt x="704579" y="339979"/>
                      <a:pt x="704579" y="328429"/>
                    </a:cubicBezTo>
                    <a:cubicBezTo>
                      <a:pt x="706680" y="312675"/>
                      <a:pt x="709830" y="304801"/>
                      <a:pt x="714032" y="304801"/>
                    </a:cubicBezTo>
                    <a:cubicBezTo>
                      <a:pt x="718232" y="304801"/>
                      <a:pt x="718756" y="301126"/>
                      <a:pt x="715606" y="293774"/>
                    </a:cubicBezTo>
                    <a:cubicBezTo>
                      <a:pt x="714557" y="289574"/>
                      <a:pt x="714293" y="286948"/>
                      <a:pt x="714818" y="285897"/>
                    </a:cubicBezTo>
                    <a:cubicBezTo>
                      <a:pt x="715345" y="284847"/>
                      <a:pt x="717707" y="285372"/>
                      <a:pt x="721907" y="287473"/>
                    </a:cubicBezTo>
                    <a:lnTo>
                      <a:pt x="726633" y="289049"/>
                    </a:lnTo>
                    <a:cubicBezTo>
                      <a:pt x="726633" y="287998"/>
                      <a:pt x="725057" y="285897"/>
                      <a:pt x="721907" y="282747"/>
                    </a:cubicBezTo>
                    <a:cubicBezTo>
                      <a:pt x="713505" y="272246"/>
                      <a:pt x="713505" y="259645"/>
                      <a:pt x="721907" y="244943"/>
                    </a:cubicBezTo>
                    <a:cubicBezTo>
                      <a:pt x="725057" y="240741"/>
                      <a:pt x="723483" y="234441"/>
                      <a:pt x="717182" y="226041"/>
                    </a:cubicBezTo>
                    <a:cubicBezTo>
                      <a:pt x="711931" y="218689"/>
                      <a:pt x="706155" y="218164"/>
                      <a:pt x="699854" y="224465"/>
                    </a:cubicBezTo>
                    <a:cubicBezTo>
                      <a:pt x="694603" y="230766"/>
                      <a:pt x="676751" y="254919"/>
                      <a:pt x="646297" y="296924"/>
                    </a:cubicBezTo>
                    <a:cubicBezTo>
                      <a:pt x="607442" y="351530"/>
                      <a:pt x="588540" y="391437"/>
                      <a:pt x="589590" y="416639"/>
                    </a:cubicBezTo>
                    <a:cubicBezTo>
                      <a:pt x="589590" y="422940"/>
                      <a:pt x="583028" y="436592"/>
                      <a:pt x="569900" y="457595"/>
                    </a:cubicBezTo>
                    <a:cubicBezTo>
                      <a:pt x="556774" y="478598"/>
                      <a:pt x="549685" y="491987"/>
                      <a:pt x="548636" y="497763"/>
                    </a:cubicBezTo>
                    <a:cubicBezTo>
                      <a:pt x="547584" y="503537"/>
                      <a:pt x="543385" y="510101"/>
                      <a:pt x="536033" y="517453"/>
                    </a:cubicBezTo>
                    <a:cubicBezTo>
                      <a:pt x="528683" y="524803"/>
                      <a:pt x="525008" y="530054"/>
                      <a:pt x="525008" y="533204"/>
                    </a:cubicBezTo>
                    <a:cubicBezTo>
                      <a:pt x="525008" y="536354"/>
                      <a:pt x="521069" y="542655"/>
                      <a:pt x="513192" y="552106"/>
                    </a:cubicBezTo>
                    <a:cubicBezTo>
                      <a:pt x="505318" y="561557"/>
                      <a:pt x="492453" y="580985"/>
                      <a:pt x="474601" y="610389"/>
                    </a:cubicBezTo>
                    <a:cubicBezTo>
                      <a:pt x="462000" y="630341"/>
                      <a:pt x="454123" y="645831"/>
                      <a:pt x="450973" y="656858"/>
                    </a:cubicBezTo>
                    <a:cubicBezTo>
                      <a:pt x="447822" y="667883"/>
                      <a:pt x="445721" y="684947"/>
                      <a:pt x="444672" y="708051"/>
                    </a:cubicBezTo>
                    <a:cubicBezTo>
                      <a:pt x="443623" y="742706"/>
                      <a:pt x="441522" y="791537"/>
                      <a:pt x="438371" y="854545"/>
                    </a:cubicBezTo>
                    <a:cubicBezTo>
                      <a:pt x="436271" y="917553"/>
                      <a:pt x="433908" y="998413"/>
                      <a:pt x="431283" y="1097126"/>
                    </a:cubicBezTo>
                    <a:cubicBezTo>
                      <a:pt x="428657" y="1195838"/>
                      <a:pt x="424719" y="1250970"/>
                      <a:pt x="419468" y="1262521"/>
                    </a:cubicBezTo>
                    <a:cubicBezTo>
                      <a:pt x="414219" y="1274073"/>
                      <a:pt x="405817" y="1281423"/>
                      <a:pt x="394265" y="1284573"/>
                    </a:cubicBezTo>
                    <a:cubicBezTo>
                      <a:pt x="381664" y="1286674"/>
                      <a:pt x="373263" y="1288250"/>
                      <a:pt x="369063" y="1289300"/>
                    </a:cubicBezTo>
                    <a:cubicBezTo>
                      <a:pt x="359610" y="1292450"/>
                      <a:pt x="343859" y="1289561"/>
                      <a:pt x="321807" y="1280635"/>
                    </a:cubicBezTo>
                    <a:cubicBezTo>
                      <a:pt x="299755" y="1271709"/>
                      <a:pt x="281375" y="1261472"/>
                      <a:pt x="266675" y="1249920"/>
                    </a:cubicBezTo>
                    <a:cubicBezTo>
                      <a:pt x="249873" y="1236268"/>
                      <a:pt x="235434" y="1220779"/>
                      <a:pt x="223357" y="1203452"/>
                    </a:cubicBezTo>
                    <a:cubicBezTo>
                      <a:pt x="211281" y="1186124"/>
                      <a:pt x="205242" y="1172210"/>
                      <a:pt x="205242" y="1161708"/>
                    </a:cubicBezTo>
                    <a:cubicBezTo>
                      <a:pt x="205242" y="1154358"/>
                      <a:pt x="202616" y="1148057"/>
                      <a:pt x="197365" y="1142806"/>
                    </a:cubicBezTo>
                    <a:cubicBezTo>
                      <a:pt x="193165" y="1138606"/>
                      <a:pt x="193165" y="1121540"/>
                      <a:pt x="197365" y="1091613"/>
                    </a:cubicBezTo>
                    <a:cubicBezTo>
                      <a:pt x="201567" y="1061684"/>
                      <a:pt x="207343" y="1037793"/>
                      <a:pt x="214693" y="1019940"/>
                    </a:cubicBezTo>
                    <a:cubicBezTo>
                      <a:pt x="225195" y="994738"/>
                      <a:pt x="227820" y="982137"/>
                      <a:pt x="222569" y="982137"/>
                    </a:cubicBezTo>
                    <a:cubicBezTo>
                      <a:pt x="222569" y="982137"/>
                      <a:pt x="220468" y="983186"/>
                      <a:pt x="216269" y="985287"/>
                    </a:cubicBezTo>
                    <a:cubicBezTo>
                      <a:pt x="216269" y="985287"/>
                      <a:pt x="215217" y="985812"/>
                      <a:pt x="213118" y="986861"/>
                    </a:cubicBezTo>
                    <a:cubicBezTo>
                      <a:pt x="212067" y="986861"/>
                      <a:pt x="213118" y="984760"/>
                      <a:pt x="216269" y="980561"/>
                    </a:cubicBezTo>
                    <a:cubicBezTo>
                      <a:pt x="221518" y="973211"/>
                      <a:pt x="228345" y="955620"/>
                      <a:pt x="236747" y="927792"/>
                    </a:cubicBezTo>
                    <a:cubicBezTo>
                      <a:pt x="245146" y="899964"/>
                      <a:pt x="254336" y="877910"/>
                      <a:pt x="264311" y="861633"/>
                    </a:cubicBezTo>
                    <a:cubicBezTo>
                      <a:pt x="274289" y="845355"/>
                      <a:pt x="288727" y="818840"/>
                      <a:pt x="307629" y="782086"/>
                    </a:cubicBezTo>
                    <a:lnTo>
                      <a:pt x="335984" y="725378"/>
                    </a:lnTo>
                    <a:lnTo>
                      <a:pt x="339134" y="632442"/>
                    </a:lnTo>
                    <a:cubicBezTo>
                      <a:pt x="339134" y="632442"/>
                      <a:pt x="339134" y="628242"/>
                      <a:pt x="339134" y="619840"/>
                    </a:cubicBezTo>
                    <a:cubicBezTo>
                      <a:pt x="339134" y="574685"/>
                      <a:pt x="337033" y="549480"/>
                      <a:pt x="332834" y="544231"/>
                    </a:cubicBezTo>
                    <a:cubicBezTo>
                      <a:pt x="328632" y="538980"/>
                      <a:pt x="311831" y="543180"/>
                      <a:pt x="282427" y="556832"/>
                    </a:cubicBezTo>
                    <a:cubicBezTo>
                      <a:pt x="279277" y="558931"/>
                      <a:pt x="276651" y="559983"/>
                      <a:pt x="274550" y="559983"/>
                    </a:cubicBezTo>
                    <a:cubicBezTo>
                      <a:pt x="250397" y="572584"/>
                      <a:pt x="222569" y="579409"/>
                      <a:pt x="191064" y="580461"/>
                    </a:cubicBezTo>
                    <a:cubicBezTo>
                      <a:pt x="159561" y="581510"/>
                      <a:pt x="139608" y="576784"/>
                      <a:pt x="131207" y="566283"/>
                    </a:cubicBezTo>
                    <a:cubicBezTo>
                      <a:pt x="124906" y="556832"/>
                      <a:pt x="121756" y="554207"/>
                      <a:pt x="121756" y="558407"/>
                    </a:cubicBezTo>
                    <a:cubicBezTo>
                      <a:pt x="121756" y="562608"/>
                      <a:pt x="114406" y="555256"/>
                      <a:pt x="99704" y="536354"/>
                    </a:cubicBezTo>
                    <a:cubicBezTo>
                      <a:pt x="90253" y="523753"/>
                      <a:pt x="81327" y="511152"/>
                      <a:pt x="72925" y="498549"/>
                    </a:cubicBezTo>
                    <a:cubicBezTo>
                      <a:pt x="62423" y="480697"/>
                      <a:pt x="52972" y="468620"/>
                      <a:pt x="44571" y="462319"/>
                    </a:cubicBezTo>
                    <a:cubicBezTo>
                      <a:pt x="37221" y="457070"/>
                      <a:pt x="27506" y="442893"/>
                      <a:pt x="15430" y="419789"/>
                    </a:cubicBezTo>
                    <a:cubicBezTo>
                      <a:pt x="3353" y="396686"/>
                      <a:pt x="-1634" y="382511"/>
                      <a:pt x="466" y="377259"/>
                    </a:cubicBezTo>
                    <a:cubicBezTo>
                      <a:pt x="3617" y="369907"/>
                      <a:pt x="12018" y="364134"/>
                      <a:pt x="25669" y="359932"/>
                    </a:cubicBezTo>
                    <a:cubicBezTo>
                      <a:pt x="39321" y="355732"/>
                      <a:pt x="51923" y="354681"/>
                      <a:pt x="63474" y="356782"/>
                    </a:cubicBezTo>
                    <a:cubicBezTo>
                      <a:pt x="89726" y="364134"/>
                      <a:pt x="107580" y="377259"/>
                      <a:pt x="117031" y="396161"/>
                    </a:cubicBezTo>
                    <a:cubicBezTo>
                      <a:pt x="124381" y="410863"/>
                      <a:pt x="133571" y="418215"/>
                      <a:pt x="144596" y="418215"/>
                    </a:cubicBezTo>
                    <a:cubicBezTo>
                      <a:pt x="155623" y="418215"/>
                      <a:pt x="179513" y="410863"/>
                      <a:pt x="216269" y="396161"/>
                    </a:cubicBezTo>
                    <a:cubicBezTo>
                      <a:pt x="269826" y="373060"/>
                      <a:pt x="308154" y="355207"/>
                      <a:pt x="331257" y="342604"/>
                    </a:cubicBezTo>
                    <a:cubicBezTo>
                      <a:pt x="336509" y="340505"/>
                      <a:pt x="339659" y="334729"/>
                      <a:pt x="340708" y="325279"/>
                    </a:cubicBezTo>
                    <a:cubicBezTo>
                      <a:pt x="341760" y="315826"/>
                      <a:pt x="341760" y="294823"/>
                      <a:pt x="340708" y="262271"/>
                    </a:cubicBezTo>
                    <a:cubicBezTo>
                      <a:pt x="338607" y="211864"/>
                      <a:pt x="335196" y="165132"/>
                      <a:pt x="330469" y="122077"/>
                    </a:cubicBezTo>
                    <a:cubicBezTo>
                      <a:pt x="325745" y="79023"/>
                      <a:pt x="321282" y="55394"/>
                      <a:pt x="317080" y="51193"/>
                    </a:cubicBezTo>
                    <a:cubicBezTo>
                      <a:pt x="310780" y="45942"/>
                      <a:pt x="308417" y="40954"/>
                      <a:pt x="309991" y="36229"/>
                    </a:cubicBezTo>
                    <a:cubicBezTo>
                      <a:pt x="311568" y="31503"/>
                      <a:pt x="317607" y="24414"/>
                      <a:pt x="328107" y="14963"/>
                    </a:cubicBezTo>
                    <a:cubicBezTo>
                      <a:pt x="339134" y="4988"/>
                      <a:pt x="349767" y="0"/>
                      <a:pt x="360004"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endParaRPr lang="en-US" altLang="zh-CN" sz="6000" dirty="0">
                  <a:latin typeface="禹卫书法行书简体&#10;" panose="02000603000000000000" pitchFamily="2" charset="-122"/>
                  <a:ea typeface="禹卫书法行书简体&#10;" panose="02000603000000000000" pitchFamily="2" charset="-122"/>
                </a:endParaRPr>
              </a:p>
            </p:txBody>
          </p:sp>
        </p:grpSp>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3325" y="4808488"/>
              <a:ext cx="1665350" cy="282297"/>
            </a:xfrm>
            <a:prstGeom prst="rect">
              <a:avLst/>
            </a:prstGeom>
          </p:spPr>
        </p:pic>
      </p:grpSp>
    </p:spTree>
    <p:extLst>
      <p:ext uri="{BB962C8B-B14F-4D97-AF65-F5344CB8AC3E}">
        <p14:creationId xmlns:p14="http://schemas.microsoft.com/office/powerpoint/2010/main" val="375420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8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8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5196840"/>
            <a:ext cx="12192000" cy="166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a:solidFill>
            <a:schemeClr val="bg1"/>
          </a:solidFill>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杨熠</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南京航空航天大学</a:t>
            </a:r>
          </a:p>
        </p:txBody>
      </p:sp>
      <p:pic>
        <p:nvPicPr>
          <p:cNvPr id="8" name="图片 7" descr="图片包含 黑色, 文字&#10;&#10;描述已自动生成">
            <a:extLst>
              <a:ext uri="{FF2B5EF4-FFF2-40B4-BE49-F238E27FC236}">
                <a16:creationId xmlns:a16="http://schemas.microsoft.com/office/drawing/2014/main" id="{96EB3C0A-9697-41C6-BEAF-DACAAB2197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1406178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FBCE79F-DB42-44B9-857E-0CE61FE69F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2850" y="3636964"/>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gradFill>
            <a:gsLst>
              <a:gs pos="40000">
                <a:srgbClr val="177AF8"/>
              </a:gs>
              <a:gs pos="100000">
                <a:srgbClr val="177AF8">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700" y="276225"/>
            <a:ext cx="11658600" cy="6305550"/>
          </a:xfrm>
          <a:prstGeom prst="rect">
            <a:avLst/>
          </a:prstGeom>
          <a:noFill/>
          <a:ln w="19050">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044214" y="1746013"/>
            <a:ext cx="2103572" cy="2808462"/>
            <a:chOff x="5044214" y="1746013"/>
            <a:chExt cx="2103572" cy="2808462"/>
          </a:xfrm>
        </p:grpSpPr>
        <p:sp>
          <p:nvSpPr>
            <p:cNvPr id="21" name="矩形 30">
              <a:extLst>
                <a:ext uri="{FF2B5EF4-FFF2-40B4-BE49-F238E27FC236}">
                  <a16:creationId xmlns:a16="http://schemas.microsoft.com/office/drawing/2014/main" id="{84126E9E-B53C-4EDB-A86A-D97FDC18B645}"/>
                </a:ext>
              </a:extLst>
            </p:cNvPr>
            <p:cNvSpPr>
              <a:spLocks noChangeArrowheads="1"/>
            </p:cNvSpPr>
            <p:nvPr/>
          </p:nvSpPr>
          <p:spPr bwMode="auto">
            <a:xfrm>
              <a:off x="5079999" y="2315525"/>
              <a:ext cx="2032001"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en-US" sz="3600" dirty="0">
                  <a:solidFill>
                    <a:schemeClr val="bg1"/>
                  </a:solidFill>
                  <a:latin typeface="Impact" panose="020B0806030902050204" pitchFamily="34" charset="0"/>
                  <a:ea typeface="楷体" panose="02010609060101010101" pitchFamily="49" charset="-122"/>
                  <a:sym typeface="微软雅黑" pitchFamily="34" charset="-122"/>
                </a:rPr>
                <a:t>01</a:t>
              </a:r>
              <a:endParaRPr lang="zh-CN" altLang="en-US" sz="3600" dirty="0">
                <a:solidFill>
                  <a:schemeClr val="bg1"/>
                </a:solidFill>
                <a:latin typeface="Impact" panose="020B0806030902050204" pitchFamily="34" charset="0"/>
                <a:ea typeface="楷体" panose="02010609060101010101" pitchFamily="49" charset="-122"/>
                <a:sym typeface="微软雅黑" pitchFamily="34" charset="-122"/>
              </a:endParaRPr>
            </a:p>
          </p:txBody>
        </p:sp>
        <p:cxnSp>
          <p:nvCxnSpPr>
            <p:cNvPr id="22" name="直接连接符 21">
              <a:extLst>
                <a:ext uri="{FF2B5EF4-FFF2-40B4-BE49-F238E27FC236}">
                  <a16:creationId xmlns:a16="http://schemas.microsoft.com/office/drawing/2014/main" id="{CC07206C-8F33-49E8-A687-9AB3599114A1}"/>
                </a:ext>
              </a:extLst>
            </p:cNvPr>
            <p:cNvCxnSpPr>
              <a:cxnSpLocks/>
            </p:cNvCxnSpPr>
            <p:nvPr/>
          </p:nvCxnSpPr>
          <p:spPr>
            <a:xfrm>
              <a:off x="5914572" y="2961854"/>
              <a:ext cx="362856" cy="0"/>
            </a:xfrm>
            <a:prstGeom prst="line">
              <a:avLst/>
            </a:prstGeom>
            <a:ln w="222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5044214" y="1746013"/>
              <a:ext cx="2103572" cy="2808462"/>
            </a:xfrm>
            <a:custGeom>
              <a:avLst/>
              <a:gdLst>
                <a:gd name="connsiteX0" fmla="*/ 0 w 2103572"/>
                <a:gd name="connsiteY0" fmla="*/ 0 h 2808462"/>
                <a:gd name="connsiteX1" fmla="*/ 2103572 w 2103572"/>
                <a:gd name="connsiteY1" fmla="*/ 0 h 2808462"/>
                <a:gd name="connsiteX2" fmla="*/ 2103572 w 2103572"/>
                <a:gd name="connsiteY2" fmla="*/ 2291937 h 2808462"/>
                <a:gd name="connsiteX3" fmla="*/ 1983368 w 2103572"/>
                <a:gd name="connsiteY3" fmla="*/ 2321453 h 2808462"/>
                <a:gd name="connsiteX4" fmla="*/ 1983368 w 2103572"/>
                <a:gd name="connsiteY4" fmla="*/ 120204 h 2808462"/>
                <a:gd name="connsiteX5" fmla="*/ 120204 w 2103572"/>
                <a:gd name="connsiteY5" fmla="*/ 120204 h 2808462"/>
                <a:gd name="connsiteX6" fmla="*/ 120204 w 2103572"/>
                <a:gd name="connsiteY6" fmla="*/ 2778946 h 2808462"/>
                <a:gd name="connsiteX7" fmla="*/ 0 w 2103572"/>
                <a:gd name="connsiteY7" fmla="*/ 2808462 h 280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3572" h="2808462">
                  <a:moveTo>
                    <a:pt x="0" y="0"/>
                  </a:moveTo>
                  <a:lnTo>
                    <a:pt x="2103572" y="0"/>
                  </a:lnTo>
                  <a:lnTo>
                    <a:pt x="2103572" y="2291937"/>
                  </a:lnTo>
                  <a:lnTo>
                    <a:pt x="1983368" y="2321453"/>
                  </a:lnTo>
                  <a:lnTo>
                    <a:pt x="1983368" y="120204"/>
                  </a:lnTo>
                  <a:lnTo>
                    <a:pt x="120204" y="120204"/>
                  </a:lnTo>
                  <a:lnTo>
                    <a:pt x="120204" y="2778946"/>
                  </a:lnTo>
                  <a:lnTo>
                    <a:pt x="0" y="2808462"/>
                  </a:lnTo>
                  <a:close/>
                </a:path>
              </a:pathLst>
            </a:custGeom>
            <a:solidFill>
              <a:schemeClr val="bg1"/>
            </a:solidFill>
            <a:ln>
              <a:noFill/>
            </a:ln>
            <a:effectLst>
              <a:outerShdw blurRad="330200" dist="38100" dir="5940000" sx="101000" sy="101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0">
              <a:extLst>
                <a:ext uri="{FF2B5EF4-FFF2-40B4-BE49-F238E27FC236}">
                  <a16:creationId xmlns:a16="http://schemas.microsoft.com/office/drawing/2014/main" id="{0AE5599A-B2A8-46AC-B28D-102255B17A0D}"/>
                </a:ext>
              </a:extLst>
            </p:cNvPr>
            <p:cNvSpPr>
              <a:spLocks noChangeArrowheads="1"/>
            </p:cNvSpPr>
            <p:nvPr/>
          </p:nvSpPr>
          <p:spPr bwMode="auto">
            <a:xfrm>
              <a:off x="5205757" y="3042039"/>
              <a:ext cx="1830388" cy="6340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a:lnSpc>
                  <a:spcPct val="110000"/>
                </a:lnSpc>
                <a:spcBef>
                  <a:spcPct val="0"/>
                </a:spcBef>
                <a:buNone/>
              </a:pPr>
              <a:r>
                <a:rPr lang="zh-CN" altLang="en-US" b="1" dirty="0">
                  <a:solidFill>
                    <a:schemeClr val="bg1"/>
                  </a:solidFill>
                  <a:effectLst>
                    <a:outerShdw blurRad="38100" dist="38100" dir="2700000" algn="tl">
                      <a:srgbClr val="000000">
                        <a:alpha val="43137"/>
                      </a:srgbClr>
                    </a:outerShdw>
                  </a:effectLst>
                  <a:sym typeface="微软雅黑" pitchFamily="34" charset="-122"/>
                </a:rPr>
                <a:t>课题背景</a:t>
              </a:r>
            </a:p>
          </p:txBody>
        </p:sp>
        <p:sp>
          <p:nvSpPr>
            <p:cNvPr id="3" name="矩形 2"/>
            <p:cNvSpPr/>
            <p:nvPr/>
          </p:nvSpPr>
          <p:spPr>
            <a:xfrm>
              <a:off x="5205757" y="3568335"/>
              <a:ext cx="1830389" cy="230832"/>
            </a:xfrm>
            <a:prstGeom prst="rect">
              <a:avLst/>
            </a:prstGeom>
          </p:spPr>
          <p:txBody>
            <a:bodyPr wrap="square">
              <a:spAutoFit/>
            </a:bodyPr>
            <a:lstStyle/>
            <a:p>
              <a:pPr algn="dist"/>
              <a:r>
                <a:rPr lang="en-US" altLang="zh-CN" sz="900" dirty="0">
                  <a:solidFill>
                    <a:schemeClr val="bg1">
                      <a:alpha val="52000"/>
                    </a:schemeClr>
                  </a:solidFill>
                  <a:ea typeface="等线 Light" panose="02010600030101010101" pitchFamily="2" charset="-122"/>
                </a:rPr>
                <a:t>The Background of the Project</a:t>
              </a: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567" y="479022"/>
            <a:ext cx="2564853" cy="43477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3172" flipH="1">
            <a:off x="4114917" y="3194424"/>
            <a:ext cx="4356410" cy="2720100"/>
          </a:xfrm>
          <a:prstGeom prst="rect">
            <a:avLst/>
          </a:prstGeom>
          <a:effectLst>
            <a:outerShdw blurRad="203200" dist="38100" dir="2700000" algn="tl" rotWithShape="0">
              <a:prstClr val="black">
                <a:alpha val="30000"/>
              </a:prstClr>
            </a:outerShdw>
          </a:effectLst>
        </p:spPr>
      </p:pic>
    </p:spTree>
    <p:extLst>
      <p:ext uri="{BB962C8B-B14F-4D97-AF65-F5344CB8AC3E}">
        <p14:creationId xmlns:p14="http://schemas.microsoft.com/office/powerpoint/2010/main" val="82698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22" presetClass="entr" presetSubtype="4" fill="hold" nodeType="withEffect">
                                  <p:stCondLst>
                                    <p:cond delay="30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7BC18FA4-D3C4-4EE9-B9E5-71E324B3A1E0}"/>
              </a:ext>
            </a:extLst>
          </p:cNvPr>
          <p:cNvSpPr/>
          <p:nvPr/>
        </p:nvSpPr>
        <p:spPr>
          <a:xfrm>
            <a:off x="0" y="0"/>
            <a:ext cx="6096000" cy="6858000"/>
          </a:xfrm>
          <a:prstGeom prst="rect">
            <a:avLst/>
          </a:prstGeom>
          <a:solidFill>
            <a:schemeClr val="tx1">
              <a:lumMod val="85000"/>
              <a:lumOff val="1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19C07423-8B86-44DF-A49E-6AFFC8D2CA91}"/>
              </a:ext>
            </a:extLst>
          </p:cNvPr>
          <p:cNvSpPr/>
          <p:nvPr/>
        </p:nvSpPr>
        <p:spPr>
          <a:xfrm>
            <a:off x="6096000" y="0"/>
            <a:ext cx="6096000" cy="6858000"/>
          </a:xfrm>
          <a:prstGeom prst="rect">
            <a:avLst/>
          </a:prstGeom>
          <a:gradFill>
            <a:gsLst>
              <a:gs pos="40000">
                <a:srgbClr val="177AF8">
                  <a:alpha val="88000"/>
                </a:srgbClr>
              </a:gs>
              <a:gs pos="100000">
                <a:srgbClr val="177AF8">
                  <a:alpha val="70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4">
            <a:extLst>
              <a:ext uri="{FF2B5EF4-FFF2-40B4-BE49-F238E27FC236}">
                <a16:creationId xmlns:a16="http://schemas.microsoft.com/office/drawing/2014/main" id="{6BA13E50-893D-496B-B6D8-607C6CECAF10}"/>
              </a:ext>
            </a:extLst>
          </p:cNvPr>
          <p:cNvSpPr/>
          <p:nvPr/>
        </p:nvSpPr>
        <p:spPr>
          <a:xfrm>
            <a:off x="3276297" y="1719416"/>
            <a:ext cx="8915703" cy="3646835"/>
          </a:xfrm>
          <a:prstGeom prst="roundRect">
            <a:avLst>
              <a:gd name="adj" fmla="val 1063"/>
            </a:avLst>
          </a:prstGeom>
          <a:solidFill>
            <a:srgbClr val="F9F9F9"/>
          </a:solidFill>
          <a:ln w="3175">
            <a:noFill/>
          </a:ln>
          <a:effectLst>
            <a:outerShdw blurRad="254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ACE_矩形 29">
            <a:extLst>
              <a:ext uri="{FF2B5EF4-FFF2-40B4-BE49-F238E27FC236}">
                <a16:creationId xmlns:a16="http://schemas.microsoft.com/office/drawing/2014/main" id="{4E9E3E94-CDDC-4C73-A33C-4778FFD03F07}"/>
              </a:ext>
            </a:extLst>
          </p:cNvPr>
          <p:cNvSpPr/>
          <p:nvPr>
            <p:custDataLst>
              <p:tags r:id="rId1"/>
            </p:custDataLst>
          </p:nvPr>
        </p:nvSpPr>
        <p:spPr>
          <a:xfrm>
            <a:off x="3578101" y="2978927"/>
            <a:ext cx="8312094" cy="1815882"/>
          </a:xfrm>
          <a:prstGeom prst="rect">
            <a:avLst/>
          </a:prstGeom>
        </p:spPr>
        <p:txBody>
          <a:bodyPr wrap="square">
            <a:spAutoFit/>
          </a:bodyPr>
          <a:lstStyle/>
          <a:p>
            <a:pPr>
              <a:lnSpc>
                <a:spcPct val="2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培养学生具有综合地创造性地运用所学的全部专业知识和技能解决较为复杂问题的能力。毕业论文是教学科研过程的一个环节，也是学业成绩考核和评定的一种重要方式。毕业论文的目的在于总结学生在校期间的学习成果。</a:t>
            </a:r>
          </a:p>
        </p:txBody>
      </p:sp>
      <p:grpSp>
        <p:nvGrpSpPr>
          <p:cNvPr id="9" name="PA_库_组合 1">
            <a:extLst>
              <a:ext uri="{FF2B5EF4-FFF2-40B4-BE49-F238E27FC236}">
                <a16:creationId xmlns:a16="http://schemas.microsoft.com/office/drawing/2014/main" id="{54BB8B8A-872F-4BD0-B55A-5D083370FDB5}"/>
              </a:ext>
            </a:extLst>
          </p:cNvPr>
          <p:cNvGrpSpPr/>
          <p:nvPr>
            <p:custDataLst>
              <p:tags r:id="rId2"/>
            </p:custDataLst>
          </p:nvPr>
        </p:nvGrpSpPr>
        <p:grpSpPr>
          <a:xfrm>
            <a:off x="3689152" y="2170976"/>
            <a:ext cx="4304911" cy="812530"/>
            <a:chOff x="3689152" y="2170976"/>
            <a:chExt cx="4304911" cy="812530"/>
          </a:xfrm>
        </p:grpSpPr>
        <p:grpSp>
          <p:nvGrpSpPr>
            <p:cNvPr id="10" name="PA_库_组合 17">
              <a:extLst>
                <a:ext uri="{FF2B5EF4-FFF2-40B4-BE49-F238E27FC236}">
                  <a16:creationId xmlns:a16="http://schemas.microsoft.com/office/drawing/2014/main" id="{0F7705CB-146F-4E94-B32C-EAC8D9878CA4}"/>
                </a:ext>
              </a:extLst>
            </p:cNvPr>
            <p:cNvGrpSpPr/>
            <p:nvPr>
              <p:custDataLst>
                <p:tags r:id="rId3"/>
              </p:custDataLst>
            </p:nvPr>
          </p:nvGrpSpPr>
          <p:grpSpPr>
            <a:xfrm>
              <a:off x="3689152" y="2373089"/>
              <a:ext cx="524601" cy="438691"/>
              <a:chOff x="6381750" y="5040313"/>
              <a:chExt cx="1822450" cy="1524001"/>
            </a:xfrm>
          </p:grpSpPr>
          <p:sp>
            <p:nvSpPr>
              <p:cNvPr id="12" name="Freeform 35">
                <a:extLst>
                  <a:ext uri="{FF2B5EF4-FFF2-40B4-BE49-F238E27FC236}">
                    <a16:creationId xmlns:a16="http://schemas.microsoft.com/office/drawing/2014/main" id="{374B2E7A-4929-4EA9-9439-B37B78A2060A}"/>
                  </a:ext>
                </a:extLst>
              </p:cNvPr>
              <p:cNvSpPr>
                <a:spLocks/>
              </p:cNvSpPr>
              <p:nvPr/>
            </p:nvSpPr>
            <p:spPr bwMode="auto">
              <a:xfrm>
                <a:off x="6988175" y="6116638"/>
                <a:ext cx="587375" cy="339725"/>
              </a:xfrm>
              <a:custGeom>
                <a:avLst/>
                <a:gdLst>
                  <a:gd name="T0" fmla="*/ 37 w 247"/>
                  <a:gd name="T1" fmla="*/ 0 h 143"/>
                  <a:gd name="T2" fmla="*/ 34 w 247"/>
                  <a:gd name="T3" fmla="*/ 66 h 143"/>
                  <a:gd name="T4" fmla="*/ 0 w 247"/>
                  <a:gd name="T5" fmla="*/ 143 h 143"/>
                  <a:gd name="T6" fmla="*/ 247 w 247"/>
                  <a:gd name="T7" fmla="*/ 143 h 143"/>
                  <a:gd name="T8" fmla="*/ 212 w 247"/>
                  <a:gd name="T9" fmla="*/ 66 h 143"/>
                  <a:gd name="T10" fmla="*/ 209 w 247"/>
                  <a:gd name="T11" fmla="*/ 0 h 143"/>
                  <a:gd name="T12" fmla="*/ 37 w 247"/>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247" h="143">
                    <a:moveTo>
                      <a:pt x="37" y="0"/>
                    </a:moveTo>
                    <a:cubicBezTo>
                      <a:pt x="39" y="27"/>
                      <a:pt x="37" y="51"/>
                      <a:pt x="34" y="66"/>
                    </a:cubicBezTo>
                    <a:cubicBezTo>
                      <a:pt x="27" y="109"/>
                      <a:pt x="9" y="133"/>
                      <a:pt x="0" y="143"/>
                    </a:cubicBezTo>
                    <a:cubicBezTo>
                      <a:pt x="247" y="143"/>
                      <a:pt x="247" y="143"/>
                      <a:pt x="247" y="143"/>
                    </a:cubicBezTo>
                    <a:cubicBezTo>
                      <a:pt x="237" y="133"/>
                      <a:pt x="219" y="109"/>
                      <a:pt x="212" y="66"/>
                    </a:cubicBezTo>
                    <a:cubicBezTo>
                      <a:pt x="210" y="51"/>
                      <a:pt x="208" y="27"/>
                      <a:pt x="209" y="0"/>
                    </a:cubicBezTo>
                    <a:lnTo>
                      <a:pt x="37" y="0"/>
                    </a:lnTo>
                    <a:close/>
                  </a:path>
                </a:pathLst>
              </a:custGeom>
              <a:solidFill>
                <a:srgbClr val="0C0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6">
                <a:extLst>
                  <a:ext uri="{FF2B5EF4-FFF2-40B4-BE49-F238E27FC236}">
                    <a16:creationId xmlns:a16="http://schemas.microsoft.com/office/drawing/2014/main" id="{E50D8A0D-E928-40FD-ABEF-FEA7D2B86D0C}"/>
                  </a:ext>
                </a:extLst>
              </p:cNvPr>
              <p:cNvSpPr>
                <a:spLocks/>
              </p:cNvSpPr>
              <p:nvPr/>
            </p:nvSpPr>
            <p:spPr bwMode="auto">
              <a:xfrm>
                <a:off x="6854825" y="6489701"/>
                <a:ext cx="852488" cy="74613"/>
              </a:xfrm>
              <a:custGeom>
                <a:avLst/>
                <a:gdLst>
                  <a:gd name="T0" fmla="*/ 344 w 358"/>
                  <a:gd name="T1" fmla="*/ 0 h 31"/>
                  <a:gd name="T2" fmla="*/ 14 w 358"/>
                  <a:gd name="T3" fmla="*/ 0 h 31"/>
                  <a:gd name="T4" fmla="*/ 0 w 358"/>
                  <a:gd name="T5" fmla="*/ 15 h 31"/>
                  <a:gd name="T6" fmla="*/ 14 w 358"/>
                  <a:gd name="T7" fmla="*/ 31 h 31"/>
                  <a:gd name="T8" fmla="*/ 344 w 358"/>
                  <a:gd name="T9" fmla="*/ 31 h 31"/>
                  <a:gd name="T10" fmla="*/ 358 w 358"/>
                  <a:gd name="T11" fmla="*/ 15 h 31"/>
                  <a:gd name="T12" fmla="*/ 344 w 35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58" h="31">
                    <a:moveTo>
                      <a:pt x="344" y="0"/>
                    </a:moveTo>
                    <a:cubicBezTo>
                      <a:pt x="14" y="0"/>
                      <a:pt x="14" y="0"/>
                      <a:pt x="14" y="0"/>
                    </a:cubicBezTo>
                    <a:cubicBezTo>
                      <a:pt x="6" y="0"/>
                      <a:pt x="0" y="7"/>
                      <a:pt x="0" y="15"/>
                    </a:cubicBezTo>
                    <a:cubicBezTo>
                      <a:pt x="0" y="24"/>
                      <a:pt x="6" y="31"/>
                      <a:pt x="14" y="31"/>
                    </a:cubicBezTo>
                    <a:cubicBezTo>
                      <a:pt x="344" y="31"/>
                      <a:pt x="344" y="31"/>
                      <a:pt x="344" y="31"/>
                    </a:cubicBezTo>
                    <a:cubicBezTo>
                      <a:pt x="352" y="31"/>
                      <a:pt x="358" y="24"/>
                      <a:pt x="358" y="15"/>
                    </a:cubicBezTo>
                    <a:cubicBezTo>
                      <a:pt x="358" y="7"/>
                      <a:pt x="352" y="0"/>
                      <a:pt x="344" y="0"/>
                    </a:cubicBezTo>
                    <a:close/>
                  </a:path>
                </a:pathLst>
              </a:custGeom>
              <a:solidFill>
                <a:srgbClr val="0C0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7">
                <a:extLst>
                  <a:ext uri="{FF2B5EF4-FFF2-40B4-BE49-F238E27FC236}">
                    <a16:creationId xmlns:a16="http://schemas.microsoft.com/office/drawing/2014/main" id="{0A00CFA5-3799-4C09-84BD-87146E37D403}"/>
                  </a:ext>
                </a:extLst>
              </p:cNvPr>
              <p:cNvSpPr>
                <a:spLocks noEditPoints="1"/>
              </p:cNvSpPr>
              <p:nvPr/>
            </p:nvSpPr>
            <p:spPr bwMode="auto">
              <a:xfrm>
                <a:off x="6381750" y="5040313"/>
                <a:ext cx="1822450" cy="1042988"/>
              </a:xfrm>
              <a:custGeom>
                <a:avLst/>
                <a:gdLst>
                  <a:gd name="T0" fmla="*/ 721 w 766"/>
                  <a:gd name="T1" fmla="*/ 0 h 438"/>
                  <a:gd name="T2" fmla="*/ 44 w 766"/>
                  <a:gd name="T3" fmla="*/ 0 h 438"/>
                  <a:gd name="T4" fmla="*/ 0 w 766"/>
                  <a:gd name="T5" fmla="*/ 31 h 438"/>
                  <a:gd name="T6" fmla="*/ 0 w 766"/>
                  <a:gd name="T7" fmla="*/ 407 h 438"/>
                  <a:gd name="T8" fmla="*/ 44 w 766"/>
                  <a:gd name="T9" fmla="*/ 438 h 438"/>
                  <a:gd name="T10" fmla="*/ 721 w 766"/>
                  <a:gd name="T11" fmla="*/ 438 h 438"/>
                  <a:gd name="T12" fmla="*/ 766 w 766"/>
                  <a:gd name="T13" fmla="*/ 407 h 438"/>
                  <a:gd name="T14" fmla="*/ 766 w 766"/>
                  <a:gd name="T15" fmla="*/ 31 h 438"/>
                  <a:gd name="T16" fmla="*/ 721 w 766"/>
                  <a:gd name="T17" fmla="*/ 0 h 438"/>
                  <a:gd name="T18" fmla="*/ 710 w 766"/>
                  <a:gd name="T19" fmla="*/ 385 h 438"/>
                  <a:gd name="T20" fmla="*/ 695 w 766"/>
                  <a:gd name="T21" fmla="*/ 396 h 438"/>
                  <a:gd name="T22" fmla="*/ 61 w 766"/>
                  <a:gd name="T23" fmla="*/ 396 h 438"/>
                  <a:gd name="T24" fmla="*/ 46 w 766"/>
                  <a:gd name="T25" fmla="*/ 385 h 438"/>
                  <a:gd name="T26" fmla="*/ 46 w 766"/>
                  <a:gd name="T27" fmla="*/ 50 h 438"/>
                  <a:gd name="T28" fmla="*/ 61 w 766"/>
                  <a:gd name="T29" fmla="*/ 40 h 438"/>
                  <a:gd name="T30" fmla="*/ 695 w 766"/>
                  <a:gd name="T31" fmla="*/ 40 h 438"/>
                  <a:gd name="T32" fmla="*/ 710 w 766"/>
                  <a:gd name="T33" fmla="*/ 50 h 438"/>
                  <a:gd name="T34" fmla="*/ 710 w 766"/>
                  <a:gd name="T35" fmla="*/ 38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438">
                    <a:moveTo>
                      <a:pt x="721" y="0"/>
                    </a:moveTo>
                    <a:cubicBezTo>
                      <a:pt x="44" y="0"/>
                      <a:pt x="44" y="0"/>
                      <a:pt x="44" y="0"/>
                    </a:cubicBezTo>
                    <a:cubicBezTo>
                      <a:pt x="19" y="0"/>
                      <a:pt x="0" y="14"/>
                      <a:pt x="0" y="31"/>
                    </a:cubicBezTo>
                    <a:cubicBezTo>
                      <a:pt x="0" y="407"/>
                      <a:pt x="0" y="407"/>
                      <a:pt x="0" y="407"/>
                    </a:cubicBezTo>
                    <a:cubicBezTo>
                      <a:pt x="0" y="424"/>
                      <a:pt x="19" y="438"/>
                      <a:pt x="44" y="438"/>
                    </a:cubicBezTo>
                    <a:cubicBezTo>
                      <a:pt x="721" y="438"/>
                      <a:pt x="721" y="438"/>
                      <a:pt x="721" y="438"/>
                    </a:cubicBezTo>
                    <a:cubicBezTo>
                      <a:pt x="746" y="438"/>
                      <a:pt x="766" y="424"/>
                      <a:pt x="766" y="407"/>
                    </a:cubicBezTo>
                    <a:cubicBezTo>
                      <a:pt x="766" y="31"/>
                      <a:pt x="766" y="31"/>
                      <a:pt x="766" y="31"/>
                    </a:cubicBezTo>
                    <a:cubicBezTo>
                      <a:pt x="766" y="14"/>
                      <a:pt x="746" y="0"/>
                      <a:pt x="721" y="0"/>
                    </a:cubicBezTo>
                    <a:close/>
                    <a:moveTo>
                      <a:pt x="710" y="385"/>
                    </a:moveTo>
                    <a:cubicBezTo>
                      <a:pt x="710" y="391"/>
                      <a:pt x="704" y="396"/>
                      <a:pt x="695" y="396"/>
                    </a:cubicBezTo>
                    <a:cubicBezTo>
                      <a:pt x="61" y="396"/>
                      <a:pt x="61" y="396"/>
                      <a:pt x="61" y="396"/>
                    </a:cubicBezTo>
                    <a:cubicBezTo>
                      <a:pt x="53" y="396"/>
                      <a:pt x="46" y="391"/>
                      <a:pt x="46" y="385"/>
                    </a:cubicBezTo>
                    <a:cubicBezTo>
                      <a:pt x="46" y="50"/>
                      <a:pt x="46" y="50"/>
                      <a:pt x="46" y="50"/>
                    </a:cubicBezTo>
                    <a:cubicBezTo>
                      <a:pt x="46" y="44"/>
                      <a:pt x="53" y="40"/>
                      <a:pt x="61" y="40"/>
                    </a:cubicBezTo>
                    <a:cubicBezTo>
                      <a:pt x="695" y="40"/>
                      <a:pt x="695" y="40"/>
                      <a:pt x="695" y="40"/>
                    </a:cubicBezTo>
                    <a:cubicBezTo>
                      <a:pt x="704" y="40"/>
                      <a:pt x="710" y="44"/>
                      <a:pt x="710" y="50"/>
                    </a:cubicBezTo>
                    <a:lnTo>
                      <a:pt x="710" y="385"/>
                    </a:lnTo>
                    <a:close/>
                  </a:path>
                </a:pathLst>
              </a:custGeom>
              <a:solidFill>
                <a:srgbClr val="0C0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8">
                <a:extLst>
                  <a:ext uri="{FF2B5EF4-FFF2-40B4-BE49-F238E27FC236}">
                    <a16:creationId xmlns:a16="http://schemas.microsoft.com/office/drawing/2014/main" id="{0720724A-245D-4509-A1D4-66A3187AAC81}"/>
                  </a:ext>
                </a:extLst>
              </p:cNvPr>
              <p:cNvSpPr>
                <a:spLocks/>
              </p:cNvSpPr>
              <p:nvPr/>
            </p:nvSpPr>
            <p:spPr bwMode="auto">
              <a:xfrm>
                <a:off x="6491288" y="5135563"/>
                <a:ext cx="1579563" cy="847725"/>
              </a:xfrm>
              <a:custGeom>
                <a:avLst/>
                <a:gdLst>
                  <a:gd name="T0" fmla="*/ 664 w 664"/>
                  <a:gd name="T1" fmla="*/ 345 h 356"/>
                  <a:gd name="T2" fmla="*/ 664 w 664"/>
                  <a:gd name="T3" fmla="*/ 10 h 356"/>
                  <a:gd name="T4" fmla="*/ 649 w 664"/>
                  <a:gd name="T5" fmla="*/ 0 h 356"/>
                  <a:gd name="T6" fmla="*/ 15 w 664"/>
                  <a:gd name="T7" fmla="*/ 0 h 356"/>
                  <a:gd name="T8" fmla="*/ 0 w 664"/>
                  <a:gd name="T9" fmla="*/ 10 h 356"/>
                  <a:gd name="T10" fmla="*/ 0 w 664"/>
                  <a:gd name="T11" fmla="*/ 345 h 356"/>
                  <a:gd name="T12" fmla="*/ 15 w 664"/>
                  <a:gd name="T13" fmla="*/ 356 h 356"/>
                  <a:gd name="T14" fmla="*/ 649 w 664"/>
                  <a:gd name="T15" fmla="*/ 356 h 356"/>
                  <a:gd name="T16" fmla="*/ 664 w 664"/>
                  <a:gd name="T17" fmla="*/ 34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4" h="356">
                    <a:moveTo>
                      <a:pt x="664" y="345"/>
                    </a:moveTo>
                    <a:cubicBezTo>
                      <a:pt x="664" y="10"/>
                      <a:pt x="664" y="10"/>
                      <a:pt x="664" y="10"/>
                    </a:cubicBezTo>
                    <a:cubicBezTo>
                      <a:pt x="664" y="4"/>
                      <a:pt x="658" y="0"/>
                      <a:pt x="649" y="0"/>
                    </a:cubicBezTo>
                    <a:cubicBezTo>
                      <a:pt x="15" y="0"/>
                      <a:pt x="15" y="0"/>
                      <a:pt x="15" y="0"/>
                    </a:cubicBezTo>
                    <a:cubicBezTo>
                      <a:pt x="7" y="0"/>
                      <a:pt x="0" y="4"/>
                      <a:pt x="0" y="10"/>
                    </a:cubicBezTo>
                    <a:cubicBezTo>
                      <a:pt x="0" y="345"/>
                      <a:pt x="0" y="345"/>
                      <a:pt x="0" y="345"/>
                    </a:cubicBezTo>
                    <a:cubicBezTo>
                      <a:pt x="0" y="351"/>
                      <a:pt x="7" y="356"/>
                      <a:pt x="15" y="356"/>
                    </a:cubicBezTo>
                    <a:cubicBezTo>
                      <a:pt x="649" y="356"/>
                      <a:pt x="649" y="356"/>
                      <a:pt x="649" y="356"/>
                    </a:cubicBezTo>
                    <a:cubicBezTo>
                      <a:pt x="658" y="356"/>
                      <a:pt x="664" y="351"/>
                      <a:pt x="664"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9">
                <a:extLst>
                  <a:ext uri="{FF2B5EF4-FFF2-40B4-BE49-F238E27FC236}">
                    <a16:creationId xmlns:a16="http://schemas.microsoft.com/office/drawing/2014/main" id="{2747B7F7-19B5-4E90-9FAD-212290A31E31}"/>
                  </a:ext>
                </a:extLst>
              </p:cNvPr>
              <p:cNvSpPr>
                <a:spLocks/>
              </p:cNvSpPr>
              <p:nvPr/>
            </p:nvSpPr>
            <p:spPr bwMode="auto">
              <a:xfrm>
                <a:off x="7485063" y="5786438"/>
                <a:ext cx="571500" cy="593725"/>
              </a:xfrm>
              <a:custGeom>
                <a:avLst/>
                <a:gdLst>
                  <a:gd name="T0" fmla="*/ 184 w 240"/>
                  <a:gd name="T1" fmla="*/ 250 h 250"/>
                  <a:gd name="T2" fmla="*/ 152 w 240"/>
                  <a:gd name="T3" fmla="*/ 234 h 250"/>
                  <a:gd name="T4" fmla="*/ 17 w 240"/>
                  <a:gd name="T5" fmla="*/ 81 h 250"/>
                  <a:gd name="T6" fmla="*/ 13 w 240"/>
                  <a:gd name="T7" fmla="*/ 30 h 250"/>
                  <a:gd name="T8" fmla="*/ 38 w 240"/>
                  <a:gd name="T9" fmla="*/ 7 h 250"/>
                  <a:gd name="T10" fmla="*/ 56 w 240"/>
                  <a:gd name="T11" fmla="*/ 0 h 250"/>
                  <a:gd name="T12" fmla="*/ 88 w 240"/>
                  <a:gd name="T13" fmla="*/ 17 h 250"/>
                  <a:gd name="T14" fmla="*/ 223 w 240"/>
                  <a:gd name="T15" fmla="*/ 170 h 250"/>
                  <a:gd name="T16" fmla="*/ 227 w 240"/>
                  <a:gd name="T17" fmla="*/ 221 h 250"/>
                  <a:gd name="T18" fmla="*/ 202 w 240"/>
                  <a:gd name="T19" fmla="*/ 244 h 250"/>
                  <a:gd name="T20" fmla="*/ 184 w 240"/>
                  <a:gd name="T21"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50">
                    <a:moveTo>
                      <a:pt x="184" y="250"/>
                    </a:moveTo>
                    <a:cubicBezTo>
                      <a:pt x="173" y="250"/>
                      <a:pt x="161" y="244"/>
                      <a:pt x="152" y="234"/>
                    </a:cubicBezTo>
                    <a:cubicBezTo>
                      <a:pt x="17" y="81"/>
                      <a:pt x="17" y="81"/>
                      <a:pt x="17" y="81"/>
                    </a:cubicBezTo>
                    <a:cubicBezTo>
                      <a:pt x="2" y="64"/>
                      <a:pt x="0" y="42"/>
                      <a:pt x="13" y="30"/>
                    </a:cubicBezTo>
                    <a:cubicBezTo>
                      <a:pt x="38" y="7"/>
                      <a:pt x="38" y="7"/>
                      <a:pt x="38" y="7"/>
                    </a:cubicBezTo>
                    <a:cubicBezTo>
                      <a:pt x="43" y="3"/>
                      <a:pt x="49" y="0"/>
                      <a:pt x="56" y="0"/>
                    </a:cubicBezTo>
                    <a:cubicBezTo>
                      <a:pt x="67" y="0"/>
                      <a:pt x="79" y="7"/>
                      <a:pt x="88" y="17"/>
                    </a:cubicBezTo>
                    <a:cubicBezTo>
                      <a:pt x="223" y="170"/>
                      <a:pt x="223" y="170"/>
                      <a:pt x="223" y="170"/>
                    </a:cubicBezTo>
                    <a:cubicBezTo>
                      <a:pt x="238" y="187"/>
                      <a:pt x="240" y="209"/>
                      <a:pt x="227" y="221"/>
                    </a:cubicBezTo>
                    <a:cubicBezTo>
                      <a:pt x="202" y="244"/>
                      <a:pt x="202" y="244"/>
                      <a:pt x="202" y="244"/>
                    </a:cubicBezTo>
                    <a:cubicBezTo>
                      <a:pt x="197" y="248"/>
                      <a:pt x="191" y="250"/>
                      <a:pt x="184"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0">
                <a:extLst>
                  <a:ext uri="{FF2B5EF4-FFF2-40B4-BE49-F238E27FC236}">
                    <a16:creationId xmlns:a16="http://schemas.microsoft.com/office/drawing/2014/main" id="{419302B9-BEBA-4AEF-8D1C-B1B647D6BF49}"/>
                  </a:ext>
                </a:extLst>
              </p:cNvPr>
              <p:cNvSpPr>
                <a:spLocks/>
              </p:cNvSpPr>
              <p:nvPr/>
            </p:nvSpPr>
            <p:spPr bwMode="auto">
              <a:xfrm>
                <a:off x="7464425" y="5738813"/>
                <a:ext cx="171450" cy="187325"/>
              </a:xfrm>
              <a:custGeom>
                <a:avLst/>
                <a:gdLst>
                  <a:gd name="T0" fmla="*/ 59 w 72"/>
                  <a:gd name="T1" fmla="*/ 18 h 79"/>
                  <a:gd name="T2" fmla="*/ 60 w 72"/>
                  <a:gd name="T3" fmla="*/ 67 h 79"/>
                  <a:gd name="T4" fmla="*/ 14 w 72"/>
                  <a:gd name="T5" fmla="*/ 61 h 79"/>
                  <a:gd name="T6" fmla="*/ 13 w 72"/>
                  <a:gd name="T7" fmla="*/ 12 h 79"/>
                  <a:gd name="T8" fmla="*/ 59 w 72"/>
                  <a:gd name="T9" fmla="*/ 18 h 79"/>
                </a:gdLst>
                <a:ahLst/>
                <a:cxnLst>
                  <a:cxn ang="0">
                    <a:pos x="T0" y="T1"/>
                  </a:cxn>
                  <a:cxn ang="0">
                    <a:pos x="T2" y="T3"/>
                  </a:cxn>
                  <a:cxn ang="0">
                    <a:pos x="T4" y="T5"/>
                  </a:cxn>
                  <a:cxn ang="0">
                    <a:pos x="T6" y="T7"/>
                  </a:cxn>
                  <a:cxn ang="0">
                    <a:pos x="T8" y="T9"/>
                  </a:cxn>
                </a:cxnLst>
                <a:rect l="0" t="0" r="r" b="b"/>
                <a:pathLst>
                  <a:path w="72" h="79">
                    <a:moveTo>
                      <a:pt x="59" y="18"/>
                    </a:moveTo>
                    <a:cubicBezTo>
                      <a:pt x="72" y="33"/>
                      <a:pt x="72" y="55"/>
                      <a:pt x="60" y="67"/>
                    </a:cubicBezTo>
                    <a:cubicBezTo>
                      <a:pt x="47" y="79"/>
                      <a:pt x="27" y="76"/>
                      <a:pt x="14" y="61"/>
                    </a:cubicBezTo>
                    <a:cubicBezTo>
                      <a:pt x="1" y="45"/>
                      <a:pt x="0" y="24"/>
                      <a:pt x="13" y="12"/>
                    </a:cubicBezTo>
                    <a:cubicBezTo>
                      <a:pt x="25" y="0"/>
                      <a:pt x="46" y="3"/>
                      <a:pt x="59" y="18"/>
                    </a:cubicBezTo>
                    <a:close/>
                  </a:path>
                </a:pathLst>
              </a:custGeom>
              <a:solidFill>
                <a:srgbClr val="0C0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1">
                <a:extLst>
                  <a:ext uri="{FF2B5EF4-FFF2-40B4-BE49-F238E27FC236}">
                    <a16:creationId xmlns:a16="http://schemas.microsoft.com/office/drawing/2014/main" id="{61BCFEE1-12C2-47F3-B309-F6498E913857}"/>
                  </a:ext>
                </a:extLst>
              </p:cNvPr>
              <p:cNvSpPr>
                <a:spLocks/>
              </p:cNvSpPr>
              <p:nvPr/>
            </p:nvSpPr>
            <p:spPr bwMode="auto">
              <a:xfrm>
                <a:off x="6872288" y="5130801"/>
                <a:ext cx="801688" cy="831850"/>
              </a:xfrm>
              <a:custGeom>
                <a:avLst/>
                <a:gdLst>
                  <a:gd name="T0" fmla="*/ 282 w 337"/>
                  <a:gd name="T1" fmla="*/ 68 h 349"/>
                  <a:gd name="T2" fmla="*/ 69 w 337"/>
                  <a:gd name="T3" fmla="*/ 58 h 349"/>
                  <a:gd name="T4" fmla="*/ 55 w 337"/>
                  <a:gd name="T5" fmla="*/ 281 h 349"/>
                  <a:gd name="T6" fmla="*/ 268 w 337"/>
                  <a:gd name="T7" fmla="*/ 291 h 349"/>
                  <a:gd name="T8" fmla="*/ 282 w 337"/>
                  <a:gd name="T9" fmla="*/ 68 h 349"/>
                </a:gdLst>
                <a:ahLst/>
                <a:cxnLst>
                  <a:cxn ang="0">
                    <a:pos x="T0" y="T1"/>
                  </a:cxn>
                  <a:cxn ang="0">
                    <a:pos x="T2" y="T3"/>
                  </a:cxn>
                  <a:cxn ang="0">
                    <a:pos x="T4" y="T5"/>
                  </a:cxn>
                  <a:cxn ang="0">
                    <a:pos x="T6" y="T7"/>
                  </a:cxn>
                  <a:cxn ang="0">
                    <a:pos x="T8" y="T9"/>
                  </a:cxn>
                </a:cxnLst>
                <a:rect l="0" t="0" r="r" b="b"/>
                <a:pathLst>
                  <a:path w="337" h="349">
                    <a:moveTo>
                      <a:pt x="282" y="68"/>
                    </a:moveTo>
                    <a:cubicBezTo>
                      <a:pt x="227" y="4"/>
                      <a:pt x="132" y="0"/>
                      <a:pt x="69" y="58"/>
                    </a:cubicBezTo>
                    <a:cubicBezTo>
                      <a:pt x="7" y="117"/>
                      <a:pt x="0" y="216"/>
                      <a:pt x="55" y="281"/>
                    </a:cubicBezTo>
                    <a:cubicBezTo>
                      <a:pt x="110" y="345"/>
                      <a:pt x="206" y="349"/>
                      <a:pt x="268" y="291"/>
                    </a:cubicBezTo>
                    <a:cubicBezTo>
                      <a:pt x="331" y="232"/>
                      <a:pt x="337" y="133"/>
                      <a:pt x="282" y="68"/>
                    </a:cubicBezTo>
                    <a:close/>
                  </a:path>
                </a:pathLst>
              </a:custGeom>
              <a:solidFill>
                <a:srgbClr val="0C0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2">
                <a:extLst>
                  <a:ext uri="{FF2B5EF4-FFF2-40B4-BE49-F238E27FC236}">
                    <a16:creationId xmlns:a16="http://schemas.microsoft.com/office/drawing/2014/main" id="{521A9F85-BC1E-492C-A8E1-0F818D06A32A}"/>
                  </a:ext>
                </a:extLst>
              </p:cNvPr>
              <p:cNvSpPr>
                <a:spLocks/>
              </p:cNvSpPr>
              <p:nvPr/>
            </p:nvSpPr>
            <p:spPr bwMode="auto">
              <a:xfrm>
                <a:off x="6981825" y="5268913"/>
                <a:ext cx="584200" cy="555625"/>
              </a:xfrm>
              <a:custGeom>
                <a:avLst/>
                <a:gdLst>
                  <a:gd name="T0" fmla="*/ 120 w 246"/>
                  <a:gd name="T1" fmla="*/ 233 h 233"/>
                  <a:gd name="T2" fmla="*/ 40 w 246"/>
                  <a:gd name="T3" fmla="*/ 195 h 233"/>
                  <a:gd name="T4" fmla="*/ 51 w 246"/>
                  <a:gd name="T5" fmla="*/ 31 h 233"/>
                  <a:gd name="T6" fmla="*/ 126 w 246"/>
                  <a:gd name="T7" fmla="*/ 0 h 233"/>
                  <a:gd name="T8" fmla="*/ 205 w 246"/>
                  <a:gd name="T9" fmla="*/ 37 h 233"/>
                  <a:gd name="T10" fmla="*/ 195 w 246"/>
                  <a:gd name="T11" fmla="*/ 202 h 233"/>
                  <a:gd name="T12" fmla="*/ 120 w 246"/>
                  <a:gd name="T13" fmla="*/ 233 h 233"/>
                  <a:gd name="T14" fmla="*/ 120 w 246"/>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33">
                    <a:moveTo>
                      <a:pt x="120" y="233"/>
                    </a:moveTo>
                    <a:cubicBezTo>
                      <a:pt x="89" y="233"/>
                      <a:pt x="61" y="219"/>
                      <a:pt x="40" y="195"/>
                    </a:cubicBezTo>
                    <a:cubicBezTo>
                      <a:pt x="0" y="148"/>
                      <a:pt x="4" y="74"/>
                      <a:pt x="51" y="31"/>
                    </a:cubicBezTo>
                    <a:cubicBezTo>
                      <a:pt x="72" y="11"/>
                      <a:pt x="98" y="0"/>
                      <a:pt x="126" y="0"/>
                    </a:cubicBezTo>
                    <a:cubicBezTo>
                      <a:pt x="156" y="0"/>
                      <a:pt x="185" y="13"/>
                      <a:pt x="205" y="37"/>
                    </a:cubicBezTo>
                    <a:cubicBezTo>
                      <a:pt x="246" y="85"/>
                      <a:pt x="241" y="159"/>
                      <a:pt x="195" y="202"/>
                    </a:cubicBezTo>
                    <a:cubicBezTo>
                      <a:pt x="174" y="222"/>
                      <a:pt x="147" y="233"/>
                      <a:pt x="120" y="233"/>
                    </a:cubicBezTo>
                    <a:cubicBezTo>
                      <a:pt x="120" y="233"/>
                      <a:pt x="120" y="233"/>
                      <a:pt x="120"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3">
                <a:extLst>
                  <a:ext uri="{FF2B5EF4-FFF2-40B4-BE49-F238E27FC236}">
                    <a16:creationId xmlns:a16="http://schemas.microsoft.com/office/drawing/2014/main" id="{5C4B1283-6B4B-4F37-9FF6-E8331C2751E4}"/>
                  </a:ext>
                </a:extLst>
              </p:cNvPr>
              <p:cNvSpPr>
                <a:spLocks/>
              </p:cNvSpPr>
              <p:nvPr/>
            </p:nvSpPr>
            <p:spPr bwMode="auto">
              <a:xfrm>
                <a:off x="7508875" y="5797551"/>
                <a:ext cx="523875" cy="571500"/>
              </a:xfrm>
              <a:custGeom>
                <a:avLst/>
                <a:gdLst>
                  <a:gd name="T0" fmla="*/ 206 w 220"/>
                  <a:gd name="T1" fmla="*/ 170 h 240"/>
                  <a:gd name="T2" fmla="*/ 211 w 220"/>
                  <a:gd name="T3" fmla="*/ 209 h 240"/>
                  <a:gd name="T4" fmla="*/ 186 w 220"/>
                  <a:gd name="T5" fmla="*/ 232 h 240"/>
                  <a:gd name="T6" fmla="*/ 148 w 220"/>
                  <a:gd name="T7" fmla="*/ 223 h 240"/>
                  <a:gd name="T8" fmla="*/ 14 w 220"/>
                  <a:gd name="T9" fmla="*/ 70 h 240"/>
                  <a:gd name="T10" fmla="*/ 9 w 220"/>
                  <a:gd name="T11" fmla="*/ 31 h 240"/>
                  <a:gd name="T12" fmla="*/ 34 w 220"/>
                  <a:gd name="T13" fmla="*/ 8 h 240"/>
                  <a:gd name="T14" fmla="*/ 72 w 220"/>
                  <a:gd name="T15" fmla="*/ 18 h 240"/>
                  <a:gd name="T16" fmla="*/ 206 w 220"/>
                  <a:gd name="T17" fmla="*/ 17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40">
                    <a:moveTo>
                      <a:pt x="206" y="170"/>
                    </a:moveTo>
                    <a:cubicBezTo>
                      <a:pt x="218" y="184"/>
                      <a:pt x="220" y="201"/>
                      <a:pt x="211" y="209"/>
                    </a:cubicBezTo>
                    <a:cubicBezTo>
                      <a:pt x="186" y="232"/>
                      <a:pt x="186" y="232"/>
                      <a:pt x="186" y="232"/>
                    </a:cubicBezTo>
                    <a:cubicBezTo>
                      <a:pt x="177" y="240"/>
                      <a:pt x="160" y="236"/>
                      <a:pt x="148" y="223"/>
                    </a:cubicBezTo>
                    <a:cubicBezTo>
                      <a:pt x="14" y="70"/>
                      <a:pt x="14" y="70"/>
                      <a:pt x="14" y="70"/>
                    </a:cubicBezTo>
                    <a:cubicBezTo>
                      <a:pt x="2" y="57"/>
                      <a:pt x="0" y="40"/>
                      <a:pt x="9" y="31"/>
                    </a:cubicBezTo>
                    <a:cubicBezTo>
                      <a:pt x="34" y="8"/>
                      <a:pt x="34" y="8"/>
                      <a:pt x="34" y="8"/>
                    </a:cubicBezTo>
                    <a:cubicBezTo>
                      <a:pt x="43" y="0"/>
                      <a:pt x="60" y="4"/>
                      <a:pt x="72" y="18"/>
                    </a:cubicBezTo>
                    <a:lnTo>
                      <a:pt x="206" y="170"/>
                    </a:lnTo>
                    <a:close/>
                  </a:path>
                </a:pathLst>
              </a:custGeom>
              <a:solidFill>
                <a:srgbClr val="0C0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4">
                <a:extLst>
                  <a:ext uri="{FF2B5EF4-FFF2-40B4-BE49-F238E27FC236}">
                    <a16:creationId xmlns:a16="http://schemas.microsoft.com/office/drawing/2014/main" id="{A48D1510-F571-49E6-8C30-FF2ECE53DF1C}"/>
                  </a:ext>
                </a:extLst>
              </p:cNvPr>
              <p:cNvSpPr>
                <a:spLocks/>
              </p:cNvSpPr>
              <p:nvPr/>
            </p:nvSpPr>
            <p:spPr bwMode="auto">
              <a:xfrm>
                <a:off x="7632700" y="5853113"/>
                <a:ext cx="319088" cy="355600"/>
              </a:xfrm>
              <a:custGeom>
                <a:avLst/>
                <a:gdLst>
                  <a:gd name="T0" fmla="*/ 132 w 134"/>
                  <a:gd name="T1" fmla="*/ 137 h 150"/>
                  <a:gd name="T2" fmla="*/ 130 w 134"/>
                  <a:gd name="T3" fmla="*/ 147 h 150"/>
                  <a:gd name="T4" fmla="*/ 130 w 134"/>
                  <a:gd name="T5" fmla="*/ 147 h 150"/>
                  <a:gd name="T6" fmla="*/ 121 w 134"/>
                  <a:gd name="T7" fmla="*/ 147 h 150"/>
                  <a:gd name="T8" fmla="*/ 2 w 134"/>
                  <a:gd name="T9" fmla="*/ 12 h 150"/>
                  <a:gd name="T10" fmla="*/ 4 w 134"/>
                  <a:gd name="T11" fmla="*/ 3 h 150"/>
                  <a:gd name="T12" fmla="*/ 4 w 134"/>
                  <a:gd name="T13" fmla="*/ 3 h 150"/>
                  <a:gd name="T14" fmla="*/ 13 w 134"/>
                  <a:gd name="T15" fmla="*/ 3 h 150"/>
                  <a:gd name="T16" fmla="*/ 132 w 134"/>
                  <a:gd name="T17" fmla="*/ 1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50">
                    <a:moveTo>
                      <a:pt x="132" y="137"/>
                    </a:moveTo>
                    <a:cubicBezTo>
                      <a:pt x="134" y="140"/>
                      <a:pt x="133" y="144"/>
                      <a:pt x="130" y="147"/>
                    </a:cubicBezTo>
                    <a:cubicBezTo>
                      <a:pt x="130" y="147"/>
                      <a:pt x="130" y="147"/>
                      <a:pt x="130" y="147"/>
                    </a:cubicBezTo>
                    <a:cubicBezTo>
                      <a:pt x="128" y="150"/>
                      <a:pt x="123" y="150"/>
                      <a:pt x="121" y="147"/>
                    </a:cubicBezTo>
                    <a:cubicBezTo>
                      <a:pt x="2" y="12"/>
                      <a:pt x="2" y="12"/>
                      <a:pt x="2" y="12"/>
                    </a:cubicBezTo>
                    <a:cubicBezTo>
                      <a:pt x="0" y="10"/>
                      <a:pt x="1" y="6"/>
                      <a:pt x="4" y="3"/>
                    </a:cubicBezTo>
                    <a:cubicBezTo>
                      <a:pt x="4" y="3"/>
                      <a:pt x="4" y="3"/>
                      <a:pt x="4" y="3"/>
                    </a:cubicBezTo>
                    <a:cubicBezTo>
                      <a:pt x="7" y="0"/>
                      <a:pt x="11" y="0"/>
                      <a:pt x="13" y="3"/>
                    </a:cubicBezTo>
                    <a:lnTo>
                      <a:pt x="132" y="1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5">
                <a:extLst>
                  <a:ext uri="{FF2B5EF4-FFF2-40B4-BE49-F238E27FC236}">
                    <a16:creationId xmlns:a16="http://schemas.microsoft.com/office/drawing/2014/main" id="{98616DC7-A139-475B-8313-31019CCFC6DF}"/>
                  </a:ext>
                </a:extLst>
              </p:cNvPr>
              <p:cNvSpPr>
                <a:spLocks/>
              </p:cNvSpPr>
              <p:nvPr/>
            </p:nvSpPr>
            <p:spPr bwMode="auto">
              <a:xfrm>
                <a:off x="7947025" y="6211888"/>
                <a:ext cx="66675" cy="71438"/>
              </a:xfrm>
              <a:custGeom>
                <a:avLst/>
                <a:gdLst>
                  <a:gd name="T0" fmla="*/ 23 w 28"/>
                  <a:gd name="T1" fmla="*/ 6 h 30"/>
                  <a:gd name="T2" fmla="*/ 23 w 28"/>
                  <a:gd name="T3" fmla="*/ 25 h 30"/>
                  <a:gd name="T4" fmla="*/ 5 w 28"/>
                  <a:gd name="T5" fmla="*/ 23 h 30"/>
                  <a:gd name="T6" fmla="*/ 5 w 28"/>
                  <a:gd name="T7" fmla="*/ 5 h 30"/>
                  <a:gd name="T8" fmla="*/ 23 w 28"/>
                  <a:gd name="T9" fmla="*/ 6 h 30"/>
                </a:gdLst>
                <a:ahLst/>
                <a:cxnLst>
                  <a:cxn ang="0">
                    <a:pos x="T0" y="T1"/>
                  </a:cxn>
                  <a:cxn ang="0">
                    <a:pos x="T2" y="T3"/>
                  </a:cxn>
                  <a:cxn ang="0">
                    <a:pos x="T4" y="T5"/>
                  </a:cxn>
                  <a:cxn ang="0">
                    <a:pos x="T6" y="T7"/>
                  </a:cxn>
                  <a:cxn ang="0">
                    <a:pos x="T8" y="T9"/>
                  </a:cxn>
                </a:cxnLst>
                <a:rect l="0" t="0" r="r" b="b"/>
                <a:pathLst>
                  <a:path w="28" h="30">
                    <a:moveTo>
                      <a:pt x="23" y="6"/>
                    </a:moveTo>
                    <a:cubicBezTo>
                      <a:pt x="28" y="12"/>
                      <a:pt x="28" y="20"/>
                      <a:pt x="23" y="25"/>
                    </a:cubicBezTo>
                    <a:cubicBezTo>
                      <a:pt x="18" y="30"/>
                      <a:pt x="10" y="29"/>
                      <a:pt x="5" y="23"/>
                    </a:cubicBezTo>
                    <a:cubicBezTo>
                      <a:pt x="0" y="18"/>
                      <a:pt x="0" y="9"/>
                      <a:pt x="5" y="5"/>
                    </a:cubicBezTo>
                    <a:cubicBezTo>
                      <a:pt x="10" y="0"/>
                      <a:pt x="19" y="1"/>
                      <a:pt x="2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矩形 10">
              <a:extLst>
                <a:ext uri="{FF2B5EF4-FFF2-40B4-BE49-F238E27FC236}">
                  <a16:creationId xmlns:a16="http://schemas.microsoft.com/office/drawing/2014/main" id="{97BF8211-A30A-4838-9A7E-62892A9A1573}"/>
                </a:ext>
              </a:extLst>
            </p:cNvPr>
            <p:cNvSpPr/>
            <p:nvPr/>
          </p:nvSpPr>
          <p:spPr>
            <a:xfrm>
              <a:off x="4230839" y="2170976"/>
              <a:ext cx="3763224" cy="812530"/>
            </a:xfrm>
            <a:prstGeom prst="rect">
              <a:avLst/>
            </a:prstGeom>
          </p:spPr>
          <p:txBody>
            <a:bodyPr wrap="square">
              <a:spAutoFit/>
            </a:bodyPr>
            <a:lstStyle/>
            <a:p>
              <a:pPr>
                <a:lnSpc>
                  <a:spcPct val="130000"/>
                </a:lnSpc>
                <a:spcBef>
                  <a:spcPct val="0"/>
                </a:spcBef>
                <a:buNone/>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课题背景介绍</a:t>
              </a:r>
            </a:p>
          </p:txBody>
        </p:sp>
      </p:grpSp>
    </p:spTree>
    <p:extLst>
      <p:ext uri="{BB962C8B-B14F-4D97-AF65-F5344CB8AC3E}">
        <p14:creationId xmlns:p14="http://schemas.microsoft.com/office/powerpoint/2010/main" val="246253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0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0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000">
                                          <p:stCondLst>
                                            <p:cond delay="0"/>
                                          </p:stCondLst>
                                        </p:cTn>
                                        <p:tgtEl>
                                          <p:spTgt spid="9"/>
                                        </p:tgtEl>
                                      </p:cBhvr>
                                    </p:animEffect>
                                  </p:childTnLst>
                                </p:cTn>
                              </p:par>
                              <p:par>
                                <p:cTn id="13" presetID="22" presetClass="entr" presetSubtype="1" fill="hold" grpId="0" nodeType="withEffect">
                                  <p:stCondLst>
                                    <p:cond delay="90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BC18FA4-D3C4-4EE9-B9E5-71E324B3A1E0}"/>
              </a:ext>
            </a:extLst>
          </p:cNvPr>
          <p:cNvSpPr/>
          <p:nvPr/>
        </p:nvSpPr>
        <p:spPr>
          <a:xfrm>
            <a:off x="0" y="0"/>
            <a:ext cx="4064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C046B5D5-3BB9-4080-A26B-B13F742B8B78}"/>
              </a:ext>
            </a:extLst>
          </p:cNvPr>
          <p:cNvSpPr/>
          <p:nvPr/>
        </p:nvSpPr>
        <p:spPr>
          <a:xfrm>
            <a:off x="4064000" y="0"/>
            <a:ext cx="4064000" cy="6858000"/>
          </a:xfrm>
          <a:prstGeom prst="rect">
            <a:avLst/>
          </a:prstGeom>
          <a:solidFill>
            <a:schemeClr val="tx1">
              <a:lumMod val="95000"/>
              <a:lumOff val="5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94F7C4BF-F904-4D8D-B79D-44CB531D2F2A}"/>
              </a:ext>
            </a:extLst>
          </p:cNvPr>
          <p:cNvSpPr/>
          <p:nvPr/>
        </p:nvSpPr>
        <p:spPr>
          <a:xfrm>
            <a:off x="8128000" y="0"/>
            <a:ext cx="4064000" cy="6858000"/>
          </a:xfrm>
          <a:prstGeom prst="rect">
            <a:avLst/>
          </a:prstGeom>
          <a:solidFill>
            <a:srgbClr val="177AF8">
              <a:alpha val="83000"/>
            </a:srgbClr>
          </a:solidFill>
          <a:ln w="7938" cap="flat">
            <a:noFill/>
            <a:prstDash val="solid"/>
            <a:miter lim="800000"/>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schemeClr val="tx1"/>
              </a:solidFill>
            </a:endParaRPr>
          </a:p>
        </p:txBody>
      </p:sp>
      <p:grpSp>
        <p:nvGrpSpPr>
          <p:cNvPr id="5" name="组合 4">
            <a:extLst>
              <a:ext uri="{FF2B5EF4-FFF2-40B4-BE49-F238E27FC236}">
                <a16:creationId xmlns:a16="http://schemas.microsoft.com/office/drawing/2014/main" id="{346B8CB7-D9F8-4456-9AF3-8FE8AE81F8ED}"/>
              </a:ext>
            </a:extLst>
          </p:cNvPr>
          <p:cNvGrpSpPr/>
          <p:nvPr/>
        </p:nvGrpSpPr>
        <p:grpSpPr>
          <a:xfrm>
            <a:off x="203200" y="2061030"/>
            <a:ext cx="3657600" cy="4122058"/>
            <a:chOff x="203200" y="2061030"/>
            <a:chExt cx="3657600" cy="4122058"/>
          </a:xfrm>
        </p:grpSpPr>
        <p:sp>
          <p:nvSpPr>
            <p:cNvPr id="11" name="矩形 10">
              <a:extLst>
                <a:ext uri="{FF2B5EF4-FFF2-40B4-BE49-F238E27FC236}">
                  <a16:creationId xmlns:a16="http://schemas.microsoft.com/office/drawing/2014/main" id="{E15BD7CE-976A-411A-8C64-19CA1DC7670D}"/>
                </a:ext>
              </a:extLst>
            </p:cNvPr>
            <p:cNvSpPr/>
            <p:nvPr/>
          </p:nvSpPr>
          <p:spPr>
            <a:xfrm>
              <a:off x="203200" y="2061030"/>
              <a:ext cx="3657600" cy="4122058"/>
            </a:xfrm>
            <a:prstGeom prst="rect">
              <a:avLst/>
            </a:prstGeom>
            <a:noFill/>
            <a:ln>
              <a:solidFill>
                <a:schemeClr val="bg1">
                  <a:lumMod val="9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E0E1F11D-CAC1-4551-9F4F-055958B604E6}"/>
                </a:ext>
              </a:extLst>
            </p:cNvPr>
            <p:cNvSpPr/>
            <p:nvPr/>
          </p:nvSpPr>
          <p:spPr>
            <a:xfrm>
              <a:off x="756010" y="3894803"/>
              <a:ext cx="2551980" cy="1669047"/>
            </a:xfrm>
            <a:prstGeom prst="rect">
              <a:avLst/>
            </a:prstGeom>
          </p:spPr>
          <p:txBody>
            <a:bodyPr wrap="square">
              <a:spAutoFit/>
            </a:bodyPr>
            <a:lstStyle/>
            <a:p>
              <a:pPr algn="ctr">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AD5A0ECF-DEDB-4C9A-B9BB-8CCAC3F80FB4}"/>
                </a:ext>
              </a:extLst>
            </p:cNvPr>
            <p:cNvSpPr/>
            <p:nvPr/>
          </p:nvSpPr>
          <p:spPr>
            <a:xfrm>
              <a:off x="975996" y="3415792"/>
              <a:ext cx="2177036" cy="45890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pic>
        <p:nvPicPr>
          <p:cNvPr id="15" name="图片占位符 14"/>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6037" t="2031" r="63272" b="70382"/>
          <a:stretch/>
        </p:blipFill>
        <p:spPr>
          <a:xfrm flipH="1">
            <a:off x="1226458" y="1226458"/>
            <a:ext cx="1669144" cy="1669144"/>
          </a:xfrm>
        </p:spPr>
      </p:pic>
      <p:grpSp>
        <p:nvGrpSpPr>
          <p:cNvPr id="7" name="组合 6"/>
          <p:cNvGrpSpPr/>
          <p:nvPr/>
        </p:nvGrpSpPr>
        <p:grpSpPr>
          <a:xfrm>
            <a:off x="4267199" y="2061030"/>
            <a:ext cx="3657600" cy="4122058"/>
            <a:chOff x="4267199" y="2061030"/>
            <a:chExt cx="3657600" cy="4122058"/>
          </a:xfrm>
        </p:grpSpPr>
        <p:sp>
          <p:nvSpPr>
            <p:cNvPr id="28" name="矩形 27">
              <a:extLst>
                <a:ext uri="{FF2B5EF4-FFF2-40B4-BE49-F238E27FC236}">
                  <a16:creationId xmlns:a16="http://schemas.microsoft.com/office/drawing/2014/main" id="{4274C707-9AEF-44F9-8AC7-944D95B0A782}"/>
                </a:ext>
              </a:extLst>
            </p:cNvPr>
            <p:cNvSpPr/>
            <p:nvPr/>
          </p:nvSpPr>
          <p:spPr>
            <a:xfrm>
              <a:off x="4267199" y="2061030"/>
              <a:ext cx="3657600" cy="4122058"/>
            </a:xfrm>
            <a:prstGeom prst="rect">
              <a:avLst/>
            </a:prstGeom>
            <a:noFill/>
            <a:ln>
              <a:solidFill>
                <a:schemeClr val="bg1">
                  <a:lumMod val="9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820010" y="3395689"/>
              <a:ext cx="2551980" cy="2148058"/>
              <a:chOff x="4820010" y="3395689"/>
              <a:chExt cx="2551980" cy="2148058"/>
            </a:xfrm>
          </p:grpSpPr>
          <p:sp>
            <p:nvSpPr>
              <p:cNvPr id="38" name="矩形 37">
                <a:extLst>
                  <a:ext uri="{FF2B5EF4-FFF2-40B4-BE49-F238E27FC236}">
                    <a16:creationId xmlns:a16="http://schemas.microsoft.com/office/drawing/2014/main" id="{E0E1F11D-CAC1-4551-9F4F-055958B604E6}"/>
                  </a:ext>
                </a:extLst>
              </p:cNvPr>
              <p:cNvSpPr/>
              <p:nvPr/>
            </p:nvSpPr>
            <p:spPr>
              <a:xfrm>
                <a:off x="4820010" y="3874700"/>
                <a:ext cx="2551980" cy="1669047"/>
              </a:xfrm>
              <a:prstGeom prst="rect">
                <a:avLst/>
              </a:prstGeom>
            </p:spPr>
            <p:txBody>
              <a:bodyPr wrap="square">
                <a:spAutoFit/>
              </a:bodyPr>
              <a:lstStyle/>
              <a:p>
                <a:pPr algn="ctr">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AD5A0ECF-DEDB-4C9A-B9BB-8CCAC3F80FB4}"/>
                  </a:ext>
                </a:extLst>
              </p:cNvPr>
              <p:cNvSpPr/>
              <p:nvPr/>
            </p:nvSpPr>
            <p:spPr>
              <a:xfrm>
                <a:off x="5039996" y="3395689"/>
                <a:ext cx="2177036" cy="45890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8331198" y="2061030"/>
            <a:ext cx="3657600" cy="4122058"/>
            <a:chOff x="8331198" y="2061030"/>
            <a:chExt cx="3657600" cy="4122058"/>
          </a:xfrm>
        </p:grpSpPr>
        <p:sp>
          <p:nvSpPr>
            <p:cNvPr id="29" name="矩形 28">
              <a:extLst>
                <a:ext uri="{FF2B5EF4-FFF2-40B4-BE49-F238E27FC236}">
                  <a16:creationId xmlns:a16="http://schemas.microsoft.com/office/drawing/2014/main" id="{B3519022-62BC-47F8-97E5-B5042061500A}"/>
                </a:ext>
              </a:extLst>
            </p:cNvPr>
            <p:cNvSpPr/>
            <p:nvPr/>
          </p:nvSpPr>
          <p:spPr>
            <a:xfrm>
              <a:off x="8331198" y="2061030"/>
              <a:ext cx="3657600" cy="4122058"/>
            </a:xfrm>
            <a:prstGeom prst="rect">
              <a:avLst/>
            </a:prstGeom>
            <a:noFill/>
            <a:ln>
              <a:solidFill>
                <a:schemeClr val="bg1">
                  <a:lumMod val="9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E0E1F11D-CAC1-4551-9F4F-055958B604E6}"/>
                </a:ext>
              </a:extLst>
            </p:cNvPr>
            <p:cNvSpPr/>
            <p:nvPr/>
          </p:nvSpPr>
          <p:spPr>
            <a:xfrm>
              <a:off x="8910290" y="3874700"/>
              <a:ext cx="2551980" cy="1669047"/>
            </a:xfrm>
            <a:prstGeom prst="rect">
              <a:avLst/>
            </a:prstGeom>
          </p:spPr>
          <p:txBody>
            <a:bodyPr wrap="square">
              <a:spAutoFit/>
            </a:bodyPr>
            <a:lstStyle/>
            <a:p>
              <a:pPr algn="ctr">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AD5A0ECF-DEDB-4C9A-B9BB-8CCAC3F80FB4}"/>
                </a:ext>
              </a:extLst>
            </p:cNvPr>
            <p:cNvSpPr/>
            <p:nvPr/>
          </p:nvSpPr>
          <p:spPr>
            <a:xfrm>
              <a:off x="9130276" y="3395689"/>
              <a:ext cx="2177036" cy="45890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pic>
        <p:nvPicPr>
          <p:cNvPr id="16" name="图片占位符 15"/>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0209" t="11844" r="13556" b="33641"/>
          <a:stretch/>
        </p:blipFill>
        <p:spPr/>
      </p:pic>
      <p:pic>
        <p:nvPicPr>
          <p:cNvPr id="17" name="图片占位符 16"/>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34670" r="23747" b="36994"/>
          <a:stretch/>
        </p:blipFill>
        <p:spPr/>
      </p:pic>
    </p:spTree>
    <p:extLst>
      <p:ext uri="{BB962C8B-B14F-4D97-AF65-F5344CB8AC3E}">
        <p14:creationId xmlns:p14="http://schemas.microsoft.com/office/powerpoint/2010/main" val="150571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23" presetClass="entr" presetSubtype="16" fill="hold" nodeType="withEffect">
                                  <p:stCondLst>
                                    <p:cond delay="70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par>
                                <p:cTn id="18" presetID="22" presetClass="entr" presetSubtype="1" fill="hold" nodeType="withEffect">
                                  <p:stCondLst>
                                    <p:cond delay="70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800"/>
                                        <p:tgtEl>
                                          <p:spTgt spid="5"/>
                                        </p:tgtEl>
                                      </p:cBhvr>
                                    </p:animEffect>
                                  </p:childTnLst>
                                </p:cTn>
                              </p:par>
                              <p:par>
                                <p:cTn id="21" presetID="23" presetClass="entr" presetSubtype="16" fill="hold" nodeType="withEffect">
                                  <p:stCondLst>
                                    <p:cond delay="10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par>
                                <p:cTn id="25" presetID="22" presetClass="entr" presetSubtype="1" fill="hold" nodeType="with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800"/>
                                        <p:tgtEl>
                                          <p:spTgt spid="7"/>
                                        </p:tgtEl>
                                      </p:cBhvr>
                                    </p:animEffect>
                                  </p:childTnLst>
                                </p:cTn>
                              </p:par>
                              <p:par>
                                <p:cTn id="28" presetID="23" presetClass="entr" presetSubtype="16" fill="hold" nodeType="withEffect">
                                  <p:stCondLst>
                                    <p:cond delay="1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par>
                                <p:cTn id="32" presetID="22" presetClass="entr" presetSubtype="1" fill="hold" nodeType="withEffect">
                                  <p:stCondLst>
                                    <p:cond delay="12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4738" y="2571750"/>
            <a:ext cx="9658350" cy="2200275"/>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412470" y="2571753"/>
            <a:ext cx="615553" cy="2200272"/>
            <a:chOff x="3412470" y="2571753"/>
            <a:chExt cx="615553" cy="2200272"/>
          </a:xfrm>
        </p:grpSpPr>
        <p:sp>
          <p:nvSpPr>
            <p:cNvPr id="24" name="梯形 23"/>
            <p:cNvSpPr/>
            <p:nvPr/>
          </p:nvSpPr>
          <p:spPr>
            <a:xfrm rot="5400000">
              <a:off x="2620111" y="3428268"/>
              <a:ext cx="2200272" cy="487242"/>
            </a:xfrm>
            <a:prstGeom prst="trapezoid">
              <a:avLst>
                <a:gd name="adj" fmla="val 121296"/>
              </a:avLst>
            </a:prstGeom>
            <a:solidFill>
              <a:srgbClr val="8EB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412470" y="3114754"/>
              <a:ext cx="615553" cy="1114266"/>
            </a:xfrm>
            <a:prstGeom prst="rect">
              <a:avLst/>
            </a:prstGeom>
            <a:noFill/>
          </p:spPr>
          <p:txBody>
            <a:bodyPr vert="eaVert" wrap="square" rtlCol="0">
              <a:spAutoFit/>
            </a:bodyPr>
            <a:lstStyle/>
            <a:p>
              <a:pPr algn="ctr"/>
              <a:r>
                <a:rPr lang="en-US" altLang="zh-CN" sz="2800" spc="200" dirty="0">
                  <a:solidFill>
                    <a:schemeClr val="tx1">
                      <a:lumMod val="85000"/>
                      <a:lumOff val="15000"/>
                    </a:schemeClr>
                  </a:solidFill>
                  <a:latin typeface="Impact" panose="020B0806030902050204" pitchFamily="34" charset="0"/>
                </a:rPr>
                <a:t>2016</a:t>
              </a:r>
              <a:endParaRPr lang="zh-CN" altLang="en-US" sz="2800" spc="200" dirty="0">
                <a:solidFill>
                  <a:schemeClr val="tx1">
                    <a:lumMod val="85000"/>
                    <a:lumOff val="15000"/>
                  </a:schemeClr>
                </a:solidFill>
                <a:latin typeface="Impact" panose="020B0806030902050204" pitchFamily="34" charset="0"/>
              </a:endParaRPr>
            </a:p>
          </p:txBody>
        </p:sp>
      </p:grpSp>
      <p:grpSp>
        <p:nvGrpSpPr>
          <p:cNvPr id="6" name="组合 5"/>
          <p:cNvGrpSpPr/>
          <p:nvPr/>
        </p:nvGrpSpPr>
        <p:grpSpPr>
          <a:xfrm>
            <a:off x="5831673" y="2571754"/>
            <a:ext cx="615553" cy="2200273"/>
            <a:chOff x="5831673" y="2571754"/>
            <a:chExt cx="615553" cy="2200273"/>
          </a:xfrm>
        </p:grpSpPr>
        <p:sp>
          <p:nvSpPr>
            <p:cNvPr id="25" name="梯形 24"/>
            <p:cNvSpPr/>
            <p:nvPr/>
          </p:nvSpPr>
          <p:spPr>
            <a:xfrm rot="5400000">
              <a:off x="5039313" y="3428270"/>
              <a:ext cx="2200273" cy="487242"/>
            </a:xfrm>
            <a:prstGeom prst="trapezoid">
              <a:avLst>
                <a:gd name="adj" fmla="val 121296"/>
              </a:avLst>
            </a:prstGeom>
            <a:solidFill>
              <a:srgbClr val="8EB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831673" y="3166437"/>
              <a:ext cx="615553" cy="1114266"/>
            </a:xfrm>
            <a:prstGeom prst="rect">
              <a:avLst/>
            </a:prstGeom>
            <a:noFill/>
          </p:spPr>
          <p:txBody>
            <a:bodyPr vert="eaVert" wrap="square" rtlCol="0">
              <a:spAutoFit/>
            </a:bodyPr>
            <a:lstStyle>
              <a:defPPr>
                <a:defRPr lang="zh-CN"/>
              </a:defPPr>
              <a:lvl1pPr algn="ctr">
                <a:defRPr sz="2800">
                  <a:solidFill>
                    <a:schemeClr val="tx1">
                      <a:lumMod val="85000"/>
                      <a:lumOff val="15000"/>
                    </a:schemeClr>
                  </a:solidFill>
                  <a:latin typeface="Impact" panose="020B0806030902050204" pitchFamily="34" charset="0"/>
                </a:defRPr>
              </a:lvl1pPr>
            </a:lstStyle>
            <a:p>
              <a:r>
                <a:rPr lang="en-US" altLang="zh-CN" spc="200" dirty="0"/>
                <a:t>2017</a:t>
              </a:r>
              <a:endParaRPr lang="zh-CN" altLang="en-US" spc="200" dirty="0"/>
            </a:p>
          </p:txBody>
        </p:sp>
      </p:grpSp>
      <p:grpSp>
        <p:nvGrpSpPr>
          <p:cNvPr id="7" name="组合 6"/>
          <p:cNvGrpSpPr/>
          <p:nvPr/>
        </p:nvGrpSpPr>
        <p:grpSpPr>
          <a:xfrm>
            <a:off x="8274140" y="2571754"/>
            <a:ext cx="615553" cy="2200273"/>
            <a:chOff x="8274140" y="2571754"/>
            <a:chExt cx="615553" cy="2200273"/>
          </a:xfrm>
        </p:grpSpPr>
        <p:sp>
          <p:nvSpPr>
            <p:cNvPr id="26" name="梯形 25"/>
            <p:cNvSpPr/>
            <p:nvPr/>
          </p:nvSpPr>
          <p:spPr>
            <a:xfrm rot="5400000">
              <a:off x="7458516" y="3428270"/>
              <a:ext cx="2200273" cy="487242"/>
            </a:xfrm>
            <a:prstGeom prst="trapezoid">
              <a:avLst>
                <a:gd name="adj" fmla="val 121296"/>
              </a:avLst>
            </a:prstGeom>
            <a:solidFill>
              <a:srgbClr val="8EB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8274140" y="3114754"/>
              <a:ext cx="615553" cy="1114266"/>
            </a:xfrm>
            <a:prstGeom prst="rect">
              <a:avLst/>
            </a:prstGeom>
            <a:noFill/>
          </p:spPr>
          <p:txBody>
            <a:bodyPr vert="eaVert" wrap="square" rtlCol="0">
              <a:spAutoFit/>
            </a:bodyPr>
            <a:lstStyle>
              <a:defPPr>
                <a:defRPr lang="zh-CN"/>
              </a:defPPr>
              <a:lvl1pPr algn="ctr">
                <a:defRPr sz="2800">
                  <a:solidFill>
                    <a:schemeClr val="tx1">
                      <a:lumMod val="85000"/>
                      <a:lumOff val="15000"/>
                    </a:schemeClr>
                  </a:solidFill>
                  <a:latin typeface="Impact" panose="020B0806030902050204" pitchFamily="34" charset="0"/>
                </a:defRPr>
              </a:lvl1pPr>
            </a:lstStyle>
            <a:p>
              <a:r>
                <a:rPr lang="en-US" altLang="zh-CN" spc="200" dirty="0"/>
                <a:t>2018</a:t>
              </a:r>
              <a:endParaRPr lang="zh-CN" altLang="en-US" spc="200" dirty="0"/>
            </a:p>
          </p:txBody>
        </p:sp>
      </p:grpSp>
      <p:grpSp>
        <p:nvGrpSpPr>
          <p:cNvPr id="8" name="组合 7"/>
          <p:cNvGrpSpPr/>
          <p:nvPr/>
        </p:nvGrpSpPr>
        <p:grpSpPr>
          <a:xfrm>
            <a:off x="10670079" y="2571754"/>
            <a:ext cx="615553" cy="2200273"/>
            <a:chOff x="10670079" y="2571754"/>
            <a:chExt cx="615553" cy="2200273"/>
          </a:xfrm>
        </p:grpSpPr>
        <p:sp>
          <p:nvSpPr>
            <p:cNvPr id="27" name="梯形 26"/>
            <p:cNvSpPr/>
            <p:nvPr/>
          </p:nvSpPr>
          <p:spPr>
            <a:xfrm rot="5400000">
              <a:off x="9877720" y="3428270"/>
              <a:ext cx="2200273" cy="487242"/>
            </a:xfrm>
            <a:prstGeom prst="trapezoid">
              <a:avLst>
                <a:gd name="adj" fmla="val 121296"/>
              </a:avLst>
            </a:prstGeom>
            <a:solidFill>
              <a:srgbClr val="8EB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670079" y="3166437"/>
              <a:ext cx="615553" cy="1114266"/>
            </a:xfrm>
            <a:prstGeom prst="rect">
              <a:avLst/>
            </a:prstGeom>
            <a:noFill/>
          </p:spPr>
          <p:txBody>
            <a:bodyPr vert="eaVert" wrap="square" rtlCol="0">
              <a:spAutoFit/>
            </a:bodyPr>
            <a:lstStyle>
              <a:defPPr>
                <a:defRPr lang="zh-CN"/>
              </a:defPPr>
              <a:lvl1pPr algn="ctr">
                <a:defRPr sz="2800">
                  <a:solidFill>
                    <a:schemeClr val="tx1">
                      <a:lumMod val="85000"/>
                      <a:lumOff val="15000"/>
                    </a:schemeClr>
                  </a:solidFill>
                  <a:latin typeface="Impact" panose="020B0806030902050204" pitchFamily="34" charset="0"/>
                </a:defRPr>
              </a:lvl1pPr>
            </a:lstStyle>
            <a:p>
              <a:r>
                <a:rPr lang="en-US" altLang="zh-CN" spc="200" dirty="0"/>
                <a:t>2019</a:t>
              </a:r>
              <a:endParaRPr lang="zh-CN" altLang="en-US" spc="200" dirty="0"/>
            </a:p>
          </p:txBody>
        </p:sp>
      </p:grpSp>
      <p:sp>
        <p:nvSpPr>
          <p:cNvPr id="42" name="矩形 41">
            <a:extLst>
              <a:ext uri="{FF2B5EF4-FFF2-40B4-BE49-F238E27FC236}">
                <a16:creationId xmlns:a16="http://schemas.microsoft.com/office/drawing/2014/main" id="{E0E1F11D-CAC1-4551-9F4F-055958B604E6}"/>
              </a:ext>
            </a:extLst>
          </p:cNvPr>
          <p:cNvSpPr/>
          <p:nvPr/>
        </p:nvSpPr>
        <p:spPr>
          <a:xfrm>
            <a:off x="1508130" y="2980919"/>
            <a:ext cx="1618668" cy="1384995"/>
          </a:xfrm>
          <a:prstGeom prst="rect">
            <a:avLst/>
          </a:prstGeom>
        </p:spPr>
        <p:txBody>
          <a:bodyPr wrap="square">
            <a:spAutoFit/>
          </a:bodyPr>
          <a:lstStyle/>
          <a:p>
            <a:pPr algn="just">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毕业论文是教学科研过程的一个环节，学业成绩考核和评定的一种重要方式</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E0E1F11D-CAC1-4551-9F4F-055958B604E6}"/>
              </a:ext>
            </a:extLst>
          </p:cNvPr>
          <p:cNvSpPr/>
          <p:nvPr/>
        </p:nvSpPr>
        <p:spPr>
          <a:xfrm>
            <a:off x="4083405" y="2980919"/>
            <a:ext cx="1618668" cy="1384995"/>
          </a:xfrm>
          <a:prstGeom prst="rect">
            <a:avLst/>
          </a:prstGeom>
        </p:spPr>
        <p:txBody>
          <a:bodyPr wrap="square">
            <a:spAutoFit/>
          </a:bodyPr>
          <a:lstStyle/>
          <a:p>
            <a:pPr algn="just">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毕业论文是教学科研过程的一个环节，学业成绩考核和评定的一种重要方式</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E0E1F11D-CAC1-4551-9F4F-055958B604E6}"/>
              </a:ext>
            </a:extLst>
          </p:cNvPr>
          <p:cNvSpPr/>
          <p:nvPr/>
        </p:nvSpPr>
        <p:spPr>
          <a:xfrm>
            <a:off x="6551349" y="2980919"/>
            <a:ext cx="1618668" cy="1384995"/>
          </a:xfrm>
          <a:prstGeom prst="rect">
            <a:avLst/>
          </a:prstGeom>
        </p:spPr>
        <p:txBody>
          <a:bodyPr wrap="square">
            <a:spAutoFit/>
          </a:bodyPr>
          <a:lstStyle/>
          <a:p>
            <a:pPr algn="just">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毕业论文是教学科研过程的一个环节，学业成绩考核和评定的一种重要方式</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E0E1F11D-CAC1-4551-9F4F-055958B604E6}"/>
              </a:ext>
            </a:extLst>
          </p:cNvPr>
          <p:cNvSpPr/>
          <p:nvPr/>
        </p:nvSpPr>
        <p:spPr>
          <a:xfrm>
            <a:off x="8958347" y="2980919"/>
            <a:ext cx="1618668" cy="1384995"/>
          </a:xfrm>
          <a:prstGeom prst="rect">
            <a:avLst/>
          </a:prstGeom>
        </p:spPr>
        <p:txBody>
          <a:bodyPr wrap="square">
            <a:spAutoFit/>
          </a:bodyPr>
          <a:lstStyle/>
          <a:p>
            <a:pPr algn="just">
              <a:lnSpc>
                <a:spcPct val="150000"/>
              </a:lnSpc>
            </a:pPr>
            <a:r>
              <a:rPr lang="zh-CN" altLang="en-US" sz="1400" dirty="0">
                <a:solidFill>
                  <a:schemeClr val="bg1">
                    <a:alpha val="80000"/>
                  </a:schemeClr>
                </a:solidFill>
                <a:latin typeface="微软雅黑" panose="020B0503020204020204" pitchFamily="34" charset="-122"/>
                <a:ea typeface="微软雅黑" panose="020B0503020204020204" pitchFamily="34" charset="-122"/>
              </a:rPr>
              <a:t>毕业论文是教学科研过程的一个环节，学业成绩考核和评定的一种重要方式</a:t>
            </a:r>
            <a:endParaRPr lang="en-US" altLang="zh-CN" sz="1400" dirty="0">
              <a:solidFill>
                <a:schemeClr val="bg1">
                  <a:alpha val="80000"/>
                </a:schemeClr>
              </a:solidFill>
              <a:latin typeface="微软雅黑" panose="020B0503020204020204" pitchFamily="34" charset="-122"/>
              <a:ea typeface="微软雅黑" panose="020B0503020204020204" pitchFamily="34" charset="-122"/>
            </a:endParaRPr>
          </a:p>
        </p:txBody>
      </p:sp>
      <p:sp>
        <p:nvSpPr>
          <p:cNvPr id="46" name="PA_ACE_矩形 29">
            <a:extLst>
              <a:ext uri="{FF2B5EF4-FFF2-40B4-BE49-F238E27FC236}">
                <a16:creationId xmlns:a16="http://schemas.microsoft.com/office/drawing/2014/main" id="{4E9E3E94-CDDC-4C73-A33C-4778FFD03F07}"/>
              </a:ext>
            </a:extLst>
          </p:cNvPr>
          <p:cNvSpPr/>
          <p:nvPr>
            <p:custDataLst>
              <p:tags r:id="rId1"/>
            </p:custDataLst>
          </p:nvPr>
        </p:nvSpPr>
        <p:spPr>
          <a:xfrm>
            <a:off x="984952" y="4928117"/>
            <a:ext cx="10228615" cy="1077218"/>
          </a:xfrm>
          <a:prstGeom prst="rect">
            <a:avLst/>
          </a:prstGeom>
        </p:spPr>
        <p:txBody>
          <a:bodyPr wrap="square">
            <a:spAutoFit/>
          </a:bodyPr>
          <a:lstStyle/>
          <a:p>
            <a:pPr algn="ct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毕业论文是教学科研过程的一个环节，也是学业成绩考核和评定的一种重要方式。毕业论文的目的在于总结学生在校期间的学习成果，培养学生具有综合地创造性地运用所学的全部专业知识的能力</a:t>
            </a:r>
          </a:p>
        </p:txBody>
      </p:sp>
    </p:spTree>
    <p:extLst>
      <p:ext uri="{BB962C8B-B14F-4D97-AF65-F5344CB8AC3E}">
        <p14:creationId xmlns:p14="http://schemas.microsoft.com/office/powerpoint/2010/main" val="179031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750"/>
                                        <p:tgtEl>
                                          <p:spTgt spid="42"/>
                                        </p:tgtEl>
                                      </p:cBhvr>
                                    </p:animEffect>
                                  </p:childTnLst>
                                </p:cTn>
                              </p:par>
                              <p:par>
                                <p:cTn id="8" presetID="1"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63" presetClass="path" presetSubtype="0" decel="100000" fill="hold" nodeType="withEffect">
                                  <p:stCondLst>
                                    <p:cond delay="0"/>
                                  </p:stCondLst>
                                  <p:childTnLst>
                                    <p:animMotion origin="layout" path="M -0.15352 3.33333E-6 L 2.5E-6 3.33333E-6 " pathEditMode="relative" rAng="0" ptsTypes="AA">
                                      <p:cBhvr>
                                        <p:cTn id="11" dur="1000" fill="hold"/>
                                        <p:tgtEl>
                                          <p:spTgt spid="2"/>
                                        </p:tgtEl>
                                        <p:attrNameLst>
                                          <p:attrName>ppt_x</p:attrName>
                                          <p:attrName>ppt_y</p:attrName>
                                        </p:attrNameLst>
                                      </p:cBhvr>
                                      <p:rCtr x="7656" y="0"/>
                                    </p:animMotion>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750"/>
                                        <p:tgtEl>
                                          <p:spTgt spid="43"/>
                                        </p:tgtEl>
                                      </p:cBhvr>
                                    </p:animEffec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63" presetClass="path" presetSubtype="0" decel="100000" fill="hold" nodeType="withEffect">
                                  <p:stCondLst>
                                    <p:cond delay="0"/>
                                  </p:stCondLst>
                                  <p:childTnLst>
                                    <p:animMotion origin="layout" path="M -0.15352 3.33333E-6 L 2.5E-6 3.33333E-6 " pathEditMode="relative" rAng="0" ptsTypes="AA">
                                      <p:cBhvr>
                                        <p:cTn id="20" dur="1000" fill="hold"/>
                                        <p:tgtEl>
                                          <p:spTgt spid="6"/>
                                        </p:tgtEl>
                                        <p:attrNameLst>
                                          <p:attrName>ppt_x</p:attrName>
                                          <p:attrName>ppt_y</p:attrName>
                                        </p:attrNameLst>
                                      </p:cBhvr>
                                      <p:rCtr x="7656" y="0"/>
                                    </p:animMotion>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750"/>
                                        <p:tgtEl>
                                          <p:spTgt spid="44"/>
                                        </p:tgtEl>
                                      </p:cBhvr>
                                    </p:animEffec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par>
                                <p:cTn id="28" presetID="63" presetClass="path" presetSubtype="0" decel="100000" fill="hold" nodeType="withEffect">
                                  <p:stCondLst>
                                    <p:cond delay="0"/>
                                  </p:stCondLst>
                                  <p:childTnLst>
                                    <p:animMotion origin="layout" path="M -0.15352 3.33333E-6 L 2.5E-6 3.33333E-6 " pathEditMode="relative" rAng="0" ptsTypes="AA">
                                      <p:cBhvr>
                                        <p:cTn id="29" dur="1000" fill="hold"/>
                                        <p:tgtEl>
                                          <p:spTgt spid="7"/>
                                        </p:tgtEl>
                                        <p:attrNameLst>
                                          <p:attrName>ppt_x</p:attrName>
                                          <p:attrName>ppt_y</p:attrName>
                                        </p:attrNameLst>
                                      </p:cBhvr>
                                      <p:rCtr x="7656" y="0"/>
                                    </p:animMotion>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left)">
                                      <p:cBhvr>
                                        <p:cTn id="34" dur="750"/>
                                        <p:tgtEl>
                                          <p:spTgt spid="45"/>
                                        </p:tgtEl>
                                      </p:cBhvr>
                                    </p:animEffec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63" presetClass="path" presetSubtype="0" decel="100000" fill="hold" nodeType="withEffect">
                                  <p:stCondLst>
                                    <p:cond delay="0"/>
                                  </p:stCondLst>
                                  <p:childTnLst>
                                    <p:animMotion origin="layout" path="M -0.15352 3.33333E-6 L 2.5E-6 3.33333E-6 " pathEditMode="relative" rAng="0" ptsTypes="AA">
                                      <p:cBhvr>
                                        <p:cTn id="38" dur="1000" fill="hold"/>
                                        <p:tgtEl>
                                          <p:spTgt spid="8"/>
                                        </p:tgtEl>
                                        <p:attrNameLst>
                                          <p:attrName>ppt_x</p:attrName>
                                          <p:attrName>ppt_y</p:attrName>
                                        </p:attrNameLst>
                                      </p:cBhvr>
                                      <p:rCtr x="7656" y="0"/>
                                    </p:animMotion>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iterate type="lt">
                                    <p:tmPct val="2000"/>
                                  </p:iterate>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anim calcmode="lin" valueType="num">
                                      <p:cBhvr>
                                        <p:cTn id="44" dur="500" fill="hold"/>
                                        <p:tgtEl>
                                          <p:spTgt spid="46"/>
                                        </p:tgtEl>
                                        <p:attrNameLst>
                                          <p:attrName>ppt_x</p:attrName>
                                        </p:attrNameLst>
                                      </p:cBhvr>
                                      <p:tavLst>
                                        <p:tav tm="0">
                                          <p:val>
                                            <p:strVal val="#ppt_x"/>
                                          </p:val>
                                        </p:tav>
                                        <p:tav tm="100000">
                                          <p:val>
                                            <p:strVal val="#ppt_x"/>
                                          </p:val>
                                        </p:tav>
                                      </p:tavLst>
                                    </p:anim>
                                    <p:anim calcmode="lin" valueType="num">
                                      <p:cBhvr>
                                        <p:cTn id="45"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41003"/>
          <a:stretch/>
        </p:blipFill>
        <p:spPr>
          <a:xfrm>
            <a:off x="6132514" y="0"/>
            <a:ext cx="6069012" cy="6858000"/>
          </a:xfrm>
          <a:prstGeom prst="rect">
            <a:avLst/>
          </a:prstGeom>
        </p:spPr>
      </p:pic>
      <p:grpSp>
        <p:nvGrpSpPr>
          <p:cNvPr id="4" name="组合 3"/>
          <p:cNvGrpSpPr/>
          <p:nvPr/>
        </p:nvGrpSpPr>
        <p:grpSpPr>
          <a:xfrm>
            <a:off x="533401" y="3465513"/>
            <a:ext cx="6438900" cy="2228850"/>
            <a:chOff x="533401" y="3465513"/>
            <a:chExt cx="6438900" cy="2228850"/>
          </a:xfrm>
        </p:grpSpPr>
        <p:sp>
          <p:nvSpPr>
            <p:cNvPr id="3" name="矩形 2"/>
            <p:cNvSpPr/>
            <p:nvPr/>
          </p:nvSpPr>
          <p:spPr>
            <a:xfrm>
              <a:off x="533401" y="3465513"/>
              <a:ext cx="6438900" cy="2228850"/>
            </a:xfrm>
            <a:prstGeom prst="rect">
              <a:avLst/>
            </a:prstGeom>
            <a:solidFill>
              <a:srgbClr val="177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903289" y="3776765"/>
              <a:ext cx="150811" cy="252647"/>
            </a:xfrm>
            <a:custGeom>
              <a:avLst/>
              <a:gdLst>
                <a:gd name="connsiteX0" fmla="*/ 1578132 w 2184380"/>
                <a:gd name="connsiteY0" fmla="*/ 1038 h 3659403"/>
                <a:gd name="connsiteX1" fmla="*/ 1670030 w 2184380"/>
                <a:gd name="connsiteY1" fmla="*/ 86601 h 3659403"/>
                <a:gd name="connsiteX2" fmla="*/ 1670030 w 2184380"/>
                <a:gd name="connsiteY2" fmla="*/ 497945 h 3659403"/>
                <a:gd name="connsiteX3" fmla="*/ 1533886 w 2184380"/>
                <a:gd name="connsiteY3" fmla="*/ 607210 h 3659403"/>
                <a:gd name="connsiteX4" fmla="*/ 744251 w 2184380"/>
                <a:gd name="connsiteY4" fmla="*/ 1397764 h 3659403"/>
                <a:gd name="connsiteX5" fmla="*/ 769211 w 2184380"/>
                <a:gd name="connsiteY5" fmla="*/ 1460429 h 3659403"/>
                <a:gd name="connsiteX6" fmla="*/ 798275 w 2184380"/>
                <a:gd name="connsiteY6" fmla="*/ 1475023 h 3659403"/>
                <a:gd name="connsiteX7" fmla="*/ 1820309 w 2184380"/>
                <a:gd name="connsiteY7" fmla="*/ 1475023 h 3659403"/>
                <a:gd name="connsiteX8" fmla="*/ 2184380 w 2184380"/>
                <a:gd name="connsiteY8" fmla="*/ 1839094 h 3659403"/>
                <a:gd name="connsiteX9" fmla="*/ 2184380 w 2184380"/>
                <a:gd name="connsiteY9" fmla="*/ 3295332 h 3659403"/>
                <a:gd name="connsiteX10" fmla="*/ 1820309 w 2184380"/>
                <a:gd name="connsiteY10" fmla="*/ 3659403 h 3659403"/>
                <a:gd name="connsiteX11" fmla="*/ 364071 w 2184380"/>
                <a:gd name="connsiteY11" fmla="*/ 3659403 h 3659403"/>
                <a:gd name="connsiteX12" fmla="*/ 0 w 2184380"/>
                <a:gd name="connsiteY12" fmla="*/ 3295332 h 3659403"/>
                <a:gd name="connsiteX13" fmla="*/ 0 w 2184380"/>
                <a:gd name="connsiteY13" fmla="*/ 2625373 h 3659403"/>
                <a:gd name="connsiteX14" fmla="*/ 0 w 2184380"/>
                <a:gd name="connsiteY14" fmla="*/ 1839094 h 3659403"/>
                <a:gd name="connsiteX15" fmla="*/ 0 w 2184380"/>
                <a:gd name="connsiteY15" fmla="*/ 1294928 h 3659403"/>
                <a:gd name="connsiteX16" fmla="*/ 1506657 w 2184380"/>
                <a:gd name="connsiteY16" fmla="*/ 3046 h 3659403"/>
                <a:gd name="connsiteX17" fmla="*/ 1578132 w 2184380"/>
                <a:gd name="connsiteY17" fmla="*/ 1038 h 365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4380" h="3659403">
                  <a:moveTo>
                    <a:pt x="1578132" y="1038"/>
                  </a:moveTo>
                  <a:cubicBezTo>
                    <a:pt x="1639396" y="6661"/>
                    <a:pt x="1670030" y="35181"/>
                    <a:pt x="1670030" y="86601"/>
                  </a:cubicBezTo>
                  <a:lnTo>
                    <a:pt x="1670030" y="497945"/>
                  </a:lnTo>
                  <a:cubicBezTo>
                    <a:pt x="1670030" y="562219"/>
                    <a:pt x="1624650" y="598639"/>
                    <a:pt x="1533886" y="607210"/>
                  </a:cubicBezTo>
                  <a:cubicBezTo>
                    <a:pt x="977209" y="718615"/>
                    <a:pt x="714000" y="982134"/>
                    <a:pt x="744251" y="1397764"/>
                  </a:cubicBezTo>
                  <a:cubicBezTo>
                    <a:pt x="744251" y="1425615"/>
                    <a:pt x="752571" y="1446504"/>
                    <a:pt x="769211" y="1460429"/>
                  </a:cubicBezTo>
                  <a:lnTo>
                    <a:pt x="798275" y="1475023"/>
                  </a:lnTo>
                  <a:lnTo>
                    <a:pt x="1820309" y="1475023"/>
                  </a:lnTo>
                  <a:cubicBezTo>
                    <a:pt x="2021380" y="1475023"/>
                    <a:pt x="2184380" y="1638023"/>
                    <a:pt x="2184380" y="1839094"/>
                  </a:cubicBezTo>
                  <a:lnTo>
                    <a:pt x="2184380" y="3295332"/>
                  </a:lnTo>
                  <a:cubicBezTo>
                    <a:pt x="2184380" y="3496403"/>
                    <a:pt x="2021380" y="3659403"/>
                    <a:pt x="1820309" y="3659403"/>
                  </a:cubicBezTo>
                  <a:lnTo>
                    <a:pt x="364071" y="3659403"/>
                  </a:lnTo>
                  <a:cubicBezTo>
                    <a:pt x="163000" y="3659403"/>
                    <a:pt x="0" y="3496403"/>
                    <a:pt x="0" y="3295332"/>
                  </a:cubicBezTo>
                  <a:lnTo>
                    <a:pt x="0" y="2625373"/>
                  </a:lnTo>
                  <a:lnTo>
                    <a:pt x="0" y="1839094"/>
                  </a:lnTo>
                  <a:lnTo>
                    <a:pt x="0" y="1294928"/>
                  </a:lnTo>
                  <a:cubicBezTo>
                    <a:pt x="114965" y="587928"/>
                    <a:pt x="617186" y="157300"/>
                    <a:pt x="1506657" y="3046"/>
                  </a:cubicBezTo>
                  <a:cubicBezTo>
                    <a:pt x="1533886" y="-169"/>
                    <a:pt x="1557711" y="-838"/>
                    <a:pt x="1578132" y="10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106489" y="3776765"/>
              <a:ext cx="150811" cy="252647"/>
            </a:xfrm>
            <a:custGeom>
              <a:avLst/>
              <a:gdLst>
                <a:gd name="connsiteX0" fmla="*/ 1578132 w 2184380"/>
                <a:gd name="connsiteY0" fmla="*/ 1038 h 3659403"/>
                <a:gd name="connsiteX1" fmla="*/ 1670030 w 2184380"/>
                <a:gd name="connsiteY1" fmla="*/ 86601 h 3659403"/>
                <a:gd name="connsiteX2" fmla="*/ 1670030 w 2184380"/>
                <a:gd name="connsiteY2" fmla="*/ 497945 h 3659403"/>
                <a:gd name="connsiteX3" fmla="*/ 1533886 w 2184380"/>
                <a:gd name="connsiteY3" fmla="*/ 607210 h 3659403"/>
                <a:gd name="connsiteX4" fmla="*/ 744251 w 2184380"/>
                <a:gd name="connsiteY4" fmla="*/ 1397764 h 3659403"/>
                <a:gd name="connsiteX5" fmla="*/ 769211 w 2184380"/>
                <a:gd name="connsiteY5" fmla="*/ 1460429 h 3659403"/>
                <a:gd name="connsiteX6" fmla="*/ 798275 w 2184380"/>
                <a:gd name="connsiteY6" fmla="*/ 1475023 h 3659403"/>
                <a:gd name="connsiteX7" fmla="*/ 1820309 w 2184380"/>
                <a:gd name="connsiteY7" fmla="*/ 1475023 h 3659403"/>
                <a:gd name="connsiteX8" fmla="*/ 2184380 w 2184380"/>
                <a:gd name="connsiteY8" fmla="*/ 1839094 h 3659403"/>
                <a:gd name="connsiteX9" fmla="*/ 2184380 w 2184380"/>
                <a:gd name="connsiteY9" fmla="*/ 3295332 h 3659403"/>
                <a:gd name="connsiteX10" fmla="*/ 1820309 w 2184380"/>
                <a:gd name="connsiteY10" fmla="*/ 3659403 h 3659403"/>
                <a:gd name="connsiteX11" fmla="*/ 364071 w 2184380"/>
                <a:gd name="connsiteY11" fmla="*/ 3659403 h 3659403"/>
                <a:gd name="connsiteX12" fmla="*/ 0 w 2184380"/>
                <a:gd name="connsiteY12" fmla="*/ 3295332 h 3659403"/>
                <a:gd name="connsiteX13" fmla="*/ 0 w 2184380"/>
                <a:gd name="connsiteY13" fmla="*/ 2625373 h 3659403"/>
                <a:gd name="connsiteX14" fmla="*/ 0 w 2184380"/>
                <a:gd name="connsiteY14" fmla="*/ 1839094 h 3659403"/>
                <a:gd name="connsiteX15" fmla="*/ 0 w 2184380"/>
                <a:gd name="connsiteY15" fmla="*/ 1294928 h 3659403"/>
                <a:gd name="connsiteX16" fmla="*/ 1506657 w 2184380"/>
                <a:gd name="connsiteY16" fmla="*/ 3046 h 3659403"/>
                <a:gd name="connsiteX17" fmla="*/ 1578132 w 2184380"/>
                <a:gd name="connsiteY17" fmla="*/ 1038 h 365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4380" h="3659403">
                  <a:moveTo>
                    <a:pt x="1578132" y="1038"/>
                  </a:moveTo>
                  <a:cubicBezTo>
                    <a:pt x="1639396" y="6661"/>
                    <a:pt x="1670030" y="35181"/>
                    <a:pt x="1670030" y="86601"/>
                  </a:cubicBezTo>
                  <a:lnTo>
                    <a:pt x="1670030" y="497945"/>
                  </a:lnTo>
                  <a:cubicBezTo>
                    <a:pt x="1670030" y="562219"/>
                    <a:pt x="1624650" y="598639"/>
                    <a:pt x="1533886" y="607210"/>
                  </a:cubicBezTo>
                  <a:cubicBezTo>
                    <a:pt x="977209" y="718615"/>
                    <a:pt x="714000" y="982134"/>
                    <a:pt x="744251" y="1397764"/>
                  </a:cubicBezTo>
                  <a:cubicBezTo>
                    <a:pt x="744251" y="1425615"/>
                    <a:pt x="752571" y="1446504"/>
                    <a:pt x="769211" y="1460429"/>
                  </a:cubicBezTo>
                  <a:lnTo>
                    <a:pt x="798275" y="1475023"/>
                  </a:lnTo>
                  <a:lnTo>
                    <a:pt x="1820309" y="1475023"/>
                  </a:lnTo>
                  <a:cubicBezTo>
                    <a:pt x="2021380" y="1475023"/>
                    <a:pt x="2184380" y="1638023"/>
                    <a:pt x="2184380" y="1839094"/>
                  </a:cubicBezTo>
                  <a:lnTo>
                    <a:pt x="2184380" y="3295332"/>
                  </a:lnTo>
                  <a:cubicBezTo>
                    <a:pt x="2184380" y="3496403"/>
                    <a:pt x="2021380" y="3659403"/>
                    <a:pt x="1820309" y="3659403"/>
                  </a:cubicBezTo>
                  <a:lnTo>
                    <a:pt x="364071" y="3659403"/>
                  </a:lnTo>
                  <a:cubicBezTo>
                    <a:pt x="163000" y="3659403"/>
                    <a:pt x="0" y="3496403"/>
                    <a:pt x="0" y="3295332"/>
                  </a:cubicBezTo>
                  <a:lnTo>
                    <a:pt x="0" y="2625373"/>
                  </a:lnTo>
                  <a:lnTo>
                    <a:pt x="0" y="1839094"/>
                  </a:lnTo>
                  <a:lnTo>
                    <a:pt x="0" y="1294928"/>
                  </a:lnTo>
                  <a:cubicBezTo>
                    <a:pt x="114965" y="587928"/>
                    <a:pt x="617186" y="157300"/>
                    <a:pt x="1506657" y="3046"/>
                  </a:cubicBezTo>
                  <a:cubicBezTo>
                    <a:pt x="1533886" y="-169"/>
                    <a:pt x="1557711" y="-838"/>
                    <a:pt x="1578132" y="10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ACE_矩形 29">
              <a:extLst>
                <a:ext uri="{FF2B5EF4-FFF2-40B4-BE49-F238E27FC236}">
                  <a16:creationId xmlns:a16="http://schemas.microsoft.com/office/drawing/2014/main" id="{4E9E3E94-CDDC-4C73-A33C-4778FFD03F07}"/>
                </a:ext>
              </a:extLst>
            </p:cNvPr>
            <p:cNvSpPr/>
            <p:nvPr>
              <p:custDataLst>
                <p:tags r:id="rId1"/>
              </p:custDataLst>
            </p:nvPr>
          </p:nvSpPr>
          <p:spPr>
            <a:xfrm>
              <a:off x="1249420" y="3675165"/>
              <a:ext cx="5278380" cy="1750864"/>
            </a:xfrm>
            <a:prstGeom prst="rect">
              <a:avLst/>
            </a:prstGeom>
          </p:spPr>
          <p:txBody>
            <a:bodyPr wrap="square">
              <a:spAutoFit/>
            </a:bodyPr>
            <a:lstStyle/>
            <a:p>
              <a:pPr algn="just">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毕业论文是教学科研过程的一个环节，也是学业成绩考核和评定的一种重要方式。毕业论文的目的在于总结学生在校期间的学习成果，培养学生具有综合地创造性地运用所学的全部专业知识和技能解决较为复杂问题的能力</a:t>
              </a:r>
            </a:p>
          </p:txBody>
        </p:sp>
      </p:grpSp>
      <p:sp>
        <p:nvSpPr>
          <p:cNvPr id="18" name="文本框 17">
            <a:extLst>
              <a:ext uri="{FF2B5EF4-FFF2-40B4-BE49-F238E27FC236}">
                <a16:creationId xmlns:a16="http://schemas.microsoft.com/office/drawing/2014/main" id="{1574B002-2D60-469B-A825-B27EF1303489}"/>
              </a:ext>
            </a:extLst>
          </p:cNvPr>
          <p:cNvSpPr txBox="1"/>
          <p:nvPr/>
        </p:nvSpPr>
        <p:spPr>
          <a:xfrm>
            <a:off x="1218283" y="272920"/>
            <a:ext cx="2849817" cy="400110"/>
          </a:xfrm>
          <a:prstGeom prst="rect">
            <a:avLst/>
          </a:prstGeom>
          <a:noFill/>
        </p:spPr>
        <p:txBody>
          <a:bodyPr wrap="square" rtlCol="0">
            <a:spAutoFit/>
          </a:bodyPr>
          <a:lstStyle>
            <a:defPPr>
              <a:defRPr lang="zh-CN"/>
            </a:defPPr>
            <a:lvl1pPr algn="ctr">
              <a:defRPr sz="2400">
                <a:solidFill>
                  <a:schemeClr val="bg1"/>
                </a:solidFill>
                <a:latin typeface="微软雅黑 Light" panose="020B0502040204020203" pitchFamily="34" charset="-122"/>
                <a:ea typeface="微软雅黑 Light" panose="020B0502040204020203" pitchFamily="34" charset="-122"/>
              </a:defRPr>
            </a:lvl1pPr>
          </a:lstStyle>
          <a:p>
            <a:pPr algn="l"/>
            <a:r>
              <a:rPr lang="zh-CN" altLang="en-US" sz="2000" b="1" dirty="0">
                <a:solidFill>
                  <a:srgbClr val="0067B3"/>
                </a:solidFill>
                <a:latin typeface="微软雅黑" panose="020B0503020204020204" pitchFamily="34" charset="-122"/>
                <a:ea typeface="微软雅黑" panose="020B0503020204020204" pitchFamily="34" charset="-122"/>
              </a:rPr>
              <a:t>课题背景</a:t>
            </a:r>
          </a:p>
        </p:txBody>
      </p:sp>
      <p:sp>
        <p:nvSpPr>
          <p:cNvPr id="19" name="矩形 18">
            <a:extLst>
              <a:ext uri="{FF2B5EF4-FFF2-40B4-BE49-F238E27FC236}">
                <a16:creationId xmlns:a16="http://schemas.microsoft.com/office/drawing/2014/main" id="{72CDC306-4EDC-4DA4-BA3E-C26B134AFD2E}"/>
              </a:ext>
            </a:extLst>
          </p:cNvPr>
          <p:cNvSpPr/>
          <p:nvPr/>
        </p:nvSpPr>
        <p:spPr>
          <a:xfrm>
            <a:off x="1218283" y="616340"/>
            <a:ext cx="1949573" cy="230832"/>
          </a:xfrm>
          <a:prstGeom prst="rect">
            <a:avLst/>
          </a:prstGeom>
        </p:spPr>
        <p:txBody>
          <a:bodyPr wrap="none">
            <a:spAutoFit/>
          </a:bodyPr>
          <a:lstStyle/>
          <a:p>
            <a:r>
              <a:rPr lang="en-US" altLang="zh-CN" sz="900" dirty="0">
                <a:solidFill>
                  <a:schemeClr val="tx1">
                    <a:lumMod val="75000"/>
                    <a:lumOff val="25000"/>
                  </a:schemeClr>
                </a:solidFill>
                <a:latin typeface="等线 Light" panose="02010600030101010101" pitchFamily="2" charset="-122"/>
                <a:ea typeface="等线 Light" panose="02010600030101010101" pitchFamily="2" charset="-122"/>
              </a:rPr>
              <a:t>The Background of the Project</a:t>
            </a:r>
          </a:p>
        </p:txBody>
      </p:sp>
    </p:spTree>
    <p:extLst>
      <p:ext uri="{BB962C8B-B14F-4D97-AF65-F5344CB8AC3E}">
        <p14:creationId xmlns:p14="http://schemas.microsoft.com/office/powerpoint/2010/main" val="395211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gradFill>
            <a:gsLst>
              <a:gs pos="40000">
                <a:srgbClr val="177AF8"/>
              </a:gs>
              <a:gs pos="100000">
                <a:srgbClr val="177AF8">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700" y="276225"/>
            <a:ext cx="11658600" cy="6305550"/>
          </a:xfrm>
          <a:prstGeom prst="rect">
            <a:avLst/>
          </a:prstGeom>
          <a:noFill/>
          <a:ln w="19050">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044214" y="1746013"/>
            <a:ext cx="2103572" cy="2808462"/>
            <a:chOff x="5044214" y="1746013"/>
            <a:chExt cx="2103572" cy="2808462"/>
          </a:xfrm>
        </p:grpSpPr>
        <p:sp>
          <p:nvSpPr>
            <p:cNvPr id="21" name="矩形 30">
              <a:extLst>
                <a:ext uri="{FF2B5EF4-FFF2-40B4-BE49-F238E27FC236}">
                  <a16:creationId xmlns:a16="http://schemas.microsoft.com/office/drawing/2014/main" id="{84126E9E-B53C-4EDB-A86A-D97FDC18B645}"/>
                </a:ext>
              </a:extLst>
            </p:cNvPr>
            <p:cNvSpPr>
              <a:spLocks noChangeArrowheads="1"/>
            </p:cNvSpPr>
            <p:nvPr/>
          </p:nvSpPr>
          <p:spPr bwMode="auto">
            <a:xfrm>
              <a:off x="5079999" y="2315525"/>
              <a:ext cx="2032001"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en-US" sz="3600" dirty="0">
                  <a:solidFill>
                    <a:schemeClr val="bg1"/>
                  </a:solidFill>
                  <a:latin typeface="Impact" panose="020B0806030902050204" pitchFamily="34" charset="0"/>
                  <a:ea typeface="楷体" panose="02010609060101010101" pitchFamily="49" charset="-122"/>
                  <a:sym typeface="微软雅黑" pitchFamily="34" charset="-122"/>
                </a:rPr>
                <a:t>02</a:t>
              </a:r>
              <a:endParaRPr lang="zh-CN" altLang="en-US" sz="3600" dirty="0">
                <a:solidFill>
                  <a:schemeClr val="bg1"/>
                </a:solidFill>
                <a:latin typeface="Impact" panose="020B0806030902050204" pitchFamily="34" charset="0"/>
                <a:ea typeface="楷体" panose="02010609060101010101" pitchFamily="49" charset="-122"/>
                <a:sym typeface="微软雅黑" pitchFamily="34" charset="-122"/>
              </a:endParaRPr>
            </a:p>
          </p:txBody>
        </p:sp>
        <p:cxnSp>
          <p:nvCxnSpPr>
            <p:cNvPr id="22" name="直接连接符 21">
              <a:extLst>
                <a:ext uri="{FF2B5EF4-FFF2-40B4-BE49-F238E27FC236}">
                  <a16:creationId xmlns:a16="http://schemas.microsoft.com/office/drawing/2014/main" id="{CC07206C-8F33-49E8-A687-9AB3599114A1}"/>
                </a:ext>
              </a:extLst>
            </p:cNvPr>
            <p:cNvCxnSpPr>
              <a:cxnSpLocks/>
            </p:cNvCxnSpPr>
            <p:nvPr/>
          </p:nvCxnSpPr>
          <p:spPr>
            <a:xfrm>
              <a:off x="5914572" y="2961854"/>
              <a:ext cx="362856" cy="0"/>
            </a:xfrm>
            <a:prstGeom prst="line">
              <a:avLst/>
            </a:prstGeom>
            <a:ln w="222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5044214" y="1746013"/>
              <a:ext cx="2103572" cy="2808462"/>
            </a:xfrm>
            <a:custGeom>
              <a:avLst/>
              <a:gdLst>
                <a:gd name="connsiteX0" fmla="*/ 0 w 2103572"/>
                <a:gd name="connsiteY0" fmla="*/ 0 h 2808462"/>
                <a:gd name="connsiteX1" fmla="*/ 2103572 w 2103572"/>
                <a:gd name="connsiteY1" fmla="*/ 0 h 2808462"/>
                <a:gd name="connsiteX2" fmla="*/ 2103572 w 2103572"/>
                <a:gd name="connsiteY2" fmla="*/ 2291937 h 2808462"/>
                <a:gd name="connsiteX3" fmla="*/ 1983368 w 2103572"/>
                <a:gd name="connsiteY3" fmla="*/ 2321453 h 2808462"/>
                <a:gd name="connsiteX4" fmla="*/ 1983368 w 2103572"/>
                <a:gd name="connsiteY4" fmla="*/ 120204 h 2808462"/>
                <a:gd name="connsiteX5" fmla="*/ 120204 w 2103572"/>
                <a:gd name="connsiteY5" fmla="*/ 120204 h 2808462"/>
                <a:gd name="connsiteX6" fmla="*/ 120204 w 2103572"/>
                <a:gd name="connsiteY6" fmla="*/ 2778946 h 2808462"/>
                <a:gd name="connsiteX7" fmla="*/ 0 w 2103572"/>
                <a:gd name="connsiteY7" fmla="*/ 2808462 h 280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3572" h="2808462">
                  <a:moveTo>
                    <a:pt x="0" y="0"/>
                  </a:moveTo>
                  <a:lnTo>
                    <a:pt x="2103572" y="0"/>
                  </a:lnTo>
                  <a:lnTo>
                    <a:pt x="2103572" y="2291937"/>
                  </a:lnTo>
                  <a:lnTo>
                    <a:pt x="1983368" y="2321453"/>
                  </a:lnTo>
                  <a:lnTo>
                    <a:pt x="1983368" y="120204"/>
                  </a:lnTo>
                  <a:lnTo>
                    <a:pt x="120204" y="120204"/>
                  </a:lnTo>
                  <a:lnTo>
                    <a:pt x="120204" y="2778946"/>
                  </a:lnTo>
                  <a:lnTo>
                    <a:pt x="0" y="2808462"/>
                  </a:lnTo>
                  <a:close/>
                </a:path>
              </a:pathLst>
            </a:custGeom>
            <a:solidFill>
              <a:schemeClr val="bg1"/>
            </a:solidFill>
            <a:ln>
              <a:noFill/>
            </a:ln>
            <a:effectLst>
              <a:outerShdw blurRad="330200" dist="38100" dir="5940000" sx="101000" sy="101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30">
              <a:extLst>
                <a:ext uri="{FF2B5EF4-FFF2-40B4-BE49-F238E27FC236}">
                  <a16:creationId xmlns:a16="http://schemas.microsoft.com/office/drawing/2014/main" id="{0AE5599A-B2A8-46AC-B28D-102255B17A0D}"/>
                </a:ext>
              </a:extLst>
            </p:cNvPr>
            <p:cNvSpPr>
              <a:spLocks noChangeArrowheads="1"/>
            </p:cNvSpPr>
            <p:nvPr/>
          </p:nvSpPr>
          <p:spPr bwMode="auto">
            <a:xfrm>
              <a:off x="5205757" y="3042039"/>
              <a:ext cx="1830388" cy="5962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a:lnSpc>
                  <a:spcPct val="110000"/>
                </a:lnSpc>
                <a:spcBef>
                  <a:spcPct val="0"/>
                </a:spcBef>
                <a:buNone/>
              </a:pPr>
              <a:r>
                <a:rPr lang="zh-CN" altLang="en-US" b="1" dirty="0">
                  <a:solidFill>
                    <a:schemeClr val="bg1"/>
                  </a:solidFill>
                  <a:effectLst>
                    <a:outerShdw blurRad="38100" dist="38100" dir="2700000" algn="tl">
                      <a:srgbClr val="000000">
                        <a:alpha val="43137"/>
                      </a:srgbClr>
                    </a:outerShdw>
                  </a:effectLst>
                  <a:sym typeface="微软雅黑" pitchFamily="34" charset="-122"/>
                </a:rPr>
                <a:t>研究过程</a:t>
              </a:r>
            </a:p>
          </p:txBody>
        </p:sp>
        <p:sp>
          <p:nvSpPr>
            <p:cNvPr id="3" name="矩形 2"/>
            <p:cNvSpPr/>
            <p:nvPr/>
          </p:nvSpPr>
          <p:spPr>
            <a:xfrm>
              <a:off x="5205757" y="3568335"/>
              <a:ext cx="1830389" cy="230832"/>
            </a:xfrm>
            <a:prstGeom prst="rect">
              <a:avLst/>
            </a:prstGeom>
          </p:spPr>
          <p:txBody>
            <a:bodyPr wrap="square">
              <a:spAutoFit/>
            </a:bodyPr>
            <a:lstStyle/>
            <a:p>
              <a:pPr algn="dist"/>
              <a:r>
                <a:rPr lang="en-US" altLang="zh-CN" sz="900" dirty="0">
                  <a:solidFill>
                    <a:schemeClr val="bg1">
                      <a:alpha val="52000"/>
                    </a:schemeClr>
                  </a:solidFill>
                  <a:ea typeface="等线 Light" panose="02010600030101010101" pitchFamily="2" charset="-122"/>
                </a:rPr>
                <a:t>The Processes of the Project</a:t>
              </a: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567" y="479022"/>
            <a:ext cx="2564853" cy="43477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3172" flipH="1">
            <a:off x="4114917" y="3194424"/>
            <a:ext cx="4356410" cy="2720100"/>
          </a:xfrm>
          <a:prstGeom prst="rect">
            <a:avLst/>
          </a:prstGeom>
          <a:effectLst>
            <a:outerShdw blurRad="203200" dist="38100" dir="2700000" algn="tl" rotWithShape="0">
              <a:prstClr val="black">
                <a:alpha val="30000"/>
              </a:prstClr>
            </a:outerShdw>
          </a:effectLst>
        </p:spPr>
      </p:pic>
    </p:spTree>
    <p:extLst>
      <p:ext uri="{BB962C8B-B14F-4D97-AF65-F5344CB8AC3E}">
        <p14:creationId xmlns:p14="http://schemas.microsoft.com/office/powerpoint/2010/main" val="3834488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22" presetClass="entr" presetSubtype="4" fill="hold" nodeType="withEffect">
                                  <p:stCondLst>
                                    <p:cond delay="30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7AFAE8F4-3325-431A-BEEF-D2402F79D122}"/>
              </a:ext>
            </a:extLst>
          </p:cNvPr>
          <p:cNvGrpSpPr/>
          <p:nvPr/>
        </p:nvGrpSpPr>
        <p:grpSpPr>
          <a:xfrm>
            <a:off x="6417849" y="1386118"/>
            <a:ext cx="4546651" cy="1107996"/>
            <a:chOff x="6417849" y="1729018"/>
            <a:chExt cx="4546651" cy="1107996"/>
          </a:xfrm>
        </p:grpSpPr>
        <p:grpSp>
          <p:nvGrpSpPr>
            <p:cNvPr id="6" name="组合 5">
              <a:extLst>
                <a:ext uri="{FF2B5EF4-FFF2-40B4-BE49-F238E27FC236}">
                  <a16:creationId xmlns:a16="http://schemas.microsoft.com/office/drawing/2014/main" id="{1E7110BE-CF77-4C11-990A-42316F0A7419}"/>
                </a:ext>
              </a:extLst>
            </p:cNvPr>
            <p:cNvGrpSpPr/>
            <p:nvPr/>
          </p:nvGrpSpPr>
          <p:grpSpPr>
            <a:xfrm>
              <a:off x="6417849" y="1787716"/>
              <a:ext cx="990601" cy="990601"/>
              <a:chOff x="7016699" y="1762316"/>
              <a:chExt cx="990601" cy="990601"/>
            </a:xfrm>
          </p:grpSpPr>
          <p:grpSp>
            <p:nvGrpSpPr>
              <p:cNvPr id="8" name="组合 7">
                <a:extLst>
                  <a:ext uri="{FF2B5EF4-FFF2-40B4-BE49-F238E27FC236}">
                    <a16:creationId xmlns:a16="http://schemas.microsoft.com/office/drawing/2014/main" id="{75AC7176-0C87-44F6-9BC0-757E76DC7F85}"/>
                  </a:ext>
                </a:extLst>
              </p:cNvPr>
              <p:cNvGrpSpPr/>
              <p:nvPr/>
            </p:nvGrpSpPr>
            <p:grpSpPr>
              <a:xfrm>
                <a:off x="7016699" y="1762316"/>
                <a:ext cx="990601" cy="990601"/>
                <a:chOff x="16721137" y="1028700"/>
                <a:chExt cx="990601" cy="990601"/>
              </a:xfrm>
            </p:grpSpPr>
            <p:sp>
              <p:nvSpPr>
                <p:cNvPr id="10" name="椭圆 9">
                  <a:extLst>
                    <a:ext uri="{FF2B5EF4-FFF2-40B4-BE49-F238E27FC236}">
                      <a16:creationId xmlns:a16="http://schemas.microsoft.com/office/drawing/2014/main" id="{1EFF5BD4-7FD1-473C-B1AB-2701378EB5D4}"/>
                    </a:ext>
                  </a:extLst>
                </p:cNvPr>
                <p:cNvSpPr/>
                <p:nvPr/>
              </p:nvSpPr>
              <p:spPr>
                <a:xfrm>
                  <a:off x="16721137" y="1028700"/>
                  <a:ext cx="990601" cy="990601"/>
                </a:xfrm>
                <a:prstGeom prst="ellipse">
                  <a:avLst/>
                </a:prstGeom>
                <a:solidFill>
                  <a:schemeClr val="tx1">
                    <a:alpha val="10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ndParaRPr>
                </a:p>
              </p:txBody>
            </p:sp>
            <p:sp>
              <p:nvSpPr>
                <p:cNvPr id="11" name="椭圆 10">
                  <a:extLst>
                    <a:ext uri="{FF2B5EF4-FFF2-40B4-BE49-F238E27FC236}">
                      <a16:creationId xmlns:a16="http://schemas.microsoft.com/office/drawing/2014/main" id="{8826132C-1AA3-408D-B22F-1D30F254C742}"/>
                    </a:ext>
                  </a:extLst>
                </p:cNvPr>
                <p:cNvSpPr/>
                <p:nvPr/>
              </p:nvSpPr>
              <p:spPr>
                <a:xfrm>
                  <a:off x="16799719" y="1107282"/>
                  <a:ext cx="833436" cy="833436"/>
                </a:xfrm>
                <a:prstGeom prst="ellipse">
                  <a:avLst/>
                </a:prstGeom>
                <a:solidFill>
                  <a:schemeClr val="tx1">
                    <a:alpha val="40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ndParaRPr>
                </a:p>
              </p:txBody>
            </p:sp>
            <p:sp>
              <p:nvSpPr>
                <p:cNvPr id="12" name="椭圆 11">
                  <a:extLst>
                    <a:ext uri="{FF2B5EF4-FFF2-40B4-BE49-F238E27FC236}">
                      <a16:creationId xmlns:a16="http://schemas.microsoft.com/office/drawing/2014/main" id="{9ECBF9E0-6FC1-43ED-A4DE-4924698EC04C}"/>
                    </a:ext>
                  </a:extLst>
                </p:cNvPr>
                <p:cNvSpPr/>
                <p:nvPr/>
              </p:nvSpPr>
              <p:spPr>
                <a:xfrm>
                  <a:off x="16878301" y="1185864"/>
                  <a:ext cx="676274" cy="676274"/>
                </a:xfrm>
                <a:prstGeom prst="ellipse">
                  <a:avLst/>
                </a:prstGeom>
                <a:solidFill>
                  <a:schemeClr val="tx1">
                    <a:lumMod val="85000"/>
                    <a:lumOff val="15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ndParaRPr>
                </a:p>
              </p:txBody>
            </p:sp>
          </p:grpSp>
          <p:sp>
            <p:nvSpPr>
              <p:cNvPr id="9" name="Freeform 151">
                <a:extLst>
                  <a:ext uri="{FF2B5EF4-FFF2-40B4-BE49-F238E27FC236}">
                    <a16:creationId xmlns:a16="http://schemas.microsoft.com/office/drawing/2014/main" id="{DC533FAC-864B-4730-ABBA-A4FFC0A9117E}"/>
                  </a:ext>
                </a:extLst>
              </p:cNvPr>
              <p:cNvSpPr>
                <a:spLocks noEditPoints="1"/>
              </p:cNvSpPr>
              <p:nvPr/>
            </p:nvSpPr>
            <p:spPr bwMode="auto">
              <a:xfrm>
                <a:off x="7339745" y="2100555"/>
                <a:ext cx="315250" cy="314122"/>
              </a:xfrm>
              <a:custGeom>
                <a:avLst/>
                <a:gdLst>
                  <a:gd name="T0" fmla="*/ 35 w 140"/>
                  <a:gd name="T1" fmla="*/ 94 h 140"/>
                  <a:gd name="T2" fmla="*/ 20 w 140"/>
                  <a:gd name="T3" fmla="*/ 94 h 140"/>
                  <a:gd name="T4" fmla="*/ 0 w 140"/>
                  <a:gd name="T5" fmla="*/ 74 h 140"/>
                  <a:gd name="T6" fmla="*/ 0 w 140"/>
                  <a:gd name="T7" fmla="*/ 74 h 140"/>
                  <a:gd name="T8" fmla="*/ 55 w 140"/>
                  <a:gd name="T9" fmla="*/ 74 h 140"/>
                  <a:gd name="T10" fmla="*/ 55 w 140"/>
                  <a:gd name="T11" fmla="*/ 74 h 140"/>
                  <a:gd name="T12" fmla="*/ 35 w 140"/>
                  <a:gd name="T13" fmla="*/ 94 h 140"/>
                  <a:gd name="T14" fmla="*/ 96 w 140"/>
                  <a:gd name="T15" fmla="*/ 135 h 140"/>
                  <a:gd name="T16" fmla="*/ 91 w 140"/>
                  <a:gd name="T17" fmla="*/ 140 h 140"/>
                  <a:gd name="T18" fmla="*/ 48 w 140"/>
                  <a:gd name="T19" fmla="*/ 140 h 140"/>
                  <a:gd name="T20" fmla="*/ 43 w 140"/>
                  <a:gd name="T21" fmla="*/ 135 h 140"/>
                  <a:gd name="T22" fmla="*/ 48 w 140"/>
                  <a:gd name="T23" fmla="*/ 130 h 140"/>
                  <a:gd name="T24" fmla="*/ 65 w 140"/>
                  <a:gd name="T25" fmla="*/ 130 h 140"/>
                  <a:gd name="T26" fmla="*/ 65 w 140"/>
                  <a:gd name="T27" fmla="*/ 44 h 140"/>
                  <a:gd name="T28" fmla="*/ 52 w 140"/>
                  <a:gd name="T29" fmla="*/ 30 h 140"/>
                  <a:gd name="T30" fmla="*/ 32 w 140"/>
                  <a:gd name="T31" fmla="*/ 30 h 140"/>
                  <a:gd name="T32" fmla="*/ 54 w 140"/>
                  <a:gd name="T33" fmla="*/ 73 h 140"/>
                  <a:gd name="T34" fmla="*/ 51 w 140"/>
                  <a:gd name="T35" fmla="*/ 73 h 140"/>
                  <a:gd name="T36" fmla="*/ 29 w 140"/>
                  <a:gd name="T37" fmla="*/ 30 h 140"/>
                  <a:gd name="T38" fmla="*/ 26 w 140"/>
                  <a:gd name="T39" fmla="*/ 30 h 140"/>
                  <a:gd name="T40" fmla="*/ 4 w 140"/>
                  <a:gd name="T41" fmla="*/ 73 h 140"/>
                  <a:gd name="T42" fmla="*/ 0 w 140"/>
                  <a:gd name="T43" fmla="*/ 73 h 140"/>
                  <a:gd name="T44" fmla="*/ 22 w 140"/>
                  <a:gd name="T45" fmla="*/ 30 h 140"/>
                  <a:gd name="T46" fmla="*/ 4 w 140"/>
                  <a:gd name="T47" fmla="*/ 30 h 140"/>
                  <a:gd name="T48" fmla="*/ 0 w 140"/>
                  <a:gd name="T49" fmla="*/ 26 h 140"/>
                  <a:gd name="T50" fmla="*/ 4 w 140"/>
                  <a:gd name="T51" fmla="*/ 22 h 140"/>
                  <a:gd name="T52" fmla="*/ 52 w 140"/>
                  <a:gd name="T53" fmla="*/ 22 h 140"/>
                  <a:gd name="T54" fmla="*/ 65 w 140"/>
                  <a:gd name="T55" fmla="*/ 9 h 140"/>
                  <a:gd name="T56" fmla="*/ 65 w 140"/>
                  <a:gd name="T57" fmla="*/ 2 h 140"/>
                  <a:gd name="T58" fmla="*/ 67 w 140"/>
                  <a:gd name="T59" fmla="*/ 0 h 140"/>
                  <a:gd name="T60" fmla="*/ 72 w 140"/>
                  <a:gd name="T61" fmla="*/ 0 h 140"/>
                  <a:gd name="T62" fmla="*/ 74 w 140"/>
                  <a:gd name="T63" fmla="*/ 2 h 140"/>
                  <a:gd name="T64" fmla="*/ 74 w 140"/>
                  <a:gd name="T65" fmla="*/ 9 h 140"/>
                  <a:gd name="T66" fmla="*/ 88 w 140"/>
                  <a:gd name="T67" fmla="*/ 22 h 140"/>
                  <a:gd name="T68" fmla="*/ 136 w 140"/>
                  <a:gd name="T69" fmla="*/ 22 h 140"/>
                  <a:gd name="T70" fmla="*/ 140 w 140"/>
                  <a:gd name="T71" fmla="*/ 26 h 140"/>
                  <a:gd name="T72" fmla="*/ 136 w 140"/>
                  <a:gd name="T73" fmla="*/ 30 h 140"/>
                  <a:gd name="T74" fmla="*/ 117 w 140"/>
                  <a:gd name="T75" fmla="*/ 30 h 140"/>
                  <a:gd name="T76" fmla="*/ 139 w 140"/>
                  <a:gd name="T77" fmla="*/ 73 h 140"/>
                  <a:gd name="T78" fmla="*/ 136 w 140"/>
                  <a:gd name="T79" fmla="*/ 73 h 140"/>
                  <a:gd name="T80" fmla="*/ 114 w 140"/>
                  <a:gd name="T81" fmla="*/ 30 h 140"/>
                  <a:gd name="T82" fmla="*/ 111 w 140"/>
                  <a:gd name="T83" fmla="*/ 30 h 140"/>
                  <a:gd name="T84" fmla="*/ 89 w 140"/>
                  <a:gd name="T85" fmla="*/ 73 h 140"/>
                  <a:gd name="T86" fmla="*/ 86 w 140"/>
                  <a:gd name="T87" fmla="*/ 73 h 140"/>
                  <a:gd name="T88" fmla="*/ 107 w 140"/>
                  <a:gd name="T89" fmla="*/ 30 h 140"/>
                  <a:gd name="T90" fmla="*/ 88 w 140"/>
                  <a:gd name="T91" fmla="*/ 30 h 140"/>
                  <a:gd name="T92" fmla="*/ 74 w 140"/>
                  <a:gd name="T93" fmla="*/ 44 h 140"/>
                  <a:gd name="T94" fmla="*/ 74 w 140"/>
                  <a:gd name="T95" fmla="*/ 130 h 140"/>
                  <a:gd name="T96" fmla="*/ 91 w 140"/>
                  <a:gd name="T97" fmla="*/ 130 h 140"/>
                  <a:gd name="T98" fmla="*/ 96 w 140"/>
                  <a:gd name="T99" fmla="*/ 135 h 140"/>
                  <a:gd name="T100" fmla="*/ 70 w 140"/>
                  <a:gd name="T101" fmla="*/ 37 h 140"/>
                  <a:gd name="T102" fmla="*/ 80 w 140"/>
                  <a:gd name="T103" fmla="*/ 27 h 140"/>
                  <a:gd name="T104" fmla="*/ 70 w 140"/>
                  <a:gd name="T105" fmla="*/ 16 h 140"/>
                  <a:gd name="T106" fmla="*/ 59 w 140"/>
                  <a:gd name="T107" fmla="*/ 27 h 140"/>
                  <a:gd name="T108" fmla="*/ 70 w 140"/>
                  <a:gd name="T109" fmla="*/ 37 h 140"/>
                  <a:gd name="T110" fmla="*/ 140 w 140"/>
                  <a:gd name="T111" fmla="*/ 74 h 140"/>
                  <a:gd name="T112" fmla="*/ 85 w 140"/>
                  <a:gd name="T113" fmla="*/ 74 h 140"/>
                  <a:gd name="T114" fmla="*/ 85 w 140"/>
                  <a:gd name="T115" fmla="*/ 74 h 140"/>
                  <a:gd name="T116" fmla="*/ 105 w 140"/>
                  <a:gd name="T117" fmla="*/ 94 h 140"/>
                  <a:gd name="T118" fmla="*/ 120 w 140"/>
                  <a:gd name="T119" fmla="*/ 94 h 140"/>
                  <a:gd name="T120" fmla="*/ 140 w 140"/>
                  <a:gd name="T121" fmla="*/ 74 h 140"/>
                  <a:gd name="T122" fmla="*/ 140 w 140"/>
                  <a:gd name="T123"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40">
                    <a:moveTo>
                      <a:pt x="35" y="94"/>
                    </a:moveTo>
                    <a:cubicBezTo>
                      <a:pt x="20" y="94"/>
                      <a:pt x="20" y="94"/>
                      <a:pt x="20" y="94"/>
                    </a:cubicBezTo>
                    <a:cubicBezTo>
                      <a:pt x="9" y="94"/>
                      <a:pt x="0" y="85"/>
                      <a:pt x="0" y="74"/>
                    </a:cubicBezTo>
                    <a:cubicBezTo>
                      <a:pt x="0" y="74"/>
                      <a:pt x="0" y="74"/>
                      <a:pt x="0" y="74"/>
                    </a:cubicBezTo>
                    <a:cubicBezTo>
                      <a:pt x="55" y="74"/>
                      <a:pt x="55" y="74"/>
                      <a:pt x="55" y="74"/>
                    </a:cubicBezTo>
                    <a:cubicBezTo>
                      <a:pt x="55" y="74"/>
                      <a:pt x="55" y="74"/>
                      <a:pt x="55" y="74"/>
                    </a:cubicBezTo>
                    <a:cubicBezTo>
                      <a:pt x="55" y="85"/>
                      <a:pt x="46" y="94"/>
                      <a:pt x="35" y="94"/>
                    </a:cubicBezTo>
                    <a:close/>
                    <a:moveTo>
                      <a:pt x="96" y="135"/>
                    </a:moveTo>
                    <a:cubicBezTo>
                      <a:pt x="96" y="138"/>
                      <a:pt x="94" y="140"/>
                      <a:pt x="91" y="140"/>
                    </a:cubicBezTo>
                    <a:cubicBezTo>
                      <a:pt x="48" y="140"/>
                      <a:pt x="48" y="140"/>
                      <a:pt x="48" y="140"/>
                    </a:cubicBezTo>
                    <a:cubicBezTo>
                      <a:pt x="45" y="140"/>
                      <a:pt x="43" y="138"/>
                      <a:pt x="43" y="135"/>
                    </a:cubicBezTo>
                    <a:cubicBezTo>
                      <a:pt x="43" y="132"/>
                      <a:pt x="45" y="130"/>
                      <a:pt x="48" y="130"/>
                    </a:cubicBezTo>
                    <a:cubicBezTo>
                      <a:pt x="65" y="130"/>
                      <a:pt x="65" y="130"/>
                      <a:pt x="65" y="130"/>
                    </a:cubicBezTo>
                    <a:cubicBezTo>
                      <a:pt x="65" y="44"/>
                      <a:pt x="65" y="44"/>
                      <a:pt x="65" y="44"/>
                    </a:cubicBezTo>
                    <a:cubicBezTo>
                      <a:pt x="58" y="43"/>
                      <a:pt x="53" y="37"/>
                      <a:pt x="52" y="30"/>
                    </a:cubicBezTo>
                    <a:cubicBezTo>
                      <a:pt x="32" y="30"/>
                      <a:pt x="32" y="30"/>
                      <a:pt x="32" y="30"/>
                    </a:cubicBezTo>
                    <a:cubicBezTo>
                      <a:pt x="54" y="73"/>
                      <a:pt x="54" y="73"/>
                      <a:pt x="54" y="73"/>
                    </a:cubicBezTo>
                    <a:cubicBezTo>
                      <a:pt x="51" y="73"/>
                      <a:pt x="51" y="73"/>
                      <a:pt x="51" y="73"/>
                    </a:cubicBezTo>
                    <a:cubicBezTo>
                      <a:pt x="29" y="30"/>
                      <a:pt x="29" y="30"/>
                      <a:pt x="29" y="30"/>
                    </a:cubicBezTo>
                    <a:cubicBezTo>
                      <a:pt x="26" y="30"/>
                      <a:pt x="26" y="30"/>
                      <a:pt x="26" y="30"/>
                    </a:cubicBezTo>
                    <a:cubicBezTo>
                      <a:pt x="4" y="73"/>
                      <a:pt x="4" y="73"/>
                      <a:pt x="4" y="73"/>
                    </a:cubicBezTo>
                    <a:cubicBezTo>
                      <a:pt x="0" y="73"/>
                      <a:pt x="0" y="73"/>
                      <a:pt x="0" y="73"/>
                    </a:cubicBezTo>
                    <a:cubicBezTo>
                      <a:pt x="22" y="30"/>
                      <a:pt x="22" y="30"/>
                      <a:pt x="22" y="30"/>
                    </a:cubicBezTo>
                    <a:cubicBezTo>
                      <a:pt x="4" y="30"/>
                      <a:pt x="4" y="30"/>
                      <a:pt x="4" y="30"/>
                    </a:cubicBezTo>
                    <a:cubicBezTo>
                      <a:pt x="1" y="30"/>
                      <a:pt x="0" y="29"/>
                      <a:pt x="0" y="26"/>
                    </a:cubicBezTo>
                    <a:cubicBezTo>
                      <a:pt x="0" y="24"/>
                      <a:pt x="1" y="22"/>
                      <a:pt x="4" y="22"/>
                    </a:cubicBezTo>
                    <a:cubicBezTo>
                      <a:pt x="52" y="22"/>
                      <a:pt x="52" y="22"/>
                      <a:pt x="52" y="22"/>
                    </a:cubicBezTo>
                    <a:cubicBezTo>
                      <a:pt x="53" y="16"/>
                      <a:pt x="58" y="10"/>
                      <a:pt x="65" y="9"/>
                    </a:cubicBezTo>
                    <a:cubicBezTo>
                      <a:pt x="65" y="2"/>
                      <a:pt x="65" y="2"/>
                      <a:pt x="65" y="2"/>
                    </a:cubicBezTo>
                    <a:cubicBezTo>
                      <a:pt x="65" y="1"/>
                      <a:pt x="66" y="0"/>
                      <a:pt x="67" y="0"/>
                    </a:cubicBezTo>
                    <a:cubicBezTo>
                      <a:pt x="72" y="0"/>
                      <a:pt x="72" y="0"/>
                      <a:pt x="72" y="0"/>
                    </a:cubicBezTo>
                    <a:cubicBezTo>
                      <a:pt x="73" y="0"/>
                      <a:pt x="74" y="1"/>
                      <a:pt x="74" y="2"/>
                    </a:cubicBezTo>
                    <a:cubicBezTo>
                      <a:pt x="74" y="9"/>
                      <a:pt x="74" y="9"/>
                      <a:pt x="74" y="9"/>
                    </a:cubicBezTo>
                    <a:cubicBezTo>
                      <a:pt x="81" y="10"/>
                      <a:pt x="86" y="16"/>
                      <a:pt x="88" y="22"/>
                    </a:cubicBezTo>
                    <a:cubicBezTo>
                      <a:pt x="136" y="22"/>
                      <a:pt x="136" y="22"/>
                      <a:pt x="136" y="22"/>
                    </a:cubicBezTo>
                    <a:cubicBezTo>
                      <a:pt x="138" y="22"/>
                      <a:pt x="140" y="24"/>
                      <a:pt x="140" y="26"/>
                    </a:cubicBezTo>
                    <a:cubicBezTo>
                      <a:pt x="140" y="29"/>
                      <a:pt x="138" y="30"/>
                      <a:pt x="136" y="30"/>
                    </a:cubicBezTo>
                    <a:cubicBezTo>
                      <a:pt x="117" y="30"/>
                      <a:pt x="117" y="30"/>
                      <a:pt x="117" y="30"/>
                    </a:cubicBezTo>
                    <a:cubicBezTo>
                      <a:pt x="139" y="73"/>
                      <a:pt x="139" y="73"/>
                      <a:pt x="139" y="73"/>
                    </a:cubicBezTo>
                    <a:cubicBezTo>
                      <a:pt x="136" y="73"/>
                      <a:pt x="136" y="73"/>
                      <a:pt x="136" y="73"/>
                    </a:cubicBezTo>
                    <a:cubicBezTo>
                      <a:pt x="114" y="30"/>
                      <a:pt x="114" y="30"/>
                      <a:pt x="114" y="30"/>
                    </a:cubicBezTo>
                    <a:cubicBezTo>
                      <a:pt x="111" y="30"/>
                      <a:pt x="111" y="30"/>
                      <a:pt x="111" y="30"/>
                    </a:cubicBezTo>
                    <a:cubicBezTo>
                      <a:pt x="89" y="73"/>
                      <a:pt x="89" y="73"/>
                      <a:pt x="89" y="73"/>
                    </a:cubicBezTo>
                    <a:cubicBezTo>
                      <a:pt x="86" y="73"/>
                      <a:pt x="86" y="73"/>
                      <a:pt x="86" y="73"/>
                    </a:cubicBezTo>
                    <a:cubicBezTo>
                      <a:pt x="107" y="30"/>
                      <a:pt x="107" y="30"/>
                      <a:pt x="107" y="30"/>
                    </a:cubicBezTo>
                    <a:cubicBezTo>
                      <a:pt x="88" y="30"/>
                      <a:pt x="88" y="30"/>
                      <a:pt x="88" y="30"/>
                    </a:cubicBezTo>
                    <a:cubicBezTo>
                      <a:pt x="86" y="37"/>
                      <a:pt x="81" y="43"/>
                      <a:pt x="74" y="44"/>
                    </a:cubicBezTo>
                    <a:cubicBezTo>
                      <a:pt x="74" y="130"/>
                      <a:pt x="74" y="130"/>
                      <a:pt x="74" y="130"/>
                    </a:cubicBezTo>
                    <a:cubicBezTo>
                      <a:pt x="91" y="130"/>
                      <a:pt x="91" y="130"/>
                      <a:pt x="91" y="130"/>
                    </a:cubicBezTo>
                    <a:cubicBezTo>
                      <a:pt x="94" y="130"/>
                      <a:pt x="96" y="132"/>
                      <a:pt x="96" y="135"/>
                    </a:cubicBezTo>
                    <a:close/>
                    <a:moveTo>
                      <a:pt x="70" y="37"/>
                    </a:moveTo>
                    <a:cubicBezTo>
                      <a:pt x="75" y="37"/>
                      <a:pt x="80" y="32"/>
                      <a:pt x="80" y="27"/>
                    </a:cubicBezTo>
                    <a:cubicBezTo>
                      <a:pt x="80" y="21"/>
                      <a:pt x="75" y="16"/>
                      <a:pt x="70" y="16"/>
                    </a:cubicBezTo>
                    <a:cubicBezTo>
                      <a:pt x="64" y="16"/>
                      <a:pt x="59" y="21"/>
                      <a:pt x="59" y="27"/>
                    </a:cubicBezTo>
                    <a:cubicBezTo>
                      <a:pt x="59" y="32"/>
                      <a:pt x="64" y="37"/>
                      <a:pt x="70" y="37"/>
                    </a:cubicBezTo>
                    <a:close/>
                    <a:moveTo>
                      <a:pt x="140" y="74"/>
                    </a:moveTo>
                    <a:cubicBezTo>
                      <a:pt x="85" y="74"/>
                      <a:pt x="85" y="74"/>
                      <a:pt x="85" y="74"/>
                    </a:cubicBezTo>
                    <a:cubicBezTo>
                      <a:pt x="85" y="74"/>
                      <a:pt x="85" y="74"/>
                      <a:pt x="85" y="74"/>
                    </a:cubicBezTo>
                    <a:cubicBezTo>
                      <a:pt x="85" y="85"/>
                      <a:pt x="94" y="94"/>
                      <a:pt x="105" y="94"/>
                    </a:cubicBezTo>
                    <a:cubicBezTo>
                      <a:pt x="120" y="94"/>
                      <a:pt x="120" y="94"/>
                      <a:pt x="120" y="94"/>
                    </a:cubicBezTo>
                    <a:cubicBezTo>
                      <a:pt x="131" y="94"/>
                      <a:pt x="140" y="85"/>
                      <a:pt x="140" y="74"/>
                    </a:cubicBezTo>
                    <a:cubicBezTo>
                      <a:pt x="140" y="74"/>
                      <a:pt x="140" y="74"/>
                      <a:pt x="140" y="7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7" name="文本框 6">
              <a:extLst>
                <a:ext uri="{FF2B5EF4-FFF2-40B4-BE49-F238E27FC236}">
                  <a16:creationId xmlns:a16="http://schemas.microsoft.com/office/drawing/2014/main" id="{77122B84-7AAD-40EC-AE38-9325AA154DC5}"/>
                </a:ext>
              </a:extLst>
            </p:cNvPr>
            <p:cNvSpPr txBox="1"/>
            <p:nvPr/>
          </p:nvSpPr>
          <p:spPr>
            <a:xfrm>
              <a:off x="7548765" y="1729018"/>
              <a:ext cx="3415735" cy="1107996"/>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在此添加标题</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a:p>
              <a:pPr lvl="0">
                <a:lnSpc>
                  <a:spcPct val="150000"/>
                </a:lnSpc>
                <a:defRPr/>
              </a:pPr>
              <a:r>
                <a:rPr lang="zh-CN" altLang="en-US" sz="1400" kern="0" dirty="0">
                  <a:solidFill>
                    <a:prstClr val="black">
                      <a:lumMod val="65000"/>
                      <a:lumOff val="35000"/>
                    </a:prst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grpSp>
      <p:grpSp>
        <p:nvGrpSpPr>
          <p:cNvPr id="13" name="组合 12">
            <a:extLst>
              <a:ext uri="{FF2B5EF4-FFF2-40B4-BE49-F238E27FC236}">
                <a16:creationId xmlns:a16="http://schemas.microsoft.com/office/drawing/2014/main" id="{CCBF9935-63BD-4C2E-AB28-B5DD9A38DA4C}"/>
              </a:ext>
            </a:extLst>
          </p:cNvPr>
          <p:cNvGrpSpPr/>
          <p:nvPr/>
        </p:nvGrpSpPr>
        <p:grpSpPr>
          <a:xfrm>
            <a:off x="6417849" y="2825253"/>
            <a:ext cx="4546651" cy="1350370"/>
            <a:chOff x="6417849" y="3168153"/>
            <a:chExt cx="4546651" cy="1350370"/>
          </a:xfrm>
        </p:grpSpPr>
        <p:grpSp>
          <p:nvGrpSpPr>
            <p:cNvPr id="14" name="组合 13">
              <a:extLst>
                <a:ext uri="{FF2B5EF4-FFF2-40B4-BE49-F238E27FC236}">
                  <a16:creationId xmlns:a16="http://schemas.microsoft.com/office/drawing/2014/main" id="{3C18F34C-7A48-482C-B977-58E2DD4A15A9}"/>
                </a:ext>
              </a:extLst>
            </p:cNvPr>
            <p:cNvGrpSpPr/>
            <p:nvPr/>
          </p:nvGrpSpPr>
          <p:grpSpPr>
            <a:xfrm>
              <a:off x="6417849" y="3344752"/>
              <a:ext cx="990601" cy="990601"/>
              <a:chOff x="7016699" y="3130344"/>
              <a:chExt cx="990601" cy="990601"/>
            </a:xfrm>
          </p:grpSpPr>
          <p:grpSp>
            <p:nvGrpSpPr>
              <p:cNvPr id="16" name="组合 15">
                <a:extLst>
                  <a:ext uri="{FF2B5EF4-FFF2-40B4-BE49-F238E27FC236}">
                    <a16:creationId xmlns:a16="http://schemas.microsoft.com/office/drawing/2014/main" id="{D65CC35B-63BE-4377-B652-B4F19E5A05C5}"/>
                  </a:ext>
                </a:extLst>
              </p:cNvPr>
              <p:cNvGrpSpPr/>
              <p:nvPr/>
            </p:nvGrpSpPr>
            <p:grpSpPr>
              <a:xfrm>
                <a:off x="7016699" y="3130344"/>
                <a:ext cx="990601" cy="990601"/>
                <a:chOff x="16721137" y="1028700"/>
                <a:chExt cx="990601" cy="990601"/>
              </a:xfrm>
            </p:grpSpPr>
            <p:sp>
              <p:nvSpPr>
                <p:cNvPr id="18" name="椭圆 17">
                  <a:extLst>
                    <a:ext uri="{FF2B5EF4-FFF2-40B4-BE49-F238E27FC236}">
                      <a16:creationId xmlns:a16="http://schemas.microsoft.com/office/drawing/2014/main" id="{0605A75E-A9D3-4BA0-8BC7-41E9D85EC3DA}"/>
                    </a:ext>
                  </a:extLst>
                </p:cNvPr>
                <p:cNvSpPr/>
                <p:nvPr/>
              </p:nvSpPr>
              <p:spPr>
                <a:xfrm>
                  <a:off x="16721137" y="1028700"/>
                  <a:ext cx="990601" cy="990601"/>
                </a:xfrm>
                <a:prstGeom prst="ellipse">
                  <a:avLst/>
                </a:prstGeom>
                <a:solidFill>
                  <a:schemeClr val="tx1">
                    <a:alpha val="10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19" name="椭圆 18">
                  <a:extLst>
                    <a:ext uri="{FF2B5EF4-FFF2-40B4-BE49-F238E27FC236}">
                      <a16:creationId xmlns:a16="http://schemas.microsoft.com/office/drawing/2014/main" id="{42781BD7-51B5-4550-999A-DA52B916D205}"/>
                    </a:ext>
                  </a:extLst>
                </p:cNvPr>
                <p:cNvSpPr/>
                <p:nvPr/>
              </p:nvSpPr>
              <p:spPr>
                <a:xfrm>
                  <a:off x="16799719" y="1107282"/>
                  <a:ext cx="833436" cy="833436"/>
                </a:xfrm>
                <a:prstGeom prst="ellipse">
                  <a:avLst/>
                </a:prstGeom>
                <a:solidFill>
                  <a:schemeClr val="tx1">
                    <a:alpha val="40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20" name="椭圆 19">
                  <a:extLst>
                    <a:ext uri="{FF2B5EF4-FFF2-40B4-BE49-F238E27FC236}">
                      <a16:creationId xmlns:a16="http://schemas.microsoft.com/office/drawing/2014/main" id="{4B802818-ECBE-4CDE-9542-CB4559C55AEB}"/>
                    </a:ext>
                  </a:extLst>
                </p:cNvPr>
                <p:cNvSpPr/>
                <p:nvPr/>
              </p:nvSpPr>
              <p:spPr>
                <a:xfrm>
                  <a:off x="16878301" y="1185864"/>
                  <a:ext cx="676274" cy="676274"/>
                </a:xfrm>
                <a:prstGeom prst="ellipse">
                  <a:avLst/>
                </a:prstGeom>
                <a:solidFill>
                  <a:schemeClr val="tx1">
                    <a:lumMod val="85000"/>
                    <a:lumOff val="15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ndParaRPr>
                </a:p>
              </p:txBody>
            </p:sp>
          </p:grpSp>
          <p:sp>
            <p:nvSpPr>
              <p:cNvPr id="17" name="Freeform 181">
                <a:extLst>
                  <a:ext uri="{FF2B5EF4-FFF2-40B4-BE49-F238E27FC236}">
                    <a16:creationId xmlns:a16="http://schemas.microsoft.com/office/drawing/2014/main" id="{8F21AFBB-3CFD-45B8-9A57-1DDC215DBD35}"/>
                  </a:ext>
                </a:extLst>
              </p:cNvPr>
              <p:cNvSpPr>
                <a:spLocks noEditPoints="1"/>
              </p:cNvSpPr>
              <p:nvPr/>
            </p:nvSpPr>
            <p:spPr bwMode="auto">
              <a:xfrm>
                <a:off x="7348784" y="3477058"/>
                <a:ext cx="297171" cy="297172"/>
              </a:xfrm>
              <a:custGeom>
                <a:avLst/>
                <a:gdLst>
                  <a:gd name="T0" fmla="*/ 124 w 132"/>
                  <a:gd name="T1" fmla="*/ 129 h 132"/>
                  <a:gd name="T2" fmla="*/ 59 w 132"/>
                  <a:gd name="T3" fmla="*/ 130 h 132"/>
                  <a:gd name="T4" fmla="*/ 55 w 132"/>
                  <a:gd name="T5" fmla="*/ 132 h 132"/>
                  <a:gd name="T6" fmla="*/ 14 w 132"/>
                  <a:gd name="T7" fmla="*/ 80 h 132"/>
                  <a:gd name="T8" fmla="*/ 2 w 132"/>
                  <a:gd name="T9" fmla="*/ 82 h 132"/>
                  <a:gd name="T10" fmla="*/ 5 w 132"/>
                  <a:gd name="T11" fmla="*/ 52 h 132"/>
                  <a:gd name="T12" fmla="*/ 30 w 132"/>
                  <a:gd name="T13" fmla="*/ 69 h 132"/>
                  <a:gd name="T14" fmla="*/ 55 w 132"/>
                  <a:gd name="T15" fmla="*/ 118 h 132"/>
                  <a:gd name="T16" fmla="*/ 93 w 132"/>
                  <a:gd name="T17" fmla="*/ 77 h 132"/>
                  <a:gd name="T18" fmla="*/ 132 w 132"/>
                  <a:gd name="T19" fmla="*/ 123 h 132"/>
                  <a:gd name="T20" fmla="*/ 37 w 132"/>
                  <a:gd name="T21" fmla="*/ 37 h 132"/>
                  <a:gd name="T22" fmla="*/ 46 w 132"/>
                  <a:gd name="T23" fmla="*/ 7 h 132"/>
                  <a:gd name="T24" fmla="*/ 116 w 132"/>
                  <a:gd name="T25" fmla="*/ 12 h 132"/>
                  <a:gd name="T26" fmla="*/ 123 w 132"/>
                  <a:gd name="T27" fmla="*/ 105 h 132"/>
                  <a:gd name="T28" fmla="*/ 111 w 132"/>
                  <a:gd name="T29" fmla="*/ 0 h 132"/>
                  <a:gd name="T30" fmla="*/ 9 w 132"/>
                  <a:gd name="T31" fmla="*/ 37 h 132"/>
                  <a:gd name="T32" fmla="*/ 16 w 132"/>
                  <a:gd name="T33" fmla="*/ 53 h 132"/>
                  <a:gd name="T34" fmla="*/ 43 w 132"/>
                  <a:gd name="T35" fmla="*/ 125 h 132"/>
                  <a:gd name="T36" fmla="*/ 16 w 132"/>
                  <a:gd name="T37" fmla="*/ 120 h 132"/>
                  <a:gd name="T38" fmla="*/ 13 w 132"/>
                  <a:gd name="T39" fmla="*/ 85 h 132"/>
                  <a:gd name="T40" fmla="*/ 9 w 132"/>
                  <a:gd name="T41" fmla="*/ 88 h 132"/>
                  <a:gd name="T42" fmla="*/ 21 w 132"/>
                  <a:gd name="T43" fmla="*/ 132 h 132"/>
                  <a:gd name="T44" fmla="*/ 48 w 132"/>
                  <a:gd name="T45" fmla="*/ 132 h 132"/>
                  <a:gd name="T46" fmla="*/ 111 w 132"/>
                  <a:gd name="T47" fmla="*/ 125 h 132"/>
                  <a:gd name="T48" fmla="*/ 62 w 132"/>
                  <a:gd name="T49" fmla="*/ 132 h 132"/>
                  <a:gd name="T50" fmla="*/ 119 w 132"/>
                  <a:gd name="T51" fmla="*/ 129 h 132"/>
                  <a:gd name="T52" fmla="*/ 111 w 132"/>
                  <a:gd name="T53" fmla="*/ 125 h 132"/>
                  <a:gd name="T54" fmla="*/ 51 w 132"/>
                  <a:gd name="T55" fmla="*/ 19 h 132"/>
                  <a:gd name="T56" fmla="*/ 102 w 132"/>
                  <a:gd name="T57" fmla="*/ 24 h 132"/>
                  <a:gd name="T58" fmla="*/ 102 w 132"/>
                  <a:gd name="T59" fmla="*/ 19 h 132"/>
                  <a:gd name="T60" fmla="*/ 51 w 132"/>
                  <a:gd name="T61" fmla="*/ 35 h 132"/>
                  <a:gd name="T62" fmla="*/ 102 w 132"/>
                  <a:gd name="T63" fmla="*/ 41 h 132"/>
                  <a:gd name="T64" fmla="*/ 102 w 132"/>
                  <a:gd name="T65" fmla="*/ 35 h 132"/>
                  <a:gd name="T66" fmla="*/ 32 w 132"/>
                  <a:gd name="T67" fmla="*/ 52 h 132"/>
                  <a:gd name="T68" fmla="*/ 32 w 132"/>
                  <a:gd name="T69" fmla="*/ 57 h 132"/>
                  <a:gd name="T70" fmla="*/ 105 w 132"/>
                  <a:gd name="T71" fmla="*/ 55 h 132"/>
                  <a:gd name="T72" fmla="*/ 102 w 132"/>
                  <a:gd name="T73" fmla="*/ 69 h 132"/>
                  <a:gd name="T74" fmla="*/ 32 w 132"/>
                  <a:gd name="T75" fmla="*/ 74 h 132"/>
                  <a:gd name="T76" fmla="*/ 105 w 132"/>
                  <a:gd name="T77"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32">
                    <a:moveTo>
                      <a:pt x="132" y="123"/>
                    </a:moveTo>
                    <a:cubicBezTo>
                      <a:pt x="124" y="129"/>
                      <a:pt x="124" y="129"/>
                      <a:pt x="124" y="129"/>
                    </a:cubicBezTo>
                    <a:cubicBezTo>
                      <a:pt x="93" y="91"/>
                      <a:pt x="93" y="91"/>
                      <a:pt x="93" y="91"/>
                    </a:cubicBezTo>
                    <a:cubicBezTo>
                      <a:pt x="59" y="130"/>
                      <a:pt x="59" y="130"/>
                      <a:pt x="59" y="130"/>
                    </a:cubicBezTo>
                    <a:cubicBezTo>
                      <a:pt x="58" y="131"/>
                      <a:pt x="57" y="132"/>
                      <a:pt x="55" y="132"/>
                    </a:cubicBezTo>
                    <a:cubicBezTo>
                      <a:pt x="55" y="132"/>
                      <a:pt x="55" y="132"/>
                      <a:pt x="55" y="132"/>
                    </a:cubicBezTo>
                    <a:cubicBezTo>
                      <a:pt x="53" y="132"/>
                      <a:pt x="52" y="131"/>
                      <a:pt x="51" y="130"/>
                    </a:cubicBezTo>
                    <a:cubicBezTo>
                      <a:pt x="14" y="80"/>
                      <a:pt x="14" y="80"/>
                      <a:pt x="14" y="80"/>
                    </a:cubicBezTo>
                    <a:cubicBezTo>
                      <a:pt x="7" y="85"/>
                      <a:pt x="7" y="85"/>
                      <a:pt x="7" y="85"/>
                    </a:cubicBezTo>
                    <a:cubicBezTo>
                      <a:pt x="5" y="86"/>
                      <a:pt x="2" y="85"/>
                      <a:pt x="2" y="82"/>
                    </a:cubicBezTo>
                    <a:cubicBezTo>
                      <a:pt x="0" y="55"/>
                      <a:pt x="0" y="55"/>
                      <a:pt x="0" y="55"/>
                    </a:cubicBezTo>
                    <a:cubicBezTo>
                      <a:pt x="0" y="52"/>
                      <a:pt x="2" y="50"/>
                      <a:pt x="5" y="52"/>
                    </a:cubicBezTo>
                    <a:cubicBezTo>
                      <a:pt x="29" y="63"/>
                      <a:pt x="29" y="63"/>
                      <a:pt x="29" y="63"/>
                    </a:cubicBezTo>
                    <a:cubicBezTo>
                      <a:pt x="32" y="65"/>
                      <a:pt x="32" y="68"/>
                      <a:pt x="30" y="69"/>
                    </a:cubicBezTo>
                    <a:cubicBezTo>
                      <a:pt x="23" y="74"/>
                      <a:pt x="23" y="74"/>
                      <a:pt x="23" y="74"/>
                    </a:cubicBezTo>
                    <a:cubicBezTo>
                      <a:pt x="55" y="118"/>
                      <a:pt x="55" y="118"/>
                      <a:pt x="55" y="118"/>
                    </a:cubicBezTo>
                    <a:cubicBezTo>
                      <a:pt x="89" y="79"/>
                      <a:pt x="89" y="79"/>
                      <a:pt x="89" y="79"/>
                    </a:cubicBezTo>
                    <a:cubicBezTo>
                      <a:pt x="90" y="78"/>
                      <a:pt x="91" y="77"/>
                      <a:pt x="93" y="77"/>
                    </a:cubicBezTo>
                    <a:cubicBezTo>
                      <a:pt x="95" y="77"/>
                      <a:pt x="96" y="78"/>
                      <a:pt x="97" y="79"/>
                    </a:cubicBezTo>
                    <a:lnTo>
                      <a:pt x="132" y="123"/>
                    </a:lnTo>
                    <a:close/>
                    <a:moveTo>
                      <a:pt x="16" y="37"/>
                    </a:moveTo>
                    <a:cubicBezTo>
                      <a:pt x="37" y="37"/>
                      <a:pt x="37" y="37"/>
                      <a:pt x="37" y="37"/>
                    </a:cubicBezTo>
                    <a:cubicBezTo>
                      <a:pt x="42" y="37"/>
                      <a:pt x="46" y="33"/>
                      <a:pt x="46" y="28"/>
                    </a:cubicBezTo>
                    <a:cubicBezTo>
                      <a:pt x="46" y="7"/>
                      <a:pt x="46" y="7"/>
                      <a:pt x="46" y="7"/>
                    </a:cubicBezTo>
                    <a:cubicBezTo>
                      <a:pt x="111" y="7"/>
                      <a:pt x="111" y="7"/>
                      <a:pt x="111" y="7"/>
                    </a:cubicBezTo>
                    <a:cubicBezTo>
                      <a:pt x="114" y="7"/>
                      <a:pt x="116" y="9"/>
                      <a:pt x="116" y="12"/>
                    </a:cubicBezTo>
                    <a:cubicBezTo>
                      <a:pt x="116" y="97"/>
                      <a:pt x="116" y="97"/>
                      <a:pt x="116" y="97"/>
                    </a:cubicBezTo>
                    <a:cubicBezTo>
                      <a:pt x="123" y="105"/>
                      <a:pt x="123" y="105"/>
                      <a:pt x="123" y="105"/>
                    </a:cubicBezTo>
                    <a:cubicBezTo>
                      <a:pt x="123" y="12"/>
                      <a:pt x="123" y="12"/>
                      <a:pt x="123" y="12"/>
                    </a:cubicBezTo>
                    <a:cubicBezTo>
                      <a:pt x="123" y="5"/>
                      <a:pt x="117" y="0"/>
                      <a:pt x="111" y="0"/>
                    </a:cubicBezTo>
                    <a:cubicBezTo>
                      <a:pt x="46" y="0"/>
                      <a:pt x="46" y="0"/>
                      <a:pt x="46" y="0"/>
                    </a:cubicBezTo>
                    <a:cubicBezTo>
                      <a:pt x="9" y="37"/>
                      <a:pt x="9" y="37"/>
                      <a:pt x="9" y="37"/>
                    </a:cubicBezTo>
                    <a:cubicBezTo>
                      <a:pt x="9" y="50"/>
                      <a:pt x="9" y="50"/>
                      <a:pt x="9" y="50"/>
                    </a:cubicBezTo>
                    <a:cubicBezTo>
                      <a:pt x="16" y="53"/>
                      <a:pt x="16" y="53"/>
                      <a:pt x="16" y="53"/>
                    </a:cubicBezTo>
                    <a:lnTo>
                      <a:pt x="16" y="37"/>
                    </a:lnTo>
                    <a:close/>
                    <a:moveTo>
                      <a:pt x="43" y="125"/>
                    </a:moveTo>
                    <a:cubicBezTo>
                      <a:pt x="21" y="125"/>
                      <a:pt x="21" y="125"/>
                      <a:pt x="21" y="125"/>
                    </a:cubicBezTo>
                    <a:cubicBezTo>
                      <a:pt x="18" y="125"/>
                      <a:pt x="16" y="123"/>
                      <a:pt x="16" y="120"/>
                    </a:cubicBezTo>
                    <a:cubicBezTo>
                      <a:pt x="16" y="89"/>
                      <a:pt x="16" y="89"/>
                      <a:pt x="16" y="89"/>
                    </a:cubicBezTo>
                    <a:cubicBezTo>
                      <a:pt x="13" y="85"/>
                      <a:pt x="13" y="85"/>
                      <a:pt x="13" y="85"/>
                    </a:cubicBezTo>
                    <a:cubicBezTo>
                      <a:pt x="9" y="88"/>
                      <a:pt x="9" y="88"/>
                      <a:pt x="9" y="88"/>
                    </a:cubicBezTo>
                    <a:cubicBezTo>
                      <a:pt x="9" y="88"/>
                      <a:pt x="9" y="88"/>
                      <a:pt x="9" y="88"/>
                    </a:cubicBezTo>
                    <a:cubicBezTo>
                      <a:pt x="9" y="120"/>
                      <a:pt x="9" y="120"/>
                      <a:pt x="9" y="120"/>
                    </a:cubicBezTo>
                    <a:cubicBezTo>
                      <a:pt x="9" y="127"/>
                      <a:pt x="14" y="132"/>
                      <a:pt x="21" y="132"/>
                    </a:cubicBezTo>
                    <a:cubicBezTo>
                      <a:pt x="48" y="132"/>
                      <a:pt x="48" y="132"/>
                      <a:pt x="48" y="132"/>
                    </a:cubicBezTo>
                    <a:cubicBezTo>
                      <a:pt x="48" y="132"/>
                      <a:pt x="48" y="132"/>
                      <a:pt x="48" y="132"/>
                    </a:cubicBezTo>
                    <a:lnTo>
                      <a:pt x="43" y="125"/>
                    </a:lnTo>
                    <a:close/>
                    <a:moveTo>
                      <a:pt x="111" y="125"/>
                    </a:moveTo>
                    <a:cubicBezTo>
                      <a:pt x="68" y="125"/>
                      <a:pt x="68" y="125"/>
                      <a:pt x="68" y="125"/>
                    </a:cubicBezTo>
                    <a:cubicBezTo>
                      <a:pt x="62" y="132"/>
                      <a:pt x="62" y="132"/>
                      <a:pt x="62" y="132"/>
                    </a:cubicBezTo>
                    <a:cubicBezTo>
                      <a:pt x="111" y="132"/>
                      <a:pt x="111" y="132"/>
                      <a:pt x="111" y="132"/>
                    </a:cubicBezTo>
                    <a:cubicBezTo>
                      <a:pt x="114" y="132"/>
                      <a:pt x="117" y="131"/>
                      <a:pt x="119" y="129"/>
                    </a:cubicBezTo>
                    <a:cubicBezTo>
                      <a:pt x="114" y="124"/>
                      <a:pt x="114" y="124"/>
                      <a:pt x="114" y="124"/>
                    </a:cubicBezTo>
                    <a:cubicBezTo>
                      <a:pt x="113" y="125"/>
                      <a:pt x="112" y="125"/>
                      <a:pt x="111" y="125"/>
                    </a:cubicBezTo>
                    <a:close/>
                    <a:moveTo>
                      <a:pt x="102" y="19"/>
                    </a:moveTo>
                    <a:cubicBezTo>
                      <a:pt x="51" y="19"/>
                      <a:pt x="51" y="19"/>
                      <a:pt x="51" y="19"/>
                    </a:cubicBezTo>
                    <a:cubicBezTo>
                      <a:pt x="51" y="24"/>
                      <a:pt x="51" y="24"/>
                      <a:pt x="51" y="24"/>
                    </a:cubicBezTo>
                    <a:cubicBezTo>
                      <a:pt x="102" y="24"/>
                      <a:pt x="102" y="24"/>
                      <a:pt x="102" y="24"/>
                    </a:cubicBezTo>
                    <a:cubicBezTo>
                      <a:pt x="103" y="24"/>
                      <a:pt x="105" y="23"/>
                      <a:pt x="105" y="21"/>
                    </a:cubicBezTo>
                    <a:cubicBezTo>
                      <a:pt x="105" y="20"/>
                      <a:pt x="103" y="19"/>
                      <a:pt x="102" y="19"/>
                    </a:cubicBezTo>
                    <a:close/>
                    <a:moveTo>
                      <a:pt x="102" y="35"/>
                    </a:moveTo>
                    <a:cubicBezTo>
                      <a:pt x="51" y="35"/>
                      <a:pt x="51" y="35"/>
                      <a:pt x="51" y="35"/>
                    </a:cubicBezTo>
                    <a:cubicBezTo>
                      <a:pt x="50" y="38"/>
                      <a:pt x="49" y="40"/>
                      <a:pt x="47" y="41"/>
                    </a:cubicBezTo>
                    <a:cubicBezTo>
                      <a:pt x="102" y="41"/>
                      <a:pt x="102" y="41"/>
                      <a:pt x="102" y="41"/>
                    </a:cubicBezTo>
                    <a:cubicBezTo>
                      <a:pt x="103" y="41"/>
                      <a:pt x="105" y="40"/>
                      <a:pt x="105" y="38"/>
                    </a:cubicBezTo>
                    <a:cubicBezTo>
                      <a:pt x="105" y="37"/>
                      <a:pt x="103" y="35"/>
                      <a:pt x="102" y="35"/>
                    </a:cubicBezTo>
                    <a:close/>
                    <a:moveTo>
                      <a:pt x="102" y="52"/>
                    </a:moveTo>
                    <a:cubicBezTo>
                      <a:pt x="32" y="52"/>
                      <a:pt x="32" y="52"/>
                      <a:pt x="32" y="52"/>
                    </a:cubicBezTo>
                    <a:cubicBezTo>
                      <a:pt x="30" y="52"/>
                      <a:pt x="29" y="53"/>
                      <a:pt x="29" y="55"/>
                    </a:cubicBezTo>
                    <a:cubicBezTo>
                      <a:pt x="29" y="56"/>
                      <a:pt x="30" y="57"/>
                      <a:pt x="32" y="57"/>
                    </a:cubicBezTo>
                    <a:cubicBezTo>
                      <a:pt x="102" y="57"/>
                      <a:pt x="102" y="57"/>
                      <a:pt x="102" y="57"/>
                    </a:cubicBezTo>
                    <a:cubicBezTo>
                      <a:pt x="103" y="57"/>
                      <a:pt x="105" y="56"/>
                      <a:pt x="105" y="55"/>
                    </a:cubicBezTo>
                    <a:cubicBezTo>
                      <a:pt x="105" y="53"/>
                      <a:pt x="103" y="52"/>
                      <a:pt x="102" y="52"/>
                    </a:cubicBezTo>
                    <a:close/>
                    <a:moveTo>
                      <a:pt x="102" y="69"/>
                    </a:moveTo>
                    <a:cubicBezTo>
                      <a:pt x="38" y="69"/>
                      <a:pt x="38" y="69"/>
                      <a:pt x="38" y="69"/>
                    </a:cubicBezTo>
                    <a:cubicBezTo>
                      <a:pt x="32" y="74"/>
                      <a:pt x="32" y="74"/>
                      <a:pt x="32" y="74"/>
                    </a:cubicBezTo>
                    <a:cubicBezTo>
                      <a:pt x="102" y="74"/>
                      <a:pt x="102" y="74"/>
                      <a:pt x="102" y="74"/>
                    </a:cubicBezTo>
                    <a:cubicBezTo>
                      <a:pt x="103" y="74"/>
                      <a:pt x="105" y="73"/>
                      <a:pt x="105" y="71"/>
                    </a:cubicBezTo>
                    <a:cubicBezTo>
                      <a:pt x="105" y="70"/>
                      <a:pt x="103" y="69"/>
                      <a:pt x="102" y="69"/>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15" name="文本框 14">
              <a:extLst>
                <a:ext uri="{FF2B5EF4-FFF2-40B4-BE49-F238E27FC236}">
                  <a16:creationId xmlns:a16="http://schemas.microsoft.com/office/drawing/2014/main" id="{1DBB626E-DDCB-48BC-86C3-41848C5AABA8}"/>
                </a:ext>
              </a:extLst>
            </p:cNvPr>
            <p:cNvSpPr txBox="1"/>
            <p:nvPr/>
          </p:nvSpPr>
          <p:spPr>
            <a:xfrm>
              <a:off x="7548765" y="3168153"/>
              <a:ext cx="3415735" cy="135037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600" b="1" kern="0"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endParaRPr lang="en-US" altLang="zh-CN" sz="1600" b="1" kern="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50000"/>
                </a:lnSpc>
                <a:defRPr/>
              </a:pPr>
              <a:r>
                <a:rPr lang="zh-CN" altLang="en-US" sz="1400" kern="0" dirty="0">
                  <a:solidFill>
                    <a:prstClr val="black">
                      <a:lumMod val="65000"/>
                      <a:lumOff val="35000"/>
                    </a:prst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a:t>
              </a:r>
            </a:p>
          </p:txBody>
        </p:sp>
      </p:grpSp>
      <p:grpSp>
        <p:nvGrpSpPr>
          <p:cNvPr id="21" name="组合 20">
            <a:extLst>
              <a:ext uri="{FF2B5EF4-FFF2-40B4-BE49-F238E27FC236}">
                <a16:creationId xmlns:a16="http://schemas.microsoft.com/office/drawing/2014/main" id="{3FF796E4-3C4B-406C-AB9B-476FFD19508D}"/>
              </a:ext>
            </a:extLst>
          </p:cNvPr>
          <p:cNvGrpSpPr/>
          <p:nvPr/>
        </p:nvGrpSpPr>
        <p:grpSpPr>
          <a:xfrm>
            <a:off x="6417849" y="4398591"/>
            <a:ext cx="4578008" cy="1107996"/>
            <a:chOff x="6417849" y="4741491"/>
            <a:chExt cx="4578008" cy="1107996"/>
          </a:xfrm>
        </p:grpSpPr>
        <p:grpSp>
          <p:nvGrpSpPr>
            <p:cNvPr id="22" name="组合 21">
              <a:extLst>
                <a:ext uri="{FF2B5EF4-FFF2-40B4-BE49-F238E27FC236}">
                  <a16:creationId xmlns:a16="http://schemas.microsoft.com/office/drawing/2014/main" id="{581B1B48-67AC-42D6-92A3-01829FB96093}"/>
                </a:ext>
              </a:extLst>
            </p:cNvPr>
            <p:cNvGrpSpPr/>
            <p:nvPr/>
          </p:nvGrpSpPr>
          <p:grpSpPr>
            <a:xfrm>
              <a:off x="6417849" y="4800189"/>
              <a:ext cx="990601" cy="990601"/>
              <a:chOff x="7016699" y="4241389"/>
              <a:chExt cx="990601" cy="990601"/>
            </a:xfrm>
          </p:grpSpPr>
          <p:grpSp>
            <p:nvGrpSpPr>
              <p:cNvPr id="24" name="组合 23">
                <a:extLst>
                  <a:ext uri="{FF2B5EF4-FFF2-40B4-BE49-F238E27FC236}">
                    <a16:creationId xmlns:a16="http://schemas.microsoft.com/office/drawing/2014/main" id="{F05379AD-5AAA-4DAC-9C1D-467B39B3FBC7}"/>
                  </a:ext>
                </a:extLst>
              </p:cNvPr>
              <p:cNvGrpSpPr/>
              <p:nvPr/>
            </p:nvGrpSpPr>
            <p:grpSpPr>
              <a:xfrm>
                <a:off x="7016699" y="4241389"/>
                <a:ext cx="990601" cy="990601"/>
                <a:chOff x="16721137" y="1028700"/>
                <a:chExt cx="990601" cy="990601"/>
              </a:xfrm>
            </p:grpSpPr>
            <p:sp>
              <p:nvSpPr>
                <p:cNvPr id="26" name="椭圆 25">
                  <a:extLst>
                    <a:ext uri="{FF2B5EF4-FFF2-40B4-BE49-F238E27FC236}">
                      <a16:creationId xmlns:a16="http://schemas.microsoft.com/office/drawing/2014/main" id="{F6C7A905-49CD-4521-AE29-3BE503C1F51F}"/>
                    </a:ext>
                  </a:extLst>
                </p:cNvPr>
                <p:cNvSpPr/>
                <p:nvPr/>
              </p:nvSpPr>
              <p:spPr>
                <a:xfrm>
                  <a:off x="16721137" y="1028700"/>
                  <a:ext cx="990601" cy="990601"/>
                </a:xfrm>
                <a:prstGeom prst="ellipse">
                  <a:avLst/>
                </a:prstGeom>
                <a:solidFill>
                  <a:schemeClr val="tx1">
                    <a:alpha val="10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27" name="椭圆 26">
                  <a:extLst>
                    <a:ext uri="{FF2B5EF4-FFF2-40B4-BE49-F238E27FC236}">
                      <a16:creationId xmlns:a16="http://schemas.microsoft.com/office/drawing/2014/main" id="{6FBDA260-4655-4C88-B91A-D8D1E6538BC9}"/>
                    </a:ext>
                  </a:extLst>
                </p:cNvPr>
                <p:cNvSpPr/>
                <p:nvPr/>
              </p:nvSpPr>
              <p:spPr>
                <a:xfrm>
                  <a:off x="16799719" y="1107282"/>
                  <a:ext cx="833436" cy="833436"/>
                </a:xfrm>
                <a:prstGeom prst="ellipse">
                  <a:avLst/>
                </a:prstGeom>
                <a:solidFill>
                  <a:schemeClr val="tx1">
                    <a:alpha val="40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ndParaRPr>
                </a:p>
              </p:txBody>
            </p:sp>
            <p:sp>
              <p:nvSpPr>
                <p:cNvPr id="28" name="椭圆 27">
                  <a:extLst>
                    <a:ext uri="{FF2B5EF4-FFF2-40B4-BE49-F238E27FC236}">
                      <a16:creationId xmlns:a16="http://schemas.microsoft.com/office/drawing/2014/main" id="{94F31439-0598-4CEC-94FB-301D81DA574F}"/>
                    </a:ext>
                  </a:extLst>
                </p:cNvPr>
                <p:cNvSpPr/>
                <p:nvPr/>
              </p:nvSpPr>
              <p:spPr>
                <a:xfrm>
                  <a:off x="16878301" y="1185864"/>
                  <a:ext cx="676274" cy="676274"/>
                </a:xfrm>
                <a:prstGeom prst="ellipse">
                  <a:avLst/>
                </a:prstGeom>
                <a:solidFill>
                  <a:schemeClr val="tx1">
                    <a:lumMod val="85000"/>
                    <a:lumOff val="15000"/>
                  </a:schemeClr>
                </a:solidFill>
                <a:ln w="12700" cap="flat" cmpd="sng" algn="ctr">
                  <a:solidFill>
                    <a:sysClr val="window" lastClr="FFFFFF">
                      <a:alpha val="3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ndParaRPr>
                </a:p>
              </p:txBody>
            </p:sp>
          </p:grpSp>
          <p:sp>
            <p:nvSpPr>
              <p:cNvPr id="25" name="Freeform 160">
                <a:extLst>
                  <a:ext uri="{FF2B5EF4-FFF2-40B4-BE49-F238E27FC236}">
                    <a16:creationId xmlns:a16="http://schemas.microsoft.com/office/drawing/2014/main" id="{D1648E5D-06C5-4323-9BC9-3BBD9B9BBD83}"/>
                  </a:ext>
                </a:extLst>
              </p:cNvPr>
              <p:cNvSpPr>
                <a:spLocks noEditPoints="1"/>
              </p:cNvSpPr>
              <p:nvPr/>
            </p:nvSpPr>
            <p:spPr bwMode="auto">
              <a:xfrm>
                <a:off x="7366745" y="4592623"/>
                <a:ext cx="300562" cy="288132"/>
              </a:xfrm>
              <a:custGeom>
                <a:avLst/>
                <a:gdLst>
                  <a:gd name="T0" fmla="*/ 125 w 134"/>
                  <a:gd name="T1" fmla="*/ 90 h 128"/>
                  <a:gd name="T2" fmla="*/ 81 w 134"/>
                  <a:gd name="T3" fmla="*/ 30 h 128"/>
                  <a:gd name="T4" fmla="*/ 74 w 134"/>
                  <a:gd name="T5" fmla="*/ 28 h 128"/>
                  <a:gd name="T6" fmla="*/ 69 w 134"/>
                  <a:gd name="T7" fmla="*/ 28 h 128"/>
                  <a:gd name="T8" fmla="*/ 69 w 134"/>
                  <a:gd name="T9" fmla="*/ 28 h 128"/>
                  <a:gd name="T10" fmla="*/ 9 w 134"/>
                  <a:gd name="T11" fmla="*/ 90 h 128"/>
                  <a:gd name="T12" fmla="*/ 13 w 134"/>
                  <a:gd name="T13" fmla="*/ 127 h 128"/>
                  <a:gd name="T14" fmla="*/ 32 w 134"/>
                  <a:gd name="T15" fmla="*/ 128 h 128"/>
                  <a:gd name="T16" fmla="*/ 115 w 134"/>
                  <a:gd name="T17" fmla="*/ 128 h 128"/>
                  <a:gd name="T18" fmla="*/ 117 w 134"/>
                  <a:gd name="T19" fmla="*/ 127 h 128"/>
                  <a:gd name="T20" fmla="*/ 121 w 134"/>
                  <a:gd name="T21" fmla="*/ 127 h 128"/>
                  <a:gd name="T22" fmla="*/ 125 w 134"/>
                  <a:gd name="T23" fmla="*/ 90 h 128"/>
                  <a:gd name="T24" fmla="*/ 70 w 134"/>
                  <a:gd name="T25" fmla="*/ 100 h 128"/>
                  <a:gd name="T26" fmla="*/ 70 w 134"/>
                  <a:gd name="T27" fmla="*/ 107 h 128"/>
                  <a:gd name="T28" fmla="*/ 64 w 134"/>
                  <a:gd name="T29" fmla="*/ 107 h 128"/>
                  <a:gd name="T30" fmla="*/ 64 w 134"/>
                  <a:gd name="T31" fmla="*/ 101 h 128"/>
                  <a:gd name="T32" fmla="*/ 52 w 134"/>
                  <a:gd name="T33" fmla="*/ 98 h 128"/>
                  <a:gd name="T34" fmla="*/ 54 w 134"/>
                  <a:gd name="T35" fmla="*/ 90 h 128"/>
                  <a:gd name="T36" fmla="*/ 65 w 134"/>
                  <a:gd name="T37" fmla="*/ 93 h 128"/>
                  <a:gd name="T38" fmla="*/ 72 w 134"/>
                  <a:gd name="T39" fmla="*/ 88 h 128"/>
                  <a:gd name="T40" fmla="*/ 65 w 134"/>
                  <a:gd name="T41" fmla="*/ 83 h 128"/>
                  <a:gd name="T42" fmla="*/ 52 w 134"/>
                  <a:gd name="T43" fmla="*/ 70 h 128"/>
                  <a:gd name="T44" fmla="*/ 64 w 134"/>
                  <a:gd name="T45" fmla="*/ 58 h 128"/>
                  <a:gd name="T46" fmla="*/ 64 w 134"/>
                  <a:gd name="T47" fmla="*/ 51 h 128"/>
                  <a:gd name="T48" fmla="*/ 71 w 134"/>
                  <a:gd name="T49" fmla="*/ 51 h 128"/>
                  <a:gd name="T50" fmla="*/ 71 w 134"/>
                  <a:gd name="T51" fmla="*/ 57 h 128"/>
                  <a:gd name="T52" fmla="*/ 81 w 134"/>
                  <a:gd name="T53" fmla="*/ 60 h 128"/>
                  <a:gd name="T54" fmla="*/ 79 w 134"/>
                  <a:gd name="T55" fmla="*/ 67 h 128"/>
                  <a:gd name="T56" fmla="*/ 69 w 134"/>
                  <a:gd name="T57" fmla="*/ 65 h 128"/>
                  <a:gd name="T58" fmla="*/ 63 w 134"/>
                  <a:gd name="T59" fmla="*/ 69 h 128"/>
                  <a:gd name="T60" fmla="*/ 71 w 134"/>
                  <a:gd name="T61" fmla="*/ 75 h 128"/>
                  <a:gd name="T62" fmla="*/ 83 w 134"/>
                  <a:gd name="T63" fmla="*/ 88 h 128"/>
                  <a:gd name="T64" fmla="*/ 70 w 134"/>
                  <a:gd name="T65" fmla="*/ 100 h 128"/>
                  <a:gd name="T66" fmla="*/ 32 w 134"/>
                  <a:gd name="T67" fmla="*/ 3 h 128"/>
                  <a:gd name="T68" fmla="*/ 34 w 134"/>
                  <a:gd name="T69" fmla="*/ 0 h 128"/>
                  <a:gd name="T70" fmla="*/ 98 w 134"/>
                  <a:gd name="T71" fmla="*/ 0 h 128"/>
                  <a:gd name="T72" fmla="*/ 100 w 134"/>
                  <a:gd name="T73" fmla="*/ 3 h 128"/>
                  <a:gd name="T74" fmla="*/ 71 w 134"/>
                  <a:gd name="T75" fmla="*/ 24 h 128"/>
                  <a:gd name="T76" fmla="*/ 61 w 134"/>
                  <a:gd name="T77" fmla="*/ 24 h 128"/>
                  <a:gd name="T78" fmla="*/ 32 w 134"/>
                  <a:gd name="T7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128">
                    <a:moveTo>
                      <a:pt x="125" y="90"/>
                    </a:moveTo>
                    <a:cubicBezTo>
                      <a:pt x="112" y="49"/>
                      <a:pt x="93" y="35"/>
                      <a:pt x="81" y="30"/>
                    </a:cubicBezTo>
                    <a:cubicBezTo>
                      <a:pt x="78" y="29"/>
                      <a:pt x="76" y="28"/>
                      <a:pt x="74" y="28"/>
                    </a:cubicBezTo>
                    <a:cubicBezTo>
                      <a:pt x="71" y="28"/>
                      <a:pt x="70" y="28"/>
                      <a:pt x="69" y="28"/>
                    </a:cubicBezTo>
                    <a:cubicBezTo>
                      <a:pt x="69" y="28"/>
                      <a:pt x="69" y="28"/>
                      <a:pt x="69" y="28"/>
                    </a:cubicBezTo>
                    <a:cubicBezTo>
                      <a:pt x="69" y="28"/>
                      <a:pt x="28" y="21"/>
                      <a:pt x="9" y="90"/>
                    </a:cubicBezTo>
                    <a:cubicBezTo>
                      <a:pt x="9" y="90"/>
                      <a:pt x="0" y="125"/>
                      <a:pt x="13" y="127"/>
                    </a:cubicBezTo>
                    <a:cubicBezTo>
                      <a:pt x="13" y="127"/>
                      <a:pt x="16" y="128"/>
                      <a:pt x="32" y="128"/>
                    </a:cubicBezTo>
                    <a:cubicBezTo>
                      <a:pt x="115" y="128"/>
                      <a:pt x="115" y="128"/>
                      <a:pt x="115" y="128"/>
                    </a:cubicBezTo>
                    <a:cubicBezTo>
                      <a:pt x="116" y="128"/>
                      <a:pt x="116" y="128"/>
                      <a:pt x="117" y="127"/>
                    </a:cubicBezTo>
                    <a:cubicBezTo>
                      <a:pt x="120" y="127"/>
                      <a:pt x="121" y="127"/>
                      <a:pt x="121" y="127"/>
                    </a:cubicBezTo>
                    <a:cubicBezTo>
                      <a:pt x="134" y="124"/>
                      <a:pt x="125" y="90"/>
                      <a:pt x="125" y="90"/>
                    </a:cubicBezTo>
                    <a:close/>
                    <a:moveTo>
                      <a:pt x="70" y="100"/>
                    </a:moveTo>
                    <a:cubicBezTo>
                      <a:pt x="70" y="107"/>
                      <a:pt x="70" y="107"/>
                      <a:pt x="70" y="107"/>
                    </a:cubicBezTo>
                    <a:cubicBezTo>
                      <a:pt x="64" y="107"/>
                      <a:pt x="64" y="107"/>
                      <a:pt x="64" y="107"/>
                    </a:cubicBezTo>
                    <a:cubicBezTo>
                      <a:pt x="64" y="101"/>
                      <a:pt x="64" y="101"/>
                      <a:pt x="64" y="101"/>
                    </a:cubicBezTo>
                    <a:cubicBezTo>
                      <a:pt x="59" y="100"/>
                      <a:pt x="55" y="99"/>
                      <a:pt x="52" y="98"/>
                    </a:cubicBezTo>
                    <a:cubicBezTo>
                      <a:pt x="54" y="90"/>
                      <a:pt x="54" y="90"/>
                      <a:pt x="54" y="90"/>
                    </a:cubicBezTo>
                    <a:cubicBezTo>
                      <a:pt x="57" y="91"/>
                      <a:pt x="61" y="93"/>
                      <a:pt x="65" y="93"/>
                    </a:cubicBezTo>
                    <a:cubicBezTo>
                      <a:pt x="69" y="93"/>
                      <a:pt x="72" y="91"/>
                      <a:pt x="72" y="88"/>
                    </a:cubicBezTo>
                    <a:cubicBezTo>
                      <a:pt x="72" y="86"/>
                      <a:pt x="70" y="84"/>
                      <a:pt x="65" y="83"/>
                    </a:cubicBezTo>
                    <a:cubicBezTo>
                      <a:pt x="57" y="80"/>
                      <a:pt x="52" y="77"/>
                      <a:pt x="52" y="70"/>
                    </a:cubicBezTo>
                    <a:cubicBezTo>
                      <a:pt x="52" y="64"/>
                      <a:pt x="57" y="59"/>
                      <a:pt x="64" y="58"/>
                    </a:cubicBezTo>
                    <a:cubicBezTo>
                      <a:pt x="64" y="51"/>
                      <a:pt x="64" y="51"/>
                      <a:pt x="64" y="51"/>
                    </a:cubicBezTo>
                    <a:cubicBezTo>
                      <a:pt x="71" y="51"/>
                      <a:pt x="71" y="51"/>
                      <a:pt x="71" y="51"/>
                    </a:cubicBezTo>
                    <a:cubicBezTo>
                      <a:pt x="71" y="57"/>
                      <a:pt x="71" y="57"/>
                      <a:pt x="71" y="57"/>
                    </a:cubicBezTo>
                    <a:cubicBezTo>
                      <a:pt x="75" y="57"/>
                      <a:pt x="78" y="58"/>
                      <a:pt x="81" y="60"/>
                    </a:cubicBezTo>
                    <a:cubicBezTo>
                      <a:pt x="79" y="67"/>
                      <a:pt x="79" y="67"/>
                      <a:pt x="79" y="67"/>
                    </a:cubicBezTo>
                    <a:cubicBezTo>
                      <a:pt x="77" y="66"/>
                      <a:pt x="74" y="65"/>
                      <a:pt x="69" y="65"/>
                    </a:cubicBezTo>
                    <a:cubicBezTo>
                      <a:pt x="64" y="65"/>
                      <a:pt x="63" y="67"/>
                      <a:pt x="63" y="69"/>
                    </a:cubicBezTo>
                    <a:cubicBezTo>
                      <a:pt x="63" y="71"/>
                      <a:pt x="65" y="72"/>
                      <a:pt x="71" y="75"/>
                    </a:cubicBezTo>
                    <a:cubicBezTo>
                      <a:pt x="79" y="78"/>
                      <a:pt x="83" y="81"/>
                      <a:pt x="83" y="88"/>
                    </a:cubicBezTo>
                    <a:cubicBezTo>
                      <a:pt x="83" y="94"/>
                      <a:pt x="78" y="99"/>
                      <a:pt x="70" y="100"/>
                    </a:cubicBezTo>
                    <a:close/>
                    <a:moveTo>
                      <a:pt x="32" y="3"/>
                    </a:moveTo>
                    <a:cubicBezTo>
                      <a:pt x="31" y="0"/>
                      <a:pt x="34" y="0"/>
                      <a:pt x="34" y="0"/>
                    </a:cubicBezTo>
                    <a:cubicBezTo>
                      <a:pt x="98" y="0"/>
                      <a:pt x="98" y="0"/>
                      <a:pt x="98" y="0"/>
                    </a:cubicBezTo>
                    <a:cubicBezTo>
                      <a:pt x="98" y="0"/>
                      <a:pt x="101" y="0"/>
                      <a:pt x="100" y="3"/>
                    </a:cubicBezTo>
                    <a:cubicBezTo>
                      <a:pt x="100" y="3"/>
                      <a:pt x="88" y="23"/>
                      <a:pt x="71" y="24"/>
                    </a:cubicBezTo>
                    <a:cubicBezTo>
                      <a:pt x="61" y="24"/>
                      <a:pt x="61" y="24"/>
                      <a:pt x="61" y="24"/>
                    </a:cubicBezTo>
                    <a:cubicBezTo>
                      <a:pt x="44" y="23"/>
                      <a:pt x="32" y="3"/>
                      <a:pt x="32" y="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ndParaRPr>
              </a:p>
            </p:txBody>
          </p:sp>
        </p:grpSp>
        <p:sp>
          <p:nvSpPr>
            <p:cNvPr id="23" name="文本框 22">
              <a:extLst>
                <a:ext uri="{FF2B5EF4-FFF2-40B4-BE49-F238E27FC236}">
                  <a16:creationId xmlns:a16="http://schemas.microsoft.com/office/drawing/2014/main" id="{38EB9EC6-B9E9-45DB-84FC-305F42E97C7F}"/>
                </a:ext>
              </a:extLst>
            </p:cNvPr>
            <p:cNvSpPr txBox="1"/>
            <p:nvPr/>
          </p:nvSpPr>
          <p:spPr>
            <a:xfrm>
              <a:off x="7580122" y="4741491"/>
              <a:ext cx="3415735" cy="1107996"/>
            </a:xfrm>
            <a:prstGeom prst="rect">
              <a:avLst/>
            </a:prstGeom>
            <a:noFill/>
          </p:spPr>
          <p:txBody>
            <a:bodyPr wrap="square" rtlCol="0">
              <a:spAutoFit/>
            </a:bodyPr>
            <a:lstStyle/>
            <a:p>
              <a:pPr>
                <a:lnSpc>
                  <a:spcPct val="150000"/>
                </a:lnSpc>
                <a:defRPr/>
              </a:pPr>
              <a:r>
                <a:rPr lang="zh-CN" altLang="en-US" sz="1600" b="1" kern="0"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endParaRPr lang="en-US" altLang="zh-CN" sz="1600" b="1" kern="0" dirty="0">
                <a:solidFill>
                  <a:prstClr val="black">
                    <a:lumMod val="75000"/>
                    <a:lumOff val="25000"/>
                  </a:prstClr>
                </a:solidFill>
                <a:latin typeface="微软雅黑" panose="020B0503020204020204" pitchFamily="34" charset="-122"/>
                <a:ea typeface="微软雅黑" panose="020B0503020204020204" pitchFamily="34" charset="-122"/>
              </a:endParaRPr>
            </a:p>
            <a:p>
              <a:pPr lvl="0">
                <a:lnSpc>
                  <a:spcPct val="150000"/>
                </a:lnSpc>
                <a:defRPr/>
              </a:pPr>
              <a:r>
                <a:rPr lang="zh-CN" altLang="en-US" sz="1400" kern="0" dirty="0">
                  <a:solidFill>
                    <a:prstClr val="black">
                      <a:lumMod val="65000"/>
                      <a:lumOff val="35000"/>
                    </a:prstClr>
                  </a:solidFill>
                  <a:latin typeface="微软雅黑" panose="020B0503020204020204" pitchFamily="34" charset="-122"/>
                  <a:ea typeface="微软雅黑" panose="020B0503020204020204" pitchFamily="34" charset="-122"/>
                </a:rPr>
                <a:t>毕业论文是教学科研过程的一个环节也是学业成绩考核和评定的一种重要方式</a:t>
              </a:r>
            </a:p>
          </p:txBody>
        </p:sp>
      </p:grpSp>
      <p:pic>
        <p:nvPicPr>
          <p:cNvPr id="44" name="图片占位符 4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146" t="24506" r="38454"/>
          <a:stretch/>
        </p:blipFill>
        <p:spPr/>
      </p:pic>
      <p:pic>
        <p:nvPicPr>
          <p:cNvPr id="46" name="图片占位符 4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1702" r="31702"/>
          <a:stretch>
            <a:fillRect/>
          </a:stretch>
        </p:blipFill>
        <p:spPr/>
      </p:pic>
    </p:spTree>
    <p:extLst>
      <p:ext uri="{BB962C8B-B14F-4D97-AF65-F5344CB8AC3E}">
        <p14:creationId xmlns:p14="http://schemas.microsoft.com/office/powerpoint/2010/main" val="1804331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750" fill="hold"/>
                                        <p:tgtEl>
                                          <p:spTgt spid="13"/>
                                        </p:tgtEl>
                                        <p:attrNameLst>
                                          <p:attrName>ppt_x</p:attrName>
                                        </p:attrNameLst>
                                      </p:cBhvr>
                                      <p:tavLst>
                                        <p:tav tm="0">
                                          <p:val>
                                            <p:strVal val="#ppt_x"/>
                                          </p:val>
                                        </p:tav>
                                        <p:tav tm="100000">
                                          <p:val>
                                            <p:strVal val="#ppt_x"/>
                                          </p:val>
                                        </p:tav>
                                      </p:tavLst>
                                    </p:anim>
                                    <p:anim calcmode="lin" valueType="num">
                                      <p:cBhvr additive="base">
                                        <p:cTn id="14"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11"/>
</p:tagLst>
</file>

<file path=ppt/tags/tag15.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12"/>
</p:tagLst>
</file>

<file path=ppt/tags/tag18.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7"/>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127140015"/>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667</TotalTime>
  <Words>1264</Words>
  <Application>Microsoft Office PowerPoint</Application>
  <PresentationFormat>宽屏</PresentationFormat>
  <Paragraphs>123</Paragraphs>
  <Slides>23</Slides>
  <Notes>3</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23</vt:i4>
      </vt:variant>
    </vt:vector>
  </HeadingPairs>
  <TitlesOfParts>
    <vt:vector size="40" baseType="lpstr">
      <vt:lpstr>Geometr415 Blk BT</vt:lpstr>
      <vt:lpstr>等线</vt:lpstr>
      <vt:lpstr>等线 Light</vt:lpstr>
      <vt:lpstr>微软雅黑</vt:lpstr>
      <vt:lpstr>微软雅黑 Light</vt:lpstr>
      <vt:lpstr>禹卫书法行书简体
</vt:lpstr>
      <vt:lpstr>Arial</vt:lpstr>
      <vt:lpstr>Calibri</vt:lpstr>
      <vt:lpstr>Calibri Light</vt:lpstr>
      <vt:lpstr>Century Gothic</vt:lpstr>
      <vt:lpstr>Impact</vt:lpstr>
      <vt:lpstr>Segoe UI</vt:lpstr>
      <vt:lpstr>Segoe UI Light</vt:lpstr>
      <vt:lpstr>Office 主题​​</vt:lpstr>
      <vt:lpstr>自定义设计方案</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Yunxuan Liu</cp:lastModifiedBy>
  <cp:revision>83</cp:revision>
  <dcterms:created xsi:type="dcterms:W3CDTF">2019-04-04T10:24:34Z</dcterms:created>
  <dcterms:modified xsi:type="dcterms:W3CDTF">2019-04-13T07:41:23Z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2019-04-13T07:40:25.5456687Z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6fec224a-3ffa-436a-892b-b2756f2b7e60</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