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4" r:id="rId2"/>
    <p:sldId id="257" r:id="rId3"/>
    <p:sldId id="258" r:id="rId4"/>
    <p:sldId id="259" r:id="rId5"/>
    <p:sldId id="260" r:id="rId6"/>
    <p:sldId id="261" r:id="rId7"/>
    <p:sldId id="262" r:id="rId8"/>
    <p:sldId id="280" r:id="rId9"/>
    <p:sldId id="265" r:id="rId10"/>
    <p:sldId id="266" r:id="rId11"/>
    <p:sldId id="267" r:id="rId12"/>
    <p:sldId id="268" r:id="rId13"/>
    <p:sldId id="281" r:id="rId14"/>
    <p:sldId id="269" r:id="rId15"/>
    <p:sldId id="270" r:id="rId16"/>
    <p:sldId id="271" r:id="rId17"/>
    <p:sldId id="272" r:id="rId18"/>
    <p:sldId id="273" r:id="rId19"/>
    <p:sldId id="282" r:id="rId20"/>
    <p:sldId id="274" r:id="rId21"/>
    <p:sldId id="275" r:id="rId22"/>
    <p:sldId id="278" r:id="rId23"/>
    <p:sldId id="277" r:id="rId24"/>
    <p:sldId id="279" r:id="rId25"/>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7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03" d="100"/>
          <a:sy n="203" d="100"/>
        </p:scale>
        <p:origin x="420" y="168"/>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14F398-E279-4563-97D7-CD45B0F01439}" type="datetimeFigureOut">
              <a:rPr lang="zh-CN" altLang="en-US" smtClean="0"/>
              <a:pPr/>
              <a:t>2018/7/14 Saturday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30D575-0996-4A75-BB26-7F3A64A10107}" type="slidenum">
              <a:rPr lang="zh-CN" altLang="en-US" smtClean="0"/>
              <a:pPr/>
              <a:t>‹#›</a:t>
            </a:fld>
            <a:endParaRPr lang="zh-CN" altLang="en-US"/>
          </a:p>
        </p:txBody>
      </p:sp>
    </p:spTree>
    <p:extLst>
      <p:ext uri="{BB962C8B-B14F-4D97-AF65-F5344CB8AC3E}">
        <p14:creationId xmlns:p14="http://schemas.microsoft.com/office/powerpoint/2010/main" val="2755802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576918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1994648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2366824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343236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1517421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ACECF-13A4-49C3-B819-E09F9EC134DA}" type="slidenum">
              <a:rPr lang="zh-CN" altLang="en-US" smtClean="0"/>
              <a:pPr/>
              <a:t>21</a:t>
            </a:fld>
            <a:endParaRPr lang="zh-CN" altLang="en-US"/>
          </a:p>
        </p:txBody>
      </p:sp>
    </p:spTree>
    <p:extLst>
      <p:ext uri="{BB962C8B-B14F-4D97-AF65-F5344CB8AC3E}">
        <p14:creationId xmlns:p14="http://schemas.microsoft.com/office/powerpoint/2010/main" val="3778788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71052-D2CD-4509-9529-09D0CAC893E6}" type="slidenum">
              <a:rPr lang="zh-CN" altLang="en-US" smtClean="0"/>
              <a:pPr/>
              <a:t>23</a:t>
            </a:fld>
            <a:endParaRPr lang="zh-CN" altLang="en-US"/>
          </a:p>
        </p:txBody>
      </p:sp>
    </p:spTree>
    <p:extLst>
      <p:ext uri="{BB962C8B-B14F-4D97-AF65-F5344CB8AC3E}">
        <p14:creationId xmlns:p14="http://schemas.microsoft.com/office/powerpoint/2010/main" val="1943632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4</a:t>
            </a:fld>
            <a:endParaRPr lang="zh-CN" altLang="en-US"/>
          </a:p>
        </p:txBody>
      </p:sp>
    </p:spTree>
    <p:extLst>
      <p:ext uri="{BB962C8B-B14F-4D97-AF65-F5344CB8AC3E}">
        <p14:creationId xmlns:p14="http://schemas.microsoft.com/office/powerpoint/2010/main" val="1528739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5</a:t>
            </a:fld>
            <a:endParaRPr lang="zh-CN" altLang="en-US"/>
          </a:p>
        </p:txBody>
      </p:sp>
    </p:spTree>
    <p:extLst>
      <p:ext uri="{BB962C8B-B14F-4D97-AF65-F5344CB8AC3E}">
        <p14:creationId xmlns:p14="http://schemas.microsoft.com/office/powerpoint/2010/main" val="557575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pPr/>
              <a:t>6</a:t>
            </a:fld>
            <a:endParaRPr lang="zh-CN" altLang="en-US"/>
          </a:p>
        </p:txBody>
      </p:sp>
    </p:spTree>
    <p:extLst>
      <p:ext uri="{BB962C8B-B14F-4D97-AF65-F5344CB8AC3E}">
        <p14:creationId xmlns:p14="http://schemas.microsoft.com/office/powerpoint/2010/main" val="810513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18227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9</a:t>
            </a:fld>
            <a:endParaRPr lang="zh-CN" altLang="en-US"/>
          </a:p>
        </p:txBody>
      </p:sp>
    </p:spTree>
    <p:extLst>
      <p:ext uri="{BB962C8B-B14F-4D97-AF65-F5344CB8AC3E}">
        <p14:creationId xmlns:p14="http://schemas.microsoft.com/office/powerpoint/2010/main" val="2944925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t>
            </a:r>
            <a:r>
              <a:rPr lang="zh-CN" altLang="en-US" dirty="0" smtClean="0"/>
              <a:t>使用提示</a:t>
            </a:r>
            <a:r>
              <a:rPr lang="en-US" altLang="zh-CN" dirty="0" smtClean="0"/>
              <a:t>】SWOT</a:t>
            </a:r>
            <a:r>
              <a:rPr lang="zh-CN" altLang="en-US" dirty="0" smtClean="0"/>
              <a:t>常用的分析工具使用排版</a:t>
            </a:r>
            <a:endParaRPr lang="zh-CN" altLang="en-US" dirty="0"/>
          </a:p>
        </p:txBody>
      </p:sp>
      <p:sp>
        <p:nvSpPr>
          <p:cNvPr id="4" name="灯片编号占位符 3"/>
          <p:cNvSpPr>
            <a:spLocks noGrp="1"/>
          </p:cNvSpPr>
          <p:nvPr>
            <p:ph type="sldNum" sz="quarter" idx="10"/>
          </p:nvPr>
        </p:nvSpPr>
        <p:spPr/>
        <p:txBody>
          <a:bodyPr/>
          <a:lstStyle/>
          <a:p>
            <a:fld id="{27EA6ADC-6613-48FA-ADBC-552AAF629859}" type="slidenum">
              <a:rPr lang="zh-CN" altLang="en-US" smtClean="0"/>
              <a:pPr/>
              <a:t>10</a:t>
            </a:fld>
            <a:endParaRPr lang="zh-CN" altLang="en-US"/>
          </a:p>
        </p:txBody>
      </p:sp>
    </p:spTree>
    <p:extLst>
      <p:ext uri="{BB962C8B-B14F-4D97-AF65-F5344CB8AC3E}">
        <p14:creationId xmlns:p14="http://schemas.microsoft.com/office/powerpoint/2010/main" val="2767912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val="566151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974402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251520" y="232284"/>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algn="dist"/>
            <a:r>
              <a:rPr lang="zh-CN" altLang="zh-CN" sz="1600" b="0" kern="1200" dirty="0" smtClean="0">
                <a:solidFill>
                  <a:schemeClr val="accent1"/>
                </a:solidFill>
                <a:latin typeface="微软雅黑" pitchFamily="34" charset="-122"/>
                <a:ea typeface="微软雅黑" pitchFamily="34" charset="-122"/>
                <a:cs typeface="+mn-cs"/>
              </a:rPr>
              <a:t>明年工作计划</a:t>
            </a:r>
            <a:endParaRPr lang="zh-CN" altLang="zh-CN" sz="1600" b="0" kern="1200" dirty="0">
              <a:solidFill>
                <a:schemeClr val="accent1"/>
              </a:solidFill>
              <a:latin typeface="微软雅黑" pitchFamily="34" charset="-122"/>
              <a:ea typeface="微软雅黑" pitchFamily="34" charset="-122"/>
              <a:cs typeface="+mn-cs"/>
            </a:endParaRP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p:transition spd="med"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p:transition spd="med"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p:transition spd="med"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p:transition spd="med" advClick="0" advTm="0">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251520" y="232284"/>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dirty="0" smtClean="0">
                <a:solidFill>
                  <a:schemeClr val="accent1"/>
                </a:solidFill>
                <a:latin typeface="微软雅黑" pitchFamily="34" charset="-122"/>
                <a:ea typeface="微软雅黑" pitchFamily="34" charset="-122"/>
              </a:rPr>
              <a:t>年度工作概述</a:t>
            </a:r>
            <a:endParaRPr lang="zh-CN" altLang="zh-CN" sz="1600" dirty="0">
              <a:solidFill>
                <a:schemeClr val="accent1"/>
              </a:solidFill>
              <a:latin typeface="微软雅黑" pitchFamily="34" charset="-122"/>
              <a:ea typeface="微软雅黑" pitchFamily="34" charset="-122"/>
            </a:endParaRP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251520" y="232284"/>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smtClean="0">
                <a:solidFill>
                  <a:schemeClr val="accent1"/>
                </a:solidFill>
                <a:latin typeface="微软雅黑" pitchFamily="34" charset="-122"/>
                <a:ea typeface="微软雅黑" pitchFamily="34" charset="-122"/>
                <a:cs typeface="+mn-cs"/>
              </a:rPr>
              <a:t>工作完成情况</a:t>
            </a:r>
            <a:endParaRPr lang="zh-CN" altLang="zh-CN" sz="1600" b="0" kern="1200" dirty="0">
              <a:solidFill>
                <a:schemeClr val="accent1"/>
              </a:solidFill>
              <a:latin typeface="微软雅黑" pitchFamily="34" charset="-122"/>
              <a:ea typeface="微软雅黑" pitchFamily="34" charset="-122"/>
              <a:cs typeface="+mn-cs"/>
            </a:endParaRP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2018/7/14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251520" y="232284"/>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smtClean="0">
                <a:solidFill>
                  <a:schemeClr val="accent1"/>
                </a:solidFill>
                <a:latin typeface="微软雅黑" pitchFamily="34" charset="-122"/>
                <a:ea typeface="微软雅黑" pitchFamily="34" charset="-122"/>
                <a:cs typeface="+mn-cs"/>
              </a:rPr>
              <a:t>成功项目展示</a:t>
            </a:r>
            <a:endParaRPr lang="zh-CN" altLang="zh-CN" sz="1600" b="0" kern="1200" dirty="0">
              <a:solidFill>
                <a:schemeClr val="accent1"/>
              </a:solidFill>
              <a:latin typeface="微软雅黑" pitchFamily="34" charset="-122"/>
              <a:ea typeface="微软雅黑" pitchFamily="34" charset="-122"/>
              <a:cs typeface="+mn-cs"/>
            </a:endParaRP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702115E-07FC-47AE-8678-8B681C689199}" type="datetimeFigureOut">
              <a:rPr lang="zh-CN" altLang="en-US" smtClean="0"/>
              <a:pPr/>
              <a:t>2018/7/14 Saturday</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D7F5BB56-9B96-4394-98D1-089DE868BDAA}" type="slidenum">
              <a:rPr lang="zh-CN" altLang="en-US" smtClean="0"/>
              <a:pPr/>
              <a:t>‹#›</a:t>
            </a:fld>
            <a:endParaRPr lang="zh-CN" altLang="en-US"/>
          </a:p>
        </p:txBody>
      </p:sp>
      <p:sp>
        <p:nvSpPr>
          <p:cNvPr id="8" name="PA_淘宝店chenying0907 3"/>
          <p:cNvSpPr/>
          <p:nvPr userDrawn="1">
            <p:custDataLst>
              <p:tags r:id="rId21"/>
            </p:custDataLst>
          </p:nvPr>
        </p:nvSpPr>
        <p:spPr>
          <a:xfrm>
            <a:off x="114300" y="128627"/>
            <a:ext cx="8915400" cy="4873542"/>
          </a:xfrm>
          <a:prstGeom prst="rect">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PA_淘宝店chenying0907 6"/>
          <p:cNvSpPr/>
          <p:nvPr userDrawn="1">
            <p:custDataLst>
              <p:tags r:id="rId22"/>
            </p:custDataLst>
          </p:nvPr>
        </p:nvSpPr>
        <p:spPr>
          <a:xfrm>
            <a:off x="242887" y="227535"/>
            <a:ext cx="8694284" cy="4647047"/>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6" r:id="rId8"/>
    <p:sldLayoutId id="2147483667" r:id="rId9"/>
    <p:sldLayoutId id="2147483668"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Lst>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audio" Target="file:///D:\&#36719;&#20214;\&#12304;&#38899;&#20048;&#32032;&#26448;&#24211;&#12305;\&#32431;&#38899;&#20048;%20-%20&#29233;&#30340;&#21327;&#22863;&#26354;%20-%20concerto%20pour%20unr%20j.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6.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png"/>
          <p:cNvPicPr>
            <a:picLocks noChangeAspect="1" noChangeArrowheads="1"/>
          </p:cNvPicPr>
          <p:nvPr/>
        </p:nvPicPr>
        <p:blipFill>
          <a:blip r:embed="rId3" cstate="print"/>
          <a:srcRect/>
          <a:stretch>
            <a:fillRect/>
          </a:stretch>
        </p:blipFill>
        <p:spPr bwMode="auto">
          <a:xfrm>
            <a:off x="1327249" y="400703"/>
            <a:ext cx="6377099" cy="4116057"/>
          </a:xfrm>
          <a:prstGeom prst="rect">
            <a:avLst/>
          </a:prstGeom>
          <a:noFill/>
        </p:spPr>
      </p:pic>
      <p:sp>
        <p:nvSpPr>
          <p:cNvPr id="5" name="TextBox 4"/>
          <p:cNvSpPr txBox="1"/>
          <p:nvPr/>
        </p:nvSpPr>
        <p:spPr>
          <a:xfrm>
            <a:off x="2555776" y="1924472"/>
            <a:ext cx="3816424" cy="461665"/>
          </a:xfrm>
          <a:prstGeom prst="rect">
            <a:avLst/>
          </a:prstGeom>
          <a:noFill/>
        </p:spPr>
        <p:txBody>
          <a:bodyPr wrap="square" rtlCol="0">
            <a:spAutoFit/>
          </a:bodyPr>
          <a:lstStyle/>
          <a:p>
            <a:r>
              <a:rPr lang="zh-CN" altLang="en-US" sz="2400" dirty="0" smtClean="0">
                <a:solidFill>
                  <a:schemeClr val="accent1"/>
                </a:solidFill>
                <a:latin typeface="微软雅黑" pitchFamily="34" charset="-122"/>
                <a:ea typeface="微软雅黑" pitchFamily="34" charset="-122"/>
              </a:rPr>
              <a:t>粉色树叶文艺简约</a:t>
            </a:r>
            <a:r>
              <a:rPr lang="en-US" altLang="zh-CN" sz="2400" dirty="0" smtClean="0">
                <a:solidFill>
                  <a:schemeClr val="accent1"/>
                </a:solidFill>
                <a:latin typeface="微软雅黑" pitchFamily="34" charset="-122"/>
                <a:ea typeface="微软雅黑" pitchFamily="34" charset="-122"/>
              </a:rPr>
              <a:t>PPT</a:t>
            </a:r>
            <a:r>
              <a:rPr lang="zh-CN" altLang="en-US" sz="2400" dirty="0" smtClean="0">
                <a:solidFill>
                  <a:schemeClr val="accent1"/>
                </a:solidFill>
                <a:latin typeface="微软雅黑" pitchFamily="34" charset="-122"/>
                <a:ea typeface="微软雅黑" pitchFamily="34" charset="-122"/>
              </a:rPr>
              <a:t>模板</a:t>
            </a:r>
            <a:endParaRPr lang="zh-CN" altLang="en-US" sz="2400" dirty="0">
              <a:solidFill>
                <a:schemeClr val="accent1"/>
              </a:solidFill>
              <a:latin typeface="微软雅黑" pitchFamily="34" charset="-122"/>
              <a:ea typeface="微软雅黑" pitchFamily="34" charset="-122"/>
            </a:endParaRPr>
          </a:p>
        </p:txBody>
      </p:sp>
      <p:sp>
        <p:nvSpPr>
          <p:cNvPr id="6" name="TextBox 5"/>
          <p:cNvSpPr txBox="1"/>
          <p:nvPr/>
        </p:nvSpPr>
        <p:spPr>
          <a:xfrm>
            <a:off x="2555776" y="2500536"/>
            <a:ext cx="3888432" cy="246221"/>
          </a:xfrm>
          <a:prstGeom prst="rect">
            <a:avLst/>
          </a:prstGeom>
          <a:noFill/>
          <a:effectLst/>
        </p:spPr>
        <p:txBody>
          <a:bodyPr wrap="square" rtlCol="0">
            <a:spAutoFit/>
          </a:bodyPr>
          <a:lstStyle/>
          <a:p>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适用于总结计划</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述职报告</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商业计划书</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毕业答辩</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教育总结</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培训等</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2663788" y="2428528"/>
            <a:ext cx="3564396" cy="0"/>
          </a:xfrm>
          <a:prstGeom prst="line">
            <a:avLst/>
          </a:prstGeom>
          <a:ln>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55776" y="2804537"/>
            <a:ext cx="2772308" cy="246221"/>
          </a:xfrm>
          <a:prstGeom prst="rect">
            <a:avLst/>
          </a:prstGeom>
          <a:noFill/>
          <a:effectLst/>
        </p:spPr>
        <p:txBody>
          <a:bodyPr wrap="square" rtlCol="0">
            <a:spAutoFit/>
          </a:bodyPr>
          <a:lstStyle/>
          <a:p>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汇报人</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：蓝素材      </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时间：</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月</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8" name="纯音乐 - 爱的协奏曲 - concerto pour unr j.mp3">
            <a:hlinkClick r:id="" action="ppaction://media"/>
          </p:cNvPr>
          <p:cNvPicPr>
            <a:picLocks noRot="1" noChangeAspect="1"/>
          </p:cNvPicPr>
          <p:nvPr>
            <a:audioFile r:link="rId1"/>
          </p:nvPr>
        </p:nvPicPr>
        <p:blipFill>
          <a:blip r:embed="rId4" cstate="print"/>
          <a:stretch>
            <a:fillRect/>
          </a:stretch>
        </p:blipFill>
        <p:spPr>
          <a:xfrm>
            <a:off x="-304800" y="124272"/>
            <a:ext cx="304800" cy="304800"/>
          </a:xfrm>
          <a:prstGeom prst="rect">
            <a:avLst/>
          </a:prstGeom>
        </p:spPr>
      </p:pic>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 calcmode="lin" valueType="num">
                                      <p:cBhvr>
                                        <p:cTn id="10" dur="1000" fill="hold"/>
                                        <p:tgtEl>
                                          <p:spTgt spid="1026"/>
                                        </p:tgtEl>
                                        <p:attrNameLst>
                                          <p:attrName>ppt_w</p:attrName>
                                        </p:attrNameLst>
                                      </p:cBhvr>
                                      <p:tavLst>
                                        <p:tav tm="0">
                                          <p:val>
                                            <p:strVal val="#ppt_w+.3"/>
                                          </p:val>
                                        </p:tav>
                                        <p:tav tm="100000">
                                          <p:val>
                                            <p:strVal val="#ppt_w"/>
                                          </p:val>
                                        </p:tav>
                                      </p:tavLst>
                                    </p:anim>
                                    <p:anim calcmode="lin" valueType="num">
                                      <p:cBhvr>
                                        <p:cTn id="11" dur="1000" fill="hold"/>
                                        <p:tgtEl>
                                          <p:spTgt spid="1026"/>
                                        </p:tgtEl>
                                        <p:attrNameLst>
                                          <p:attrName>ppt_h</p:attrName>
                                        </p:attrNameLst>
                                      </p:cBhvr>
                                      <p:tavLst>
                                        <p:tav tm="0">
                                          <p:val>
                                            <p:strVal val="#ppt_h"/>
                                          </p:val>
                                        </p:tav>
                                        <p:tav tm="100000">
                                          <p:val>
                                            <p:strVal val="#ppt_h"/>
                                          </p:val>
                                        </p:tav>
                                      </p:tavLst>
                                    </p:anim>
                                    <p:animEffect transition="in" filter="fade">
                                      <p:cBhvr>
                                        <p:cTn id="12" dur="1000"/>
                                        <p:tgtEl>
                                          <p:spTgt spid="1026"/>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par>
                          <p:cTn id="21" fill="hold">
                            <p:stCondLst>
                              <p:cond delay="21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6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1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33"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5" grpId="0"/>
      <p:bldP spid="6"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72252" y="1844781"/>
            <a:ext cx="1731168" cy="1731702"/>
          </a:xfrm>
          <a:prstGeom prst="ellipse">
            <a:avLst/>
          </a:prstGeom>
          <a:solidFill>
            <a:schemeClr val="accent2"/>
          </a:solidFill>
          <a:ln w="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latin typeface="微软雅黑 Light" panose="020B0502040204020203" pitchFamily="34" charset="-122"/>
                <a:ea typeface="微软雅黑 Light" panose="020B0502040204020203" pitchFamily="34" charset="-122"/>
              </a:rPr>
              <a:t>SWOT</a:t>
            </a:r>
            <a:endParaRPr lang="zh-CN" altLang="en-US" sz="2400" b="1" dirty="0">
              <a:solidFill>
                <a:schemeClr val="bg1"/>
              </a:solidFill>
              <a:latin typeface="微软雅黑 Light" panose="020B0502040204020203" pitchFamily="34" charset="-122"/>
              <a:ea typeface="微软雅黑 Light" panose="020B0502040204020203" pitchFamily="34" charset="-122"/>
            </a:endParaRPr>
          </a:p>
        </p:txBody>
      </p:sp>
      <p:sp>
        <p:nvSpPr>
          <p:cNvPr id="16" name="椭圆 15"/>
          <p:cNvSpPr/>
          <p:nvPr/>
        </p:nvSpPr>
        <p:spPr>
          <a:xfrm>
            <a:off x="3764653" y="999641"/>
            <a:ext cx="371863" cy="371978"/>
          </a:xfrm>
          <a:prstGeom prst="ellipse">
            <a:avLst/>
          </a:prstGeom>
          <a:solidFill>
            <a:schemeClr val="accent1"/>
          </a:solidFill>
          <a:ln w="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Arial" panose="020B0604020202020204" pitchFamily="34" charset="0"/>
                <a:cs typeface="Arial" panose="020B0604020202020204" pitchFamily="34" charset="0"/>
              </a:rPr>
              <a:t>S</a:t>
            </a:r>
            <a:endParaRPr lang="zh-CN" altLang="en-US" b="1" dirty="0">
              <a:solidFill>
                <a:schemeClr val="bg1"/>
              </a:solidFill>
              <a:latin typeface="Arial" panose="020B0604020202020204" pitchFamily="34" charset="0"/>
              <a:cs typeface="Arial" panose="020B0604020202020204" pitchFamily="34" charset="0"/>
            </a:endParaRPr>
          </a:p>
        </p:txBody>
      </p:sp>
      <p:sp>
        <p:nvSpPr>
          <p:cNvPr id="17" name="椭圆 16"/>
          <p:cNvSpPr/>
          <p:nvPr/>
        </p:nvSpPr>
        <p:spPr>
          <a:xfrm>
            <a:off x="3764653" y="2032651"/>
            <a:ext cx="371863" cy="371978"/>
          </a:xfrm>
          <a:prstGeom prst="ellipse">
            <a:avLst/>
          </a:prstGeom>
          <a:solidFill>
            <a:schemeClr val="accent1"/>
          </a:solidFill>
          <a:ln w="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Arial" panose="020B0604020202020204" pitchFamily="34" charset="0"/>
                <a:cs typeface="Arial" panose="020B0604020202020204" pitchFamily="34" charset="0"/>
              </a:rPr>
              <a:t>W</a:t>
            </a:r>
            <a:endParaRPr lang="zh-CN" altLang="en-US" b="1" dirty="0">
              <a:solidFill>
                <a:schemeClr val="bg1"/>
              </a:solidFill>
              <a:latin typeface="Arial" panose="020B0604020202020204" pitchFamily="34" charset="0"/>
              <a:cs typeface="Arial" panose="020B0604020202020204" pitchFamily="34" charset="0"/>
            </a:endParaRPr>
          </a:p>
        </p:txBody>
      </p:sp>
      <p:sp>
        <p:nvSpPr>
          <p:cNvPr id="18" name="椭圆 17"/>
          <p:cNvSpPr/>
          <p:nvPr/>
        </p:nvSpPr>
        <p:spPr>
          <a:xfrm>
            <a:off x="3764653" y="3030056"/>
            <a:ext cx="371863" cy="371978"/>
          </a:xfrm>
          <a:prstGeom prst="ellipse">
            <a:avLst/>
          </a:prstGeom>
          <a:solidFill>
            <a:schemeClr val="accent1"/>
          </a:solidFill>
          <a:ln w="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Arial" panose="020B0604020202020204" pitchFamily="34" charset="0"/>
                <a:cs typeface="Arial" panose="020B0604020202020204" pitchFamily="34" charset="0"/>
              </a:rPr>
              <a:t>O</a:t>
            </a:r>
            <a:endParaRPr lang="zh-CN" altLang="en-US" b="1" dirty="0">
              <a:solidFill>
                <a:schemeClr val="bg1"/>
              </a:solidFill>
              <a:latin typeface="Arial" panose="020B0604020202020204" pitchFamily="34" charset="0"/>
              <a:cs typeface="Arial" panose="020B0604020202020204" pitchFamily="34" charset="0"/>
            </a:endParaRPr>
          </a:p>
        </p:txBody>
      </p:sp>
      <p:sp>
        <p:nvSpPr>
          <p:cNvPr id="19" name="椭圆 18"/>
          <p:cNvSpPr/>
          <p:nvPr/>
        </p:nvSpPr>
        <p:spPr>
          <a:xfrm>
            <a:off x="3764653" y="4027461"/>
            <a:ext cx="371863" cy="371978"/>
          </a:xfrm>
          <a:prstGeom prst="ellipse">
            <a:avLst/>
          </a:prstGeom>
          <a:solidFill>
            <a:schemeClr val="accent1"/>
          </a:solidFill>
          <a:ln w="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Arial" panose="020B0604020202020204" pitchFamily="34" charset="0"/>
                <a:cs typeface="Arial" panose="020B0604020202020204" pitchFamily="34" charset="0"/>
              </a:rPr>
              <a:t>T</a:t>
            </a:r>
            <a:endParaRPr lang="zh-CN" altLang="en-US" b="1" dirty="0">
              <a:solidFill>
                <a:schemeClr val="bg1"/>
              </a:solidFill>
              <a:latin typeface="Arial" panose="020B0604020202020204" pitchFamily="34" charset="0"/>
              <a:cs typeface="Arial" panose="020B0604020202020204" pitchFamily="34" charset="0"/>
            </a:endParaRPr>
          </a:p>
        </p:txBody>
      </p:sp>
      <p:sp>
        <p:nvSpPr>
          <p:cNvPr id="20" name="左大括号 19"/>
          <p:cNvSpPr/>
          <p:nvPr/>
        </p:nvSpPr>
        <p:spPr>
          <a:xfrm>
            <a:off x="2990243" y="1188243"/>
            <a:ext cx="717982" cy="3044777"/>
          </a:xfrm>
          <a:prstGeom prst="leftBrace">
            <a:avLst>
              <a:gd name="adj1" fmla="val 105986"/>
              <a:gd name="adj2" fmla="val 50000"/>
            </a:avLst>
          </a:prstGeom>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4136515" y="845162"/>
            <a:ext cx="3783857" cy="556884"/>
          </a:xfrm>
          <a:prstGeom prst="rect">
            <a:avLst/>
          </a:prstGeom>
        </p:spPr>
        <p:txBody>
          <a:bodyPr wrap="square">
            <a:spAutoFit/>
          </a:bodyPr>
          <a:lstStyle/>
          <a:p>
            <a:pPr algn="just">
              <a:lnSpc>
                <a:spcPct val="130000"/>
              </a:lnSpc>
            </a:pPr>
            <a:r>
              <a:rPr lang="zh-CN" altLang="en-US" sz="800" b="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b="0" dirty="0">
              <a:solidFill>
                <a:schemeClr val="tx1">
                  <a:lumMod val="50000"/>
                  <a:lumOff val="50000"/>
                </a:schemeClr>
              </a:solidFill>
              <a:latin typeface="微软雅黑" pitchFamily="34" charset="-122"/>
              <a:ea typeface="微软雅黑" pitchFamily="34" charset="-122"/>
            </a:endParaRPr>
          </a:p>
        </p:txBody>
      </p:sp>
      <p:sp>
        <p:nvSpPr>
          <p:cNvPr id="23" name="矩形 22"/>
          <p:cNvSpPr/>
          <p:nvPr/>
        </p:nvSpPr>
        <p:spPr>
          <a:xfrm>
            <a:off x="4136515" y="1911482"/>
            <a:ext cx="3783857" cy="556884"/>
          </a:xfrm>
          <a:prstGeom prst="rect">
            <a:avLst/>
          </a:prstGeom>
        </p:spPr>
        <p:txBody>
          <a:bodyPr wrap="square">
            <a:spAutoFit/>
          </a:bodyPr>
          <a:lstStyle/>
          <a:p>
            <a:pPr algn="just">
              <a:lnSpc>
                <a:spcPct val="130000"/>
              </a:lnSpc>
            </a:pPr>
            <a:r>
              <a:rPr lang="zh-CN" altLang="en-US" sz="800" b="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b="0" dirty="0">
              <a:solidFill>
                <a:schemeClr val="tx1">
                  <a:lumMod val="50000"/>
                  <a:lumOff val="50000"/>
                </a:schemeClr>
              </a:solidFill>
              <a:latin typeface="微软雅黑" pitchFamily="34" charset="-122"/>
              <a:ea typeface="微软雅黑" pitchFamily="34" charset="-122"/>
            </a:endParaRPr>
          </a:p>
        </p:txBody>
      </p:sp>
      <p:sp>
        <p:nvSpPr>
          <p:cNvPr id="24" name="矩形 23"/>
          <p:cNvSpPr/>
          <p:nvPr/>
        </p:nvSpPr>
        <p:spPr>
          <a:xfrm>
            <a:off x="4136515" y="2905297"/>
            <a:ext cx="3783857" cy="556884"/>
          </a:xfrm>
          <a:prstGeom prst="rect">
            <a:avLst/>
          </a:prstGeom>
        </p:spPr>
        <p:txBody>
          <a:bodyPr wrap="square">
            <a:spAutoFit/>
          </a:bodyPr>
          <a:lstStyle/>
          <a:p>
            <a:pPr algn="just">
              <a:lnSpc>
                <a:spcPct val="130000"/>
              </a:lnSpc>
            </a:pPr>
            <a:r>
              <a:rPr lang="zh-CN" altLang="en-US" sz="800" b="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b="0" dirty="0">
              <a:solidFill>
                <a:schemeClr val="tx1">
                  <a:lumMod val="50000"/>
                  <a:lumOff val="50000"/>
                </a:schemeClr>
              </a:solidFill>
              <a:latin typeface="微软雅黑" pitchFamily="34" charset="-122"/>
              <a:ea typeface="微软雅黑" pitchFamily="34" charset="-122"/>
            </a:endParaRPr>
          </a:p>
        </p:txBody>
      </p:sp>
      <p:sp>
        <p:nvSpPr>
          <p:cNvPr id="25" name="矩形 24"/>
          <p:cNvSpPr/>
          <p:nvPr/>
        </p:nvSpPr>
        <p:spPr>
          <a:xfrm>
            <a:off x="4136515" y="3897395"/>
            <a:ext cx="3783857" cy="556884"/>
          </a:xfrm>
          <a:prstGeom prst="rect">
            <a:avLst/>
          </a:prstGeom>
        </p:spPr>
        <p:txBody>
          <a:bodyPr wrap="square">
            <a:spAutoFit/>
          </a:bodyPr>
          <a:lstStyle/>
          <a:p>
            <a:pPr algn="just">
              <a:lnSpc>
                <a:spcPct val="130000"/>
              </a:lnSpc>
            </a:pPr>
            <a:r>
              <a:rPr lang="zh-CN" altLang="en-US" sz="800" b="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b="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77328555"/>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18" grpId="0" animBg="1"/>
      <p:bldP spid="19" grpId="0" animBg="1"/>
      <p:bldP spid="20" grpId="0" animBg="1"/>
      <p:bldP spid="21"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p:nvPr/>
        </p:nvCxnSpPr>
        <p:spPr>
          <a:xfrm flipH="1">
            <a:off x="2506901" y="2795796"/>
            <a:ext cx="2019844" cy="0"/>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 name="Down Arrow Callout 133"/>
          <p:cNvSpPr/>
          <p:nvPr/>
        </p:nvSpPr>
        <p:spPr>
          <a:xfrm>
            <a:off x="2470530" y="1392182"/>
            <a:ext cx="2092586" cy="1317178"/>
          </a:xfrm>
          <a:prstGeom prst="downArrowCallout">
            <a:avLst>
              <a:gd name="adj1" fmla="val 25776"/>
              <a:gd name="adj2" fmla="val 9254"/>
              <a:gd name="adj3" fmla="val 9254"/>
              <a:gd name="adj4" fmla="val 907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7" name="Sev01"/>
          <p:cNvSpPr>
            <a:spLocks noChangeAspect="1"/>
          </p:cNvSpPr>
          <p:nvPr/>
        </p:nvSpPr>
        <p:spPr>
          <a:xfrm>
            <a:off x="3422001" y="2709360"/>
            <a:ext cx="189645" cy="189704"/>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8" name="Straight Connector 141"/>
          <p:cNvCxnSpPr/>
          <p:nvPr/>
        </p:nvCxnSpPr>
        <p:spPr>
          <a:xfrm flipH="1">
            <a:off x="4596702" y="2795796"/>
            <a:ext cx="2019844" cy="0"/>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Down Arrow Callout 144"/>
          <p:cNvSpPr/>
          <p:nvPr/>
        </p:nvSpPr>
        <p:spPr>
          <a:xfrm flipV="1">
            <a:off x="4560331" y="2904833"/>
            <a:ext cx="2092586" cy="1317178"/>
          </a:xfrm>
          <a:prstGeom prst="downArrowCallout">
            <a:avLst>
              <a:gd name="adj1" fmla="val 25776"/>
              <a:gd name="adj2" fmla="val 9254"/>
              <a:gd name="adj3" fmla="val 9254"/>
              <a:gd name="adj4" fmla="val 907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13" name="Sev01"/>
          <p:cNvSpPr>
            <a:spLocks noChangeAspect="1"/>
          </p:cNvSpPr>
          <p:nvPr/>
        </p:nvSpPr>
        <p:spPr>
          <a:xfrm>
            <a:off x="5511802" y="2709360"/>
            <a:ext cx="189645" cy="189704"/>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14" name="Sev01"/>
          <p:cNvSpPr>
            <a:spLocks noChangeAspect="1"/>
          </p:cNvSpPr>
          <p:nvPr/>
        </p:nvSpPr>
        <p:spPr>
          <a:xfrm>
            <a:off x="7352709" y="2984510"/>
            <a:ext cx="693003" cy="693216"/>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15" name="Straight Connector 149"/>
          <p:cNvCxnSpPr/>
          <p:nvPr/>
        </p:nvCxnSpPr>
        <p:spPr>
          <a:xfrm flipH="1">
            <a:off x="6689289" y="2795796"/>
            <a:ext cx="2019844" cy="0"/>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Down Arrow Callout 152"/>
          <p:cNvSpPr/>
          <p:nvPr/>
        </p:nvSpPr>
        <p:spPr>
          <a:xfrm>
            <a:off x="6652918" y="1392182"/>
            <a:ext cx="2092586" cy="1317178"/>
          </a:xfrm>
          <a:prstGeom prst="downArrowCallout">
            <a:avLst>
              <a:gd name="adj1" fmla="val 25776"/>
              <a:gd name="adj2" fmla="val 9254"/>
              <a:gd name="adj3" fmla="val 9254"/>
              <a:gd name="adj4" fmla="val 9074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21" name="Sev01"/>
          <p:cNvSpPr>
            <a:spLocks noChangeAspect="1"/>
          </p:cNvSpPr>
          <p:nvPr/>
        </p:nvSpPr>
        <p:spPr>
          <a:xfrm>
            <a:off x="7604388" y="2709360"/>
            <a:ext cx="189645" cy="189704"/>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22" name="Sev01"/>
          <p:cNvSpPr>
            <a:spLocks noChangeAspect="1"/>
          </p:cNvSpPr>
          <p:nvPr/>
        </p:nvSpPr>
        <p:spPr>
          <a:xfrm>
            <a:off x="5260123" y="1929795"/>
            <a:ext cx="693003" cy="693216"/>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24" name="Sev01"/>
          <p:cNvSpPr>
            <a:spLocks noChangeAspect="1"/>
          </p:cNvSpPr>
          <p:nvPr/>
        </p:nvSpPr>
        <p:spPr>
          <a:xfrm>
            <a:off x="3163462" y="2984510"/>
            <a:ext cx="693003" cy="693216"/>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26" name="Straight Connector 141"/>
          <p:cNvCxnSpPr/>
          <p:nvPr/>
        </p:nvCxnSpPr>
        <p:spPr>
          <a:xfrm flipH="1">
            <a:off x="396993" y="2795796"/>
            <a:ext cx="2019844" cy="0"/>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8" name="Down Arrow Callout 144"/>
          <p:cNvSpPr/>
          <p:nvPr/>
        </p:nvSpPr>
        <p:spPr>
          <a:xfrm flipV="1">
            <a:off x="360621" y="2904833"/>
            <a:ext cx="2092586" cy="1317178"/>
          </a:xfrm>
          <a:prstGeom prst="downArrowCallout">
            <a:avLst>
              <a:gd name="adj1" fmla="val 25776"/>
              <a:gd name="adj2" fmla="val 9254"/>
              <a:gd name="adj3" fmla="val 9254"/>
              <a:gd name="adj4" fmla="val 9074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31" name="Sev01"/>
          <p:cNvSpPr>
            <a:spLocks noChangeAspect="1"/>
          </p:cNvSpPr>
          <p:nvPr/>
        </p:nvSpPr>
        <p:spPr>
          <a:xfrm>
            <a:off x="1312092" y="2709360"/>
            <a:ext cx="189645" cy="189704"/>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32" name="Sev01"/>
          <p:cNvSpPr>
            <a:spLocks noChangeAspect="1"/>
          </p:cNvSpPr>
          <p:nvPr/>
        </p:nvSpPr>
        <p:spPr>
          <a:xfrm>
            <a:off x="1060413" y="1929795"/>
            <a:ext cx="693003" cy="693216"/>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23" name="Freeform 62"/>
          <p:cNvSpPr>
            <a:spLocks noEditPoints="1"/>
          </p:cNvSpPr>
          <p:nvPr/>
        </p:nvSpPr>
        <p:spPr bwMode="auto">
          <a:xfrm>
            <a:off x="3285946" y="3131029"/>
            <a:ext cx="448722" cy="400178"/>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3" name="Group 71"/>
          <p:cNvGrpSpPr>
            <a:grpSpLocks noChangeAspect="1"/>
          </p:cNvGrpSpPr>
          <p:nvPr/>
        </p:nvGrpSpPr>
        <p:grpSpPr bwMode="auto">
          <a:xfrm>
            <a:off x="5397219" y="2072985"/>
            <a:ext cx="432468" cy="432158"/>
            <a:chOff x="3349" y="1673"/>
            <a:chExt cx="977" cy="976"/>
          </a:xfrm>
          <a:solidFill>
            <a:schemeClr val="accent3"/>
          </a:solidFill>
        </p:grpSpPr>
        <p:sp>
          <p:nvSpPr>
            <p:cNvPr id="27" name="Freeform 72"/>
            <p:cNvSpPr>
              <a:spLocks noEditPoints="1"/>
            </p:cNvSpPr>
            <p:nvPr/>
          </p:nvSpPr>
          <p:spPr bwMode="auto">
            <a:xfrm>
              <a:off x="3349" y="1673"/>
              <a:ext cx="977" cy="976"/>
            </a:xfrm>
            <a:custGeom>
              <a:avLst/>
              <a:gdLst>
                <a:gd name="T0" fmla="*/ 338 w 411"/>
                <a:gd name="T1" fmla="*/ 69 h 410"/>
                <a:gd name="T2" fmla="*/ 104 w 411"/>
                <a:gd name="T3" fmla="*/ 59 h 410"/>
                <a:gd name="T4" fmla="*/ 70 w 411"/>
                <a:gd name="T5" fmla="*/ 74 h 410"/>
                <a:gd name="T6" fmla="*/ 92 w 411"/>
                <a:gd name="T7" fmla="*/ 63 h 410"/>
                <a:gd name="T8" fmla="*/ 112 w 411"/>
                <a:gd name="T9" fmla="*/ 47 h 410"/>
                <a:gd name="T10" fmla="*/ 99 w 411"/>
                <a:gd name="T11" fmla="*/ 363 h 410"/>
                <a:gd name="T12" fmla="*/ 84 w 411"/>
                <a:gd name="T13" fmla="*/ 342 h 410"/>
                <a:gd name="T14" fmla="*/ 26 w 411"/>
                <a:gd name="T15" fmla="*/ 171 h 410"/>
                <a:gd name="T16" fmla="*/ 56 w 411"/>
                <a:gd name="T17" fmla="*/ 224 h 410"/>
                <a:gd name="T18" fmla="*/ 87 w 411"/>
                <a:gd name="T19" fmla="*/ 278 h 410"/>
                <a:gd name="T20" fmla="*/ 123 w 411"/>
                <a:gd name="T21" fmla="*/ 339 h 410"/>
                <a:gd name="T22" fmla="*/ 145 w 411"/>
                <a:gd name="T23" fmla="*/ 381 h 410"/>
                <a:gd name="T24" fmla="*/ 145 w 411"/>
                <a:gd name="T25" fmla="*/ 358 h 410"/>
                <a:gd name="T26" fmla="*/ 155 w 411"/>
                <a:gd name="T27" fmla="*/ 307 h 410"/>
                <a:gd name="T28" fmla="*/ 160 w 411"/>
                <a:gd name="T29" fmla="*/ 264 h 410"/>
                <a:gd name="T30" fmla="*/ 134 w 411"/>
                <a:gd name="T31" fmla="*/ 240 h 410"/>
                <a:gd name="T32" fmla="*/ 83 w 411"/>
                <a:gd name="T33" fmla="*/ 223 h 410"/>
                <a:gd name="T34" fmla="*/ 62 w 411"/>
                <a:gd name="T35" fmla="*/ 218 h 410"/>
                <a:gd name="T36" fmla="*/ 63 w 411"/>
                <a:gd name="T37" fmla="*/ 185 h 410"/>
                <a:gd name="T38" fmla="*/ 85 w 411"/>
                <a:gd name="T39" fmla="*/ 184 h 410"/>
                <a:gd name="T40" fmla="*/ 124 w 411"/>
                <a:gd name="T41" fmla="*/ 161 h 410"/>
                <a:gd name="T42" fmla="*/ 137 w 411"/>
                <a:gd name="T43" fmla="*/ 132 h 410"/>
                <a:gd name="T44" fmla="*/ 117 w 411"/>
                <a:gd name="T45" fmla="*/ 111 h 410"/>
                <a:gd name="T46" fmla="*/ 91 w 411"/>
                <a:gd name="T47" fmla="*/ 110 h 410"/>
                <a:gd name="T48" fmla="*/ 134 w 411"/>
                <a:gd name="T49" fmla="*/ 89 h 410"/>
                <a:gd name="T50" fmla="*/ 144 w 411"/>
                <a:gd name="T51" fmla="*/ 101 h 410"/>
                <a:gd name="T52" fmla="*/ 123 w 411"/>
                <a:gd name="T53" fmla="*/ 64 h 410"/>
                <a:gd name="T54" fmla="*/ 116 w 411"/>
                <a:gd name="T55" fmla="*/ 65 h 410"/>
                <a:gd name="T56" fmla="*/ 159 w 411"/>
                <a:gd name="T57" fmla="*/ 34 h 410"/>
                <a:gd name="T58" fmla="*/ 140 w 411"/>
                <a:gd name="T59" fmla="*/ 26 h 410"/>
                <a:gd name="T60" fmla="*/ 330 w 411"/>
                <a:gd name="T61" fmla="*/ 64 h 410"/>
                <a:gd name="T62" fmla="*/ 303 w 411"/>
                <a:gd name="T63" fmla="*/ 76 h 410"/>
                <a:gd name="T64" fmla="*/ 287 w 411"/>
                <a:gd name="T65" fmla="*/ 73 h 410"/>
                <a:gd name="T66" fmla="*/ 243 w 411"/>
                <a:gd name="T67" fmla="*/ 73 h 410"/>
                <a:gd name="T68" fmla="*/ 248 w 411"/>
                <a:gd name="T69" fmla="*/ 111 h 410"/>
                <a:gd name="T70" fmla="*/ 267 w 411"/>
                <a:gd name="T71" fmla="*/ 98 h 410"/>
                <a:gd name="T72" fmla="*/ 252 w 411"/>
                <a:gd name="T73" fmla="*/ 116 h 410"/>
                <a:gd name="T74" fmla="*/ 215 w 411"/>
                <a:gd name="T75" fmla="*/ 141 h 410"/>
                <a:gd name="T76" fmla="*/ 219 w 411"/>
                <a:gd name="T77" fmla="*/ 158 h 410"/>
                <a:gd name="T78" fmla="*/ 249 w 411"/>
                <a:gd name="T79" fmla="*/ 159 h 410"/>
                <a:gd name="T80" fmla="*/ 264 w 411"/>
                <a:gd name="T81" fmla="*/ 157 h 410"/>
                <a:gd name="T82" fmla="*/ 267 w 411"/>
                <a:gd name="T83" fmla="*/ 180 h 410"/>
                <a:gd name="T84" fmla="*/ 216 w 411"/>
                <a:gd name="T85" fmla="*/ 169 h 410"/>
                <a:gd name="T86" fmla="*/ 186 w 411"/>
                <a:gd name="T87" fmla="*/ 209 h 410"/>
                <a:gd name="T88" fmla="*/ 219 w 411"/>
                <a:gd name="T89" fmla="*/ 243 h 410"/>
                <a:gd name="T90" fmla="*/ 242 w 411"/>
                <a:gd name="T91" fmla="*/ 306 h 410"/>
                <a:gd name="T92" fmla="*/ 275 w 411"/>
                <a:gd name="T93" fmla="*/ 324 h 410"/>
                <a:gd name="T94" fmla="*/ 292 w 411"/>
                <a:gd name="T95" fmla="*/ 263 h 410"/>
                <a:gd name="T96" fmla="*/ 306 w 411"/>
                <a:gd name="T97" fmla="*/ 230 h 410"/>
                <a:gd name="T98" fmla="*/ 323 w 411"/>
                <a:gd name="T99" fmla="*/ 198 h 410"/>
                <a:gd name="T100" fmla="*/ 330 w 411"/>
                <a:gd name="T101" fmla="*/ 196 h 410"/>
                <a:gd name="T102" fmla="*/ 347 w 411"/>
                <a:gd name="T103" fmla="*/ 236 h 410"/>
                <a:gd name="T104" fmla="*/ 379 w 411"/>
                <a:gd name="T105" fmla="*/ 221 h 410"/>
                <a:gd name="T106" fmla="*/ 385 w 411"/>
                <a:gd name="T107" fmla="*/ 243 h 410"/>
                <a:gd name="T108" fmla="*/ 379 w 411"/>
                <a:gd name="T109" fmla="*/ 257 h 410"/>
                <a:gd name="T110" fmla="*/ 380 w 411"/>
                <a:gd name="T111" fmla="*/ 271 h 410"/>
                <a:gd name="T112" fmla="*/ 340 w 411"/>
                <a:gd name="T113" fmla="*/ 320 h 410"/>
                <a:gd name="T114" fmla="*/ 293 w 411"/>
                <a:gd name="T115" fmla="*/ 358 h 410"/>
                <a:gd name="T116" fmla="*/ 280 w 411"/>
                <a:gd name="T117" fmla="*/ 188 h 410"/>
                <a:gd name="T118" fmla="*/ 287 w 411"/>
                <a:gd name="T119" fmla="*/ 210 h 410"/>
                <a:gd name="T120" fmla="*/ 278 w 411"/>
                <a:gd name="T121" fmla="*/ 15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1" h="410">
                  <a:moveTo>
                    <a:pt x="205" y="0"/>
                  </a:moveTo>
                  <a:cubicBezTo>
                    <a:pt x="92" y="0"/>
                    <a:pt x="0" y="92"/>
                    <a:pt x="0" y="205"/>
                  </a:cubicBezTo>
                  <a:cubicBezTo>
                    <a:pt x="0" y="318"/>
                    <a:pt x="92" y="410"/>
                    <a:pt x="205" y="410"/>
                  </a:cubicBezTo>
                  <a:cubicBezTo>
                    <a:pt x="318" y="410"/>
                    <a:pt x="411" y="318"/>
                    <a:pt x="411" y="205"/>
                  </a:cubicBezTo>
                  <a:cubicBezTo>
                    <a:pt x="411" y="92"/>
                    <a:pt x="318" y="0"/>
                    <a:pt x="205" y="0"/>
                  </a:cubicBezTo>
                  <a:close/>
                  <a:moveTo>
                    <a:pt x="394" y="219"/>
                  </a:moveTo>
                  <a:cubicBezTo>
                    <a:pt x="394" y="219"/>
                    <a:pt x="394" y="219"/>
                    <a:pt x="394" y="218"/>
                  </a:cubicBezTo>
                  <a:cubicBezTo>
                    <a:pt x="394" y="218"/>
                    <a:pt x="393" y="217"/>
                    <a:pt x="393" y="217"/>
                  </a:cubicBezTo>
                  <a:cubicBezTo>
                    <a:pt x="392" y="214"/>
                    <a:pt x="393" y="213"/>
                    <a:pt x="395" y="212"/>
                  </a:cubicBezTo>
                  <a:cubicBezTo>
                    <a:pt x="395" y="212"/>
                    <a:pt x="395" y="211"/>
                    <a:pt x="395" y="211"/>
                  </a:cubicBezTo>
                  <a:cubicBezTo>
                    <a:pt x="395" y="211"/>
                    <a:pt x="395" y="211"/>
                    <a:pt x="396" y="211"/>
                  </a:cubicBezTo>
                  <a:cubicBezTo>
                    <a:pt x="395" y="214"/>
                    <a:pt x="395" y="217"/>
                    <a:pt x="395" y="220"/>
                  </a:cubicBezTo>
                  <a:cubicBezTo>
                    <a:pt x="395" y="220"/>
                    <a:pt x="394" y="219"/>
                    <a:pt x="394" y="219"/>
                  </a:cubicBezTo>
                  <a:close/>
                  <a:moveTo>
                    <a:pt x="339" y="70"/>
                  </a:moveTo>
                  <a:cubicBezTo>
                    <a:pt x="339" y="70"/>
                    <a:pt x="338" y="70"/>
                    <a:pt x="338" y="69"/>
                  </a:cubicBezTo>
                  <a:cubicBezTo>
                    <a:pt x="339" y="69"/>
                    <a:pt x="339" y="70"/>
                    <a:pt x="339" y="70"/>
                  </a:cubicBezTo>
                  <a:close/>
                  <a:moveTo>
                    <a:pt x="115" y="44"/>
                  </a:moveTo>
                  <a:cubicBezTo>
                    <a:pt x="116" y="45"/>
                    <a:pt x="116" y="46"/>
                    <a:pt x="116" y="47"/>
                  </a:cubicBezTo>
                  <a:cubicBezTo>
                    <a:pt x="116" y="48"/>
                    <a:pt x="115" y="48"/>
                    <a:pt x="115" y="49"/>
                  </a:cubicBezTo>
                  <a:cubicBezTo>
                    <a:pt x="117" y="50"/>
                    <a:pt x="120" y="50"/>
                    <a:pt x="120" y="52"/>
                  </a:cubicBezTo>
                  <a:cubicBezTo>
                    <a:pt x="120" y="53"/>
                    <a:pt x="119" y="56"/>
                    <a:pt x="118" y="57"/>
                  </a:cubicBezTo>
                  <a:cubicBezTo>
                    <a:pt x="118" y="57"/>
                    <a:pt x="118" y="61"/>
                    <a:pt x="116" y="63"/>
                  </a:cubicBezTo>
                  <a:cubicBezTo>
                    <a:pt x="116" y="63"/>
                    <a:pt x="116" y="63"/>
                    <a:pt x="116" y="63"/>
                  </a:cubicBezTo>
                  <a:cubicBezTo>
                    <a:pt x="117" y="62"/>
                    <a:pt x="116" y="61"/>
                    <a:pt x="116" y="61"/>
                  </a:cubicBezTo>
                  <a:cubicBezTo>
                    <a:pt x="116" y="61"/>
                    <a:pt x="115" y="61"/>
                    <a:pt x="115" y="61"/>
                  </a:cubicBezTo>
                  <a:cubicBezTo>
                    <a:pt x="114" y="61"/>
                    <a:pt x="115" y="59"/>
                    <a:pt x="115" y="58"/>
                  </a:cubicBezTo>
                  <a:cubicBezTo>
                    <a:pt x="115" y="58"/>
                    <a:pt x="115" y="57"/>
                    <a:pt x="115" y="56"/>
                  </a:cubicBezTo>
                  <a:cubicBezTo>
                    <a:pt x="114" y="56"/>
                    <a:pt x="113" y="57"/>
                    <a:pt x="112" y="57"/>
                  </a:cubicBezTo>
                  <a:cubicBezTo>
                    <a:pt x="111" y="59"/>
                    <a:pt x="113" y="59"/>
                    <a:pt x="112" y="61"/>
                  </a:cubicBezTo>
                  <a:cubicBezTo>
                    <a:pt x="108" y="63"/>
                    <a:pt x="107" y="59"/>
                    <a:pt x="104" y="59"/>
                  </a:cubicBezTo>
                  <a:cubicBezTo>
                    <a:pt x="103" y="59"/>
                    <a:pt x="102" y="60"/>
                    <a:pt x="101" y="60"/>
                  </a:cubicBezTo>
                  <a:cubicBezTo>
                    <a:pt x="100" y="61"/>
                    <a:pt x="98" y="62"/>
                    <a:pt x="97" y="64"/>
                  </a:cubicBezTo>
                  <a:cubicBezTo>
                    <a:pt x="97" y="65"/>
                    <a:pt x="98" y="66"/>
                    <a:pt x="99" y="66"/>
                  </a:cubicBezTo>
                  <a:cubicBezTo>
                    <a:pt x="100" y="67"/>
                    <a:pt x="100" y="68"/>
                    <a:pt x="100" y="69"/>
                  </a:cubicBezTo>
                  <a:cubicBezTo>
                    <a:pt x="102" y="69"/>
                    <a:pt x="102" y="69"/>
                    <a:pt x="103" y="70"/>
                  </a:cubicBezTo>
                  <a:cubicBezTo>
                    <a:pt x="103" y="71"/>
                    <a:pt x="103" y="71"/>
                    <a:pt x="103" y="73"/>
                  </a:cubicBezTo>
                  <a:cubicBezTo>
                    <a:pt x="103" y="74"/>
                    <a:pt x="105" y="75"/>
                    <a:pt x="104" y="77"/>
                  </a:cubicBezTo>
                  <a:cubicBezTo>
                    <a:pt x="103" y="78"/>
                    <a:pt x="100" y="80"/>
                    <a:pt x="98" y="80"/>
                  </a:cubicBezTo>
                  <a:cubicBezTo>
                    <a:pt x="96" y="80"/>
                    <a:pt x="94" y="79"/>
                    <a:pt x="91" y="79"/>
                  </a:cubicBezTo>
                  <a:cubicBezTo>
                    <a:pt x="89" y="79"/>
                    <a:pt x="87" y="79"/>
                    <a:pt x="87" y="79"/>
                  </a:cubicBezTo>
                  <a:cubicBezTo>
                    <a:pt x="85" y="78"/>
                    <a:pt x="85" y="76"/>
                    <a:pt x="84" y="76"/>
                  </a:cubicBezTo>
                  <a:cubicBezTo>
                    <a:pt x="82" y="76"/>
                    <a:pt x="81" y="78"/>
                    <a:pt x="78" y="78"/>
                  </a:cubicBezTo>
                  <a:cubicBezTo>
                    <a:pt x="77" y="78"/>
                    <a:pt x="76" y="77"/>
                    <a:pt x="75" y="77"/>
                  </a:cubicBezTo>
                  <a:cubicBezTo>
                    <a:pt x="73" y="77"/>
                    <a:pt x="72" y="77"/>
                    <a:pt x="71" y="76"/>
                  </a:cubicBezTo>
                  <a:cubicBezTo>
                    <a:pt x="70" y="76"/>
                    <a:pt x="72" y="74"/>
                    <a:pt x="70" y="74"/>
                  </a:cubicBezTo>
                  <a:cubicBezTo>
                    <a:pt x="71" y="73"/>
                    <a:pt x="69" y="74"/>
                    <a:pt x="69" y="73"/>
                  </a:cubicBezTo>
                  <a:cubicBezTo>
                    <a:pt x="69" y="73"/>
                    <a:pt x="69" y="73"/>
                    <a:pt x="68" y="73"/>
                  </a:cubicBezTo>
                  <a:cubicBezTo>
                    <a:pt x="69" y="72"/>
                    <a:pt x="70" y="71"/>
                    <a:pt x="71" y="70"/>
                  </a:cubicBezTo>
                  <a:cubicBezTo>
                    <a:pt x="71" y="71"/>
                    <a:pt x="71" y="71"/>
                    <a:pt x="72" y="71"/>
                  </a:cubicBezTo>
                  <a:cubicBezTo>
                    <a:pt x="72" y="71"/>
                    <a:pt x="72" y="72"/>
                    <a:pt x="72" y="72"/>
                  </a:cubicBezTo>
                  <a:cubicBezTo>
                    <a:pt x="73" y="73"/>
                    <a:pt x="76" y="74"/>
                    <a:pt x="79" y="74"/>
                  </a:cubicBezTo>
                  <a:cubicBezTo>
                    <a:pt x="80" y="74"/>
                    <a:pt x="81" y="74"/>
                    <a:pt x="82" y="73"/>
                  </a:cubicBezTo>
                  <a:cubicBezTo>
                    <a:pt x="84" y="73"/>
                    <a:pt x="85" y="73"/>
                    <a:pt x="86" y="73"/>
                  </a:cubicBezTo>
                  <a:cubicBezTo>
                    <a:pt x="87" y="73"/>
                    <a:pt x="87" y="75"/>
                    <a:pt x="89" y="75"/>
                  </a:cubicBezTo>
                  <a:cubicBezTo>
                    <a:pt x="90" y="76"/>
                    <a:pt x="92" y="75"/>
                    <a:pt x="93" y="74"/>
                  </a:cubicBezTo>
                  <a:cubicBezTo>
                    <a:pt x="94" y="74"/>
                    <a:pt x="94" y="74"/>
                    <a:pt x="95" y="73"/>
                  </a:cubicBezTo>
                  <a:cubicBezTo>
                    <a:pt x="96" y="71"/>
                    <a:pt x="93" y="69"/>
                    <a:pt x="92" y="67"/>
                  </a:cubicBezTo>
                  <a:cubicBezTo>
                    <a:pt x="92" y="67"/>
                    <a:pt x="92" y="66"/>
                    <a:pt x="92" y="66"/>
                  </a:cubicBezTo>
                  <a:cubicBezTo>
                    <a:pt x="92" y="66"/>
                    <a:pt x="92" y="65"/>
                    <a:pt x="92" y="65"/>
                  </a:cubicBezTo>
                  <a:cubicBezTo>
                    <a:pt x="92" y="65"/>
                    <a:pt x="92" y="64"/>
                    <a:pt x="92" y="63"/>
                  </a:cubicBezTo>
                  <a:cubicBezTo>
                    <a:pt x="92" y="63"/>
                    <a:pt x="92" y="63"/>
                    <a:pt x="92" y="63"/>
                  </a:cubicBezTo>
                  <a:cubicBezTo>
                    <a:pt x="92" y="62"/>
                    <a:pt x="92" y="61"/>
                    <a:pt x="92" y="60"/>
                  </a:cubicBezTo>
                  <a:cubicBezTo>
                    <a:pt x="90" y="60"/>
                    <a:pt x="89" y="60"/>
                    <a:pt x="88" y="59"/>
                  </a:cubicBezTo>
                  <a:cubicBezTo>
                    <a:pt x="87" y="59"/>
                    <a:pt x="85" y="59"/>
                    <a:pt x="84" y="59"/>
                  </a:cubicBezTo>
                  <a:cubicBezTo>
                    <a:pt x="84" y="59"/>
                    <a:pt x="84" y="59"/>
                    <a:pt x="84" y="59"/>
                  </a:cubicBezTo>
                  <a:cubicBezTo>
                    <a:pt x="85" y="57"/>
                    <a:pt x="87" y="56"/>
                    <a:pt x="89" y="55"/>
                  </a:cubicBezTo>
                  <a:cubicBezTo>
                    <a:pt x="89" y="55"/>
                    <a:pt x="89" y="55"/>
                    <a:pt x="90" y="55"/>
                  </a:cubicBezTo>
                  <a:cubicBezTo>
                    <a:pt x="92" y="54"/>
                    <a:pt x="96" y="56"/>
                    <a:pt x="98" y="54"/>
                  </a:cubicBezTo>
                  <a:cubicBezTo>
                    <a:pt x="100" y="51"/>
                    <a:pt x="97" y="51"/>
                    <a:pt x="96" y="50"/>
                  </a:cubicBezTo>
                  <a:cubicBezTo>
                    <a:pt x="96" y="50"/>
                    <a:pt x="96" y="50"/>
                    <a:pt x="96" y="50"/>
                  </a:cubicBezTo>
                  <a:cubicBezTo>
                    <a:pt x="98" y="48"/>
                    <a:pt x="101" y="46"/>
                    <a:pt x="103" y="45"/>
                  </a:cubicBezTo>
                  <a:cubicBezTo>
                    <a:pt x="103" y="45"/>
                    <a:pt x="103" y="45"/>
                    <a:pt x="103" y="45"/>
                  </a:cubicBezTo>
                  <a:cubicBezTo>
                    <a:pt x="105" y="45"/>
                    <a:pt x="106" y="45"/>
                    <a:pt x="107" y="45"/>
                  </a:cubicBezTo>
                  <a:cubicBezTo>
                    <a:pt x="108" y="46"/>
                    <a:pt x="108" y="48"/>
                    <a:pt x="109" y="48"/>
                  </a:cubicBezTo>
                  <a:cubicBezTo>
                    <a:pt x="109" y="48"/>
                    <a:pt x="111" y="49"/>
                    <a:pt x="112" y="47"/>
                  </a:cubicBezTo>
                  <a:cubicBezTo>
                    <a:pt x="113" y="45"/>
                    <a:pt x="111" y="44"/>
                    <a:pt x="111" y="43"/>
                  </a:cubicBezTo>
                  <a:cubicBezTo>
                    <a:pt x="110" y="42"/>
                    <a:pt x="110" y="42"/>
                    <a:pt x="109" y="41"/>
                  </a:cubicBezTo>
                  <a:cubicBezTo>
                    <a:pt x="109" y="41"/>
                    <a:pt x="109" y="41"/>
                    <a:pt x="108" y="41"/>
                  </a:cubicBezTo>
                  <a:cubicBezTo>
                    <a:pt x="113" y="39"/>
                    <a:pt x="117" y="36"/>
                    <a:pt x="122" y="34"/>
                  </a:cubicBezTo>
                  <a:cubicBezTo>
                    <a:pt x="122" y="34"/>
                    <a:pt x="122" y="34"/>
                    <a:pt x="122" y="34"/>
                  </a:cubicBezTo>
                  <a:cubicBezTo>
                    <a:pt x="121" y="36"/>
                    <a:pt x="121" y="37"/>
                    <a:pt x="121" y="39"/>
                  </a:cubicBezTo>
                  <a:cubicBezTo>
                    <a:pt x="121" y="40"/>
                    <a:pt x="121" y="41"/>
                    <a:pt x="120" y="41"/>
                  </a:cubicBezTo>
                  <a:cubicBezTo>
                    <a:pt x="119" y="42"/>
                    <a:pt x="117" y="40"/>
                    <a:pt x="115" y="41"/>
                  </a:cubicBezTo>
                  <a:cubicBezTo>
                    <a:pt x="114" y="43"/>
                    <a:pt x="115" y="44"/>
                    <a:pt x="115" y="44"/>
                  </a:cubicBezTo>
                  <a:close/>
                  <a:moveTo>
                    <a:pt x="90" y="357"/>
                  </a:moveTo>
                  <a:cubicBezTo>
                    <a:pt x="91" y="357"/>
                    <a:pt x="91" y="357"/>
                    <a:pt x="92" y="357"/>
                  </a:cubicBezTo>
                  <a:cubicBezTo>
                    <a:pt x="92" y="358"/>
                    <a:pt x="93" y="358"/>
                    <a:pt x="93" y="359"/>
                  </a:cubicBezTo>
                  <a:cubicBezTo>
                    <a:pt x="92" y="358"/>
                    <a:pt x="91" y="357"/>
                    <a:pt x="90" y="357"/>
                  </a:cubicBezTo>
                  <a:close/>
                  <a:moveTo>
                    <a:pt x="98" y="362"/>
                  </a:moveTo>
                  <a:cubicBezTo>
                    <a:pt x="98" y="362"/>
                    <a:pt x="99" y="362"/>
                    <a:pt x="99" y="363"/>
                  </a:cubicBezTo>
                  <a:cubicBezTo>
                    <a:pt x="100" y="363"/>
                    <a:pt x="101" y="364"/>
                    <a:pt x="101" y="364"/>
                  </a:cubicBezTo>
                  <a:cubicBezTo>
                    <a:pt x="100" y="364"/>
                    <a:pt x="99" y="363"/>
                    <a:pt x="98" y="362"/>
                  </a:cubicBezTo>
                  <a:close/>
                  <a:moveTo>
                    <a:pt x="108" y="369"/>
                  </a:moveTo>
                  <a:cubicBezTo>
                    <a:pt x="109" y="369"/>
                    <a:pt x="109" y="368"/>
                    <a:pt x="109" y="368"/>
                  </a:cubicBezTo>
                  <a:cubicBezTo>
                    <a:pt x="109" y="367"/>
                    <a:pt x="109" y="367"/>
                    <a:pt x="109" y="366"/>
                  </a:cubicBezTo>
                  <a:cubicBezTo>
                    <a:pt x="107" y="364"/>
                    <a:pt x="103" y="362"/>
                    <a:pt x="101" y="361"/>
                  </a:cubicBezTo>
                  <a:cubicBezTo>
                    <a:pt x="98" y="358"/>
                    <a:pt x="96" y="356"/>
                    <a:pt x="94" y="355"/>
                  </a:cubicBezTo>
                  <a:cubicBezTo>
                    <a:pt x="92" y="355"/>
                    <a:pt x="92" y="355"/>
                    <a:pt x="91" y="355"/>
                  </a:cubicBezTo>
                  <a:cubicBezTo>
                    <a:pt x="90" y="354"/>
                    <a:pt x="90" y="354"/>
                    <a:pt x="90" y="354"/>
                  </a:cubicBezTo>
                  <a:cubicBezTo>
                    <a:pt x="89" y="353"/>
                    <a:pt x="90" y="353"/>
                    <a:pt x="89" y="352"/>
                  </a:cubicBezTo>
                  <a:cubicBezTo>
                    <a:pt x="89" y="351"/>
                    <a:pt x="87" y="351"/>
                    <a:pt x="87" y="350"/>
                  </a:cubicBezTo>
                  <a:cubicBezTo>
                    <a:pt x="86" y="348"/>
                    <a:pt x="87" y="348"/>
                    <a:pt x="87" y="347"/>
                  </a:cubicBezTo>
                  <a:cubicBezTo>
                    <a:pt x="86" y="346"/>
                    <a:pt x="86" y="345"/>
                    <a:pt x="86" y="344"/>
                  </a:cubicBezTo>
                  <a:cubicBezTo>
                    <a:pt x="86" y="343"/>
                    <a:pt x="86" y="343"/>
                    <a:pt x="85" y="342"/>
                  </a:cubicBezTo>
                  <a:cubicBezTo>
                    <a:pt x="84" y="342"/>
                    <a:pt x="84" y="342"/>
                    <a:pt x="84" y="342"/>
                  </a:cubicBezTo>
                  <a:cubicBezTo>
                    <a:pt x="83" y="343"/>
                    <a:pt x="83" y="343"/>
                    <a:pt x="83" y="344"/>
                  </a:cubicBezTo>
                  <a:cubicBezTo>
                    <a:pt x="82" y="344"/>
                    <a:pt x="82" y="344"/>
                    <a:pt x="82" y="345"/>
                  </a:cubicBezTo>
                  <a:cubicBezTo>
                    <a:pt x="82" y="346"/>
                    <a:pt x="84" y="348"/>
                    <a:pt x="84" y="349"/>
                  </a:cubicBezTo>
                  <a:cubicBezTo>
                    <a:pt x="84" y="349"/>
                    <a:pt x="82" y="349"/>
                    <a:pt x="82" y="350"/>
                  </a:cubicBezTo>
                  <a:cubicBezTo>
                    <a:pt x="41" y="315"/>
                    <a:pt x="15" y="264"/>
                    <a:pt x="15" y="207"/>
                  </a:cubicBezTo>
                  <a:cubicBezTo>
                    <a:pt x="16" y="205"/>
                    <a:pt x="18" y="204"/>
                    <a:pt x="18" y="203"/>
                  </a:cubicBezTo>
                  <a:cubicBezTo>
                    <a:pt x="18" y="202"/>
                    <a:pt x="18" y="202"/>
                    <a:pt x="18" y="201"/>
                  </a:cubicBezTo>
                  <a:cubicBezTo>
                    <a:pt x="18" y="198"/>
                    <a:pt x="17" y="198"/>
                    <a:pt x="15" y="196"/>
                  </a:cubicBezTo>
                  <a:cubicBezTo>
                    <a:pt x="16" y="182"/>
                    <a:pt x="18" y="168"/>
                    <a:pt x="22" y="155"/>
                  </a:cubicBezTo>
                  <a:cubicBezTo>
                    <a:pt x="22" y="156"/>
                    <a:pt x="22" y="156"/>
                    <a:pt x="22" y="157"/>
                  </a:cubicBezTo>
                  <a:cubicBezTo>
                    <a:pt x="22" y="158"/>
                    <a:pt x="22" y="160"/>
                    <a:pt x="22" y="161"/>
                  </a:cubicBezTo>
                  <a:cubicBezTo>
                    <a:pt x="24" y="162"/>
                    <a:pt x="25" y="164"/>
                    <a:pt x="25" y="166"/>
                  </a:cubicBezTo>
                  <a:cubicBezTo>
                    <a:pt x="25" y="166"/>
                    <a:pt x="26" y="167"/>
                    <a:pt x="26" y="168"/>
                  </a:cubicBezTo>
                  <a:cubicBezTo>
                    <a:pt x="26" y="168"/>
                    <a:pt x="25" y="169"/>
                    <a:pt x="25" y="169"/>
                  </a:cubicBezTo>
                  <a:cubicBezTo>
                    <a:pt x="25" y="170"/>
                    <a:pt x="26" y="170"/>
                    <a:pt x="26" y="171"/>
                  </a:cubicBezTo>
                  <a:cubicBezTo>
                    <a:pt x="26" y="172"/>
                    <a:pt x="27" y="172"/>
                    <a:pt x="28" y="172"/>
                  </a:cubicBezTo>
                  <a:cubicBezTo>
                    <a:pt x="28" y="174"/>
                    <a:pt x="29" y="174"/>
                    <a:pt x="29" y="175"/>
                  </a:cubicBezTo>
                  <a:cubicBezTo>
                    <a:pt x="30" y="176"/>
                    <a:pt x="30" y="178"/>
                    <a:pt x="31" y="178"/>
                  </a:cubicBezTo>
                  <a:cubicBezTo>
                    <a:pt x="30" y="178"/>
                    <a:pt x="31" y="177"/>
                    <a:pt x="31" y="177"/>
                  </a:cubicBezTo>
                  <a:cubicBezTo>
                    <a:pt x="33" y="180"/>
                    <a:pt x="33" y="183"/>
                    <a:pt x="34" y="187"/>
                  </a:cubicBezTo>
                  <a:cubicBezTo>
                    <a:pt x="34" y="190"/>
                    <a:pt x="36" y="193"/>
                    <a:pt x="36" y="195"/>
                  </a:cubicBezTo>
                  <a:cubicBezTo>
                    <a:pt x="37" y="196"/>
                    <a:pt x="37" y="197"/>
                    <a:pt x="37" y="198"/>
                  </a:cubicBezTo>
                  <a:cubicBezTo>
                    <a:pt x="37" y="199"/>
                    <a:pt x="36" y="200"/>
                    <a:pt x="36" y="202"/>
                  </a:cubicBezTo>
                  <a:cubicBezTo>
                    <a:pt x="35" y="204"/>
                    <a:pt x="39" y="209"/>
                    <a:pt x="40" y="210"/>
                  </a:cubicBezTo>
                  <a:cubicBezTo>
                    <a:pt x="41" y="211"/>
                    <a:pt x="42" y="212"/>
                    <a:pt x="43" y="212"/>
                  </a:cubicBezTo>
                  <a:cubicBezTo>
                    <a:pt x="43" y="213"/>
                    <a:pt x="44" y="213"/>
                    <a:pt x="44" y="213"/>
                  </a:cubicBezTo>
                  <a:cubicBezTo>
                    <a:pt x="45" y="214"/>
                    <a:pt x="46" y="216"/>
                    <a:pt x="47" y="216"/>
                  </a:cubicBezTo>
                  <a:cubicBezTo>
                    <a:pt x="49" y="217"/>
                    <a:pt x="51" y="217"/>
                    <a:pt x="53" y="218"/>
                  </a:cubicBezTo>
                  <a:cubicBezTo>
                    <a:pt x="54" y="219"/>
                    <a:pt x="54" y="220"/>
                    <a:pt x="54" y="221"/>
                  </a:cubicBezTo>
                  <a:cubicBezTo>
                    <a:pt x="55" y="222"/>
                    <a:pt x="56" y="223"/>
                    <a:pt x="56" y="224"/>
                  </a:cubicBezTo>
                  <a:cubicBezTo>
                    <a:pt x="58" y="225"/>
                    <a:pt x="59" y="226"/>
                    <a:pt x="60" y="227"/>
                  </a:cubicBezTo>
                  <a:cubicBezTo>
                    <a:pt x="61" y="228"/>
                    <a:pt x="61" y="228"/>
                    <a:pt x="61" y="230"/>
                  </a:cubicBezTo>
                  <a:cubicBezTo>
                    <a:pt x="62" y="231"/>
                    <a:pt x="62" y="232"/>
                    <a:pt x="62" y="232"/>
                  </a:cubicBezTo>
                  <a:cubicBezTo>
                    <a:pt x="62" y="233"/>
                    <a:pt x="61" y="234"/>
                    <a:pt x="62" y="235"/>
                  </a:cubicBezTo>
                  <a:cubicBezTo>
                    <a:pt x="62" y="236"/>
                    <a:pt x="63" y="237"/>
                    <a:pt x="64" y="238"/>
                  </a:cubicBezTo>
                  <a:cubicBezTo>
                    <a:pt x="64" y="238"/>
                    <a:pt x="64" y="239"/>
                    <a:pt x="64" y="239"/>
                  </a:cubicBezTo>
                  <a:cubicBezTo>
                    <a:pt x="65" y="240"/>
                    <a:pt x="65" y="241"/>
                    <a:pt x="66" y="242"/>
                  </a:cubicBezTo>
                  <a:cubicBezTo>
                    <a:pt x="67" y="242"/>
                    <a:pt x="67" y="243"/>
                    <a:pt x="68" y="244"/>
                  </a:cubicBezTo>
                  <a:cubicBezTo>
                    <a:pt x="69" y="244"/>
                    <a:pt x="69" y="242"/>
                    <a:pt x="71" y="242"/>
                  </a:cubicBezTo>
                  <a:cubicBezTo>
                    <a:pt x="72" y="244"/>
                    <a:pt x="73" y="246"/>
                    <a:pt x="75" y="247"/>
                  </a:cubicBezTo>
                  <a:cubicBezTo>
                    <a:pt x="75" y="247"/>
                    <a:pt x="76" y="248"/>
                    <a:pt x="76" y="248"/>
                  </a:cubicBezTo>
                  <a:cubicBezTo>
                    <a:pt x="74" y="253"/>
                    <a:pt x="72" y="259"/>
                    <a:pt x="77" y="265"/>
                  </a:cubicBezTo>
                  <a:cubicBezTo>
                    <a:pt x="77" y="266"/>
                    <a:pt x="76" y="268"/>
                    <a:pt x="77" y="269"/>
                  </a:cubicBezTo>
                  <a:cubicBezTo>
                    <a:pt x="77" y="271"/>
                    <a:pt x="80" y="272"/>
                    <a:pt x="82" y="274"/>
                  </a:cubicBezTo>
                  <a:cubicBezTo>
                    <a:pt x="84" y="275"/>
                    <a:pt x="86" y="276"/>
                    <a:pt x="87" y="278"/>
                  </a:cubicBezTo>
                  <a:cubicBezTo>
                    <a:pt x="88" y="279"/>
                    <a:pt x="89" y="281"/>
                    <a:pt x="89" y="282"/>
                  </a:cubicBezTo>
                  <a:cubicBezTo>
                    <a:pt x="90" y="282"/>
                    <a:pt x="91" y="283"/>
                    <a:pt x="91" y="283"/>
                  </a:cubicBezTo>
                  <a:cubicBezTo>
                    <a:pt x="92" y="284"/>
                    <a:pt x="93" y="284"/>
                    <a:pt x="93" y="285"/>
                  </a:cubicBezTo>
                  <a:cubicBezTo>
                    <a:pt x="94" y="286"/>
                    <a:pt x="95" y="287"/>
                    <a:pt x="95" y="288"/>
                  </a:cubicBezTo>
                  <a:cubicBezTo>
                    <a:pt x="99" y="290"/>
                    <a:pt x="104" y="290"/>
                    <a:pt x="107" y="292"/>
                  </a:cubicBezTo>
                  <a:cubicBezTo>
                    <a:pt x="109" y="294"/>
                    <a:pt x="109" y="295"/>
                    <a:pt x="110" y="298"/>
                  </a:cubicBezTo>
                  <a:cubicBezTo>
                    <a:pt x="111" y="299"/>
                    <a:pt x="111" y="300"/>
                    <a:pt x="112" y="302"/>
                  </a:cubicBezTo>
                  <a:cubicBezTo>
                    <a:pt x="113" y="306"/>
                    <a:pt x="114" y="311"/>
                    <a:pt x="116" y="315"/>
                  </a:cubicBezTo>
                  <a:cubicBezTo>
                    <a:pt x="116" y="317"/>
                    <a:pt x="117" y="318"/>
                    <a:pt x="118" y="320"/>
                  </a:cubicBezTo>
                  <a:cubicBezTo>
                    <a:pt x="118" y="321"/>
                    <a:pt x="118" y="321"/>
                    <a:pt x="118" y="322"/>
                  </a:cubicBezTo>
                  <a:cubicBezTo>
                    <a:pt x="119" y="324"/>
                    <a:pt x="120" y="325"/>
                    <a:pt x="121" y="326"/>
                  </a:cubicBezTo>
                  <a:cubicBezTo>
                    <a:pt x="121" y="327"/>
                    <a:pt x="121" y="329"/>
                    <a:pt x="121" y="329"/>
                  </a:cubicBezTo>
                  <a:cubicBezTo>
                    <a:pt x="121" y="330"/>
                    <a:pt x="122" y="331"/>
                    <a:pt x="122" y="332"/>
                  </a:cubicBezTo>
                  <a:cubicBezTo>
                    <a:pt x="122" y="333"/>
                    <a:pt x="122" y="335"/>
                    <a:pt x="122" y="336"/>
                  </a:cubicBezTo>
                  <a:cubicBezTo>
                    <a:pt x="122" y="337"/>
                    <a:pt x="123" y="338"/>
                    <a:pt x="123" y="339"/>
                  </a:cubicBezTo>
                  <a:cubicBezTo>
                    <a:pt x="124" y="340"/>
                    <a:pt x="124" y="341"/>
                    <a:pt x="124" y="341"/>
                  </a:cubicBezTo>
                  <a:cubicBezTo>
                    <a:pt x="125" y="342"/>
                    <a:pt x="126" y="344"/>
                    <a:pt x="127" y="345"/>
                  </a:cubicBezTo>
                  <a:cubicBezTo>
                    <a:pt x="127" y="345"/>
                    <a:pt x="127" y="346"/>
                    <a:pt x="127" y="347"/>
                  </a:cubicBezTo>
                  <a:cubicBezTo>
                    <a:pt x="127" y="347"/>
                    <a:pt x="128" y="348"/>
                    <a:pt x="128" y="349"/>
                  </a:cubicBezTo>
                  <a:cubicBezTo>
                    <a:pt x="128" y="350"/>
                    <a:pt x="128" y="351"/>
                    <a:pt x="128" y="352"/>
                  </a:cubicBezTo>
                  <a:cubicBezTo>
                    <a:pt x="129" y="353"/>
                    <a:pt x="129" y="355"/>
                    <a:pt x="129" y="356"/>
                  </a:cubicBezTo>
                  <a:cubicBezTo>
                    <a:pt x="130" y="357"/>
                    <a:pt x="131" y="359"/>
                    <a:pt x="132" y="360"/>
                  </a:cubicBezTo>
                  <a:cubicBezTo>
                    <a:pt x="132" y="361"/>
                    <a:pt x="132" y="362"/>
                    <a:pt x="132" y="363"/>
                  </a:cubicBezTo>
                  <a:cubicBezTo>
                    <a:pt x="133" y="364"/>
                    <a:pt x="134" y="364"/>
                    <a:pt x="135" y="365"/>
                  </a:cubicBezTo>
                  <a:cubicBezTo>
                    <a:pt x="135" y="366"/>
                    <a:pt x="135" y="367"/>
                    <a:pt x="135" y="368"/>
                  </a:cubicBezTo>
                  <a:cubicBezTo>
                    <a:pt x="135" y="371"/>
                    <a:pt x="137" y="372"/>
                    <a:pt x="138" y="374"/>
                  </a:cubicBezTo>
                  <a:cubicBezTo>
                    <a:pt x="139" y="376"/>
                    <a:pt x="140" y="377"/>
                    <a:pt x="141" y="378"/>
                  </a:cubicBezTo>
                  <a:cubicBezTo>
                    <a:pt x="141" y="378"/>
                    <a:pt x="142" y="379"/>
                    <a:pt x="142" y="379"/>
                  </a:cubicBezTo>
                  <a:cubicBezTo>
                    <a:pt x="142" y="379"/>
                    <a:pt x="142" y="379"/>
                    <a:pt x="143" y="380"/>
                  </a:cubicBezTo>
                  <a:cubicBezTo>
                    <a:pt x="143" y="380"/>
                    <a:pt x="144" y="380"/>
                    <a:pt x="145" y="381"/>
                  </a:cubicBezTo>
                  <a:cubicBezTo>
                    <a:pt x="146" y="381"/>
                    <a:pt x="147" y="381"/>
                    <a:pt x="147" y="382"/>
                  </a:cubicBezTo>
                  <a:cubicBezTo>
                    <a:pt x="148" y="382"/>
                    <a:pt x="148" y="382"/>
                    <a:pt x="148" y="382"/>
                  </a:cubicBezTo>
                  <a:cubicBezTo>
                    <a:pt x="150" y="383"/>
                    <a:pt x="151" y="383"/>
                    <a:pt x="152" y="384"/>
                  </a:cubicBezTo>
                  <a:cubicBezTo>
                    <a:pt x="154" y="384"/>
                    <a:pt x="154" y="384"/>
                    <a:pt x="156" y="384"/>
                  </a:cubicBezTo>
                  <a:cubicBezTo>
                    <a:pt x="157" y="384"/>
                    <a:pt x="158" y="384"/>
                    <a:pt x="158" y="384"/>
                  </a:cubicBezTo>
                  <a:cubicBezTo>
                    <a:pt x="159" y="383"/>
                    <a:pt x="160" y="382"/>
                    <a:pt x="159" y="381"/>
                  </a:cubicBezTo>
                  <a:cubicBezTo>
                    <a:pt x="156" y="379"/>
                    <a:pt x="153" y="379"/>
                    <a:pt x="152" y="376"/>
                  </a:cubicBezTo>
                  <a:cubicBezTo>
                    <a:pt x="151" y="375"/>
                    <a:pt x="151" y="374"/>
                    <a:pt x="150" y="371"/>
                  </a:cubicBezTo>
                  <a:cubicBezTo>
                    <a:pt x="150" y="371"/>
                    <a:pt x="149" y="370"/>
                    <a:pt x="149" y="369"/>
                  </a:cubicBezTo>
                  <a:cubicBezTo>
                    <a:pt x="149" y="368"/>
                    <a:pt x="149" y="368"/>
                    <a:pt x="149" y="367"/>
                  </a:cubicBezTo>
                  <a:cubicBezTo>
                    <a:pt x="149" y="367"/>
                    <a:pt x="148" y="366"/>
                    <a:pt x="148" y="366"/>
                  </a:cubicBezTo>
                  <a:cubicBezTo>
                    <a:pt x="148" y="364"/>
                    <a:pt x="150" y="363"/>
                    <a:pt x="149" y="362"/>
                  </a:cubicBezTo>
                  <a:cubicBezTo>
                    <a:pt x="149" y="361"/>
                    <a:pt x="148" y="361"/>
                    <a:pt x="148" y="361"/>
                  </a:cubicBezTo>
                  <a:cubicBezTo>
                    <a:pt x="148" y="361"/>
                    <a:pt x="147" y="360"/>
                    <a:pt x="147" y="360"/>
                  </a:cubicBezTo>
                  <a:cubicBezTo>
                    <a:pt x="146" y="359"/>
                    <a:pt x="145" y="359"/>
                    <a:pt x="145" y="358"/>
                  </a:cubicBezTo>
                  <a:cubicBezTo>
                    <a:pt x="145" y="355"/>
                    <a:pt x="146" y="352"/>
                    <a:pt x="146" y="348"/>
                  </a:cubicBezTo>
                  <a:cubicBezTo>
                    <a:pt x="145" y="347"/>
                    <a:pt x="143" y="347"/>
                    <a:pt x="143" y="345"/>
                  </a:cubicBezTo>
                  <a:cubicBezTo>
                    <a:pt x="143" y="345"/>
                    <a:pt x="145" y="345"/>
                    <a:pt x="145" y="344"/>
                  </a:cubicBezTo>
                  <a:cubicBezTo>
                    <a:pt x="146" y="343"/>
                    <a:pt x="145" y="341"/>
                    <a:pt x="145" y="340"/>
                  </a:cubicBezTo>
                  <a:cubicBezTo>
                    <a:pt x="145" y="339"/>
                    <a:pt x="146" y="338"/>
                    <a:pt x="146" y="337"/>
                  </a:cubicBezTo>
                  <a:cubicBezTo>
                    <a:pt x="147" y="337"/>
                    <a:pt x="149" y="336"/>
                    <a:pt x="150" y="336"/>
                  </a:cubicBezTo>
                  <a:cubicBezTo>
                    <a:pt x="150" y="334"/>
                    <a:pt x="151" y="332"/>
                    <a:pt x="150" y="330"/>
                  </a:cubicBezTo>
                  <a:cubicBezTo>
                    <a:pt x="149" y="328"/>
                    <a:pt x="148" y="328"/>
                    <a:pt x="147" y="326"/>
                  </a:cubicBezTo>
                  <a:cubicBezTo>
                    <a:pt x="149" y="326"/>
                    <a:pt x="152" y="325"/>
                    <a:pt x="152" y="324"/>
                  </a:cubicBezTo>
                  <a:cubicBezTo>
                    <a:pt x="153" y="324"/>
                    <a:pt x="152" y="323"/>
                    <a:pt x="152" y="323"/>
                  </a:cubicBezTo>
                  <a:cubicBezTo>
                    <a:pt x="153" y="321"/>
                    <a:pt x="153" y="319"/>
                    <a:pt x="154" y="318"/>
                  </a:cubicBezTo>
                  <a:cubicBezTo>
                    <a:pt x="154" y="317"/>
                    <a:pt x="155" y="316"/>
                    <a:pt x="155" y="316"/>
                  </a:cubicBezTo>
                  <a:cubicBezTo>
                    <a:pt x="155" y="314"/>
                    <a:pt x="154" y="311"/>
                    <a:pt x="155" y="310"/>
                  </a:cubicBezTo>
                  <a:cubicBezTo>
                    <a:pt x="155" y="309"/>
                    <a:pt x="155" y="309"/>
                    <a:pt x="155" y="309"/>
                  </a:cubicBezTo>
                  <a:cubicBezTo>
                    <a:pt x="155" y="308"/>
                    <a:pt x="155" y="307"/>
                    <a:pt x="155" y="307"/>
                  </a:cubicBezTo>
                  <a:cubicBezTo>
                    <a:pt x="155" y="305"/>
                    <a:pt x="154" y="304"/>
                    <a:pt x="153" y="303"/>
                  </a:cubicBezTo>
                  <a:cubicBezTo>
                    <a:pt x="153" y="302"/>
                    <a:pt x="153" y="300"/>
                    <a:pt x="154" y="299"/>
                  </a:cubicBezTo>
                  <a:cubicBezTo>
                    <a:pt x="154" y="298"/>
                    <a:pt x="155" y="298"/>
                    <a:pt x="155" y="298"/>
                  </a:cubicBezTo>
                  <a:cubicBezTo>
                    <a:pt x="155" y="298"/>
                    <a:pt x="155" y="297"/>
                    <a:pt x="155" y="297"/>
                  </a:cubicBezTo>
                  <a:cubicBezTo>
                    <a:pt x="156" y="297"/>
                    <a:pt x="156" y="297"/>
                    <a:pt x="156" y="296"/>
                  </a:cubicBezTo>
                  <a:cubicBezTo>
                    <a:pt x="157" y="296"/>
                    <a:pt x="157" y="295"/>
                    <a:pt x="157" y="295"/>
                  </a:cubicBezTo>
                  <a:cubicBezTo>
                    <a:pt x="157" y="295"/>
                    <a:pt x="158" y="295"/>
                    <a:pt x="158" y="295"/>
                  </a:cubicBezTo>
                  <a:cubicBezTo>
                    <a:pt x="159" y="294"/>
                    <a:pt x="159" y="294"/>
                    <a:pt x="159" y="293"/>
                  </a:cubicBezTo>
                  <a:cubicBezTo>
                    <a:pt x="160" y="293"/>
                    <a:pt x="161" y="292"/>
                    <a:pt x="161" y="292"/>
                  </a:cubicBezTo>
                  <a:cubicBezTo>
                    <a:pt x="161" y="291"/>
                    <a:pt x="162" y="290"/>
                    <a:pt x="162" y="289"/>
                  </a:cubicBezTo>
                  <a:cubicBezTo>
                    <a:pt x="162" y="288"/>
                    <a:pt x="162" y="286"/>
                    <a:pt x="162" y="285"/>
                  </a:cubicBezTo>
                  <a:cubicBezTo>
                    <a:pt x="162" y="282"/>
                    <a:pt x="163" y="281"/>
                    <a:pt x="162" y="279"/>
                  </a:cubicBezTo>
                  <a:cubicBezTo>
                    <a:pt x="162" y="276"/>
                    <a:pt x="162" y="275"/>
                    <a:pt x="161" y="272"/>
                  </a:cubicBezTo>
                  <a:cubicBezTo>
                    <a:pt x="161" y="271"/>
                    <a:pt x="159" y="269"/>
                    <a:pt x="159" y="267"/>
                  </a:cubicBezTo>
                  <a:cubicBezTo>
                    <a:pt x="159" y="266"/>
                    <a:pt x="160" y="265"/>
                    <a:pt x="160" y="264"/>
                  </a:cubicBezTo>
                  <a:cubicBezTo>
                    <a:pt x="161" y="262"/>
                    <a:pt x="162" y="259"/>
                    <a:pt x="162" y="257"/>
                  </a:cubicBezTo>
                  <a:cubicBezTo>
                    <a:pt x="162" y="256"/>
                    <a:pt x="163" y="254"/>
                    <a:pt x="163" y="253"/>
                  </a:cubicBezTo>
                  <a:cubicBezTo>
                    <a:pt x="163" y="251"/>
                    <a:pt x="161" y="248"/>
                    <a:pt x="161" y="247"/>
                  </a:cubicBezTo>
                  <a:cubicBezTo>
                    <a:pt x="160" y="247"/>
                    <a:pt x="160" y="247"/>
                    <a:pt x="160" y="247"/>
                  </a:cubicBezTo>
                  <a:cubicBezTo>
                    <a:pt x="159" y="246"/>
                    <a:pt x="156" y="244"/>
                    <a:pt x="155" y="244"/>
                  </a:cubicBezTo>
                  <a:cubicBezTo>
                    <a:pt x="154" y="244"/>
                    <a:pt x="154" y="244"/>
                    <a:pt x="154" y="244"/>
                  </a:cubicBezTo>
                  <a:cubicBezTo>
                    <a:pt x="153" y="243"/>
                    <a:pt x="153" y="243"/>
                    <a:pt x="152" y="242"/>
                  </a:cubicBezTo>
                  <a:cubicBezTo>
                    <a:pt x="151" y="242"/>
                    <a:pt x="150" y="242"/>
                    <a:pt x="150" y="242"/>
                  </a:cubicBezTo>
                  <a:cubicBezTo>
                    <a:pt x="149" y="242"/>
                    <a:pt x="149" y="242"/>
                    <a:pt x="149" y="242"/>
                  </a:cubicBezTo>
                  <a:cubicBezTo>
                    <a:pt x="148" y="242"/>
                    <a:pt x="148" y="242"/>
                    <a:pt x="147" y="242"/>
                  </a:cubicBezTo>
                  <a:cubicBezTo>
                    <a:pt x="145" y="242"/>
                    <a:pt x="145" y="242"/>
                    <a:pt x="143" y="243"/>
                  </a:cubicBezTo>
                  <a:cubicBezTo>
                    <a:pt x="142" y="243"/>
                    <a:pt x="140" y="242"/>
                    <a:pt x="139" y="242"/>
                  </a:cubicBezTo>
                  <a:cubicBezTo>
                    <a:pt x="139" y="242"/>
                    <a:pt x="139" y="242"/>
                    <a:pt x="138" y="242"/>
                  </a:cubicBezTo>
                  <a:cubicBezTo>
                    <a:pt x="137" y="241"/>
                    <a:pt x="136" y="240"/>
                    <a:pt x="135" y="240"/>
                  </a:cubicBezTo>
                  <a:cubicBezTo>
                    <a:pt x="135" y="240"/>
                    <a:pt x="134" y="240"/>
                    <a:pt x="134" y="240"/>
                  </a:cubicBezTo>
                  <a:cubicBezTo>
                    <a:pt x="133" y="240"/>
                    <a:pt x="132" y="240"/>
                    <a:pt x="131" y="240"/>
                  </a:cubicBezTo>
                  <a:cubicBezTo>
                    <a:pt x="129" y="240"/>
                    <a:pt x="128" y="238"/>
                    <a:pt x="127" y="235"/>
                  </a:cubicBezTo>
                  <a:cubicBezTo>
                    <a:pt x="127" y="234"/>
                    <a:pt x="126" y="233"/>
                    <a:pt x="126" y="232"/>
                  </a:cubicBezTo>
                  <a:cubicBezTo>
                    <a:pt x="125" y="231"/>
                    <a:pt x="123" y="231"/>
                    <a:pt x="122" y="230"/>
                  </a:cubicBezTo>
                  <a:cubicBezTo>
                    <a:pt x="121" y="229"/>
                    <a:pt x="120" y="228"/>
                    <a:pt x="118" y="228"/>
                  </a:cubicBezTo>
                  <a:cubicBezTo>
                    <a:pt x="116" y="228"/>
                    <a:pt x="115" y="229"/>
                    <a:pt x="113" y="229"/>
                  </a:cubicBezTo>
                  <a:cubicBezTo>
                    <a:pt x="111" y="229"/>
                    <a:pt x="109" y="228"/>
                    <a:pt x="108" y="227"/>
                  </a:cubicBezTo>
                  <a:cubicBezTo>
                    <a:pt x="106" y="227"/>
                    <a:pt x="104" y="226"/>
                    <a:pt x="103" y="225"/>
                  </a:cubicBezTo>
                  <a:cubicBezTo>
                    <a:pt x="102" y="223"/>
                    <a:pt x="102" y="220"/>
                    <a:pt x="99" y="221"/>
                  </a:cubicBezTo>
                  <a:cubicBezTo>
                    <a:pt x="98" y="221"/>
                    <a:pt x="95" y="224"/>
                    <a:pt x="93" y="225"/>
                  </a:cubicBezTo>
                  <a:cubicBezTo>
                    <a:pt x="92" y="225"/>
                    <a:pt x="91" y="225"/>
                    <a:pt x="89" y="226"/>
                  </a:cubicBezTo>
                  <a:cubicBezTo>
                    <a:pt x="89" y="225"/>
                    <a:pt x="89" y="226"/>
                    <a:pt x="88" y="225"/>
                  </a:cubicBezTo>
                  <a:cubicBezTo>
                    <a:pt x="88" y="225"/>
                    <a:pt x="87" y="225"/>
                    <a:pt x="87" y="224"/>
                  </a:cubicBezTo>
                  <a:cubicBezTo>
                    <a:pt x="87" y="224"/>
                    <a:pt x="86" y="224"/>
                    <a:pt x="86" y="224"/>
                  </a:cubicBezTo>
                  <a:cubicBezTo>
                    <a:pt x="85" y="224"/>
                    <a:pt x="84" y="224"/>
                    <a:pt x="83" y="223"/>
                  </a:cubicBezTo>
                  <a:cubicBezTo>
                    <a:pt x="80" y="223"/>
                    <a:pt x="80" y="225"/>
                    <a:pt x="78" y="227"/>
                  </a:cubicBezTo>
                  <a:cubicBezTo>
                    <a:pt x="78" y="228"/>
                    <a:pt x="77" y="228"/>
                    <a:pt x="76" y="228"/>
                  </a:cubicBezTo>
                  <a:cubicBezTo>
                    <a:pt x="76" y="229"/>
                    <a:pt x="75" y="229"/>
                    <a:pt x="75" y="230"/>
                  </a:cubicBezTo>
                  <a:cubicBezTo>
                    <a:pt x="74" y="231"/>
                    <a:pt x="75" y="233"/>
                    <a:pt x="74" y="235"/>
                  </a:cubicBezTo>
                  <a:cubicBezTo>
                    <a:pt x="75" y="237"/>
                    <a:pt x="74" y="239"/>
                    <a:pt x="74" y="241"/>
                  </a:cubicBezTo>
                  <a:cubicBezTo>
                    <a:pt x="74" y="241"/>
                    <a:pt x="74" y="241"/>
                    <a:pt x="74" y="241"/>
                  </a:cubicBezTo>
                  <a:cubicBezTo>
                    <a:pt x="74" y="242"/>
                    <a:pt x="74" y="242"/>
                    <a:pt x="74" y="243"/>
                  </a:cubicBezTo>
                  <a:cubicBezTo>
                    <a:pt x="74" y="243"/>
                    <a:pt x="74" y="243"/>
                    <a:pt x="74" y="243"/>
                  </a:cubicBezTo>
                  <a:cubicBezTo>
                    <a:pt x="73" y="242"/>
                    <a:pt x="74" y="241"/>
                    <a:pt x="73" y="241"/>
                  </a:cubicBezTo>
                  <a:cubicBezTo>
                    <a:pt x="73" y="240"/>
                    <a:pt x="73" y="240"/>
                    <a:pt x="72" y="239"/>
                  </a:cubicBezTo>
                  <a:cubicBezTo>
                    <a:pt x="71" y="239"/>
                    <a:pt x="69" y="240"/>
                    <a:pt x="68" y="239"/>
                  </a:cubicBezTo>
                  <a:cubicBezTo>
                    <a:pt x="67" y="238"/>
                    <a:pt x="65" y="235"/>
                    <a:pt x="66" y="232"/>
                  </a:cubicBezTo>
                  <a:cubicBezTo>
                    <a:pt x="66" y="229"/>
                    <a:pt x="68" y="227"/>
                    <a:pt x="68" y="225"/>
                  </a:cubicBezTo>
                  <a:cubicBezTo>
                    <a:pt x="68" y="224"/>
                    <a:pt x="67" y="221"/>
                    <a:pt x="66" y="221"/>
                  </a:cubicBezTo>
                  <a:cubicBezTo>
                    <a:pt x="65" y="220"/>
                    <a:pt x="62" y="221"/>
                    <a:pt x="62" y="218"/>
                  </a:cubicBezTo>
                  <a:cubicBezTo>
                    <a:pt x="62" y="217"/>
                    <a:pt x="63" y="215"/>
                    <a:pt x="64" y="214"/>
                  </a:cubicBezTo>
                  <a:cubicBezTo>
                    <a:pt x="64" y="213"/>
                    <a:pt x="64" y="212"/>
                    <a:pt x="65" y="211"/>
                  </a:cubicBezTo>
                  <a:cubicBezTo>
                    <a:pt x="65" y="210"/>
                    <a:pt x="67" y="208"/>
                    <a:pt x="66" y="207"/>
                  </a:cubicBezTo>
                  <a:cubicBezTo>
                    <a:pt x="64" y="206"/>
                    <a:pt x="62" y="206"/>
                    <a:pt x="61" y="207"/>
                  </a:cubicBezTo>
                  <a:cubicBezTo>
                    <a:pt x="60" y="208"/>
                    <a:pt x="60" y="209"/>
                    <a:pt x="60" y="209"/>
                  </a:cubicBezTo>
                  <a:cubicBezTo>
                    <a:pt x="59" y="210"/>
                    <a:pt x="59" y="210"/>
                    <a:pt x="58" y="211"/>
                  </a:cubicBezTo>
                  <a:cubicBezTo>
                    <a:pt x="57" y="211"/>
                    <a:pt x="56" y="210"/>
                    <a:pt x="55" y="210"/>
                  </a:cubicBezTo>
                  <a:cubicBezTo>
                    <a:pt x="54" y="210"/>
                    <a:pt x="54" y="211"/>
                    <a:pt x="53" y="211"/>
                  </a:cubicBezTo>
                  <a:cubicBezTo>
                    <a:pt x="51" y="210"/>
                    <a:pt x="51" y="207"/>
                    <a:pt x="51" y="205"/>
                  </a:cubicBezTo>
                  <a:cubicBezTo>
                    <a:pt x="50" y="204"/>
                    <a:pt x="50" y="203"/>
                    <a:pt x="50" y="201"/>
                  </a:cubicBezTo>
                  <a:cubicBezTo>
                    <a:pt x="50" y="201"/>
                    <a:pt x="50" y="200"/>
                    <a:pt x="50" y="199"/>
                  </a:cubicBezTo>
                  <a:cubicBezTo>
                    <a:pt x="51" y="195"/>
                    <a:pt x="52" y="194"/>
                    <a:pt x="53" y="192"/>
                  </a:cubicBezTo>
                  <a:cubicBezTo>
                    <a:pt x="53" y="191"/>
                    <a:pt x="53" y="190"/>
                    <a:pt x="54" y="188"/>
                  </a:cubicBezTo>
                  <a:cubicBezTo>
                    <a:pt x="54" y="187"/>
                    <a:pt x="57" y="186"/>
                    <a:pt x="58" y="186"/>
                  </a:cubicBezTo>
                  <a:cubicBezTo>
                    <a:pt x="60" y="185"/>
                    <a:pt x="62" y="185"/>
                    <a:pt x="63" y="185"/>
                  </a:cubicBezTo>
                  <a:cubicBezTo>
                    <a:pt x="64" y="185"/>
                    <a:pt x="64" y="186"/>
                    <a:pt x="64" y="187"/>
                  </a:cubicBezTo>
                  <a:cubicBezTo>
                    <a:pt x="65" y="187"/>
                    <a:pt x="66" y="188"/>
                    <a:pt x="67" y="188"/>
                  </a:cubicBezTo>
                  <a:cubicBezTo>
                    <a:pt x="69" y="188"/>
                    <a:pt x="70" y="186"/>
                    <a:pt x="71" y="186"/>
                  </a:cubicBezTo>
                  <a:cubicBezTo>
                    <a:pt x="73" y="186"/>
                    <a:pt x="75" y="188"/>
                    <a:pt x="75" y="188"/>
                  </a:cubicBezTo>
                  <a:cubicBezTo>
                    <a:pt x="76" y="189"/>
                    <a:pt x="76" y="190"/>
                    <a:pt x="77" y="191"/>
                  </a:cubicBezTo>
                  <a:cubicBezTo>
                    <a:pt x="77" y="193"/>
                    <a:pt x="77" y="194"/>
                    <a:pt x="77" y="195"/>
                  </a:cubicBezTo>
                  <a:cubicBezTo>
                    <a:pt x="77" y="196"/>
                    <a:pt x="78" y="197"/>
                    <a:pt x="78" y="198"/>
                  </a:cubicBezTo>
                  <a:cubicBezTo>
                    <a:pt x="78" y="199"/>
                    <a:pt x="78" y="199"/>
                    <a:pt x="78" y="200"/>
                  </a:cubicBezTo>
                  <a:cubicBezTo>
                    <a:pt x="78" y="200"/>
                    <a:pt x="78" y="201"/>
                    <a:pt x="79" y="201"/>
                  </a:cubicBezTo>
                  <a:cubicBezTo>
                    <a:pt x="80" y="201"/>
                    <a:pt x="80" y="200"/>
                    <a:pt x="80" y="200"/>
                  </a:cubicBezTo>
                  <a:cubicBezTo>
                    <a:pt x="81" y="200"/>
                    <a:pt x="80" y="199"/>
                    <a:pt x="80" y="199"/>
                  </a:cubicBezTo>
                  <a:cubicBezTo>
                    <a:pt x="80" y="199"/>
                    <a:pt x="81" y="196"/>
                    <a:pt x="81" y="194"/>
                  </a:cubicBezTo>
                  <a:cubicBezTo>
                    <a:pt x="81" y="194"/>
                    <a:pt x="81" y="193"/>
                    <a:pt x="81" y="193"/>
                  </a:cubicBezTo>
                  <a:cubicBezTo>
                    <a:pt x="81" y="192"/>
                    <a:pt x="81" y="191"/>
                    <a:pt x="81" y="190"/>
                  </a:cubicBezTo>
                  <a:cubicBezTo>
                    <a:pt x="82" y="187"/>
                    <a:pt x="83" y="185"/>
                    <a:pt x="85" y="184"/>
                  </a:cubicBezTo>
                  <a:cubicBezTo>
                    <a:pt x="85" y="184"/>
                    <a:pt x="85" y="185"/>
                    <a:pt x="86" y="184"/>
                  </a:cubicBezTo>
                  <a:cubicBezTo>
                    <a:pt x="87" y="184"/>
                    <a:pt x="88" y="183"/>
                    <a:pt x="89" y="183"/>
                  </a:cubicBezTo>
                  <a:cubicBezTo>
                    <a:pt x="89" y="182"/>
                    <a:pt x="89" y="183"/>
                    <a:pt x="89" y="182"/>
                  </a:cubicBezTo>
                  <a:cubicBezTo>
                    <a:pt x="91" y="182"/>
                    <a:pt x="93" y="180"/>
                    <a:pt x="94" y="178"/>
                  </a:cubicBezTo>
                  <a:cubicBezTo>
                    <a:pt x="95" y="177"/>
                    <a:pt x="94" y="175"/>
                    <a:pt x="95" y="174"/>
                  </a:cubicBezTo>
                  <a:cubicBezTo>
                    <a:pt x="95" y="173"/>
                    <a:pt x="97" y="174"/>
                    <a:pt x="97" y="172"/>
                  </a:cubicBezTo>
                  <a:cubicBezTo>
                    <a:pt x="97" y="172"/>
                    <a:pt x="97" y="171"/>
                    <a:pt x="98" y="170"/>
                  </a:cubicBezTo>
                  <a:cubicBezTo>
                    <a:pt x="102" y="167"/>
                    <a:pt x="107" y="162"/>
                    <a:pt x="112" y="161"/>
                  </a:cubicBezTo>
                  <a:cubicBezTo>
                    <a:pt x="112" y="161"/>
                    <a:pt x="113" y="161"/>
                    <a:pt x="114" y="161"/>
                  </a:cubicBezTo>
                  <a:cubicBezTo>
                    <a:pt x="115" y="161"/>
                    <a:pt x="115" y="161"/>
                    <a:pt x="116" y="161"/>
                  </a:cubicBezTo>
                  <a:cubicBezTo>
                    <a:pt x="117" y="161"/>
                    <a:pt x="117" y="162"/>
                    <a:pt x="118" y="162"/>
                  </a:cubicBezTo>
                  <a:cubicBezTo>
                    <a:pt x="119" y="162"/>
                    <a:pt x="121" y="162"/>
                    <a:pt x="122" y="162"/>
                  </a:cubicBezTo>
                  <a:cubicBezTo>
                    <a:pt x="122" y="162"/>
                    <a:pt x="123" y="162"/>
                    <a:pt x="123" y="161"/>
                  </a:cubicBezTo>
                  <a:cubicBezTo>
                    <a:pt x="123" y="161"/>
                    <a:pt x="123" y="161"/>
                    <a:pt x="124" y="161"/>
                  </a:cubicBezTo>
                  <a:cubicBezTo>
                    <a:pt x="124" y="161"/>
                    <a:pt x="124" y="161"/>
                    <a:pt x="124" y="161"/>
                  </a:cubicBezTo>
                  <a:cubicBezTo>
                    <a:pt x="127" y="160"/>
                    <a:pt x="130" y="160"/>
                    <a:pt x="131" y="157"/>
                  </a:cubicBezTo>
                  <a:cubicBezTo>
                    <a:pt x="131" y="156"/>
                    <a:pt x="130" y="156"/>
                    <a:pt x="130" y="156"/>
                  </a:cubicBezTo>
                  <a:cubicBezTo>
                    <a:pt x="128" y="154"/>
                    <a:pt x="126" y="157"/>
                    <a:pt x="125" y="156"/>
                  </a:cubicBezTo>
                  <a:cubicBezTo>
                    <a:pt x="122" y="154"/>
                    <a:pt x="126" y="150"/>
                    <a:pt x="124" y="147"/>
                  </a:cubicBezTo>
                  <a:cubicBezTo>
                    <a:pt x="123" y="146"/>
                    <a:pt x="121" y="148"/>
                    <a:pt x="120" y="148"/>
                  </a:cubicBezTo>
                  <a:cubicBezTo>
                    <a:pt x="118" y="149"/>
                    <a:pt x="116" y="150"/>
                    <a:pt x="116" y="148"/>
                  </a:cubicBezTo>
                  <a:cubicBezTo>
                    <a:pt x="117" y="146"/>
                    <a:pt x="118" y="146"/>
                    <a:pt x="119" y="146"/>
                  </a:cubicBezTo>
                  <a:cubicBezTo>
                    <a:pt x="120" y="145"/>
                    <a:pt x="122" y="144"/>
                    <a:pt x="123" y="144"/>
                  </a:cubicBezTo>
                  <a:cubicBezTo>
                    <a:pt x="126" y="144"/>
                    <a:pt x="129" y="146"/>
                    <a:pt x="132" y="146"/>
                  </a:cubicBezTo>
                  <a:cubicBezTo>
                    <a:pt x="132" y="146"/>
                    <a:pt x="133" y="146"/>
                    <a:pt x="133" y="146"/>
                  </a:cubicBezTo>
                  <a:cubicBezTo>
                    <a:pt x="134" y="145"/>
                    <a:pt x="134" y="146"/>
                    <a:pt x="135" y="146"/>
                  </a:cubicBezTo>
                  <a:cubicBezTo>
                    <a:pt x="136" y="145"/>
                    <a:pt x="137" y="144"/>
                    <a:pt x="139" y="143"/>
                  </a:cubicBezTo>
                  <a:cubicBezTo>
                    <a:pt x="140" y="143"/>
                    <a:pt x="142" y="143"/>
                    <a:pt x="142" y="141"/>
                  </a:cubicBezTo>
                  <a:cubicBezTo>
                    <a:pt x="143" y="139"/>
                    <a:pt x="141" y="138"/>
                    <a:pt x="141" y="137"/>
                  </a:cubicBezTo>
                  <a:cubicBezTo>
                    <a:pt x="139" y="135"/>
                    <a:pt x="138" y="133"/>
                    <a:pt x="137" y="132"/>
                  </a:cubicBezTo>
                  <a:cubicBezTo>
                    <a:pt x="137" y="131"/>
                    <a:pt x="136" y="130"/>
                    <a:pt x="136" y="129"/>
                  </a:cubicBezTo>
                  <a:cubicBezTo>
                    <a:pt x="136" y="127"/>
                    <a:pt x="137" y="126"/>
                    <a:pt x="137" y="125"/>
                  </a:cubicBezTo>
                  <a:cubicBezTo>
                    <a:pt x="137" y="125"/>
                    <a:pt x="137" y="124"/>
                    <a:pt x="137" y="123"/>
                  </a:cubicBezTo>
                  <a:cubicBezTo>
                    <a:pt x="137" y="122"/>
                    <a:pt x="137" y="122"/>
                    <a:pt x="137" y="121"/>
                  </a:cubicBezTo>
                  <a:cubicBezTo>
                    <a:pt x="137" y="119"/>
                    <a:pt x="137" y="118"/>
                    <a:pt x="136" y="117"/>
                  </a:cubicBezTo>
                  <a:cubicBezTo>
                    <a:pt x="134" y="117"/>
                    <a:pt x="132" y="120"/>
                    <a:pt x="130" y="120"/>
                  </a:cubicBezTo>
                  <a:cubicBezTo>
                    <a:pt x="130" y="120"/>
                    <a:pt x="130" y="119"/>
                    <a:pt x="130" y="119"/>
                  </a:cubicBezTo>
                  <a:cubicBezTo>
                    <a:pt x="128" y="118"/>
                    <a:pt x="128" y="117"/>
                    <a:pt x="128" y="115"/>
                  </a:cubicBezTo>
                  <a:cubicBezTo>
                    <a:pt x="129" y="114"/>
                    <a:pt x="129" y="112"/>
                    <a:pt x="129" y="111"/>
                  </a:cubicBezTo>
                  <a:cubicBezTo>
                    <a:pt x="129" y="110"/>
                    <a:pt x="128" y="109"/>
                    <a:pt x="127" y="108"/>
                  </a:cubicBezTo>
                  <a:cubicBezTo>
                    <a:pt x="127" y="107"/>
                    <a:pt x="127" y="106"/>
                    <a:pt x="126" y="105"/>
                  </a:cubicBezTo>
                  <a:cubicBezTo>
                    <a:pt x="125" y="105"/>
                    <a:pt x="124" y="105"/>
                    <a:pt x="123" y="105"/>
                  </a:cubicBezTo>
                  <a:cubicBezTo>
                    <a:pt x="122" y="105"/>
                    <a:pt x="121" y="105"/>
                    <a:pt x="120" y="105"/>
                  </a:cubicBezTo>
                  <a:cubicBezTo>
                    <a:pt x="119" y="106"/>
                    <a:pt x="119" y="107"/>
                    <a:pt x="118" y="108"/>
                  </a:cubicBezTo>
                  <a:cubicBezTo>
                    <a:pt x="118" y="109"/>
                    <a:pt x="117" y="111"/>
                    <a:pt x="117" y="111"/>
                  </a:cubicBezTo>
                  <a:cubicBezTo>
                    <a:pt x="116" y="113"/>
                    <a:pt x="114" y="113"/>
                    <a:pt x="114" y="115"/>
                  </a:cubicBezTo>
                  <a:cubicBezTo>
                    <a:pt x="114" y="117"/>
                    <a:pt x="114" y="121"/>
                    <a:pt x="112" y="124"/>
                  </a:cubicBezTo>
                  <a:cubicBezTo>
                    <a:pt x="111" y="125"/>
                    <a:pt x="109" y="125"/>
                    <a:pt x="108" y="127"/>
                  </a:cubicBezTo>
                  <a:cubicBezTo>
                    <a:pt x="106" y="130"/>
                    <a:pt x="106" y="136"/>
                    <a:pt x="102" y="135"/>
                  </a:cubicBezTo>
                  <a:cubicBezTo>
                    <a:pt x="101" y="133"/>
                    <a:pt x="101" y="130"/>
                    <a:pt x="102" y="126"/>
                  </a:cubicBezTo>
                  <a:cubicBezTo>
                    <a:pt x="101" y="124"/>
                    <a:pt x="100" y="124"/>
                    <a:pt x="99" y="123"/>
                  </a:cubicBezTo>
                  <a:cubicBezTo>
                    <a:pt x="99" y="123"/>
                    <a:pt x="99" y="123"/>
                    <a:pt x="99" y="123"/>
                  </a:cubicBezTo>
                  <a:cubicBezTo>
                    <a:pt x="98" y="122"/>
                    <a:pt x="97" y="122"/>
                    <a:pt x="97" y="122"/>
                  </a:cubicBezTo>
                  <a:cubicBezTo>
                    <a:pt x="97" y="122"/>
                    <a:pt x="97" y="121"/>
                    <a:pt x="97" y="121"/>
                  </a:cubicBezTo>
                  <a:cubicBezTo>
                    <a:pt x="96" y="119"/>
                    <a:pt x="96" y="119"/>
                    <a:pt x="95" y="118"/>
                  </a:cubicBezTo>
                  <a:cubicBezTo>
                    <a:pt x="95" y="116"/>
                    <a:pt x="95" y="116"/>
                    <a:pt x="94" y="116"/>
                  </a:cubicBezTo>
                  <a:cubicBezTo>
                    <a:pt x="94" y="116"/>
                    <a:pt x="94" y="115"/>
                    <a:pt x="94" y="115"/>
                  </a:cubicBezTo>
                  <a:cubicBezTo>
                    <a:pt x="94" y="115"/>
                    <a:pt x="93" y="115"/>
                    <a:pt x="93" y="114"/>
                  </a:cubicBezTo>
                  <a:cubicBezTo>
                    <a:pt x="92" y="114"/>
                    <a:pt x="91" y="114"/>
                    <a:pt x="91" y="113"/>
                  </a:cubicBezTo>
                  <a:cubicBezTo>
                    <a:pt x="90" y="112"/>
                    <a:pt x="91" y="111"/>
                    <a:pt x="91" y="110"/>
                  </a:cubicBezTo>
                  <a:cubicBezTo>
                    <a:pt x="89" y="108"/>
                    <a:pt x="88" y="106"/>
                    <a:pt x="91" y="103"/>
                  </a:cubicBezTo>
                  <a:cubicBezTo>
                    <a:pt x="92" y="102"/>
                    <a:pt x="94" y="101"/>
                    <a:pt x="96" y="100"/>
                  </a:cubicBezTo>
                  <a:cubicBezTo>
                    <a:pt x="97" y="99"/>
                    <a:pt x="97" y="98"/>
                    <a:pt x="98" y="98"/>
                  </a:cubicBezTo>
                  <a:cubicBezTo>
                    <a:pt x="99" y="97"/>
                    <a:pt x="101" y="96"/>
                    <a:pt x="101" y="96"/>
                  </a:cubicBezTo>
                  <a:cubicBezTo>
                    <a:pt x="104" y="95"/>
                    <a:pt x="106" y="96"/>
                    <a:pt x="108" y="95"/>
                  </a:cubicBezTo>
                  <a:cubicBezTo>
                    <a:pt x="109" y="96"/>
                    <a:pt x="108" y="98"/>
                    <a:pt x="109" y="99"/>
                  </a:cubicBezTo>
                  <a:cubicBezTo>
                    <a:pt x="110" y="100"/>
                    <a:pt x="112" y="99"/>
                    <a:pt x="113" y="97"/>
                  </a:cubicBezTo>
                  <a:cubicBezTo>
                    <a:pt x="114" y="95"/>
                    <a:pt x="112" y="95"/>
                    <a:pt x="113" y="93"/>
                  </a:cubicBezTo>
                  <a:cubicBezTo>
                    <a:pt x="115" y="91"/>
                    <a:pt x="120" y="91"/>
                    <a:pt x="121" y="88"/>
                  </a:cubicBezTo>
                  <a:cubicBezTo>
                    <a:pt x="121" y="87"/>
                    <a:pt x="121" y="86"/>
                    <a:pt x="121" y="85"/>
                  </a:cubicBezTo>
                  <a:cubicBezTo>
                    <a:pt x="121" y="84"/>
                    <a:pt x="121" y="82"/>
                    <a:pt x="122" y="80"/>
                  </a:cubicBezTo>
                  <a:cubicBezTo>
                    <a:pt x="123" y="79"/>
                    <a:pt x="126" y="78"/>
                    <a:pt x="127" y="78"/>
                  </a:cubicBezTo>
                  <a:cubicBezTo>
                    <a:pt x="130" y="77"/>
                    <a:pt x="131" y="80"/>
                    <a:pt x="132" y="81"/>
                  </a:cubicBezTo>
                  <a:cubicBezTo>
                    <a:pt x="132" y="82"/>
                    <a:pt x="132" y="82"/>
                    <a:pt x="132" y="83"/>
                  </a:cubicBezTo>
                  <a:cubicBezTo>
                    <a:pt x="134" y="85"/>
                    <a:pt x="135" y="86"/>
                    <a:pt x="134" y="89"/>
                  </a:cubicBezTo>
                  <a:cubicBezTo>
                    <a:pt x="133" y="90"/>
                    <a:pt x="132" y="92"/>
                    <a:pt x="130" y="93"/>
                  </a:cubicBezTo>
                  <a:cubicBezTo>
                    <a:pt x="130" y="95"/>
                    <a:pt x="129" y="96"/>
                    <a:pt x="128" y="96"/>
                  </a:cubicBezTo>
                  <a:cubicBezTo>
                    <a:pt x="125" y="97"/>
                    <a:pt x="121" y="96"/>
                    <a:pt x="121" y="101"/>
                  </a:cubicBezTo>
                  <a:cubicBezTo>
                    <a:pt x="122" y="102"/>
                    <a:pt x="124" y="101"/>
                    <a:pt x="125" y="102"/>
                  </a:cubicBezTo>
                  <a:cubicBezTo>
                    <a:pt x="127" y="102"/>
                    <a:pt x="129" y="104"/>
                    <a:pt x="130" y="105"/>
                  </a:cubicBezTo>
                  <a:cubicBezTo>
                    <a:pt x="130" y="106"/>
                    <a:pt x="130" y="106"/>
                    <a:pt x="131" y="107"/>
                  </a:cubicBezTo>
                  <a:cubicBezTo>
                    <a:pt x="132" y="107"/>
                    <a:pt x="133" y="108"/>
                    <a:pt x="134" y="108"/>
                  </a:cubicBezTo>
                  <a:cubicBezTo>
                    <a:pt x="135" y="109"/>
                    <a:pt x="136" y="110"/>
                    <a:pt x="137" y="109"/>
                  </a:cubicBezTo>
                  <a:cubicBezTo>
                    <a:pt x="138" y="106"/>
                    <a:pt x="133" y="106"/>
                    <a:pt x="135" y="103"/>
                  </a:cubicBezTo>
                  <a:cubicBezTo>
                    <a:pt x="137" y="102"/>
                    <a:pt x="139" y="107"/>
                    <a:pt x="141" y="104"/>
                  </a:cubicBezTo>
                  <a:cubicBezTo>
                    <a:pt x="142" y="101"/>
                    <a:pt x="138" y="100"/>
                    <a:pt x="140" y="97"/>
                  </a:cubicBezTo>
                  <a:cubicBezTo>
                    <a:pt x="140" y="97"/>
                    <a:pt x="140" y="96"/>
                    <a:pt x="141" y="96"/>
                  </a:cubicBezTo>
                  <a:cubicBezTo>
                    <a:pt x="142" y="97"/>
                    <a:pt x="142" y="98"/>
                    <a:pt x="142" y="98"/>
                  </a:cubicBezTo>
                  <a:cubicBezTo>
                    <a:pt x="142" y="98"/>
                    <a:pt x="143" y="98"/>
                    <a:pt x="143" y="99"/>
                  </a:cubicBezTo>
                  <a:cubicBezTo>
                    <a:pt x="143" y="99"/>
                    <a:pt x="143" y="101"/>
                    <a:pt x="144" y="101"/>
                  </a:cubicBezTo>
                  <a:cubicBezTo>
                    <a:pt x="145" y="101"/>
                    <a:pt x="146" y="100"/>
                    <a:pt x="147" y="99"/>
                  </a:cubicBezTo>
                  <a:cubicBezTo>
                    <a:pt x="148" y="98"/>
                    <a:pt x="149" y="97"/>
                    <a:pt x="149" y="96"/>
                  </a:cubicBezTo>
                  <a:cubicBezTo>
                    <a:pt x="149" y="95"/>
                    <a:pt x="149" y="95"/>
                    <a:pt x="149" y="95"/>
                  </a:cubicBezTo>
                  <a:cubicBezTo>
                    <a:pt x="149" y="95"/>
                    <a:pt x="149" y="94"/>
                    <a:pt x="149" y="94"/>
                  </a:cubicBezTo>
                  <a:cubicBezTo>
                    <a:pt x="149" y="92"/>
                    <a:pt x="146" y="90"/>
                    <a:pt x="146" y="88"/>
                  </a:cubicBezTo>
                  <a:cubicBezTo>
                    <a:pt x="145" y="88"/>
                    <a:pt x="144" y="87"/>
                    <a:pt x="144" y="86"/>
                  </a:cubicBezTo>
                  <a:cubicBezTo>
                    <a:pt x="144" y="84"/>
                    <a:pt x="145" y="83"/>
                    <a:pt x="145" y="82"/>
                  </a:cubicBezTo>
                  <a:cubicBezTo>
                    <a:pt x="144" y="79"/>
                    <a:pt x="141" y="79"/>
                    <a:pt x="141" y="76"/>
                  </a:cubicBezTo>
                  <a:cubicBezTo>
                    <a:pt x="141" y="74"/>
                    <a:pt x="142" y="73"/>
                    <a:pt x="141" y="72"/>
                  </a:cubicBezTo>
                  <a:cubicBezTo>
                    <a:pt x="140" y="71"/>
                    <a:pt x="138" y="71"/>
                    <a:pt x="137" y="70"/>
                  </a:cubicBezTo>
                  <a:cubicBezTo>
                    <a:pt x="137" y="69"/>
                    <a:pt x="137" y="68"/>
                    <a:pt x="137" y="66"/>
                  </a:cubicBezTo>
                  <a:cubicBezTo>
                    <a:pt x="136" y="66"/>
                    <a:pt x="135" y="66"/>
                    <a:pt x="133" y="66"/>
                  </a:cubicBezTo>
                  <a:cubicBezTo>
                    <a:pt x="133" y="66"/>
                    <a:pt x="132" y="66"/>
                    <a:pt x="131" y="66"/>
                  </a:cubicBezTo>
                  <a:cubicBezTo>
                    <a:pt x="130" y="66"/>
                    <a:pt x="130" y="65"/>
                    <a:pt x="129" y="65"/>
                  </a:cubicBezTo>
                  <a:cubicBezTo>
                    <a:pt x="127" y="65"/>
                    <a:pt x="124" y="64"/>
                    <a:pt x="123" y="64"/>
                  </a:cubicBezTo>
                  <a:cubicBezTo>
                    <a:pt x="122" y="64"/>
                    <a:pt x="121" y="65"/>
                    <a:pt x="120" y="65"/>
                  </a:cubicBezTo>
                  <a:cubicBezTo>
                    <a:pt x="119" y="66"/>
                    <a:pt x="117" y="68"/>
                    <a:pt x="116" y="70"/>
                  </a:cubicBezTo>
                  <a:cubicBezTo>
                    <a:pt x="116" y="71"/>
                    <a:pt x="116" y="72"/>
                    <a:pt x="116" y="73"/>
                  </a:cubicBezTo>
                  <a:cubicBezTo>
                    <a:pt x="117" y="74"/>
                    <a:pt x="117" y="76"/>
                    <a:pt x="117" y="78"/>
                  </a:cubicBezTo>
                  <a:cubicBezTo>
                    <a:pt x="117" y="79"/>
                    <a:pt x="119" y="79"/>
                    <a:pt x="118" y="81"/>
                  </a:cubicBezTo>
                  <a:cubicBezTo>
                    <a:pt x="117" y="82"/>
                    <a:pt x="117" y="83"/>
                    <a:pt x="116" y="83"/>
                  </a:cubicBezTo>
                  <a:cubicBezTo>
                    <a:pt x="115" y="85"/>
                    <a:pt x="114" y="87"/>
                    <a:pt x="112" y="87"/>
                  </a:cubicBezTo>
                  <a:cubicBezTo>
                    <a:pt x="111" y="87"/>
                    <a:pt x="111" y="86"/>
                    <a:pt x="111" y="85"/>
                  </a:cubicBezTo>
                  <a:cubicBezTo>
                    <a:pt x="110" y="85"/>
                    <a:pt x="109" y="85"/>
                    <a:pt x="109" y="84"/>
                  </a:cubicBezTo>
                  <a:cubicBezTo>
                    <a:pt x="109" y="83"/>
                    <a:pt x="109" y="82"/>
                    <a:pt x="108" y="80"/>
                  </a:cubicBezTo>
                  <a:cubicBezTo>
                    <a:pt x="109" y="79"/>
                    <a:pt x="108" y="78"/>
                    <a:pt x="108" y="76"/>
                  </a:cubicBezTo>
                  <a:cubicBezTo>
                    <a:pt x="109" y="75"/>
                    <a:pt x="110" y="75"/>
                    <a:pt x="111" y="74"/>
                  </a:cubicBezTo>
                  <a:cubicBezTo>
                    <a:pt x="111" y="71"/>
                    <a:pt x="108" y="71"/>
                    <a:pt x="109" y="68"/>
                  </a:cubicBezTo>
                  <a:cubicBezTo>
                    <a:pt x="110" y="67"/>
                    <a:pt x="111" y="67"/>
                    <a:pt x="112" y="66"/>
                  </a:cubicBezTo>
                  <a:cubicBezTo>
                    <a:pt x="113" y="66"/>
                    <a:pt x="114" y="66"/>
                    <a:pt x="116" y="65"/>
                  </a:cubicBezTo>
                  <a:cubicBezTo>
                    <a:pt x="116" y="65"/>
                    <a:pt x="116" y="65"/>
                    <a:pt x="116" y="65"/>
                  </a:cubicBezTo>
                  <a:cubicBezTo>
                    <a:pt x="116" y="65"/>
                    <a:pt x="117" y="65"/>
                    <a:pt x="117" y="65"/>
                  </a:cubicBezTo>
                  <a:cubicBezTo>
                    <a:pt x="117" y="64"/>
                    <a:pt x="117" y="64"/>
                    <a:pt x="117" y="64"/>
                  </a:cubicBezTo>
                  <a:cubicBezTo>
                    <a:pt x="117" y="64"/>
                    <a:pt x="117" y="64"/>
                    <a:pt x="117" y="64"/>
                  </a:cubicBezTo>
                  <a:cubicBezTo>
                    <a:pt x="119" y="62"/>
                    <a:pt x="120" y="58"/>
                    <a:pt x="121" y="57"/>
                  </a:cubicBezTo>
                  <a:cubicBezTo>
                    <a:pt x="123" y="57"/>
                    <a:pt x="125" y="57"/>
                    <a:pt x="127" y="57"/>
                  </a:cubicBezTo>
                  <a:cubicBezTo>
                    <a:pt x="129" y="57"/>
                    <a:pt x="133" y="56"/>
                    <a:pt x="134" y="56"/>
                  </a:cubicBezTo>
                  <a:cubicBezTo>
                    <a:pt x="135" y="55"/>
                    <a:pt x="137" y="53"/>
                    <a:pt x="137" y="52"/>
                  </a:cubicBezTo>
                  <a:cubicBezTo>
                    <a:pt x="138" y="51"/>
                    <a:pt x="140" y="50"/>
                    <a:pt x="140" y="49"/>
                  </a:cubicBezTo>
                  <a:cubicBezTo>
                    <a:pt x="141" y="49"/>
                    <a:pt x="141" y="49"/>
                    <a:pt x="141" y="48"/>
                  </a:cubicBezTo>
                  <a:cubicBezTo>
                    <a:pt x="142" y="47"/>
                    <a:pt x="144" y="45"/>
                    <a:pt x="145" y="44"/>
                  </a:cubicBezTo>
                  <a:cubicBezTo>
                    <a:pt x="146" y="44"/>
                    <a:pt x="147" y="43"/>
                    <a:pt x="147" y="43"/>
                  </a:cubicBezTo>
                  <a:cubicBezTo>
                    <a:pt x="149" y="42"/>
                    <a:pt x="150" y="40"/>
                    <a:pt x="151" y="38"/>
                  </a:cubicBezTo>
                  <a:cubicBezTo>
                    <a:pt x="151" y="38"/>
                    <a:pt x="152" y="38"/>
                    <a:pt x="152" y="38"/>
                  </a:cubicBezTo>
                  <a:cubicBezTo>
                    <a:pt x="155" y="36"/>
                    <a:pt x="157" y="35"/>
                    <a:pt x="159" y="34"/>
                  </a:cubicBezTo>
                  <a:cubicBezTo>
                    <a:pt x="160" y="33"/>
                    <a:pt x="161" y="33"/>
                    <a:pt x="162" y="32"/>
                  </a:cubicBezTo>
                  <a:cubicBezTo>
                    <a:pt x="163" y="32"/>
                    <a:pt x="164" y="31"/>
                    <a:pt x="165" y="31"/>
                  </a:cubicBezTo>
                  <a:cubicBezTo>
                    <a:pt x="166" y="30"/>
                    <a:pt x="167" y="30"/>
                    <a:pt x="167" y="30"/>
                  </a:cubicBezTo>
                  <a:cubicBezTo>
                    <a:pt x="168" y="30"/>
                    <a:pt x="168" y="29"/>
                    <a:pt x="168" y="29"/>
                  </a:cubicBezTo>
                  <a:cubicBezTo>
                    <a:pt x="169" y="29"/>
                    <a:pt x="169" y="29"/>
                    <a:pt x="169" y="29"/>
                  </a:cubicBezTo>
                  <a:cubicBezTo>
                    <a:pt x="169" y="29"/>
                    <a:pt x="170" y="29"/>
                    <a:pt x="170" y="28"/>
                  </a:cubicBezTo>
                  <a:cubicBezTo>
                    <a:pt x="171" y="28"/>
                    <a:pt x="172" y="27"/>
                    <a:pt x="172" y="26"/>
                  </a:cubicBezTo>
                  <a:cubicBezTo>
                    <a:pt x="172" y="25"/>
                    <a:pt x="171" y="24"/>
                    <a:pt x="170" y="24"/>
                  </a:cubicBezTo>
                  <a:cubicBezTo>
                    <a:pt x="169" y="23"/>
                    <a:pt x="168" y="24"/>
                    <a:pt x="167" y="24"/>
                  </a:cubicBezTo>
                  <a:cubicBezTo>
                    <a:pt x="165" y="24"/>
                    <a:pt x="162" y="23"/>
                    <a:pt x="160" y="23"/>
                  </a:cubicBezTo>
                  <a:cubicBezTo>
                    <a:pt x="158" y="23"/>
                    <a:pt x="157" y="24"/>
                    <a:pt x="156" y="24"/>
                  </a:cubicBezTo>
                  <a:cubicBezTo>
                    <a:pt x="154" y="24"/>
                    <a:pt x="154" y="23"/>
                    <a:pt x="153" y="23"/>
                  </a:cubicBezTo>
                  <a:cubicBezTo>
                    <a:pt x="152" y="23"/>
                    <a:pt x="151" y="24"/>
                    <a:pt x="150" y="24"/>
                  </a:cubicBezTo>
                  <a:cubicBezTo>
                    <a:pt x="146" y="25"/>
                    <a:pt x="144" y="26"/>
                    <a:pt x="141" y="27"/>
                  </a:cubicBezTo>
                  <a:cubicBezTo>
                    <a:pt x="141" y="26"/>
                    <a:pt x="141" y="26"/>
                    <a:pt x="140" y="26"/>
                  </a:cubicBezTo>
                  <a:cubicBezTo>
                    <a:pt x="161" y="19"/>
                    <a:pt x="182" y="15"/>
                    <a:pt x="205" y="15"/>
                  </a:cubicBezTo>
                  <a:cubicBezTo>
                    <a:pt x="245" y="15"/>
                    <a:pt x="281" y="27"/>
                    <a:pt x="312" y="47"/>
                  </a:cubicBezTo>
                  <a:cubicBezTo>
                    <a:pt x="310" y="48"/>
                    <a:pt x="310" y="49"/>
                    <a:pt x="309" y="50"/>
                  </a:cubicBezTo>
                  <a:cubicBezTo>
                    <a:pt x="308" y="51"/>
                    <a:pt x="307" y="52"/>
                    <a:pt x="307" y="52"/>
                  </a:cubicBezTo>
                  <a:cubicBezTo>
                    <a:pt x="306" y="53"/>
                    <a:pt x="307" y="53"/>
                    <a:pt x="306" y="54"/>
                  </a:cubicBezTo>
                  <a:cubicBezTo>
                    <a:pt x="306" y="56"/>
                    <a:pt x="304" y="58"/>
                    <a:pt x="304" y="59"/>
                  </a:cubicBezTo>
                  <a:cubicBezTo>
                    <a:pt x="304" y="59"/>
                    <a:pt x="305" y="60"/>
                    <a:pt x="304" y="60"/>
                  </a:cubicBezTo>
                  <a:cubicBezTo>
                    <a:pt x="306" y="62"/>
                    <a:pt x="308" y="64"/>
                    <a:pt x="309" y="65"/>
                  </a:cubicBezTo>
                  <a:cubicBezTo>
                    <a:pt x="311" y="66"/>
                    <a:pt x="314" y="66"/>
                    <a:pt x="315" y="65"/>
                  </a:cubicBezTo>
                  <a:cubicBezTo>
                    <a:pt x="314" y="62"/>
                    <a:pt x="313" y="63"/>
                    <a:pt x="312" y="61"/>
                  </a:cubicBezTo>
                  <a:cubicBezTo>
                    <a:pt x="312" y="59"/>
                    <a:pt x="312" y="56"/>
                    <a:pt x="312" y="55"/>
                  </a:cubicBezTo>
                  <a:cubicBezTo>
                    <a:pt x="312" y="55"/>
                    <a:pt x="313" y="54"/>
                    <a:pt x="314" y="53"/>
                  </a:cubicBezTo>
                  <a:cubicBezTo>
                    <a:pt x="314" y="52"/>
                    <a:pt x="315" y="51"/>
                    <a:pt x="316" y="50"/>
                  </a:cubicBezTo>
                  <a:cubicBezTo>
                    <a:pt x="321" y="54"/>
                    <a:pt x="326" y="58"/>
                    <a:pt x="331" y="62"/>
                  </a:cubicBezTo>
                  <a:cubicBezTo>
                    <a:pt x="330" y="63"/>
                    <a:pt x="330" y="63"/>
                    <a:pt x="330" y="64"/>
                  </a:cubicBezTo>
                  <a:cubicBezTo>
                    <a:pt x="329" y="66"/>
                    <a:pt x="330" y="68"/>
                    <a:pt x="330" y="69"/>
                  </a:cubicBezTo>
                  <a:cubicBezTo>
                    <a:pt x="330" y="70"/>
                    <a:pt x="331" y="71"/>
                    <a:pt x="331" y="72"/>
                  </a:cubicBezTo>
                  <a:cubicBezTo>
                    <a:pt x="330" y="71"/>
                    <a:pt x="330" y="71"/>
                    <a:pt x="329" y="71"/>
                  </a:cubicBezTo>
                  <a:cubicBezTo>
                    <a:pt x="329" y="70"/>
                    <a:pt x="329" y="70"/>
                    <a:pt x="328" y="69"/>
                  </a:cubicBezTo>
                  <a:cubicBezTo>
                    <a:pt x="328" y="69"/>
                    <a:pt x="327" y="69"/>
                    <a:pt x="327" y="69"/>
                  </a:cubicBezTo>
                  <a:cubicBezTo>
                    <a:pt x="325" y="68"/>
                    <a:pt x="324" y="68"/>
                    <a:pt x="322" y="68"/>
                  </a:cubicBezTo>
                  <a:cubicBezTo>
                    <a:pt x="321" y="68"/>
                    <a:pt x="319" y="66"/>
                    <a:pt x="318" y="67"/>
                  </a:cubicBezTo>
                  <a:cubicBezTo>
                    <a:pt x="318" y="70"/>
                    <a:pt x="320" y="69"/>
                    <a:pt x="320" y="71"/>
                  </a:cubicBezTo>
                  <a:cubicBezTo>
                    <a:pt x="319" y="73"/>
                    <a:pt x="318" y="72"/>
                    <a:pt x="316" y="72"/>
                  </a:cubicBezTo>
                  <a:cubicBezTo>
                    <a:pt x="315" y="72"/>
                    <a:pt x="313" y="72"/>
                    <a:pt x="311" y="72"/>
                  </a:cubicBezTo>
                  <a:cubicBezTo>
                    <a:pt x="310" y="72"/>
                    <a:pt x="309" y="73"/>
                    <a:pt x="308" y="73"/>
                  </a:cubicBezTo>
                  <a:cubicBezTo>
                    <a:pt x="308" y="74"/>
                    <a:pt x="307" y="74"/>
                    <a:pt x="306" y="74"/>
                  </a:cubicBezTo>
                  <a:cubicBezTo>
                    <a:pt x="305" y="74"/>
                    <a:pt x="305" y="75"/>
                    <a:pt x="304" y="75"/>
                  </a:cubicBezTo>
                  <a:cubicBezTo>
                    <a:pt x="304" y="75"/>
                    <a:pt x="303" y="75"/>
                    <a:pt x="303" y="75"/>
                  </a:cubicBezTo>
                  <a:cubicBezTo>
                    <a:pt x="303" y="76"/>
                    <a:pt x="303" y="76"/>
                    <a:pt x="303" y="76"/>
                  </a:cubicBezTo>
                  <a:cubicBezTo>
                    <a:pt x="303" y="76"/>
                    <a:pt x="302" y="76"/>
                    <a:pt x="302" y="76"/>
                  </a:cubicBezTo>
                  <a:cubicBezTo>
                    <a:pt x="301" y="77"/>
                    <a:pt x="301" y="79"/>
                    <a:pt x="298" y="79"/>
                  </a:cubicBezTo>
                  <a:cubicBezTo>
                    <a:pt x="297" y="78"/>
                    <a:pt x="298" y="75"/>
                    <a:pt x="295" y="75"/>
                  </a:cubicBezTo>
                  <a:cubicBezTo>
                    <a:pt x="293" y="75"/>
                    <a:pt x="295" y="79"/>
                    <a:pt x="293" y="79"/>
                  </a:cubicBezTo>
                  <a:cubicBezTo>
                    <a:pt x="292" y="80"/>
                    <a:pt x="291" y="79"/>
                    <a:pt x="290" y="80"/>
                  </a:cubicBezTo>
                  <a:cubicBezTo>
                    <a:pt x="290" y="80"/>
                    <a:pt x="288" y="82"/>
                    <a:pt x="288" y="82"/>
                  </a:cubicBezTo>
                  <a:cubicBezTo>
                    <a:pt x="288" y="83"/>
                    <a:pt x="288" y="83"/>
                    <a:pt x="287" y="84"/>
                  </a:cubicBezTo>
                  <a:cubicBezTo>
                    <a:pt x="287" y="84"/>
                    <a:pt x="287" y="84"/>
                    <a:pt x="286" y="85"/>
                  </a:cubicBezTo>
                  <a:cubicBezTo>
                    <a:pt x="286" y="86"/>
                    <a:pt x="285" y="88"/>
                    <a:pt x="284" y="88"/>
                  </a:cubicBezTo>
                  <a:cubicBezTo>
                    <a:pt x="283" y="88"/>
                    <a:pt x="279" y="85"/>
                    <a:pt x="280" y="82"/>
                  </a:cubicBezTo>
                  <a:cubicBezTo>
                    <a:pt x="280" y="81"/>
                    <a:pt x="279" y="81"/>
                    <a:pt x="279" y="80"/>
                  </a:cubicBezTo>
                  <a:cubicBezTo>
                    <a:pt x="278" y="80"/>
                    <a:pt x="277" y="80"/>
                    <a:pt x="277" y="78"/>
                  </a:cubicBezTo>
                  <a:cubicBezTo>
                    <a:pt x="279" y="78"/>
                    <a:pt x="281" y="80"/>
                    <a:pt x="283" y="80"/>
                  </a:cubicBezTo>
                  <a:cubicBezTo>
                    <a:pt x="286" y="80"/>
                    <a:pt x="289" y="79"/>
                    <a:pt x="289" y="77"/>
                  </a:cubicBezTo>
                  <a:cubicBezTo>
                    <a:pt x="289" y="76"/>
                    <a:pt x="288" y="74"/>
                    <a:pt x="287" y="73"/>
                  </a:cubicBezTo>
                  <a:cubicBezTo>
                    <a:pt x="287" y="73"/>
                    <a:pt x="286" y="73"/>
                    <a:pt x="286" y="73"/>
                  </a:cubicBezTo>
                  <a:cubicBezTo>
                    <a:pt x="286" y="73"/>
                    <a:pt x="286" y="73"/>
                    <a:pt x="286" y="72"/>
                  </a:cubicBezTo>
                  <a:cubicBezTo>
                    <a:pt x="284" y="71"/>
                    <a:pt x="281" y="70"/>
                    <a:pt x="279" y="69"/>
                  </a:cubicBezTo>
                  <a:cubicBezTo>
                    <a:pt x="279" y="69"/>
                    <a:pt x="279" y="69"/>
                    <a:pt x="278" y="68"/>
                  </a:cubicBezTo>
                  <a:cubicBezTo>
                    <a:pt x="277" y="68"/>
                    <a:pt x="276" y="68"/>
                    <a:pt x="276" y="68"/>
                  </a:cubicBezTo>
                  <a:cubicBezTo>
                    <a:pt x="275" y="68"/>
                    <a:pt x="275" y="67"/>
                    <a:pt x="275" y="67"/>
                  </a:cubicBezTo>
                  <a:cubicBezTo>
                    <a:pt x="275" y="67"/>
                    <a:pt x="274" y="67"/>
                    <a:pt x="274" y="66"/>
                  </a:cubicBezTo>
                  <a:cubicBezTo>
                    <a:pt x="273" y="66"/>
                    <a:pt x="273" y="66"/>
                    <a:pt x="273" y="66"/>
                  </a:cubicBezTo>
                  <a:cubicBezTo>
                    <a:pt x="273" y="66"/>
                    <a:pt x="273" y="66"/>
                    <a:pt x="272" y="65"/>
                  </a:cubicBezTo>
                  <a:cubicBezTo>
                    <a:pt x="272" y="65"/>
                    <a:pt x="272" y="65"/>
                    <a:pt x="272" y="64"/>
                  </a:cubicBezTo>
                  <a:cubicBezTo>
                    <a:pt x="270" y="63"/>
                    <a:pt x="269" y="61"/>
                    <a:pt x="268" y="61"/>
                  </a:cubicBezTo>
                  <a:cubicBezTo>
                    <a:pt x="264" y="61"/>
                    <a:pt x="259" y="61"/>
                    <a:pt x="257" y="62"/>
                  </a:cubicBezTo>
                  <a:cubicBezTo>
                    <a:pt x="256" y="63"/>
                    <a:pt x="254" y="63"/>
                    <a:pt x="253" y="63"/>
                  </a:cubicBezTo>
                  <a:cubicBezTo>
                    <a:pt x="251" y="64"/>
                    <a:pt x="250" y="67"/>
                    <a:pt x="248" y="68"/>
                  </a:cubicBezTo>
                  <a:cubicBezTo>
                    <a:pt x="246" y="70"/>
                    <a:pt x="244" y="70"/>
                    <a:pt x="243" y="73"/>
                  </a:cubicBezTo>
                  <a:cubicBezTo>
                    <a:pt x="244" y="74"/>
                    <a:pt x="247" y="73"/>
                    <a:pt x="247" y="75"/>
                  </a:cubicBezTo>
                  <a:cubicBezTo>
                    <a:pt x="244" y="79"/>
                    <a:pt x="241" y="82"/>
                    <a:pt x="238" y="85"/>
                  </a:cubicBezTo>
                  <a:cubicBezTo>
                    <a:pt x="235" y="86"/>
                    <a:pt x="233" y="89"/>
                    <a:pt x="231" y="91"/>
                  </a:cubicBezTo>
                  <a:cubicBezTo>
                    <a:pt x="230" y="92"/>
                    <a:pt x="229" y="92"/>
                    <a:pt x="228" y="93"/>
                  </a:cubicBezTo>
                  <a:cubicBezTo>
                    <a:pt x="227" y="99"/>
                    <a:pt x="228" y="104"/>
                    <a:pt x="231" y="106"/>
                  </a:cubicBezTo>
                  <a:cubicBezTo>
                    <a:pt x="231" y="106"/>
                    <a:pt x="232" y="106"/>
                    <a:pt x="232" y="106"/>
                  </a:cubicBezTo>
                  <a:cubicBezTo>
                    <a:pt x="233" y="106"/>
                    <a:pt x="233" y="105"/>
                    <a:pt x="234" y="105"/>
                  </a:cubicBezTo>
                  <a:cubicBezTo>
                    <a:pt x="235" y="105"/>
                    <a:pt x="235" y="105"/>
                    <a:pt x="236" y="105"/>
                  </a:cubicBezTo>
                  <a:cubicBezTo>
                    <a:pt x="236" y="105"/>
                    <a:pt x="236" y="104"/>
                    <a:pt x="237" y="104"/>
                  </a:cubicBezTo>
                  <a:cubicBezTo>
                    <a:pt x="237" y="104"/>
                    <a:pt x="238" y="104"/>
                    <a:pt x="238" y="104"/>
                  </a:cubicBezTo>
                  <a:cubicBezTo>
                    <a:pt x="239" y="104"/>
                    <a:pt x="239" y="106"/>
                    <a:pt x="239" y="106"/>
                  </a:cubicBezTo>
                  <a:cubicBezTo>
                    <a:pt x="240" y="107"/>
                    <a:pt x="240" y="108"/>
                    <a:pt x="240" y="109"/>
                  </a:cubicBezTo>
                  <a:cubicBezTo>
                    <a:pt x="241" y="110"/>
                    <a:pt x="242" y="112"/>
                    <a:pt x="243" y="113"/>
                  </a:cubicBezTo>
                  <a:cubicBezTo>
                    <a:pt x="244" y="113"/>
                    <a:pt x="245" y="112"/>
                    <a:pt x="246" y="111"/>
                  </a:cubicBezTo>
                  <a:cubicBezTo>
                    <a:pt x="247" y="111"/>
                    <a:pt x="248" y="112"/>
                    <a:pt x="248" y="111"/>
                  </a:cubicBezTo>
                  <a:cubicBezTo>
                    <a:pt x="249" y="109"/>
                    <a:pt x="248" y="107"/>
                    <a:pt x="249" y="105"/>
                  </a:cubicBezTo>
                  <a:cubicBezTo>
                    <a:pt x="249" y="103"/>
                    <a:pt x="251" y="104"/>
                    <a:pt x="252" y="102"/>
                  </a:cubicBezTo>
                  <a:cubicBezTo>
                    <a:pt x="250" y="100"/>
                    <a:pt x="249" y="100"/>
                    <a:pt x="249" y="98"/>
                  </a:cubicBezTo>
                  <a:cubicBezTo>
                    <a:pt x="249" y="97"/>
                    <a:pt x="249" y="96"/>
                    <a:pt x="249" y="94"/>
                  </a:cubicBezTo>
                  <a:cubicBezTo>
                    <a:pt x="250" y="91"/>
                    <a:pt x="251" y="89"/>
                    <a:pt x="253" y="88"/>
                  </a:cubicBezTo>
                  <a:cubicBezTo>
                    <a:pt x="255" y="87"/>
                    <a:pt x="255" y="87"/>
                    <a:pt x="256" y="86"/>
                  </a:cubicBezTo>
                  <a:cubicBezTo>
                    <a:pt x="256" y="85"/>
                    <a:pt x="256" y="83"/>
                    <a:pt x="257" y="82"/>
                  </a:cubicBezTo>
                  <a:cubicBezTo>
                    <a:pt x="257" y="82"/>
                    <a:pt x="257" y="82"/>
                    <a:pt x="257" y="82"/>
                  </a:cubicBezTo>
                  <a:cubicBezTo>
                    <a:pt x="258" y="80"/>
                    <a:pt x="262" y="79"/>
                    <a:pt x="262" y="82"/>
                  </a:cubicBezTo>
                  <a:cubicBezTo>
                    <a:pt x="262" y="83"/>
                    <a:pt x="262" y="83"/>
                    <a:pt x="261" y="84"/>
                  </a:cubicBezTo>
                  <a:cubicBezTo>
                    <a:pt x="260" y="87"/>
                    <a:pt x="258" y="89"/>
                    <a:pt x="257" y="91"/>
                  </a:cubicBezTo>
                  <a:cubicBezTo>
                    <a:pt x="257" y="92"/>
                    <a:pt x="257" y="94"/>
                    <a:pt x="257" y="96"/>
                  </a:cubicBezTo>
                  <a:cubicBezTo>
                    <a:pt x="259" y="97"/>
                    <a:pt x="259" y="100"/>
                    <a:pt x="261" y="100"/>
                  </a:cubicBezTo>
                  <a:cubicBezTo>
                    <a:pt x="262" y="100"/>
                    <a:pt x="263" y="99"/>
                    <a:pt x="265" y="98"/>
                  </a:cubicBezTo>
                  <a:cubicBezTo>
                    <a:pt x="265" y="98"/>
                    <a:pt x="266" y="98"/>
                    <a:pt x="267" y="98"/>
                  </a:cubicBezTo>
                  <a:cubicBezTo>
                    <a:pt x="267" y="98"/>
                    <a:pt x="267" y="97"/>
                    <a:pt x="267" y="97"/>
                  </a:cubicBezTo>
                  <a:cubicBezTo>
                    <a:pt x="268" y="97"/>
                    <a:pt x="268" y="97"/>
                    <a:pt x="268" y="97"/>
                  </a:cubicBezTo>
                  <a:cubicBezTo>
                    <a:pt x="270" y="96"/>
                    <a:pt x="270" y="96"/>
                    <a:pt x="271" y="95"/>
                  </a:cubicBezTo>
                  <a:cubicBezTo>
                    <a:pt x="273" y="95"/>
                    <a:pt x="273" y="95"/>
                    <a:pt x="274" y="96"/>
                  </a:cubicBezTo>
                  <a:cubicBezTo>
                    <a:pt x="274" y="96"/>
                    <a:pt x="275" y="96"/>
                    <a:pt x="275" y="97"/>
                  </a:cubicBezTo>
                  <a:cubicBezTo>
                    <a:pt x="274" y="99"/>
                    <a:pt x="273" y="99"/>
                    <a:pt x="271" y="100"/>
                  </a:cubicBezTo>
                  <a:cubicBezTo>
                    <a:pt x="271" y="100"/>
                    <a:pt x="271" y="101"/>
                    <a:pt x="270" y="101"/>
                  </a:cubicBezTo>
                  <a:cubicBezTo>
                    <a:pt x="270" y="101"/>
                    <a:pt x="269" y="101"/>
                    <a:pt x="269" y="101"/>
                  </a:cubicBezTo>
                  <a:cubicBezTo>
                    <a:pt x="268" y="101"/>
                    <a:pt x="267" y="102"/>
                    <a:pt x="266" y="102"/>
                  </a:cubicBezTo>
                  <a:cubicBezTo>
                    <a:pt x="265" y="102"/>
                    <a:pt x="265" y="103"/>
                    <a:pt x="264" y="103"/>
                  </a:cubicBezTo>
                  <a:cubicBezTo>
                    <a:pt x="263" y="104"/>
                    <a:pt x="261" y="103"/>
                    <a:pt x="261" y="104"/>
                  </a:cubicBezTo>
                  <a:cubicBezTo>
                    <a:pt x="261" y="105"/>
                    <a:pt x="262" y="107"/>
                    <a:pt x="260" y="108"/>
                  </a:cubicBezTo>
                  <a:cubicBezTo>
                    <a:pt x="259" y="109"/>
                    <a:pt x="259" y="108"/>
                    <a:pt x="257" y="108"/>
                  </a:cubicBezTo>
                  <a:cubicBezTo>
                    <a:pt x="256" y="109"/>
                    <a:pt x="256" y="111"/>
                    <a:pt x="255" y="112"/>
                  </a:cubicBezTo>
                  <a:cubicBezTo>
                    <a:pt x="255" y="113"/>
                    <a:pt x="253" y="115"/>
                    <a:pt x="252" y="116"/>
                  </a:cubicBezTo>
                  <a:cubicBezTo>
                    <a:pt x="251" y="117"/>
                    <a:pt x="249" y="117"/>
                    <a:pt x="247" y="118"/>
                  </a:cubicBezTo>
                  <a:cubicBezTo>
                    <a:pt x="247" y="118"/>
                    <a:pt x="246" y="118"/>
                    <a:pt x="246" y="119"/>
                  </a:cubicBezTo>
                  <a:cubicBezTo>
                    <a:pt x="245" y="119"/>
                    <a:pt x="244" y="118"/>
                    <a:pt x="243" y="119"/>
                  </a:cubicBezTo>
                  <a:cubicBezTo>
                    <a:pt x="242" y="119"/>
                    <a:pt x="241" y="119"/>
                    <a:pt x="240" y="119"/>
                  </a:cubicBezTo>
                  <a:cubicBezTo>
                    <a:pt x="239" y="120"/>
                    <a:pt x="237" y="120"/>
                    <a:pt x="235" y="120"/>
                  </a:cubicBezTo>
                  <a:cubicBezTo>
                    <a:pt x="234" y="120"/>
                    <a:pt x="234" y="120"/>
                    <a:pt x="232" y="121"/>
                  </a:cubicBezTo>
                  <a:cubicBezTo>
                    <a:pt x="231" y="121"/>
                    <a:pt x="229" y="121"/>
                    <a:pt x="228" y="121"/>
                  </a:cubicBezTo>
                  <a:cubicBezTo>
                    <a:pt x="228" y="122"/>
                    <a:pt x="227" y="123"/>
                    <a:pt x="227" y="123"/>
                  </a:cubicBezTo>
                  <a:cubicBezTo>
                    <a:pt x="226" y="124"/>
                    <a:pt x="226" y="125"/>
                    <a:pt x="226" y="125"/>
                  </a:cubicBezTo>
                  <a:cubicBezTo>
                    <a:pt x="225" y="126"/>
                    <a:pt x="224" y="127"/>
                    <a:pt x="223" y="127"/>
                  </a:cubicBezTo>
                  <a:cubicBezTo>
                    <a:pt x="221" y="129"/>
                    <a:pt x="219" y="130"/>
                    <a:pt x="218" y="132"/>
                  </a:cubicBezTo>
                  <a:cubicBezTo>
                    <a:pt x="217" y="132"/>
                    <a:pt x="215" y="133"/>
                    <a:pt x="214" y="134"/>
                  </a:cubicBezTo>
                  <a:cubicBezTo>
                    <a:pt x="213" y="133"/>
                    <a:pt x="210" y="134"/>
                    <a:pt x="210" y="135"/>
                  </a:cubicBezTo>
                  <a:cubicBezTo>
                    <a:pt x="210" y="137"/>
                    <a:pt x="212" y="137"/>
                    <a:pt x="214" y="139"/>
                  </a:cubicBezTo>
                  <a:cubicBezTo>
                    <a:pt x="214" y="140"/>
                    <a:pt x="214" y="141"/>
                    <a:pt x="215" y="141"/>
                  </a:cubicBezTo>
                  <a:cubicBezTo>
                    <a:pt x="216" y="142"/>
                    <a:pt x="216" y="143"/>
                    <a:pt x="216" y="143"/>
                  </a:cubicBezTo>
                  <a:cubicBezTo>
                    <a:pt x="217" y="145"/>
                    <a:pt x="217" y="148"/>
                    <a:pt x="214" y="149"/>
                  </a:cubicBezTo>
                  <a:cubicBezTo>
                    <a:pt x="211" y="148"/>
                    <a:pt x="205" y="148"/>
                    <a:pt x="202" y="149"/>
                  </a:cubicBezTo>
                  <a:cubicBezTo>
                    <a:pt x="202" y="149"/>
                    <a:pt x="202" y="149"/>
                    <a:pt x="201" y="150"/>
                  </a:cubicBezTo>
                  <a:cubicBezTo>
                    <a:pt x="201" y="152"/>
                    <a:pt x="202" y="154"/>
                    <a:pt x="202" y="157"/>
                  </a:cubicBezTo>
                  <a:cubicBezTo>
                    <a:pt x="202" y="158"/>
                    <a:pt x="201" y="159"/>
                    <a:pt x="201" y="160"/>
                  </a:cubicBezTo>
                  <a:cubicBezTo>
                    <a:pt x="201" y="162"/>
                    <a:pt x="201" y="164"/>
                    <a:pt x="202" y="166"/>
                  </a:cubicBezTo>
                  <a:cubicBezTo>
                    <a:pt x="203" y="166"/>
                    <a:pt x="204" y="166"/>
                    <a:pt x="205" y="166"/>
                  </a:cubicBezTo>
                  <a:cubicBezTo>
                    <a:pt x="206" y="166"/>
                    <a:pt x="207" y="168"/>
                    <a:pt x="208" y="168"/>
                  </a:cubicBezTo>
                  <a:cubicBezTo>
                    <a:pt x="209" y="167"/>
                    <a:pt x="210" y="166"/>
                    <a:pt x="213" y="167"/>
                  </a:cubicBezTo>
                  <a:cubicBezTo>
                    <a:pt x="213" y="166"/>
                    <a:pt x="214" y="166"/>
                    <a:pt x="214" y="165"/>
                  </a:cubicBezTo>
                  <a:cubicBezTo>
                    <a:pt x="215" y="165"/>
                    <a:pt x="215" y="165"/>
                    <a:pt x="215" y="165"/>
                  </a:cubicBezTo>
                  <a:cubicBezTo>
                    <a:pt x="216" y="164"/>
                    <a:pt x="217" y="164"/>
                    <a:pt x="217" y="163"/>
                  </a:cubicBezTo>
                  <a:cubicBezTo>
                    <a:pt x="218" y="163"/>
                    <a:pt x="218" y="162"/>
                    <a:pt x="218" y="162"/>
                  </a:cubicBezTo>
                  <a:cubicBezTo>
                    <a:pt x="218" y="161"/>
                    <a:pt x="218" y="160"/>
                    <a:pt x="219" y="158"/>
                  </a:cubicBezTo>
                  <a:cubicBezTo>
                    <a:pt x="220" y="157"/>
                    <a:pt x="220" y="156"/>
                    <a:pt x="221" y="155"/>
                  </a:cubicBezTo>
                  <a:cubicBezTo>
                    <a:pt x="222" y="155"/>
                    <a:pt x="222" y="154"/>
                    <a:pt x="223" y="154"/>
                  </a:cubicBezTo>
                  <a:cubicBezTo>
                    <a:pt x="223" y="154"/>
                    <a:pt x="223" y="153"/>
                    <a:pt x="224" y="153"/>
                  </a:cubicBezTo>
                  <a:cubicBezTo>
                    <a:pt x="224" y="151"/>
                    <a:pt x="225" y="149"/>
                    <a:pt x="226" y="149"/>
                  </a:cubicBezTo>
                  <a:cubicBezTo>
                    <a:pt x="227" y="149"/>
                    <a:pt x="228" y="150"/>
                    <a:pt x="229" y="150"/>
                  </a:cubicBezTo>
                  <a:cubicBezTo>
                    <a:pt x="231" y="149"/>
                    <a:pt x="232" y="147"/>
                    <a:pt x="235" y="147"/>
                  </a:cubicBezTo>
                  <a:cubicBezTo>
                    <a:pt x="236" y="148"/>
                    <a:pt x="237" y="149"/>
                    <a:pt x="238" y="150"/>
                  </a:cubicBezTo>
                  <a:cubicBezTo>
                    <a:pt x="238" y="153"/>
                    <a:pt x="239" y="154"/>
                    <a:pt x="241" y="155"/>
                  </a:cubicBezTo>
                  <a:cubicBezTo>
                    <a:pt x="244" y="157"/>
                    <a:pt x="246" y="158"/>
                    <a:pt x="247" y="161"/>
                  </a:cubicBezTo>
                  <a:cubicBezTo>
                    <a:pt x="246" y="162"/>
                    <a:pt x="246" y="162"/>
                    <a:pt x="245" y="163"/>
                  </a:cubicBezTo>
                  <a:cubicBezTo>
                    <a:pt x="245" y="164"/>
                    <a:pt x="244" y="163"/>
                    <a:pt x="244" y="164"/>
                  </a:cubicBezTo>
                  <a:cubicBezTo>
                    <a:pt x="244" y="165"/>
                    <a:pt x="244" y="166"/>
                    <a:pt x="245" y="166"/>
                  </a:cubicBezTo>
                  <a:cubicBezTo>
                    <a:pt x="246" y="166"/>
                    <a:pt x="246" y="165"/>
                    <a:pt x="247" y="164"/>
                  </a:cubicBezTo>
                  <a:cubicBezTo>
                    <a:pt x="247" y="163"/>
                    <a:pt x="248" y="163"/>
                    <a:pt x="249" y="162"/>
                  </a:cubicBezTo>
                  <a:cubicBezTo>
                    <a:pt x="249" y="161"/>
                    <a:pt x="249" y="160"/>
                    <a:pt x="249" y="159"/>
                  </a:cubicBezTo>
                  <a:cubicBezTo>
                    <a:pt x="249" y="158"/>
                    <a:pt x="251" y="159"/>
                    <a:pt x="251" y="158"/>
                  </a:cubicBezTo>
                  <a:cubicBezTo>
                    <a:pt x="250" y="156"/>
                    <a:pt x="248" y="155"/>
                    <a:pt x="246" y="154"/>
                  </a:cubicBezTo>
                  <a:cubicBezTo>
                    <a:pt x="246" y="154"/>
                    <a:pt x="246" y="153"/>
                    <a:pt x="246" y="153"/>
                  </a:cubicBezTo>
                  <a:cubicBezTo>
                    <a:pt x="246" y="153"/>
                    <a:pt x="246" y="153"/>
                    <a:pt x="245" y="153"/>
                  </a:cubicBezTo>
                  <a:cubicBezTo>
                    <a:pt x="244" y="152"/>
                    <a:pt x="244" y="152"/>
                    <a:pt x="243" y="150"/>
                  </a:cubicBezTo>
                  <a:cubicBezTo>
                    <a:pt x="242" y="149"/>
                    <a:pt x="239" y="147"/>
                    <a:pt x="241" y="144"/>
                  </a:cubicBezTo>
                  <a:cubicBezTo>
                    <a:pt x="244" y="144"/>
                    <a:pt x="245" y="148"/>
                    <a:pt x="248" y="149"/>
                  </a:cubicBezTo>
                  <a:cubicBezTo>
                    <a:pt x="249" y="150"/>
                    <a:pt x="249" y="150"/>
                    <a:pt x="250" y="151"/>
                  </a:cubicBezTo>
                  <a:cubicBezTo>
                    <a:pt x="252" y="152"/>
                    <a:pt x="253" y="153"/>
                    <a:pt x="253" y="154"/>
                  </a:cubicBezTo>
                  <a:cubicBezTo>
                    <a:pt x="254" y="155"/>
                    <a:pt x="253" y="156"/>
                    <a:pt x="253" y="157"/>
                  </a:cubicBezTo>
                  <a:cubicBezTo>
                    <a:pt x="254" y="159"/>
                    <a:pt x="255" y="160"/>
                    <a:pt x="255" y="161"/>
                  </a:cubicBezTo>
                  <a:cubicBezTo>
                    <a:pt x="256" y="163"/>
                    <a:pt x="256" y="166"/>
                    <a:pt x="259" y="167"/>
                  </a:cubicBezTo>
                  <a:cubicBezTo>
                    <a:pt x="261" y="166"/>
                    <a:pt x="263" y="166"/>
                    <a:pt x="263" y="164"/>
                  </a:cubicBezTo>
                  <a:cubicBezTo>
                    <a:pt x="264" y="162"/>
                    <a:pt x="261" y="161"/>
                    <a:pt x="261" y="159"/>
                  </a:cubicBezTo>
                  <a:cubicBezTo>
                    <a:pt x="261" y="158"/>
                    <a:pt x="263" y="156"/>
                    <a:pt x="264" y="157"/>
                  </a:cubicBezTo>
                  <a:cubicBezTo>
                    <a:pt x="266" y="157"/>
                    <a:pt x="266" y="158"/>
                    <a:pt x="267" y="159"/>
                  </a:cubicBezTo>
                  <a:cubicBezTo>
                    <a:pt x="268" y="161"/>
                    <a:pt x="267" y="164"/>
                    <a:pt x="268" y="165"/>
                  </a:cubicBezTo>
                  <a:cubicBezTo>
                    <a:pt x="269" y="165"/>
                    <a:pt x="269" y="166"/>
                    <a:pt x="269" y="166"/>
                  </a:cubicBezTo>
                  <a:cubicBezTo>
                    <a:pt x="270" y="166"/>
                    <a:pt x="270" y="167"/>
                    <a:pt x="270" y="167"/>
                  </a:cubicBezTo>
                  <a:cubicBezTo>
                    <a:pt x="271" y="167"/>
                    <a:pt x="271" y="168"/>
                    <a:pt x="272" y="168"/>
                  </a:cubicBezTo>
                  <a:cubicBezTo>
                    <a:pt x="273" y="169"/>
                    <a:pt x="274" y="168"/>
                    <a:pt x="276" y="167"/>
                  </a:cubicBezTo>
                  <a:cubicBezTo>
                    <a:pt x="277" y="168"/>
                    <a:pt x="278" y="169"/>
                    <a:pt x="279" y="169"/>
                  </a:cubicBezTo>
                  <a:cubicBezTo>
                    <a:pt x="281" y="169"/>
                    <a:pt x="282" y="167"/>
                    <a:pt x="283" y="168"/>
                  </a:cubicBezTo>
                  <a:cubicBezTo>
                    <a:pt x="284" y="168"/>
                    <a:pt x="283" y="169"/>
                    <a:pt x="283" y="170"/>
                  </a:cubicBezTo>
                  <a:cubicBezTo>
                    <a:pt x="284" y="174"/>
                    <a:pt x="283" y="176"/>
                    <a:pt x="282" y="179"/>
                  </a:cubicBezTo>
                  <a:cubicBezTo>
                    <a:pt x="281" y="180"/>
                    <a:pt x="281" y="181"/>
                    <a:pt x="280" y="181"/>
                  </a:cubicBezTo>
                  <a:cubicBezTo>
                    <a:pt x="278" y="181"/>
                    <a:pt x="277" y="181"/>
                    <a:pt x="275" y="181"/>
                  </a:cubicBezTo>
                  <a:cubicBezTo>
                    <a:pt x="275" y="181"/>
                    <a:pt x="274" y="181"/>
                    <a:pt x="273" y="181"/>
                  </a:cubicBezTo>
                  <a:cubicBezTo>
                    <a:pt x="271" y="182"/>
                    <a:pt x="269" y="181"/>
                    <a:pt x="268" y="181"/>
                  </a:cubicBezTo>
                  <a:cubicBezTo>
                    <a:pt x="268" y="181"/>
                    <a:pt x="267" y="180"/>
                    <a:pt x="267" y="180"/>
                  </a:cubicBezTo>
                  <a:cubicBezTo>
                    <a:pt x="266" y="180"/>
                    <a:pt x="266" y="180"/>
                    <a:pt x="265" y="180"/>
                  </a:cubicBezTo>
                  <a:cubicBezTo>
                    <a:pt x="264" y="180"/>
                    <a:pt x="264" y="179"/>
                    <a:pt x="263" y="179"/>
                  </a:cubicBezTo>
                  <a:cubicBezTo>
                    <a:pt x="260" y="178"/>
                    <a:pt x="258" y="177"/>
                    <a:pt x="257" y="177"/>
                  </a:cubicBezTo>
                  <a:cubicBezTo>
                    <a:pt x="256" y="177"/>
                    <a:pt x="255" y="179"/>
                    <a:pt x="254" y="179"/>
                  </a:cubicBezTo>
                  <a:cubicBezTo>
                    <a:pt x="255" y="182"/>
                    <a:pt x="253" y="183"/>
                    <a:pt x="250" y="182"/>
                  </a:cubicBezTo>
                  <a:cubicBezTo>
                    <a:pt x="248" y="181"/>
                    <a:pt x="247" y="181"/>
                    <a:pt x="246" y="180"/>
                  </a:cubicBezTo>
                  <a:cubicBezTo>
                    <a:pt x="246" y="179"/>
                    <a:pt x="245" y="178"/>
                    <a:pt x="244" y="178"/>
                  </a:cubicBezTo>
                  <a:cubicBezTo>
                    <a:pt x="243" y="177"/>
                    <a:pt x="240" y="177"/>
                    <a:pt x="240" y="177"/>
                  </a:cubicBezTo>
                  <a:cubicBezTo>
                    <a:pt x="239" y="176"/>
                    <a:pt x="237" y="175"/>
                    <a:pt x="237" y="173"/>
                  </a:cubicBezTo>
                  <a:cubicBezTo>
                    <a:pt x="238" y="172"/>
                    <a:pt x="238" y="168"/>
                    <a:pt x="238" y="166"/>
                  </a:cubicBezTo>
                  <a:cubicBezTo>
                    <a:pt x="237" y="165"/>
                    <a:pt x="235" y="166"/>
                    <a:pt x="233" y="166"/>
                  </a:cubicBezTo>
                  <a:cubicBezTo>
                    <a:pt x="230" y="166"/>
                    <a:pt x="228" y="166"/>
                    <a:pt x="225" y="166"/>
                  </a:cubicBezTo>
                  <a:cubicBezTo>
                    <a:pt x="224" y="166"/>
                    <a:pt x="222" y="166"/>
                    <a:pt x="221" y="166"/>
                  </a:cubicBezTo>
                  <a:cubicBezTo>
                    <a:pt x="220" y="167"/>
                    <a:pt x="220" y="167"/>
                    <a:pt x="219" y="167"/>
                  </a:cubicBezTo>
                  <a:cubicBezTo>
                    <a:pt x="218" y="168"/>
                    <a:pt x="217" y="168"/>
                    <a:pt x="216" y="169"/>
                  </a:cubicBezTo>
                  <a:cubicBezTo>
                    <a:pt x="215" y="169"/>
                    <a:pt x="215" y="170"/>
                    <a:pt x="214" y="170"/>
                  </a:cubicBezTo>
                  <a:cubicBezTo>
                    <a:pt x="212" y="170"/>
                    <a:pt x="211" y="170"/>
                    <a:pt x="210" y="170"/>
                  </a:cubicBezTo>
                  <a:cubicBezTo>
                    <a:pt x="209" y="170"/>
                    <a:pt x="209" y="169"/>
                    <a:pt x="208" y="169"/>
                  </a:cubicBezTo>
                  <a:cubicBezTo>
                    <a:pt x="206" y="170"/>
                    <a:pt x="206" y="173"/>
                    <a:pt x="205" y="174"/>
                  </a:cubicBezTo>
                  <a:cubicBezTo>
                    <a:pt x="204" y="174"/>
                    <a:pt x="203" y="175"/>
                    <a:pt x="203" y="175"/>
                  </a:cubicBezTo>
                  <a:cubicBezTo>
                    <a:pt x="201" y="176"/>
                    <a:pt x="201" y="177"/>
                    <a:pt x="200" y="179"/>
                  </a:cubicBezTo>
                  <a:cubicBezTo>
                    <a:pt x="200" y="179"/>
                    <a:pt x="200" y="180"/>
                    <a:pt x="199" y="181"/>
                  </a:cubicBezTo>
                  <a:cubicBezTo>
                    <a:pt x="199" y="181"/>
                    <a:pt x="200" y="183"/>
                    <a:pt x="200" y="184"/>
                  </a:cubicBezTo>
                  <a:cubicBezTo>
                    <a:pt x="199" y="186"/>
                    <a:pt x="197" y="188"/>
                    <a:pt x="195" y="189"/>
                  </a:cubicBezTo>
                  <a:cubicBezTo>
                    <a:pt x="195" y="190"/>
                    <a:pt x="195" y="190"/>
                    <a:pt x="194" y="190"/>
                  </a:cubicBezTo>
                  <a:cubicBezTo>
                    <a:pt x="193" y="191"/>
                    <a:pt x="192" y="192"/>
                    <a:pt x="191" y="193"/>
                  </a:cubicBezTo>
                  <a:cubicBezTo>
                    <a:pt x="191" y="194"/>
                    <a:pt x="190" y="195"/>
                    <a:pt x="190" y="196"/>
                  </a:cubicBezTo>
                  <a:cubicBezTo>
                    <a:pt x="189" y="197"/>
                    <a:pt x="188" y="198"/>
                    <a:pt x="188" y="200"/>
                  </a:cubicBezTo>
                  <a:cubicBezTo>
                    <a:pt x="187" y="202"/>
                    <a:pt x="186" y="202"/>
                    <a:pt x="186" y="204"/>
                  </a:cubicBezTo>
                  <a:cubicBezTo>
                    <a:pt x="185" y="207"/>
                    <a:pt x="186" y="207"/>
                    <a:pt x="186" y="209"/>
                  </a:cubicBezTo>
                  <a:cubicBezTo>
                    <a:pt x="187" y="211"/>
                    <a:pt x="188" y="214"/>
                    <a:pt x="187" y="217"/>
                  </a:cubicBezTo>
                  <a:cubicBezTo>
                    <a:pt x="187" y="218"/>
                    <a:pt x="186" y="220"/>
                    <a:pt x="186" y="222"/>
                  </a:cubicBezTo>
                  <a:cubicBezTo>
                    <a:pt x="186" y="222"/>
                    <a:pt x="187" y="226"/>
                    <a:pt x="187" y="226"/>
                  </a:cubicBezTo>
                  <a:cubicBezTo>
                    <a:pt x="187" y="227"/>
                    <a:pt x="188" y="228"/>
                    <a:pt x="188" y="228"/>
                  </a:cubicBezTo>
                  <a:cubicBezTo>
                    <a:pt x="189" y="228"/>
                    <a:pt x="189" y="229"/>
                    <a:pt x="189" y="229"/>
                  </a:cubicBezTo>
                  <a:cubicBezTo>
                    <a:pt x="189" y="229"/>
                    <a:pt x="189" y="229"/>
                    <a:pt x="189" y="229"/>
                  </a:cubicBezTo>
                  <a:cubicBezTo>
                    <a:pt x="190" y="230"/>
                    <a:pt x="189" y="230"/>
                    <a:pt x="190" y="230"/>
                  </a:cubicBezTo>
                  <a:cubicBezTo>
                    <a:pt x="190" y="230"/>
                    <a:pt x="190" y="230"/>
                    <a:pt x="190" y="231"/>
                  </a:cubicBezTo>
                  <a:cubicBezTo>
                    <a:pt x="191" y="231"/>
                    <a:pt x="191" y="232"/>
                    <a:pt x="192" y="233"/>
                  </a:cubicBezTo>
                  <a:cubicBezTo>
                    <a:pt x="192" y="234"/>
                    <a:pt x="193" y="236"/>
                    <a:pt x="193" y="238"/>
                  </a:cubicBezTo>
                  <a:cubicBezTo>
                    <a:pt x="194" y="239"/>
                    <a:pt x="197" y="241"/>
                    <a:pt x="198" y="242"/>
                  </a:cubicBezTo>
                  <a:cubicBezTo>
                    <a:pt x="200" y="244"/>
                    <a:pt x="202" y="246"/>
                    <a:pt x="204" y="246"/>
                  </a:cubicBezTo>
                  <a:cubicBezTo>
                    <a:pt x="205" y="246"/>
                    <a:pt x="206" y="244"/>
                    <a:pt x="208" y="244"/>
                  </a:cubicBezTo>
                  <a:cubicBezTo>
                    <a:pt x="209" y="244"/>
                    <a:pt x="210" y="245"/>
                    <a:pt x="212" y="245"/>
                  </a:cubicBezTo>
                  <a:cubicBezTo>
                    <a:pt x="214" y="244"/>
                    <a:pt x="217" y="243"/>
                    <a:pt x="219" y="243"/>
                  </a:cubicBezTo>
                  <a:cubicBezTo>
                    <a:pt x="221" y="242"/>
                    <a:pt x="223" y="241"/>
                    <a:pt x="224" y="241"/>
                  </a:cubicBezTo>
                  <a:cubicBezTo>
                    <a:pt x="227" y="241"/>
                    <a:pt x="227" y="244"/>
                    <a:pt x="229" y="246"/>
                  </a:cubicBezTo>
                  <a:cubicBezTo>
                    <a:pt x="231" y="246"/>
                    <a:pt x="232" y="246"/>
                    <a:pt x="233" y="246"/>
                  </a:cubicBezTo>
                  <a:cubicBezTo>
                    <a:pt x="236" y="248"/>
                    <a:pt x="236" y="249"/>
                    <a:pt x="235" y="252"/>
                  </a:cubicBezTo>
                  <a:cubicBezTo>
                    <a:pt x="235" y="253"/>
                    <a:pt x="235" y="254"/>
                    <a:pt x="235" y="255"/>
                  </a:cubicBezTo>
                  <a:cubicBezTo>
                    <a:pt x="235" y="256"/>
                    <a:pt x="234" y="258"/>
                    <a:pt x="234" y="259"/>
                  </a:cubicBezTo>
                  <a:cubicBezTo>
                    <a:pt x="234" y="261"/>
                    <a:pt x="236" y="262"/>
                    <a:pt x="237" y="264"/>
                  </a:cubicBezTo>
                  <a:cubicBezTo>
                    <a:pt x="239" y="267"/>
                    <a:pt x="240" y="270"/>
                    <a:pt x="241" y="273"/>
                  </a:cubicBezTo>
                  <a:cubicBezTo>
                    <a:pt x="242" y="275"/>
                    <a:pt x="242" y="277"/>
                    <a:pt x="242" y="280"/>
                  </a:cubicBezTo>
                  <a:cubicBezTo>
                    <a:pt x="242" y="281"/>
                    <a:pt x="243" y="283"/>
                    <a:pt x="243" y="284"/>
                  </a:cubicBezTo>
                  <a:cubicBezTo>
                    <a:pt x="243" y="286"/>
                    <a:pt x="241" y="287"/>
                    <a:pt x="241" y="289"/>
                  </a:cubicBezTo>
                  <a:cubicBezTo>
                    <a:pt x="241" y="290"/>
                    <a:pt x="241" y="291"/>
                    <a:pt x="241" y="292"/>
                  </a:cubicBezTo>
                  <a:cubicBezTo>
                    <a:pt x="240" y="293"/>
                    <a:pt x="239" y="293"/>
                    <a:pt x="239" y="294"/>
                  </a:cubicBezTo>
                  <a:cubicBezTo>
                    <a:pt x="239" y="296"/>
                    <a:pt x="240" y="298"/>
                    <a:pt x="239" y="300"/>
                  </a:cubicBezTo>
                  <a:cubicBezTo>
                    <a:pt x="241" y="301"/>
                    <a:pt x="241" y="304"/>
                    <a:pt x="242" y="306"/>
                  </a:cubicBezTo>
                  <a:cubicBezTo>
                    <a:pt x="242" y="307"/>
                    <a:pt x="243" y="308"/>
                    <a:pt x="243" y="309"/>
                  </a:cubicBezTo>
                  <a:cubicBezTo>
                    <a:pt x="244" y="312"/>
                    <a:pt x="244" y="316"/>
                    <a:pt x="245" y="320"/>
                  </a:cubicBezTo>
                  <a:cubicBezTo>
                    <a:pt x="245" y="322"/>
                    <a:pt x="246" y="323"/>
                    <a:pt x="246" y="325"/>
                  </a:cubicBezTo>
                  <a:cubicBezTo>
                    <a:pt x="247" y="326"/>
                    <a:pt x="248" y="326"/>
                    <a:pt x="248" y="327"/>
                  </a:cubicBezTo>
                  <a:cubicBezTo>
                    <a:pt x="248" y="328"/>
                    <a:pt x="248" y="330"/>
                    <a:pt x="249" y="331"/>
                  </a:cubicBezTo>
                  <a:cubicBezTo>
                    <a:pt x="249" y="332"/>
                    <a:pt x="250" y="333"/>
                    <a:pt x="250" y="334"/>
                  </a:cubicBezTo>
                  <a:cubicBezTo>
                    <a:pt x="250" y="335"/>
                    <a:pt x="249" y="336"/>
                    <a:pt x="249" y="338"/>
                  </a:cubicBezTo>
                  <a:cubicBezTo>
                    <a:pt x="249" y="338"/>
                    <a:pt x="250" y="340"/>
                    <a:pt x="251" y="340"/>
                  </a:cubicBezTo>
                  <a:cubicBezTo>
                    <a:pt x="253" y="341"/>
                    <a:pt x="256" y="339"/>
                    <a:pt x="258" y="339"/>
                  </a:cubicBezTo>
                  <a:cubicBezTo>
                    <a:pt x="261" y="339"/>
                    <a:pt x="262" y="339"/>
                    <a:pt x="263" y="338"/>
                  </a:cubicBezTo>
                  <a:cubicBezTo>
                    <a:pt x="265" y="338"/>
                    <a:pt x="265" y="338"/>
                    <a:pt x="266" y="336"/>
                  </a:cubicBezTo>
                  <a:cubicBezTo>
                    <a:pt x="268" y="335"/>
                    <a:pt x="269" y="334"/>
                    <a:pt x="270" y="332"/>
                  </a:cubicBezTo>
                  <a:cubicBezTo>
                    <a:pt x="271" y="331"/>
                    <a:pt x="271" y="331"/>
                    <a:pt x="271" y="330"/>
                  </a:cubicBezTo>
                  <a:cubicBezTo>
                    <a:pt x="272" y="330"/>
                    <a:pt x="272" y="329"/>
                    <a:pt x="272" y="328"/>
                  </a:cubicBezTo>
                  <a:cubicBezTo>
                    <a:pt x="274" y="326"/>
                    <a:pt x="275" y="326"/>
                    <a:pt x="275" y="324"/>
                  </a:cubicBezTo>
                  <a:cubicBezTo>
                    <a:pt x="275" y="322"/>
                    <a:pt x="276" y="320"/>
                    <a:pt x="276" y="318"/>
                  </a:cubicBezTo>
                  <a:cubicBezTo>
                    <a:pt x="277" y="317"/>
                    <a:pt x="279" y="317"/>
                    <a:pt x="280" y="315"/>
                  </a:cubicBezTo>
                  <a:cubicBezTo>
                    <a:pt x="281" y="311"/>
                    <a:pt x="280" y="308"/>
                    <a:pt x="279" y="305"/>
                  </a:cubicBezTo>
                  <a:cubicBezTo>
                    <a:pt x="280" y="303"/>
                    <a:pt x="281" y="301"/>
                    <a:pt x="283" y="300"/>
                  </a:cubicBezTo>
                  <a:cubicBezTo>
                    <a:pt x="285" y="299"/>
                    <a:pt x="286" y="299"/>
                    <a:pt x="287" y="298"/>
                  </a:cubicBezTo>
                  <a:cubicBezTo>
                    <a:pt x="287" y="298"/>
                    <a:pt x="287" y="297"/>
                    <a:pt x="287" y="297"/>
                  </a:cubicBezTo>
                  <a:cubicBezTo>
                    <a:pt x="288" y="297"/>
                    <a:pt x="288" y="297"/>
                    <a:pt x="288" y="297"/>
                  </a:cubicBezTo>
                  <a:cubicBezTo>
                    <a:pt x="289" y="296"/>
                    <a:pt x="290" y="295"/>
                    <a:pt x="290" y="295"/>
                  </a:cubicBezTo>
                  <a:cubicBezTo>
                    <a:pt x="290" y="293"/>
                    <a:pt x="290" y="292"/>
                    <a:pt x="291" y="290"/>
                  </a:cubicBezTo>
                  <a:cubicBezTo>
                    <a:pt x="291" y="287"/>
                    <a:pt x="291" y="285"/>
                    <a:pt x="291" y="281"/>
                  </a:cubicBezTo>
                  <a:cubicBezTo>
                    <a:pt x="290" y="280"/>
                    <a:pt x="289" y="279"/>
                    <a:pt x="289" y="278"/>
                  </a:cubicBezTo>
                  <a:cubicBezTo>
                    <a:pt x="289" y="277"/>
                    <a:pt x="290" y="275"/>
                    <a:pt x="290" y="274"/>
                  </a:cubicBezTo>
                  <a:cubicBezTo>
                    <a:pt x="290" y="272"/>
                    <a:pt x="289" y="271"/>
                    <a:pt x="289" y="270"/>
                  </a:cubicBezTo>
                  <a:cubicBezTo>
                    <a:pt x="289" y="269"/>
                    <a:pt x="290" y="267"/>
                    <a:pt x="290" y="266"/>
                  </a:cubicBezTo>
                  <a:cubicBezTo>
                    <a:pt x="291" y="264"/>
                    <a:pt x="291" y="264"/>
                    <a:pt x="292" y="263"/>
                  </a:cubicBezTo>
                  <a:cubicBezTo>
                    <a:pt x="293" y="262"/>
                    <a:pt x="294" y="261"/>
                    <a:pt x="294" y="260"/>
                  </a:cubicBezTo>
                  <a:cubicBezTo>
                    <a:pt x="295" y="259"/>
                    <a:pt x="295" y="259"/>
                    <a:pt x="295" y="258"/>
                  </a:cubicBezTo>
                  <a:cubicBezTo>
                    <a:pt x="295" y="258"/>
                    <a:pt x="296" y="257"/>
                    <a:pt x="296" y="257"/>
                  </a:cubicBezTo>
                  <a:cubicBezTo>
                    <a:pt x="297" y="256"/>
                    <a:pt x="297" y="255"/>
                    <a:pt x="298" y="254"/>
                  </a:cubicBezTo>
                  <a:cubicBezTo>
                    <a:pt x="299" y="254"/>
                    <a:pt x="299" y="254"/>
                    <a:pt x="299" y="253"/>
                  </a:cubicBezTo>
                  <a:cubicBezTo>
                    <a:pt x="300" y="253"/>
                    <a:pt x="300" y="253"/>
                    <a:pt x="300" y="253"/>
                  </a:cubicBezTo>
                  <a:cubicBezTo>
                    <a:pt x="300" y="252"/>
                    <a:pt x="300" y="253"/>
                    <a:pt x="301" y="252"/>
                  </a:cubicBezTo>
                  <a:cubicBezTo>
                    <a:pt x="303" y="251"/>
                    <a:pt x="304" y="248"/>
                    <a:pt x="306" y="246"/>
                  </a:cubicBezTo>
                  <a:cubicBezTo>
                    <a:pt x="306" y="246"/>
                    <a:pt x="307" y="245"/>
                    <a:pt x="307" y="244"/>
                  </a:cubicBezTo>
                  <a:cubicBezTo>
                    <a:pt x="307" y="243"/>
                    <a:pt x="307" y="243"/>
                    <a:pt x="308" y="242"/>
                  </a:cubicBezTo>
                  <a:cubicBezTo>
                    <a:pt x="308" y="241"/>
                    <a:pt x="308" y="240"/>
                    <a:pt x="309" y="239"/>
                  </a:cubicBezTo>
                  <a:cubicBezTo>
                    <a:pt x="309" y="238"/>
                    <a:pt x="310" y="236"/>
                    <a:pt x="311" y="235"/>
                  </a:cubicBezTo>
                  <a:cubicBezTo>
                    <a:pt x="311" y="233"/>
                    <a:pt x="312" y="231"/>
                    <a:pt x="311" y="229"/>
                  </a:cubicBezTo>
                  <a:cubicBezTo>
                    <a:pt x="310" y="229"/>
                    <a:pt x="310" y="229"/>
                    <a:pt x="309" y="229"/>
                  </a:cubicBezTo>
                  <a:cubicBezTo>
                    <a:pt x="308" y="230"/>
                    <a:pt x="307" y="230"/>
                    <a:pt x="306" y="230"/>
                  </a:cubicBezTo>
                  <a:cubicBezTo>
                    <a:pt x="305" y="230"/>
                    <a:pt x="305" y="231"/>
                    <a:pt x="304" y="231"/>
                  </a:cubicBezTo>
                  <a:cubicBezTo>
                    <a:pt x="302" y="231"/>
                    <a:pt x="301" y="231"/>
                    <a:pt x="299" y="231"/>
                  </a:cubicBezTo>
                  <a:cubicBezTo>
                    <a:pt x="298" y="230"/>
                    <a:pt x="298" y="229"/>
                    <a:pt x="297" y="228"/>
                  </a:cubicBezTo>
                  <a:cubicBezTo>
                    <a:pt x="298" y="227"/>
                    <a:pt x="299" y="227"/>
                    <a:pt x="301" y="226"/>
                  </a:cubicBezTo>
                  <a:cubicBezTo>
                    <a:pt x="301" y="225"/>
                    <a:pt x="302" y="224"/>
                    <a:pt x="304" y="223"/>
                  </a:cubicBezTo>
                  <a:cubicBezTo>
                    <a:pt x="304" y="223"/>
                    <a:pt x="305" y="223"/>
                    <a:pt x="306" y="223"/>
                  </a:cubicBezTo>
                  <a:cubicBezTo>
                    <a:pt x="308" y="222"/>
                    <a:pt x="309" y="222"/>
                    <a:pt x="310" y="222"/>
                  </a:cubicBezTo>
                  <a:cubicBezTo>
                    <a:pt x="312" y="220"/>
                    <a:pt x="313" y="220"/>
                    <a:pt x="314" y="218"/>
                  </a:cubicBezTo>
                  <a:cubicBezTo>
                    <a:pt x="316" y="216"/>
                    <a:pt x="316" y="216"/>
                    <a:pt x="317" y="216"/>
                  </a:cubicBezTo>
                  <a:cubicBezTo>
                    <a:pt x="317" y="215"/>
                    <a:pt x="318" y="215"/>
                    <a:pt x="318" y="215"/>
                  </a:cubicBezTo>
                  <a:cubicBezTo>
                    <a:pt x="319" y="214"/>
                    <a:pt x="320" y="214"/>
                    <a:pt x="320" y="213"/>
                  </a:cubicBezTo>
                  <a:cubicBezTo>
                    <a:pt x="321" y="213"/>
                    <a:pt x="321" y="212"/>
                    <a:pt x="322" y="211"/>
                  </a:cubicBezTo>
                  <a:cubicBezTo>
                    <a:pt x="323" y="210"/>
                    <a:pt x="324" y="209"/>
                    <a:pt x="324" y="209"/>
                  </a:cubicBezTo>
                  <a:cubicBezTo>
                    <a:pt x="328" y="205"/>
                    <a:pt x="329" y="203"/>
                    <a:pt x="326" y="200"/>
                  </a:cubicBezTo>
                  <a:cubicBezTo>
                    <a:pt x="325" y="199"/>
                    <a:pt x="324" y="199"/>
                    <a:pt x="323" y="198"/>
                  </a:cubicBezTo>
                  <a:cubicBezTo>
                    <a:pt x="322" y="198"/>
                    <a:pt x="320" y="197"/>
                    <a:pt x="319" y="197"/>
                  </a:cubicBezTo>
                  <a:cubicBezTo>
                    <a:pt x="318" y="197"/>
                    <a:pt x="317" y="198"/>
                    <a:pt x="316" y="198"/>
                  </a:cubicBezTo>
                  <a:cubicBezTo>
                    <a:pt x="313" y="198"/>
                    <a:pt x="312" y="197"/>
                    <a:pt x="310" y="196"/>
                  </a:cubicBezTo>
                  <a:cubicBezTo>
                    <a:pt x="310" y="194"/>
                    <a:pt x="309" y="192"/>
                    <a:pt x="308" y="190"/>
                  </a:cubicBezTo>
                  <a:cubicBezTo>
                    <a:pt x="308" y="190"/>
                    <a:pt x="307" y="189"/>
                    <a:pt x="307" y="188"/>
                  </a:cubicBezTo>
                  <a:cubicBezTo>
                    <a:pt x="307" y="187"/>
                    <a:pt x="306" y="186"/>
                    <a:pt x="306" y="185"/>
                  </a:cubicBezTo>
                  <a:cubicBezTo>
                    <a:pt x="307" y="184"/>
                    <a:pt x="308" y="184"/>
                    <a:pt x="309" y="184"/>
                  </a:cubicBezTo>
                  <a:cubicBezTo>
                    <a:pt x="310" y="184"/>
                    <a:pt x="311" y="186"/>
                    <a:pt x="311" y="187"/>
                  </a:cubicBezTo>
                  <a:cubicBezTo>
                    <a:pt x="312" y="188"/>
                    <a:pt x="312" y="189"/>
                    <a:pt x="313" y="190"/>
                  </a:cubicBezTo>
                  <a:cubicBezTo>
                    <a:pt x="313" y="190"/>
                    <a:pt x="314" y="191"/>
                    <a:pt x="314" y="191"/>
                  </a:cubicBezTo>
                  <a:cubicBezTo>
                    <a:pt x="315" y="192"/>
                    <a:pt x="316" y="193"/>
                    <a:pt x="317" y="193"/>
                  </a:cubicBezTo>
                  <a:cubicBezTo>
                    <a:pt x="318" y="193"/>
                    <a:pt x="320" y="192"/>
                    <a:pt x="322" y="192"/>
                  </a:cubicBezTo>
                  <a:cubicBezTo>
                    <a:pt x="323" y="192"/>
                    <a:pt x="324" y="194"/>
                    <a:pt x="325" y="194"/>
                  </a:cubicBezTo>
                  <a:cubicBezTo>
                    <a:pt x="325" y="195"/>
                    <a:pt x="327" y="196"/>
                    <a:pt x="327" y="196"/>
                  </a:cubicBezTo>
                  <a:cubicBezTo>
                    <a:pt x="328" y="196"/>
                    <a:pt x="329" y="195"/>
                    <a:pt x="330" y="196"/>
                  </a:cubicBezTo>
                  <a:cubicBezTo>
                    <a:pt x="330" y="196"/>
                    <a:pt x="331" y="196"/>
                    <a:pt x="331" y="196"/>
                  </a:cubicBezTo>
                  <a:cubicBezTo>
                    <a:pt x="331" y="196"/>
                    <a:pt x="330" y="197"/>
                    <a:pt x="330" y="197"/>
                  </a:cubicBezTo>
                  <a:cubicBezTo>
                    <a:pt x="331" y="199"/>
                    <a:pt x="332" y="200"/>
                    <a:pt x="333" y="201"/>
                  </a:cubicBezTo>
                  <a:cubicBezTo>
                    <a:pt x="333" y="202"/>
                    <a:pt x="334" y="202"/>
                    <a:pt x="334" y="203"/>
                  </a:cubicBezTo>
                  <a:cubicBezTo>
                    <a:pt x="334" y="204"/>
                    <a:pt x="334" y="205"/>
                    <a:pt x="334" y="206"/>
                  </a:cubicBezTo>
                  <a:cubicBezTo>
                    <a:pt x="335" y="206"/>
                    <a:pt x="335" y="207"/>
                    <a:pt x="336" y="208"/>
                  </a:cubicBezTo>
                  <a:cubicBezTo>
                    <a:pt x="337" y="208"/>
                    <a:pt x="338" y="207"/>
                    <a:pt x="339" y="208"/>
                  </a:cubicBezTo>
                  <a:cubicBezTo>
                    <a:pt x="340" y="209"/>
                    <a:pt x="339" y="210"/>
                    <a:pt x="339" y="211"/>
                  </a:cubicBezTo>
                  <a:cubicBezTo>
                    <a:pt x="339" y="211"/>
                    <a:pt x="339" y="212"/>
                    <a:pt x="339" y="212"/>
                  </a:cubicBezTo>
                  <a:cubicBezTo>
                    <a:pt x="340" y="214"/>
                    <a:pt x="339" y="216"/>
                    <a:pt x="340" y="217"/>
                  </a:cubicBezTo>
                  <a:cubicBezTo>
                    <a:pt x="340" y="219"/>
                    <a:pt x="341" y="221"/>
                    <a:pt x="341" y="223"/>
                  </a:cubicBezTo>
                  <a:cubicBezTo>
                    <a:pt x="341" y="225"/>
                    <a:pt x="341" y="228"/>
                    <a:pt x="342" y="229"/>
                  </a:cubicBezTo>
                  <a:cubicBezTo>
                    <a:pt x="343" y="231"/>
                    <a:pt x="343" y="233"/>
                    <a:pt x="343" y="234"/>
                  </a:cubicBezTo>
                  <a:cubicBezTo>
                    <a:pt x="344" y="236"/>
                    <a:pt x="344" y="237"/>
                    <a:pt x="345" y="237"/>
                  </a:cubicBezTo>
                  <a:cubicBezTo>
                    <a:pt x="346" y="237"/>
                    <a:pt x="346" y="237"/>
                    <a:pt x="347" y="236"/>
                  </a:cubicBezTo>
                  <a:cubicBezTo>
                    <a:pt x="347" y="235"/>
                    <a:pt x="348" y="235"/>
                    <a:pt x="349" y="235"/>
                  </a:cubicBezTo>
                  <a:cubicBezTo>
                    <a:pt x="349" y="234"/>
                    <a:pt x="349" y="233"/>
                    <a:pt x="349" y="233"/>
                  </a:cubicBezTo>
                  <a:cubicBezTo>
                    <a:pt x="349" y="232"/>
                    <a:pt x="349" y="232"/>
                    <a:pt x="349" y="232"/>
                  </a:cubicBezTo>
                  <a:cubicBezTo>
                    <a:pt x="349" y="232"/>
                    <a:pt x="350" y="229"/>
                    <a:pt x="350" y="228"/>
                  </a:cubicBezTo>
                  <a:cubicBezTo>
                    <a:pt x="350" y="226"/>
                    <a:pt x="350" y="224"/>
                    <a:pt x="350" y="222"/>
                  </a:cubicBezTo>
                  <a:cubicBezTo>
                    <a:pt x="352" y="220"/>
                    <a:pt x="353" y="219"/>
                    <a:pt x="355" y="218"/>
                  </a:cubicBezTo>
                  <a:cubicBezTo>
                    <a:pt x="355" y="217"/>
                    <a:pt x="356" y="217"/>
                    <a:pt x="356" y="216"/>
                  </a:cubicBezTo>
                  <a:cubicBezTo>
                    <a:pt x="358" y="215"/>
                    <a:pt x="360" y="212"/>
                    <a:pt x="362" y="211"/>
                  </a:cubicBezTo>
                  <a:cubicBezTo>
                    <a:pt x="363" y="210"/>
                    <a:pt x="364" y="209"/>
                    <a:pt x="365" y="208"/>
                  </a:cubicBezTo>
                  <a:cubicBezTo>
                    <a:pt x="367" y="208"/>
                    <a:pt x="368" y="206"/>
                    <a:pt x="370" y="206"/>
                  </a:cubicBezTo>
                  <a:cubicBezTo>
                    <a:pt x="371" y="207"/>
                    <a:pt x="371" y="209"/>
                    <a:pt x="371" y="210"/>
                  </a:cubicBezTo>
                  <a:cubicBezTo>
                    <a:pt x="373" y="212"/>
                    <a:pt x="374" y="213"/>
                    <a:pt x="374" y="216"/>
                  </a:cubicBezTo>
                  <a:cubicBezTo>
                    <a:pt x="375" y="217"/>
                    <a:pt x="376" y="216"/>
                    <a:pt x="377" y="217"/>
                  </a:cubicBezTo>
                  <a:cubicBezTo>
                    <a:pt x="377" y="217"/>
                    <a:pt x="378" y="218"/>
                    <a:pt x="378" y="219"/>
                  </a:cubicBezTo>
                  <a:cubicBezTo>
                    <a:pt x="378" y="219"/>
                    <a:pt x="379" y="220"/>
                    <a:pt x="379" y="221"/>
                  </a:cubicBezTo>
                  <a:cubicBezTo>
                    <a:pt x="379" y="221"/>
                    <a:pt x="379" y="222"/>
                    <a:pt x="379" y="223"/>
                  </a:cubicBezTo>
                  <a:cubicBezTo>
                    <a:pt x="380" y="224"/>
                    <a:pt x="379" y="224"/>
                    <a:pt x="380" y="225"/>
                  </a:cubicBezTo>
                  <a:cubicBezTo>
                    <a:pt x="380" y="226"/>
                    <a:pt x="380" y="227"/>
                    <a:pt x="380" y="227"/>
                  </a:cubicBezTo>
                  <a:cubicBezTo>
                    <a:pt x="380" y="228"/>
                    <a:pt x="380" y="229"/>
                    <a:pt x="380" y="230"/>
                  </a:cubicBezTo>
                  <a:cubicBezTo>
                    <a:pt x="380" y="232"/>
                    <a:pt x="381" y="232"/>
                    <a:pt x="381" y="233"/>
                  </a:cubicBezTo>
                  <a:cubicBezTo>
                    <a:pt x="380" y="235"/>
                    <a:pt x="379" y="236"/>
                    <a:pt x="380" y="238"/>
                  </a:cubicBezTo>
                  <a:cubicBezTo>
                    <a:pt x="380" y="240"/>
                    <a:pt x="381" y="241"/>
                    <a:pt x="382" y="243"/>
                  </a:cubicBezTo>
                  <a:cubicBezTo>
                    <a:pt x="382" y="244"/>
                    <a:pt x="382" y="245"/>
                    <a:pt x="382" y="246"/>
                  </a:cubicBezTo>
                  <a:cubicBezTo>
                    <a:pt x="382" y="247"/>
                    <a:pt x="382" y="247"/>
                    <a:pt x="382" y="248"/>
                  </a:cubicBezTo>
                  <a:cubicBezTo>
                    <a:pt x="382" y="249"/>
                    <a:pt x="382" y="250"/>
                    <a:pt x="383" y="250"/>
                  </a:cubicBezTo>
                  <a:cubicBezTo>
                    <a:pt x="383" y="251"/>
                    <a:pt x="383" y="251"/>
                    <a:pt x="383" y="251"/>
                  </a:cubicBezTo>
                  <a:cubicBezTo>
                    <a:pt x="384" y="253"/>
                    <a:pt x="385" y="254"/>
                    <a:pt x="386" y="254"/>
                  </a:cubicBezTo>
                  <a:cubicBezTo>
                    <a:pt x="387" y="252"/>
                    <a:pt x="386" y="251"/>
                    <a:pt x="386" y="250"/>
                  </a:cubicBezTo>
                  <a:cubicBezTo>
                    <a:pt x="386" y="249"/>
                    <a:pt x="387" y="248"/>
                    <a:pt x="387" y="247"/>
                  </a:cubicBezTo>
                  <a:cubicBezTo>
                    <a:pt x="386" y="246"/>
                    <a:pt x="385" y="245"/>
                    <a:pt x="385" y="243"/>
                  </a:cubicBezTo>
                  <a:cubicBezTo>
                    <a:pt x="384" y="243"/>
                    <a:pt x="384" y="242"/>
                    <a:pt x="383" y="241"/>
                  </a:cubicBezTo>
                  <a:cubicBezTo>
                    <a:pt x="383" y="241"/>
                    <a:pt x="383" y="240"/>
                    <a:pt x="382" y="240"/>
                  </a:cubicBezTo>
                  <a:cubicBezTo>
                    <a:pt x="382" y="240"/>
                    <a:pt x="382" y="239"/>
                    <a:pt x="382" y="238"/>
                  </a:cubicBezTo>
                  <a:cubicBezTo>
                    <a:pt x="381" y="236"/>
                    <a:pt x="382" y="234"/>
                    <a:pt x="382" y="232"/>
                  </a:cubicBezTo>
                  <a:cubicBezTo>
                    <a:pt x="383" y="231"/>
                    <a:pt x="383" y="229"/>
                    <a:pt x="384" y="229"/>
                  </a:cubicBezTo>
                  <a:cubicBezTo>
                    <a:pt x="385" y="229"/>
                    <a:pt x="386" y="230"/>
                    <a:pt x="386" y="232"/>
                  </a:cubicBezTo>
                  <a:cubicBezTo>
                    <a:pt x="387" y="233"/>
                    <a:pt x="388" y="235"/>
                    <a:pt x="389" y="235"/>
                  </a:cubicBezTo>
                  <a:cubicBezTo>
                    <a:pt x="389" y="235"/>
                    <a:pt x="389" y="236"/>
                    <a:pt x="389" y="236"/>
                  </a:cubicBezTo>
                  <a:cubicBezTo>
                    <a:pt x="390" y="237"/>
                    <a:pt x="392" y="236"/>
                    <a:pt x="393" y="235"/>
                  </a:cubicBezTo>
                  <a:cubicBezTo>
                    <a:pt x="391" y="247"/>
                    <a:pt x="388" y="259"/>
                    <a:pt x="384" y="271"/>
                  </a:cubicBezTo>
                  <a:cubicBezTo>
                    <a:pt x="383" y="270"/>
                    <a:pt x="382" y="270"/>
                    <a:pt x="382" y="269"/>
                  </a:cubicBezTo>
                  <a:cubicBezTo>
                    <a:pt x="382" y="268"/>
                    <a:pt x="383" y="267"/>
                    <a:pt x="383" y="266"/>
                  </a:cubicBezTo>
                  <a:cubicBezTo>
                    <a:pt x="383" y="264"/>
                    <a:pt x="382" y="263"/>
                    <a:pt x="381" y="262"/>
                  </a:cubicBezTo>
                  <a:cubicBezTo>
                    <a:pt x="381" y="261"/>
                    <a:pt x="381" y="261"/>
                    <a:pt x="381" y="260"/>
                  </a:cubicBezTo>
                  <a:cubicBezTo>
                    <a:pt x="380" y="259"/>
                    <a:pt x="379" y="258"/>
                    <a:pt x="379" y="257"/>
                  </a:cubicBezTo>
                  <a:cubicBezTo>
                    <a:pt x="378" y="257"/>
                    <a:pt x="378" y="256"/>
                    <a:pt x="377" y="255"/>
                  </a:cubicBezTo>
                  <a:cubicBezTo>
                    <a:pt x="377" y="255"/>
                    <a:pt x="377" y="254"/>
                    <a:pt x="377" y="254"/>
                  </a:cubicBezTo>
                  <a:cubicBezTo>
                    <a:pt x="377" y="254"/>
                    <a:pt x="377" y="254"/>
                    <a:pt x="377" y="254"/>
                  </a:cubicBezTo>
                  <a:cubicBezTo>
                    <a:pt x="376" y="252"/>
                    <a:pt x="375" y="251"/>
                    <a:pt x="375" y="250"/>
                  </a:cubicBezTo>
                  <a:cubicBezTo>
                    <a:pt x="374" y="250"/>
                    <a:pt x="373" y="249"/>
                    <a:pt x="372" y="249"/>
                  </a:cubicBezTo>
                  <a:cubicBezTo>
                    <a:pt x="372" y="249"/>
                    <a:pt x="372" y="249"/>
                    <a:pt x="372" y="249"/>
                  </a:cubicBezTo>
                  <a:cubicBezTo>
                    <a:pt x="372" y="250"/>
                    <a:pt x="372" y="250"/>
                    <a:pt x="372" y="250"/>
                  </a:cubicBezTo>
                  <a:cubicBezTo>
                    <a:pt x="372" y="252"/>
                    <a:pt x="373" y="254"/>
                    <a:pt x="374" y="256"/>
                  </a:cubicBezTo>
                  <a:cubicBezTo>
                    <a:pt x="374" y="257"/>
                    <a:pt x="374" y="258"/>
                    <a:pt x="374" y="258"/>
                  </a:cubicBezTo>
                  <a:cubicBezTo>
                    <a:pt x="374" y="260"/>
                    <a:pt x="376" y="261"/>
                    <a:pt x="376" y="262"/>
                  </a:cubicBezTo>
                  <a:cubicBezTo>
                    <a:pt x="377" y="263"/>
                    <a:pt x="377" y="264"/>
                    <a:pt x="377" y="265"/>
                  </a:cubicBezTo>
                  <a:cubicBezTo>
                    <a:pt x="378" y="266"/>
                    <a:pt x="378" y="267"/>
                    <a:pt x="379" y="268"/>
                  </a:cubicBezTo>
                  <a:cubicBezTo>
                    <a:pt x="379" y="269"/>
                    <a:pt x="379" y="269"/>
                    <a:pt x="379" y="270"/>
                  </a:cubicBezTo>
                  <a:cubicBezTo>
                    <a:pt x="380" y="270"/>
                    <a:pt x="380" y="271"/>
                    <a:pt x="380" y="271"/>
                  </a:cubicBezTo>
                  <a:cubicBezTo>
                    <a:pt x="380" y="271"/>
                    <a:pt x="380" y="271"/>
                    <a:pt x="380" y="271"/>
                  </a:cubicBezTo>
                  <a:cubicBezTo>
                    <a:pt x="380" y="271"/>
                    <a:pt x="380" y="272"/>
                    <a:pt x="380" y="272"/>
                  </a:cubicBezTo>
                  <a:cubicBezTo>
                    <a:pt x="380" y="272"/>
                    <a:pt x="381" y="272"/>
                    <a:pt x="381" y="272"/>
                  </a:cubicBezTo>
                  <a:cubicBezTo>
                    <a:pt x="382" y="273"/>
                    <a:pt x="382" y="273"/>
                    <a:pt x="383" y="274"/>
                  </a:cubicBezTo>
                  <a:cubicBezTo>
                    <a:pt x="376" y="292"/>
                    <a:pt x="366" y="310"/>
                    <a:pt x="353" y="325"/>
                  </a:cubicBezTo>
                  <a:cubicBezTo>
                    <a:pt x="353" y="324"/>
                    <a:pt x="352" y="324"/>
                    <a:pt x="351" y="323"/>
                  </a:cubicBezTo>
                  <a:cubicBezTo>
                    <a:pt x="351" y="321"/>
                    <a:pt x="351" y="317"/>
                    <a:pt x="349" y="318"/>
                  </a:cubicBezTo>
                  <a:cubicBezTo>
                    <a:pt x="348" y="318"/>
                    <a:pt x="348" y="320"/>
                    <a:pt x="348" y="321"/>
                  </a:cubicBezTo>
                  <a:cubicBezTo>
                    <a:pt x="348" y="322"/>
                    <a:pt x="347" y="323"/>
                    <a:pt x="347" y="324"/>
                  </a:cubicBezTo>
                  <a:cubicBezTo>
                    <a:pt x="347" y="325"/>
                    <a:pt x="347" y="325"/>
                    <a:pt x="347" y="326"/>
                  </a:cubicBezTo>
                  <a:cubicBezTo>
                    <a:pt x="346" y="327"/>
                    <a:pt x="346" y="328"/>
                    <a:pt x="345" y="329"/>
                  </a:cubicBezTo>
                  <a:cubicBezTo>
                    <a:pt x="344" y="330"/>
                    <a:pt x="345" y="331"/>
                    <a:pt x="343" y="331"/>
                  </a:cubicBezTo>
                  <a:cubicBezTo>
                    <a:pt x="342" y="332"/>
                    <a:pt x="341" y="329"/>
                    <a:pt x="339" y="328"/>
                  </a:cubicBezTo>
                  <a:cubicBezTo>
                    <a:pt x="339" y="328"/>
                    <a:pt x="338" y="328"/>
                    <a:pt x="338" y="327"/>
                  </a:cubicBezTo>
                  <a:cubicBezTo>
                    <a:pt x="336" y="326"/>
                    <a:pt x="337" y="324"/>
                    <a:pt x="338" y="323"/>
                  </a:cubicBezTo>
                  <a:cubicBezTo>
                    <a:pt x="339" y="322"/>
                    <a:pt x="340" y="321"/>
                    <a:pt x="340" y="320"/>
                  </a:cubicBezTo>
                  <a:cubicBezTo>
                    <a:pt x="339" y="319"/>
                    <a:pt x="337" y="319"/>
                    <a:pt x="336" y="319"/>
                  </a:cubicBezTo>
                  <a:cubicBezTo>
                    <a:pt x="334" y="318"/>
                    <a:pt x="332" y="318"/>
                    <a:pt x="330" y="319"/>
                  </a:cubicBezTo>
                  <a:cubicBezTo>
                    <a:pt x="329" y="319"/>
                    <a:pt x="329" y="320"/>
                    <a:pt x="328" y="320"/>
                  </a:cubicBezTo>
                  <a:cubicBezTo>
                    <a:pt x="327" y="322"/>
                    <a:pt x="326" y="324"/>
                    <a:pt x="325" y="325"/>
                  </a:cubicBezTo>
                  <a:cubicBezTo>
                    <a:pt x="323" y="325"/>
                    <a:pt x="322" y="324"/>
                    <a:pt x="321" y="324"/>
                  </a:cubicBezTo>
                  <a:cubicBezTo>
                    <a:pt x="319" y="324"/>
                    <a:pt x="315" y="329"/>
                    <a:pt x="313" y="330"/>
                  </a:cubicBezTo>
                  <a:cubicBezTo>
                    <a:pt x="313" y="331"/>
                    <a:pt x="312" y="331"/>
                    <a:pt x="312" y="331"/>
                  </a:cubicBezTo>
                  <a:cubicBezTo>
                    <a:pt x="311" y="332"/>
                    <a:pt x="311" y="332"/>
                    <a:pt x="311" y="332"/>
                  </a:cubicBezTo>
                  <a:cubicBezTo>
                    <a:pt x="310" y="334"/>
                    <a:pt x="311" y="334"/>
                    <a:pt x="310" y="335"/>
                  </a:cubicBezTo>
                  <a:cubicBezTo>
                    <a:pt x="310" y="336"/>
                    <a:pt x="309" y="337"/>
                    <a:pt x="308" y="338"/>
                  </a:cubicBezTo>
                  <a:cubicBezTo>
                    <a:pt x="306" y="338"/>
                    <a:pt x="305" y="338"/>
                    <a:pt x="304" y="338"/>
                  </a:cubicBezTo>
                  <a:cubicBezTo>
                    <a:pt x="302" y="339"/>
                    <a:pt x="300" y="340"/>
                    <a:pt x="298" y="341"/>
                  </a:cubicBezTo>
                  <a:cubicBezTo>
                    <a:pt x="297" y="343"/>
                    <a:pt x="295" y="344"/>
                    <a:pt x="294" y="346"/>
                  </a:cubicBezTo>
                  <a:cubicBezTo>
                    <a:pt x="293" y="349"/>
                    <a:pt x="292" y="353"/>
                    <a:pt x="292" y="355"/>
                  </a:cubicBezTo>
                  <a:cubicBezTo>
                    <a:pt x="292" y="356"/>
                    <a:pt x="293" y="357"/>
                    <a:pt x="293" y="358"/>
                  </a:cubicBezTo>
                  <a:cubicBezTo>
                    <a:pt x="293" y="359"/>
                    <a:pt x="293" y="359"/>
                    <a:pt x="293" y="359"/>
                  </a:cubicBezTo>
                  <a:cubicBezTo>
                    <a:pt x="293" y="360"/>
                    <a:pt x="294" y="360"/>
                    <a:pt x="294" y="361"/>
                  </a:cubicBezTo>
                  <a:cubicBezTo>
                    <a:pt x="294" y="361"/>
                    <a:pt x="293" y="362"/>
                    <a:pt x="293" y="363"/>
                  </a:cubicBezTo>
                  <a:cubicBezTo>
                    <a:pt x="293" y="364"/>
                    <a:pt x="293" y="365"/>
                    <a:pt x="293" y="366"/>
                  </a:cubicBezTo>
                  <a:cubicBezTo>
                    <a:pt x="293" y="369"/>
                    <a:pt x="292" y="370"/>
                    <a:pt x="291" y="372"/>
                  </a:cubicBezTo>
                  <a:cubicBezTo>
                    <a:pt x="292" y="373"/>
                    <a:pt x="292" y="374"/>
                    <a:pt x="293" y="374"/>
                  </a:cubicBezTo>
                  <a:cubicBezTo>
                    <a:pt x="267" y="388"/>
                    <a:pt x="237" y="395"/>
                    <a:pt x="205" y="395"/>
                  </a:cubicBezTo>
                  <a:cubicBezTo>
                    <a:pt x="170" y="395"/>
                    <a:pt x="137" y="386"/>
                    <a:pt x="108" y="369"/>
                  </a:cubicBezTo>
                  <a:close/>
                  <a:moveTo>
                    <a:pt x="285" y="203"/>
                  </a:moveTo>
                  <a:cubicBezTo>
                    <a:pt x="285" y="202"/>
                    <a:pt x="284" y="201"/>
                    <a:pt x="284" y="201"/>
                  </a:cubicBezTo>
                  <a:cubicBezTo>
                    <a:pt x="284" y="200"/>
                    <a:pt x="284" y="198"/>
                    <a:pt x="283" y="197"/>
                  </a:cubicBezTo>
                  <a:cubicBezTo>
                    <a:pt x="283" y="197"/>
                    <a:pt x="283" y="195"/>
                    <a:pt x="282" y="195"/>
                  </a:cubicBezTo>
                  <a:cubicBezTo>
                    <a:pt x="281" y="194"/>
                    <a:pt x="280" y="191"/>
                    <a:pt x="279" y="189"/>
                  </a:cubicBezTo>
                  <a:cubicBezTo>
                    <a:pt x="279" y="189"/>
                    <a:pt x="280" y="188"/>
                    <a:pt x="280" y="188"/>
                  </a:cubicBezTo>
                  <a:cubicBezTo>
                    <a:pt x="280" y="188"/>
                    <a:pt x="280" y="188"/>
                    <a:pt x="280" y="188"/>
                  </a:cubicBezTo>
                  <a:cubicBezTo>
                    <a:pt x="282" y="188"/>
                    <a:pt x="282" y="189"/>
                    <a:pt x="283" y="190"/>
                  </a:cubicBezTo>
                  <a:cubicBezTo>
                    <a:pt x="283" y="190"/>
                    <a:pt x="284" y="190"/>
                    <a:pt x="284" y="190"/>
                  </a:cubicBezTo>
                  <a:cubicBezTo>
                    <a:pt x="284" y="191"/>
                    <a:pt x="285" y="192"/>
                    <a:pt x="286" y="194"/>
                  </a:cubicBezTo>
                  <a:cubicBezTo>
                    <a:pt x="286" y="194"/>
                    <a:pt x="286" y="196"/>
                    <a:pt x="287" y="197"/>
                  </a:cubicBezTo>
                  <a:cubicBezTo>
                    <a:pt x="288" y="198"/>
                    <a:pt x="290" y="200"/>
                    <a:pt x="290" y="201"/>
                  </a:cubicBezTo>
                  <a:cubicBezTo>
                    <a:pt x="290" y="202"/>
                    <a:pt x="289" y="204"/>
                    <a:pt x="290" y="205"/>
                  </a:cubicBezTo>
                  <a:cubicBezTo>
                    <a:pt x="290" y="205"/>
                    <a:pt x="290" y="207"/>
                    <a:pt x="290" y="207"/>
                  </a:cubicBezTo>
                  <a:cubicBezTo>
                    <a:pt x="291" y="209"/>
                    <a:pt x="293" y="210"/>
                    <a:pt x="294" y="211"/>
                  </a:cubicBezTo>
                  <a:cubicBezTo>
                    <a:pt x="294" y="211"/>
                    <a:pt x="294" y="212"/>
                    <a:pt x="294" y="213"/>
                  </a:cubicBezTo>
                  <a:cubicBezTo>
                    <a:pt x="295" y="214"/>
                    <a:pt x="295" y="215"/>
                    <a:pt x="296" y="216"/>
                  </a:cubicBezTo>
                  <a:cubicBezTo>
                    <a:pt x="296" y="217"/>
                    <a:pt x="297" y="218"/>
                    <a:pt x="297" y="219"/>
                  </a:cubicBezTo>
                  <a:cubicBezTo>
                    <a:pt x="298" y="221"/>
                    <a:pt x="299" y="223"/>
                    <a:pt x="297" y="225"/>
                  </a:cubicBezTo>
                  <a:cubicBezTo>
                    <a:pt x="295" y="225"/>
                    <a:pt x="294" y="222"/>
                    <a:pt x="293" y="221"/>
                  </a:cubicBezTo>
                  <a:cubicBezTo>
                    <a:pt x="292" y="219"/>
                    <a:pt x="290" y="218"/>
                    <a:pt x="290" y="215"/>
                  </a:cubicBezTo>
                  <a:cubicBezTo>
                    <a:pt x="289" y="213"/>
                    <a:pt x="288" y="211"/>
                    <a:pt x="287" y="210"/>
                  </a:cubicBezTo>
                  <a:cubicBezTo>
                    <a:pt x="287" y="207"/>
                    <a:pt x="286" y="204"/>
                    <a:pt x="285" y="203"/>
                  </a:cubicBezTo>
                  <a:close/>
                  <a:moveTo>
                    <a:pt x="281" y="142"/>
                  </a:moveTo>
                  <a:cubicBezTo>
                    <a:pt x="282" y="141"/>
                    <a:pt x="283" y="141"/>
                    <a:pt x="284" y="140"/>
                  </a:cubicBezTo>
                  <a:cubicBezTo>
                    <a:pt x="285" y="140"/>
                    <a:pt x="286" y="139"/>
                    <a:pt x="287" y="139"/>
                  </a:cubicBezTo>
                  <a:cubicBezTo>
                    <a:pt x="287" y="138"/>
                    <a:pt x="289" y="138"/>
                    <a:pt x="289" y="139"/>
                  </a:cubicBezTo>
                  <a:cubicBezTo>
                    <a:pt x="290" y="142"/>
                    <a:pt x="286" y="142"/>
                    <a:pt x="286" y="145"/>
                  </a:cubicBezTo>
                  <a:cubicBezTo>
                    <a:pt x="286" y="146"/>
                    <a:pt x="287" y="146"/>
                    <a:pt x="288" y="147"/>
                  </a:cubicBezTo>
                  <a:cubicBezTo>
                    <a:pt x="289" y="148"/>
                    <a:pt x="290" y="149"/>
                    <a:pt x="291" y="150"/>
                  </a:cubicBezTo>
                  <a:cubicBezTo>
                    <a:pt x="291" y="150"/>
                    <a:pt x="292" y="150"/>
                    <a:pt x="293" y="151"/>
                  </a:cubicBezTo>
                  <a:cubicBezTo>
                    <a:pt x="293" y="151"/>
                    <a:pt x="294" y="152"/>
                    <a:pt x="294" y="153"/>
                  </a:cubicBezTo>
                  <a:cubicBezTo>
                    <a:pt x="294" y="156"/>
                    <a:pt x="289" y="157"/>
                    <a:pt x="287" y="155"/>
                  </a:cubicBezTo>
                  <a:cubicBezTo>
                    <a:pt x="286" y="155"/>
                    <a:pt x="286" y="155"/>
                    <a:pt x="286" y="155"/>
                  </a:cubicBezTo>
                  <a:cubicBezTo>
                    <a:pt x="286" y="155"/>
                    <a:pt x="286" y="155"/>
                    <a:pt x="285" y="155"/>
                  </a:cubicBezTo>
                  <a:cubicBezTo>
                    <a:pt x="284" y="154"/>
                    <a:pt x="283" y="154"/>
                    <a:pt x="282" y="153"/>
                  </a:cubicBezTo>
                  <a:cubicBezTo>
                    <a:pt x="281" y="153"/>
                    <a:pt x="279" y="153"/>
                    <a:pt x="278" y="154"/>
                  </a:cubicBezTo>
                  <a:cubicBezTo>
                    <a:pt x="277" y="154"/>
                    <a:pt x="276" y="155"/>
                    <a:pt x="276" y="155"/>
                  </a:cubicBezTo>
                  <a:cubicBezTo>
                    <a:pt x="274" y="155"/>
                    <a:pt x="273" y="155"/>
                    <a:pt x="271" y="155"/>
                  </a:cubicBezTo>
                  <a:cubicBezTo>
                    <a:pt x="271" y="154"/>
                    <a:pt x="270" y="154"/>
                    <a:pt x="269" y="153"/>
                  </a:cubicBezTo>
                  <a:cubicBezTo>
                    <a:pt x="269" y="151"/>
                    <a:pt x="270" y="148"/>
                    <a:pt x="271" y="146"/>
                  </a:cubicBezTo>
                  <a:cubicBezTo>
                    <a:pt x="272" y="143"/>
                    <a:pt x="274" y="140"/>
                    <a:pt x="277" y="142"/>
                  </a:cubicBezTo>
                  <a:cubicBezTo>
                    <a:pt x="278" y="143"/>
                    <a:pt x="278" y="144"/>
                    <a:pt x="278" y="146"/>
                  </a:cubicBezTo>
                  <a:cubicBezTo>
                    <a:pt x="278" y="146"/>
                    <a:pt x="279" y="147"/>
                    <a:pt x="279" y="147"/>
                  </a:cubicBezTo>
                  <a:cubicBezTo>
                    <a:pt x="281" y="147"/>
                    <a:pt x="282" y="146"/>
                    <a:pt x="283" y="145"/>
                  </a:cubicBezTo>
                  <a:cubicBezTo>
                    <a:pt x="284" y="143"/>
                    <a:pt x="281" y="144"/>
                    <a:pt x="281"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3"/>
            <p:cNvSpPr>
              <a:spLocks/>
            </p:cNvSpPr>
            <p:nvPr/>
          </p:nvSpPr>
          <p:spPr bwMode="auto">
            <a:xfrm>
              <a:off x="4046" y="2354"/>
              <a:ext cx="35" cy="74"/>
            </a:xfrm>
            <a:custGeom>
              <a:avLst/>
              <a:gdLst>
                <a:gd name="T0" fmla="*/ 1 w 15"/>
                <a:gd name="T1" fmla="*/ 29 h 31"/>
                <a:gd name="T2" fmla="*/ 4 w 15"/>
                <a:gd name="T3" fmla="*/ 31 h 31"/>
                <a:gd name="T4" fmla="*/ 8 w 15"/>
                <a:gd name="T5" fmla="*/ 26 h 31"/>
                <a:gd name="T6" fmla="*/ 10 w 15"/>
                <a:gd name="T7" fmla="*/ 19 h 31"/>
                <a:gd name="T8" fmla="*/ 11 w 15"/>
                <a:gd name="T9" fmla="*/ 15 h 31"/>
                <a:gd name="T10" fmla="*/ 12 w 15"/>
                <a:gd name="T11" fmla="*/ 13 h 31"/>
                <a:gd name="T12" fmla="*/ 13 w 15"/>
                <a:gd name="T13" fmla="*/ 11 h 31"/>
                <a:gd name="T14" fmla="*/ 14 w 15"/>
                <a:gd name="T15" fmla="*/ 6 h 31"/>
                <a:gd name="T16" fmla="*/ 13 w 15"/>
                <a:gd name="T17" fmla="*/ 0 h 31"/>
                <a:gd name="T18" fmla="*/ 12 w 15"/>
                <a:gd name="T19" fmla="*/ 0 h 31"/>
                <a:gd name="T20" fmla="*/ 11 w 15"/>
                <a:gd name="T21" fmla="*/ 1 h 31"/>
                <a:gd name="T22" fmla="*/ 9 w 15"/>
                <a:gd name="T23" fmla="*/ 4 h 31"/>
                <a:gd name="T24" fmla="*/ 9 w 15"/>
                <a:gd name="T25" fmla="*/ 5 h 31"/>
                <a:gd name="T26" fmla="*/ 5 w 15"/>
                <a:gd name="T27" fmla="*/ 8 h 31"/>
                <a:gd name="T28" fmla="*/ 3 w 15"/>
                <a:gd name="T29" fmla="*/ 9 h 31"/>
                <a:gd name="T30" fmla="*/ 3 w 15"/>
                <a:gd name="T31" fmla="*/ 10 h 31"/>
                <a:gd name="T32" fmla="*/ 3 w 15"/>
                <a:gd name="T33" fmla="*/ 17 h 31"/>
                <a:gd name="T34" fmla="*/ 0 w 15"/>
                <a:gd name="T35" fmla="*/ 23 h 31"/>
                <a:gd name="T36" fmla="*/ 1 w 15"/>
                <a:gd name="T37" fmla="*/ 28 h 31"/>
                <a:gd name="T38" fmla="*/ 1 w 15"/>
                <a:gd name="T3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31">
                  <a:moveTo>
                    <a:pt x="1" y="29"/>
                  </a:moveTo>
                  <a:cubicBezTo>
                    <a:pt x="2" y="30"/>
                    <a:pt x="3" y="31"/>
                    <a:pt x="4" y="31"/>
                  </a:cubicBezTo>
                  <a:cubicBezTo>
                    <a:pt x="6" y="31"/>
                    <a:pt x="7" y="29"/>
                    <a:pt x="8" y="26"/>
                  </a:cubicBezTo>
                  <a:cubicBezTo>
                    <a:pt x="9" y="24"/>
                    <a:pt x="10" y="21"/>
                    <a:pt x="10" y="19"/>
                  </a:cubicBezTo>
                  <a:cubicBezTo>
                    <a:pt x="10" y="18"/>
                    <a:pt x="11" y="17"/>
                    <a:pt x="11" y="15"/>
                  </a:cubicBezTo>
                  <a:cubicBezTo>
                    <a:pt x="11" y="15"/>
                    <a:pt x="12" y="14"/>
                    <a:pt x="12" y="13"/>
                  </a:cubicBezTo>
                  <a:cubicBezTo>
                    <a:pt x="12" y="13"/>
                    <a:pt x="12" y="12"/>
                    <a:pt x="13" y="11"/>
                  </a:cubicBezTo>
                  <a:cubicBezTo>
                    <a:pt x="13" y="9"/>
                    <a:pt x="13" y="7"/>
                    <a:pt x="14" y="6"/>
                  </a:cubicBezTo>
                  <a:cubicBezTo>
                    <a:pt x="14" y="4"/>
                    <a:pt x="15" y="1"/>
                    <a:pt x="13" y="0"/>
                  </a:cubicBezTo>
                  <a:cubicBezTo>
                    <a:pt x="12" y="0"/>
                    <a:pt x="12" y="0"/>
                    <a:pt x="12" y="0"/>
                  </a:cubicBezTo>
                  <a:cubicBezTo>
                    <a:pt x="12" y="1"/>
                    <a:pt x="12" y="0"/>
                    <a:pt x="11" y="1"/>
                  </a:cubicBezTo>
                  <a:cubicBezTo>
                    <a:pt x="11" y="3"/>
                    <a:pt x="10" y="4"/>
                    <a:pt x="9" y="4"/>
                  </a:cubicBezTo>
                  <a:cubicBezTo>
                    <a:pt x="9" y="5"/>
                    <a:pt x="9" y="5"/>
                    <a:pt x="9" y="5"/>
                  </a:cubicBezTo>
                  <a:cubicBezTo>
                    <a:pt x="8" y="7"/>
                    <a:pt x="7" y="7"/>
                    <a:pt x="5" y="8"/>
                  </a:cubicBezTo>
                  <a:cubicBezTo>
                    <a:pt x="5" y="8"/>
                    <a:pt x="3" y="9"/>
                    <a:pt x="3" y="9"/>
                  </a:cubicBezTo>
                  <a:cubicBezTo>
                    <a:pt x="3" y="9"/>
                    <a:pt x="3" y="10"/>
                    <a:pt x="3" y="10"/>
                  </a:cubicBezTo>
                  <a:cubicBezTo>
                    <a:pt x="2" y="12"/>
                    <a:pt x="2" y="14"/>
                    <a:pt x="3" y="17"/>
                  </a:cubicBezTo>
                  <a:cubicBezTo>
                    <a:pt x="2" y="19"/>
                    <a:pt x="0" y="20"/>
                    <a:pt x="0" y="23"/>
                  </a:cubicBezTo>
                  <a:cubicBezTo>
                    <a:pt x="0" y="25"/>
                    <a:pt x="1" y="27"/>
                    <a:pt x="1" y="28"/>
                  </a:cubicBezTo>
                  <a:cubicBezTo>
                    <a:pt x="1" y="28"/>
                    <a:pt x="1" y="29"/>
                    <a:pt x="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4"/>
            <p:cNvSpPr>
              <a:spLocks/>
            </p:cNvSpPr>
            <p:nvPr/>
          </p:nvSpPr>
          <p:spPr bwMode="auto">
            <a:xfrm>
              <a:off x="3710" y="1726"/>
              <a:ext cx="172" cy="169"/>
            </a:xfrm>
            <a:custGeom>
              <a:avLst/>
              <a:gdLst>
                <a:gd name="T0" fmla="*/ 36 w 72"/>
                <a:gd name="T1" fmla="*/ 57 h 71"/>
                <a:gd name="T2" fmla="*/ 41 w 72"/>
                <a:gd name="T3" fmla="*/ 55 h 71"/>
                <a:gd name="T4" fmla="*/ 46 w 72"/>
                <a:gd name="T5" fmla="*/ 52 h 71"/>
                <a:gd name="T6" fmla="*/ 50 w 72"/>
                <a:gd name="T7" fmla="*/ 48 h 71"/>
                <a:gd name="T8" fmla="*/ 53 w 72"/>
                <a:gd name="T9" fmla="*/ 47 h 71"/>
                <a:gd name="T10" fmla="*/ 57 w 72"/>
                <a:gd name="T11" fmla="*/ 46 h 71"/>
                <a:gd name="T12" fmla="*/ 62 w 72"/>
                <a:gd name="T13" fmla="*/ 41 h 71"/>
                <a:gd name="T14" fmla="*/ 64 w 72"/>
                <a:gd name="T15" fmla="*/ 35 h 71"/>
                <a:gd name="T16" fmla="*/ 66 w 72"/>
                <a:gd name="T17" fmla="*/ 26 h 71"/>
                <a:gd name="T18" fmla="*/ 66 w 72"/>
                <a:gd name="T19" fmla="*/ 18 h 71"/>
                <a:gd name="T20" fmla="*/ 69 w 72"/>
                <a:gd name="T21" fmla="*/ 15 h 71"/>
                <a:gd name="T22" fmla="*/ 72 w 72"/>
                <a:gd name="T23" fmla="*/ 11 h 71"/>
                <a:gd name="T24" fmla="*/ 69 w 72"/>
                <a:gd name="T25" fmla="*/ 8 h 71"/>
                <a:gd name="T26" fmla="*/ 66 w 72"/>
                <a:gd name="T27" fmla="*/ 8 h 71"/>
                <a:gd name="T28" fmla="*/ 66 w 72"/>
                <a:gd name="T29" fmla="*/ 5 h 71"/>
                <a:gd name="T30" fmla="*/ 60 w 72"/>
                <a:gd name="T31" fmla="*/ 1 h 71"/>
                <a:gd name="T32" fmla="*/ 56 w 72"/>
                <a:gd name="T33" fmla="*/ 1 h 71"/>
                <a:gd name="T34" fmla="*/ 46 w 72"/>
                <a:gd name="T35" fmla="*/ 1 h 71"/>
                <a:gd name="T36" fmla="*/ 40 w 72"/>
                <a:gd name="T37" fmla="*/ 4 h 71"/>
                <a:gd name="T38" fmla="*/ 36 w 72"/>
                <a:gd name="T39" fmla="*/ 6 h 71"/>
                <a:gd name="T40" fmla="*/ 34 w 72"/>
                <a:gd name="T41" fmla="*/ 9 h 71"/>
                <a:gd name="T42" fmla="*/ 32 w 72"/>
                <a:gd name="T43" fmla="*/ 7 h 71"/>
                <a:gd name="T44" fmla="*/ 25 w 72"/>
                <a:gd name="T45" fmla="*/ 8 h 71"/>
                <a:gd name="T46" fmla="*/ 21 w 72"/>
                <a:gd name="T47" fmla="*/ 9 h 71"/>
                <a:gd name="T48" fmla="*/ 16 w 72"/>
                <a:gd name="T49" fmla="*/ 11 h 71"/>
                <a:gd name="T50" fmla="*/ 13 w 72"/>
                <a:gd name="T51" fmla="*/ 13 h 71"/>
                <a:gd name="T52" fmla="*/ 11 w 72"/>
                <a:gd name="T53" fmla="*/ 14 h 71"/>
                <a:gd name="T54" fmla="*/ 10 w 72"/>
                <a:gd name="T55" fmla="*/ 18 h 71"/>
                <a:gd name="T56" fmla="*/ 2 w 72"/>
                <a:gd name="T57" fmla="*/ 21 h 71"/>
                <a:gd name="T58" fmla="*/ 1 w 72"/>
                <a:gd name="T59" fmla="*/ 25 h 71"/>
                <a:gd name="T60" fmla="*/ 2 w 72"/>
                <a:gd name="T61" fmla="*/ 29 h 71"/>
                <a:gd name="T62" fmla="*/ 9 w 72"/>
                <a:gd name="T63" fmla="*/ 28 h 71"/>
                <a:gd name="T64" fmla="*/ 14 w 72"/>
                <a:gd name="T65" fmla="*/ 29 h 71"/>
                <a:gd name="T66" fmla="*/ 17 w 72"/>
                <a:gd name="T67" fmla="*/ 32 h 71"/>
                <a:gd name="T68" fmla="*/ 17 w 72"/>
                <a:gd name="T69" fmla="*/ 33 h 71"/>
                <a:gd name="T70" fmla="*/ 18 w 72"/>
                <a:gd name="T71" fmla="*/ 35 h 71"/>
                <a:gd name="T72" fmla="*/ 21 w 72"/>
                <a:gd name="T73" fmla="*/ 41 h 71"/>
                <a:gd name="T74" fmla="*/ 23 w 72"/>
                <a:gd name="T75" fmla="*/ 47 h 71"/>
                <a:gd name="T76" fmla="*/ 20 w 72"/>
                <a:gd name="T77" fmla="*/ 50 h 71"/>
                <a:gd name="T78" fmla="*/ 18 w 72"/>
                <a:gd name="T79" fmla="*/ 55 h 71"/>
                <a:gd name="T80" fmla="*/ 18 w 72"/>
                <a:gd name="T81" fmla="*/ 59 h 71"/>
                <a:gd name="T82" fmla="*/ 20 w 72"/>
                <a:gd name="T83" fmla="*/ 63 h 71"/>
                <a:gd name="T84" fmla="*/ 22 w 72"/>
                <a:gd name="T85" fmla="*/ 67 h 71"/>
                <a:gd name="T86" fmla="*/ 26 w 72"/>
                <a:gd name="T87" fmla="*/ 69 h 71"/>
                <a:gd name="T88" fmla="*/ 31 w 72"/>
                <a:gd name="T89" fmla="*/ 68 h 71"/>
                <a:gd name="T90" fmla="*/ 33 w 72"/>
                <a:gd name="T91" fmla="*/ 64 h 71"/>
                <a:gd name="T92" fmla="*/ 35 w 72"/>
                <a:gd name="T93"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 h="71">
                  <a:moveTo>
                    <a:pt x="35" y="61"/>
                  </a:moveTo>
                  <a:cubicBezTo>
                    <a:pt x="35" y="60"/>
                    <a:pt x="36" y="58"/>
                    <a:pt x="36" y="57"/>
                  </a:cubicBezTo>
                  <a:cubicBezTo>
                    <a:pt x="37" y="57"/>
                    <a:pt x="37" y="56"/>
                    <a:pt x="38" y="56"/>
                  </a:cubicBezTo>
                  <a:cubicBezTo>
                    <a:pt x="39" y="55"/>
                    <a:pt x="40" y="56"/>
                    <a:pt x="41" y="55"/>
                  </a:cubicBezTo>
                  <a:cubicBezTo>
                    <a:pt x="42" y="55"/>
                    <a:pt x="43" y="54"/>
                    <a:pt x="43" y="53"/>
                  </a:cubicBezTo>
                  <a:cubicBezTo>
                    <a:pt x="44" y="53"/>
                    <a:pt x="45" y="52"/>
                    <a:pt x="46" y="52"/>
                  </a:cubicBezTo>
                  <a:cubicBezTo>
                    <a:pt x="47" y="51"/>
                    <a:pt x="47" y="50"/>
                    <a:pt x="48" y="50"/>
                  </a:cubicBezTo>
                  <a:cubicBezTo>
                    <a:pt x="49" y="49"/>
                    <a:pt x="49" y="48"/>
                    <a:pt x="50" y="48"/>
                  </a:cubicBezTo>
                  <a:cubicBezTo>
                    <a:pt x="50" y="48"/>
                    <a:pt x="51" y="48"/>
                    <a:pt x="52" y="48"/>
                  </a:cubicBezTo>
                  <a:cubicBezTo>
                    <a:pt x="52" y="48"/>
                    <a:pt x="53" y="47"/>
                    <a:pt x="53" y="47"/>
                  </a:cubicBezTo>
                  <a:cubicBezTo>
                    <a:pt x="54" y="47"/>
                    <a:pt x="56" y="47"/>
                    <a:pt x="57" y="47"/>
                  </a:cubicBezTo>
                  <a:cubicBezTo>
                    <a:pt x="57" y="47"/>
                    <a:pt x="57" y="46"/>
                    <a:pt x="57" y="46"/>
                  </a:cubicBezTo>
                  <a:cubicBezTo>
                    <a:pt x="59" y="46"/>
                    <a:pt x="59" y="45"/>
                    <a:pt x="60" y="43"/>
                  </a:cubicBezTo>
                  <a:cubicBezTo>
                    <a:pt x="61" y="42"/>
                    <a:pt x="62" y="42"/>
                    <a:pt x="62" y="41"/>
                  </a:cubicBezTo>
                  <a:cubicBezTo>
                    <a:pt x="63" y="40"/>
                    <a:pt x="62" y="39"/>
                    <a:pt x="62" y="39"/>
                  </a:cubicBezTo>
                  <a:cubicBezTo>
                    <a:pt x="62" y="37"/>
                    <a:pt x="63" y="37"/>
                    <a:pt x="64" y="35"/>
                  </a:cubicBezTo>
                  <a:cubicBezTo>
                    <a:pt x="64" y="34"/>
                    <a:pt x="64" y="32"/>
                    <a:pt x="65" y="30"/>
                  </a:cubicBezTo>
                  <a:cubicBezTo>
                    <a:pt x="65" y="29"/>
                    <a:pt x="65" y="27"/>
                    <a:pt x="66" y="26"/>
                  </a:cubicBezTo>
                  <a:cubicBezTo>
                    <a:pt x="66" y="25"/>
                    <a:pt x="65" y="24"/>
                    <a:pt x="64" y="23"/>
                  </a:cubicBezTo>
                  <a:cubicBezTo>
                    <a:pt x="65" y="22"/>
                    <a:pt x="66" y="20"/>
                    <a:pt x="66" y="18"/>
                  </a:cubicBezTo>
                  <a:cubicBezTo>
                    <a:pt x="67" y="17"/>
                    <a:pt x="68" y="16"/>
                    <a:pt x="68" y="16"/>
                  </a:cubicBezTo>
                  <a:cubicBezTo>
                    <a:pt x="68" y="15"/>
                    <a:pt x="69" y="15"/>
                    <a:pt x="69" y="15"/>
                  </a:cubicBezTo>
                  <a:cubicBezTo>
                    <a:pt x="69" y="15"/>
                    <a:pt x="69" y="15"/>
                    <a:pt x="69" y="14"/>
                  </a:cubicBezTo>
                  <a:cubicBezTo>
                    <a:pt x="70" y="13"/>
                    <a:pt x="71" y="13"/>
                    <a:pt x="72" y="11"/>
                  </a:cubicBezTo>
                  <a:cubicBezTo>
                    <a:pt x="72" y="10"/>
                    <a:pt x="72" y="9"/>
                    <a:pt x="72" y="7"/>
                  </a:cubicBezTo>
                  <a:cubicBezTo>
                    <a:pt x="71" y="7"/>
                    <a:pt x="70" y="7"/>
                    <a:pt x="69" y="8"/>
                  </a:cubicBezTo>
                  <a:cubicBezTo>
                    <a:pt x="69" y="8"/>
                    <a:pt x="68" y="8"/>
                    <a:pt x="68" y="8"/>
                  </a:cubicBezTo>
                  <a:cubicBezTo>
                    <a:pt x="68" y="8"/>
                    <a:pt x="67" y="8"/>
                    <a:pt x="66" y="8"/>
                  </a:cubicBezTo>
                  <a:cubicBezTo>
                    <a:pt x="66" y="8"/>
                    <a:pt x="64" y="9"/>
                    <a:pt x="64" y="8"/>
                  </a:cubicBezTo>
                  <a:cubicBezTo>
                    <a:pt x="64" y="7"/>
                    <a:pt x="66" y="6"/>
                    <a:pt x="66" y="5"/>
                  </a:cubicBezTo>
                  <a:cubicBezTo>
                    <a:pt x="65" y="3"/>
                    <a:pt x="64" y="3"/>
                    <a:pt x="63" y="2"/>
                  </a:cubicBezTo>
                  <a:cubicBezTo>
                    <a:pt x="62" y="2"/>
                    <a:pt x="61" y="1"/>
                    <a:pt x="60" y="1"/>
                  </a:cubicBezTo>
                  <a:cubicBezTo>
                    <a:pt x="60" y="1"/>
                    <a:pt x="59" y="2"/>
                    <a:pt x="59" y="1"/>
                  </a:cubicBezTo>
                  <a:cubicBezTo>
                    <a:pt x="58" y="1"/>
                    <a:pt x="57" y="1"/>
                    <a:pt x="56" y="1"/>
                  </a:cubicBezTo>
                  <a:cubicBezTo>
                    <a:pt x="55" y="0"/>
                    <a:pt x="53" y="1"/>
                    <a:pt x="51" y="1"/>
                  </a:cubicBezTo>
                  <a:cubicBezTo>
                    <a:pt x="50" y="1"/>
                    <a:pt x="48" y="1"/>
                    <a:pt x="46" y="1"/>
                  </a:cubicBezTo>
                  <a:cubicBezTo>
                    <a:pt x="45" y="2"/>
                    <a:pt x="43" y="4"/>
                    <a:pt x="42" y="4"/>
                  </a:cubicBezTo>
                  <a:cubicBezTo>
                    <a:pt x="41" y="4"/>
                    <a:pt x="41" y="4"/>
                    <a:pt x="40" y="4"/>
                  </a:cubicBezTo>
                  <a:cubicBezTo>
                    <a:pt x="39" y="3"/>
                    <a:pt x="38" y="4"/>
                    <a:pt x="37" y="5"/>
                  </a:cubicBezTo>
                  <a:cubicBezTo>
                    <a:pt x="37" y="5"/>
                    <a:pt x="36" y="5"/>
                    <a:pt x="36" y="6"/>
                  </a:cubicBezTo>
                  <a:cubicBezTo>
                    <a:pt x="35" y="6"/>
                    <a:pt x="34" y="7"/>
                    <a:pt x="34" y="7"/>
                  </a:cubicBezTo>
                  <a:cubicBezTo>
                    <a:pt x="33" y="8"/>
                    <a:pt x="35" y="8"/>
                    <a:pt x="34" y="9"/>
                  </a:cubicBezTo>
                  <a:cubicBezTo>
                    <a:pt x="35" y="9"/>
                    <a:pt x="34" y="10"/>
                    <a:pt x="34" y="10"/>
                  </a:cubicBezTo>
                  <a:cubicBezTo>
                    <a:pt x="33" y="10"/>
                    <a:pt x="33" y="8"/>
                    <a:pt x="32" y="7"/>
                  </a:cubicBezTo>
                  <a:cubicBezTo>
                    <a:pt x="31" y="7"/>
                    <a:pt x="30" y="7"/>
                    <a:pt x="29" y="8"/>
                  </a:cubicBezTo>
                  <a:cubicBezTo>
                    <a:pt x="28" y="8"/>
                    <a:pt x="26" y="8"/>
                    <a:pt x="25" y="8"/>
                  </a:cubicBezTo>
                  <a:cubicBezTo>
                    <a:pt x="25" y="8"/>
                    <a:pt x="24" y="9"/>
                    <a:pt x="23" y="9"/>
                  </a:cubicBezTo>
                  <a:cubicBezTo>
                    <a:pt x="22" y="9"/>
                    <a:pt x="22" y="9"/>
                    <a:pt x="21" y="9"/>
                  </a:cubicBezTo>
                  <a:cubicBezTo>
                    <a:pt x="20" y="9"/>
                    <a:pt x="19" y="9"/>
                    <a:pt x="19" y="10"/>
                  </a:cubicBezTo>
                  <a:cubicBezTo>
                    <a:pt x="18" y="10"/>
                    <a:pt x="17" y="10"/>
                    <a:pt x="16" y="11"/>
                  </a:cubicBezTo>
                  <a:cubicBezTo>
                    <a:pt x="15" y="11"/>
                    <a:pt x="15" y="12"/>
                    <a:pt x="14" y="12"/>
                  </a:cubicBezTo>
                  <a:cubicBezTo>
                    <a:pt x="14" y="12"/>
                    <a:pt x="14" y="13"/>
                    <a:pt x="13" y="13"/>
                  </a:cubicBezTo>
                  <a:cubicBezTo>
                    <a:pt x="13" y="13"/>
                    <a:pt x="13" y="13"/>
                    <a:pt x="12" y="13"/>
                  </a:cubicBezTo>
                  <a:cubicBezTo>
                    <a:pt x="12" y="13"/>
                    <a:pt x="12" y="14"/>
                    <a:pt x="11" y="14"/>
                  </a:cubicBezTo>
                  <a:cubicBezTo>
                    <a:pt x="10" y="14"/>
                    <a:pt x="9" y="15"/>
                    <a:pt x="9" y="16"/>
                  </a:cubicBezTo>
                  <a:cubicBezTo>
                    <a:pt x="9" y="17"/>
                    <a:pt x="11" y="16"/>
                    <a:pt x="10" y="18"/>
                  </a:cubicBezTo>
                  <a:cubicBezTo>
                    <a:pt x="10" y="20"/>
                    <a:pt x="8" y="19"/>
                    <a:pt x="6" y="20"/>
                  </a:cubicBezTo>
                  <a:cubicBezTo>
                    <a:pt x="5" y="20"/>
                    <a:pt x="3" y="21"/>
                    <a:pt x="2" y="21"/>
                  </a:cubicBezTo>
                  <a:cubicBezTo>
                    <a:pt x="2" y="22"/>
                    <a:pt x="2" y="22"/>
                    <a:pt x="1" y="22"/>
                  </a:cubicBezTo>
                  <a:cubicBezTo>
                    <a:pt x="1" y="24"/>
                    <a:pt x="2" y="24"/>
                    <a:pt x="1" y="25"/>
                  </a:cubicBezTo>
                  <a:cubicBezTo>
                    <a:pt x="1" y="26"/>
                    <a:pt x="0" y="26"/>
                    <a:pt x="0" y="28"/>
                  </a:cubicBezTo>
                  <a:cubicBezTo>
                    <a:pt x="1" y="28"/>
                    <a:pt x="1" y="29"/>
                    <a:pt x="2" y="29"/>
                  </a:cubicBezTo>
                  <a:cubicBezTo>
                    <a:pt x="3" y="29"/>
                    <a:pt x="4" y="29"/>
                    <a:pt x="5" y="29"/>
                  </a:cubicBezTo>
                  <a:cubicBezTo>
                    <a:pt x="6" y="28"/>
                    <a:pt x="8" y="29"/>
                    <a:pt x="9" y="28"/>
                  </a:cubicBezTo>
                  <a:cubicBezTo>
                    <a:pt x="11" y="28"/>
                    <a:pt x="13" y="28"/>
                    <a:pt x="14" y="28"/>
                  </a:cubicBezTo>
                  <a:cubicBezTo>
                    <a:pt x="14" y="28"/>
                    <a:pt x="14" y="29"/>
                    <a:pt x="14" y="29"/>
                  </a:cubicBezTo>
                  <a:cubicBezTo>
                    <a:pt x="14" y="29"/>
                    <a:pt x="15" y="29"/>
                    <a:pt x="15" y="29"/>
                  </a:cubicBezTo>
                  <a:cubicBezTo>
                    <a:pt x="16" y="30"/>
                    <a:pt x="17" y="31"/>
                    <a:pt x="17" y="32"/>
                  </a:cubicBezTo>
                  <a:cubicBezTo>
                    <a:pt x="17" y="32"/>
                    <a:pt x="17" y="32"/>
                    <a:pt x="17" y="33"/>
                  </a:cubicBezTo>
                  <a:cubicBezTo>
                    <a:pt x="17" y="33"/>
                    <a:pt x="17" y="33"/>
                    <a:pt x="17" y="33"/>
                  </a:cubicBezTo>
                  <a:cubicBezTo>
                    <a:pt x="18" y="34"/>
                    <a:pt x="17" y="34"/>
                    <a:pt x="17" y="34"/>
                  </a:cubicBezTo>
                  <a:cubicBezTo>
                    <a:pt x="18" y="35"/>
                    <a:pt x="18" y="35"/>
                    <a:pt x="18" y="35"/>
                  </a:cubicBezTo>
                  <a:cubicBezTo>
                    <a:pt x="18" y="37"/>
                    <a:pt x="17" y="39"/>
                    <a:pt x="17" y="40"/>
                  </a:cubicBezTo>
                  <a:cubicBezTo>
                    <a:pt x="19" y="40"/>
                    <a:pt x="20" y="40"/>
                    <a:pt x="21" y="41"/>
                  </a:cubicBezTo>
                  <a:cubicBezTo>
                    <a:pt x="22" y="41"/>
                    <a:pt x="22" y="41"/>
                    <a:pt x="23" y="42"/>
                  </a:cubicBezTo>
                  <a:cubicBezTo>
                    <a:pt x="24" y="43"/>
                    <a:pt x="23" y="45"/>
                    <a:pt x="23" y="47"/>
                  </a:cubicBezTo>
                  <a:cubicBezTo>
                    <a:pt x="22" y="48"/>
                    <a:pt x="22" y="48"/>
                    <a:pt x="21" y="48"/>
                  </a:cubicBezTo>
                  <a:cubicBezTo>
                    <a:pt x="21" y="49"/>
                    <a:pt x="20" y="50"/>
                    <a:pt x="20" y="50"/>
                  </a:cubicBezTo>
                  <a:cubicBezTo>
                    <a:pt x="20" y="50"/>
                    <a:pt x="19" y="50"/>
                    <a:pt x="19" y="51"/>
                  </a:cubicBezTo>
                  <a:cubicBezTo>
                    <a:pt x="18" y="52"/>
                    <a:pt x="18" y="53"/>
                    <a:pt x="18" y="55"/>
                  </a:cubicBezTo>
                  <a:cubicBezTo>
                    <a:pt x="18" y="55"/>
                    <a:pt x="18" y="56"/>
                    <a:pt x="18" y="57"/>
                  </a:cubicBezTo>
                  <a:cubicBezTo>
                    <a:pt x="18" y="58"/>
                    <a:pt x="18" y="59"/>
                    <a:pt x="18" y="59"/>
                  </a:cubicBezTo>
                  <a:cubicBezTo>
                    <a:pt x="19" y="60"/>
                    <a:pt x="19" y="61"/>
                    <a:pt x="19" y="62"/>
                  </a:cubicBezTo>
                  <a:cubicBezTo>
                    <a:pt x="20" y="62"/>
                    <a:pt x="20" y="63"/>
                    <a:pt x="20" y="63"/>
                  </a:cubicBezTo>
                  <a:cubicBezTo>
                    <a:pt x="20" y="64"/>
                    <a:pt x="20" y="64"/>
                    <a:pt x="21" y="64"/>
                  </a:cubicBezTo>
                  <a:cubicBezTo>
                    <a:pt x="21" y="65"/>
                    <a:pt x="22" y="66"/>
                    <a:pt x="22" y="67"/>
                  </a:cubicBezTo>
                  <a:cubicBezTo>
                    <a:pt x="23" y="68"/>
                    <a:pt x="23" y="68"/>
                    <a:pt x="24" y="69"/>
                  </a:cubicBezTo>
                  <a:cubicBezTo>
                    <a:pt x="25" y="69"/>
                    <a:pt x="26" y="69"/>
                    <a:pt x="26" y="69"/>
                  </a:cubicBezTo>
                  <a:cubicBezTo>
                    <a:pt x="28" y="69"/>
                    <a:pt x="28" y="71"/>
                    <a:pt x="30" y="71"/>
                  </a:cubicBezTo>
                  <a:cubicBezTo>
                    <a:pt x="31" y="70"/>
                    <a:pt x="31" y="69"/>
                    <a:pt x="31" y="68"/>
                  </a:cubicBezTo>
                  <a:cubicBezTo>
                    <a:pt x="32" y="67"/>
                    <a:pt x="32" y="66"/>
                    <a:pt x="33" y="65"/>
                  </a:cubicBezTo>
                  <a:cubicBezTo>
                    <a:pt x="33" y="65"/>
                    <a:pt x="33" y="64"/>
                    <a:pt x="33" y="64"/>
                  </a:cubicBezTo>
                  <a:cubicBezTo>
                    <a:pt x="33" y="63"/>
                    <a:pt x="34" y="63"/>
                    <a:pt x="34" y="63"/>
                  </a:cubicBezTo>
                  <a:cubicBezTo>
                    <a:pt x="34" y="62"/>
                    <a:pt x="34" y="61"/>
                    <a:pt x="3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5"/>
            <p:cNvSpPr>
              <a:spLocks/>
            </p:cNvSpPr>
            <p:nvPr/>
          </p:nvSpPr>
          <p:spPr bwMode="auto">
            <a:xfrm>
              <a:off x="3591" y="1790"/>
              <a:ext cx="24" cy="21"/>
            </a:xfrm>
            <a:custGeom>
              <a:avLst/>
              <a:gdLst>
                <a:gd name="T0" fmla="*/ 8 w 10"/>
                <a:gd name="T1" fmla="*/ 1 h 9"/>
                <a:gd name="T2" fmla="*/ 6 w 10"/>
                <a:gd name="T3" fmla="*/ 1 h 9"/>
                <a:gd name="T4" fmla="*/ 4 w 10"/>
                <a:gd name="T5" fmla="*/ 0 h 9"/>
                <a:gd name="T6" fmla="*/ 0 w 10"/>
                <a:gd name="T7" fmla="*/ 2 h 9"/>
                <a:gd name="T8" fmla="*/ 0 w 10"/>
                <a:gd name="T9" fmla="*/ 6 h 9"/>
                <a:gd name="T10" fmla="*/ 4 w 10"/>
                <a:gd name="T11" fmla="*/ 8 h 9"/>
                <a:gd name="T12" fmla="*/ 7 w 10"/>
                <a:gd name="T13" fmla="*/ 8 h 9"/>
                <a:gd name="T14" fmla="*/ 8 w 10"/>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8" y="1"/>
                  </a:moveTo>
                  <a:cubicBezTo>
                    <a:pt x="8" y="1"/>
                    <a:pt x="7" y="1"/>
                    <a:pt x="6" y="1"/>
                  </a:cubicBezTo>
                  <a:cubicBezTo>
                    <a:pt x="5" y="1"/>
                    <a:pt x="4" y="0"/>
                    <a:pt x="4" y="0"/>
                  </a:cubicBezTo>
                  <a:cubicBezTo>
                    <a:pt x="3" y="1"/>
                    <a:pt x="1" y="1"/>
                    <a:pt x="0" y="2"/>
                  </a:cubicBezTo>
                  <a:cubicBezTo>
                    <a:pt x="0" y="4"/>
                    <a:pt x="0" y="5"/>
                    <a:pt x="0" y="6"/>
                  </a:cubicBezTo>
                  <a:cubicBezTo>
                    <a:pt x="3" y="6"/>
                    <a:pt x="2" y="8"/>
                    <a:pt x="4" y="8"/>
                  </a:cubicBezTo>
                  <a:cubicBezTo>
                    <a:pt x="4" y="9"/>
                    <a:pt x="6" y="9"/>
                    <a:pt x="7" y="8"/>
                  </a:cubicBezTo>
                  <a:cubicBezTo>
                    <a:pt x="9" y="5"/>
                    <a:pt x="10"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6"/>
            <p:cNvSpPr>
              <a:spLocks/>
            </p:cNvSpPr>
            <p:nvPr/>
          </p:nvSpPr>
          <p:spPr bwMode="auto">
            <a:xfrm>
              <a:off x="3824" y="1947"/>
              <a:ext cx="17" cy="29"/>
            </a:xfrm>
            <a:custGeom>
              <a:avLst/>
              <a:gdLst>
                <a:gd name="T0" fmla="*/ 7 w 7"/>
                <a:gd name="T1" fmla="*/ 2 h 12"/>
                <a:gd name="T2" fmla="*/ 5 w 7"/>
                <a:gd name="T3" fmla="*/ 0 h 12"/>
                <a:gd name="T4" fmla="*/ 3 w 7"/>
                <a:gd name="T5" fmla="*/ 1 h 12"/>
                <a:gd name="T6" fmla="*/ 3 w 7"/>
                <a:gd name="T7" fmla="*/ 2 h 12"/>
                <a:gd name="T8" fmla="*/ 2 w 7"/>
                <a:gd name="T9" fmla="*/ 2 h 12"/>
                <a:gd name="T10" fmla="*/ 2 w 7"/>
                <a:gd name="T11" fmla="*/ 5 h 12"/>
                <a:gd name="T12" fmla="*/ 1 w 7"/>
                <a:gd name="T13" fmla="*/ 7 h 12"/>
                <a:gd name="T14" fmla="*/ 0 w 7"/>
                <a:gd name="T15" fmla="*/ 9 h 12"/>
                <a:gd name="T16" fmla="*/ 5 w 7"/>
                <a:gd name="T17" fmla="*/ 10 h 12"/>
                <a:gd name="T18" fmla="*/ 6 w 7"/>
                <a:gd name="T19" fmla="*/ 9 h 12"/>
                <a:gd name="T20" fmla="*/ 7 w 7"/>
                <a:gd name="T21" fmla="*/ 7 h 12"/>
                <a:gd name="T22" fmla="*/ 6 w 7"/>
                <a:gd name="T23" fmla="*/ 4 h 12"/>
                <a:gd name="T24" fmla="*/ 7 w 7"/>
                <a:gd name="T2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2">
                  <a:moveTo>
                    <a:pt x="7" y="2"/>
                  </a:moveTo>
                  <a:cubicBezTo>
                    <a:pt x="6" y="1"/>
                    <a:pt x="6" y="0"/>
                    <a:pt x="5" y="0"/>
                  </a:cubicBezTo>
                  <a:cubicBezTo>
                    <a:pt x="5" y="0"/>
                    <a:pt x="4" y="0"/>
                    <a:pt x="3" y="1"/>
                  </a:cubicBezTo>
                  <a:cubicBezTo>
                    <a:pt x="3" y="1"/>
                    <a:pt x="3" y="1"/>
                    <a:pt x="3" y="2"/>
                  </a:cubicBezTo>
                  <a:cubicBezTo>
                    <a:pt x="3" y="2"/>
                    <a:pt x="2" y="2"/>
                    <a:pt x="2" y="2"/>
                  </a:cubicBezTo>
                  <a:cubicBezTo>
                    <a:pt x="2" y="3"/>
                    <a:pt x="2" y="4"/>
                    <a:pt x="2" y="5"/>
                  </a:cubicBezTo>
                  <a:cubicBezTo>
                    <a:pt x="1" y="5"/>
                    <a:pt x="1" y="6"/>
                    <a:pt x="1" y="7"/>
                  </a:cubicBezTo>
                  <a:cubicBezTo>
                    <a:pt x="0" y="8"/>
                    <a:pt x="0" y="8"/>
                    <a:pt x="0" y="9"/>
                  </a:cubicBezTo>
                  <a:cubicBezTo>
                    <a:pt x="0" y="12"/>
                    <a:pt x="4" y="11"/>
                    <a:pt x="5" y="10"/>
                  </a:cubicBezTo>
                  <a:cubicBezTo>
                    <a:pt x="6" y="9"/>
                    <a:pt x="6" y="9"/>
                    <a:pt x="6" y="9"/>
                  </a:cubicBezTo>
                  <a:cubicBezTo>
                    <a:pt x="6" y="8"/>
                    <a:pt x="7" y="8"/>
                    <a:pt x="7" y="7"/>
                  </a:cubicBezTo>
                  <a:cubicBezTo>
                    <a:pt x="6" y="7"/>
                    <a:pt x="6" y="5"/>
                    <a:pt x="6" y="4"/>
                  </a:cubicBezTo>
                  <a:cubicBezTo>
                    <a:pt x="6" y="3"/>
                    <a:pt x="7"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7"/>
            <p:cNvSpPr>
              <a:spLocks/>
            </p:cNvSpPr>
            <p:nvPr/>
          </p:nvSpPr>
          <p:spPr bwMode="auto">
            <a:xfrm>
              <a:off x="3663" y="2021"/>
              <a:ext cx="28" cy="31"/>
            </a:xfrm>
            <a:custGeom>
              <a:avLst/>
              <a:gdLst>
                <a:gd name="T0" fmla="*/ 10 w 12"/>
                <a:gd name="T1" fmla="*/ 7 h 13"/>
                <a:gd name="T2" fmla="*/ 8 w 12"/>
                <a:gd name="T3" fmla="*/ 3 h 13"/>
                <a:gd name="T4" fmla="*/ 7 w 12"/>
                <a:gd name="T5" fmla="*/ 0 h 13"/>
                <a:gd name="T6" fmla="*/ 6 w 12"/>
                <a:gd name="T7" fmla="*/ 0 h 13"/>
                <a:gd name="T8" fmla="*/ 4 w 12"/>
                <a:gd name="T9" fmla="*/ 3 h 13"/>
                <a:gd name="T10" fmla="*/ 0 w 12"/>
                <a:gd name="T11" fmla="*/ 7 h 13"/>
                <a:gd name="T12" fmla="*/ 5 w 12"/>
                <a:gd name="T13" fmla="*/ 9 h 13"/>
                <a:gd name="T14" fmla="*/ 11 w 12"/>
                <a:gd name="T15" fmla="*/ 12 h 13"/>
                <a:gd name="T16" fmla="*/ 11 w 12"/>
                <a:gd name="T17" fmla="*/ 8 h 13"/>
                <a:gd name="T18" fmla="*/ 10 w 12"/>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3">
                  <a:moveTo>
                    <a:pt x="10" y="7"/>
                  </a:moveTo>
                  <a:cubicBezTo>
                    <a:pt x="9" y="6"/>
                    <a:pt x="9" y="4"/>
                    <a:pt x="8" y="3"/>
                  </a:cubicBezTo>
                  <a:cubicBezTo>
                    <a:pt x="8" y="2"/>
                    <a:pt x="8" y="0"/>
                    <a:pt x="7" y="0"/>
                  </a:cubicBezTo>
                  <a:cubicBezTo>
                    <a:pt x="7" y="0"/>
                    <a:pt x="6" y="0"/>
                    <a:pt x="6" y="0"/>
                  </a:cubicBezTo>
                  <a:cubicBezTo>
                    <a:pt x="5" y="0"/>
                    <a:pt x="5" y="1"/>
                    <a:pt x="4" y="3"/>
                  </a:cubicBezTo>
                  <a:cubicBezTo>
                    <a:pt x="3" y="4"/>
                    <a:pt x="1" y="5"/>
                    <a:pt x="0" y="7"/>
                  </a:cubicBezTo>
                  <a:cubicBezTo>
                    <a:pt x="0" y="9"/>
                    <a:pt x="3" y="8"/>
                    <a:pt x="5" y="9"/>
                  </a:cubicBezTo>
                  <a:cubicBezTo>
                    <a:pt x="7" y="10"/>
                    <a:pt x="9" y="13"/>
                    <a:pt x="11" y="12"/>
                  </a:cubicBezTo>
                  <a:cubicBezTo>
                    <a:pt x="12" y="10"/>
                    <a:pt x="11" y="9"/>
                    <a:pt x="11"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
            <p:cNvSpPr>
              <a:spLocks/>
            </p:cNvSpPr>
            <p:nvPr/>
          </p:nvSpPr>
          <p:spPr bwMode="auto">
            <a:xfrm>
              <a:off x="3817" y="1859"/>
              <a:ext cx="46" cy="26"/>
            </a:xfrm>
            <a:custGeom>
              <a:avLst/>
              <a:gdLst>
                <a:gd name="T0" fmla="*/ 10 w 19"/>
                <a:gd name="T1" fmla="*/ 11 h 11"/>
                <a:gd name="T2" fmla="*/ 13 w 19"/>
                <a:gd name="T3" fmla="*/ 9 h 11"/>
                <a:gd name="T4" fmla="*/ 17 w 19"/>
                <a:gd name="T5" fmla="*/ 7 h 11"/>
                <a:gd name="T6" fmla="*/ 19 w 19"/>
                <a:gd name="T7" fmla="*/ 4 h 11"/>
                <a:gd name="T8" fmla="*/ 16 w 19"/>
                <a:gd name="T9" fmla="*/ 0 h 11"/>
                <a:gd name="T10" fmla="*/ 9 w 19"/>
                <a:gd name="T11" fmla="*/ 1 h 11"/>
                <a:gd name="T12" fmla="*/ 6 w 19"/>
                <a:gd name="T13" fmla="*/ 3 h 11"/>
                <a:gd name="T14" fmla="*/ 5 w 19"/>
                <a:gd name="T15" fmla="*/ 2 h 11"/>
                <a:gd name="T16" fmla="*/ 3 w 19"/>
                <a:gd name="T17" fmla="*/ 1 h 11"/>
                <a:gd name="T18" fmla="*/ 0 w 19"/>
                <a:gd name="T19" fmla="*/ 5 h 11"/>
                <a:gd name="T20" fmla="*/ 4 w 19"/>
                <a:gd name="T21" fmla="*/ 10 h 11"/>
                <a:gd name="T22" fmla="*/ 10 w 19"/>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1"/>
                  </a:moveTo>
                  <a:cubicBezTo>
                    <a:pt x="11" y="11"/>
                    <a:pt x="12" y="10"/>
                    <a:pt x="13" y="9"/>
                  </a:cubicBezTo>
                  <a:cubicBezTo>
                    <a:pt x="15" y="8"/>
                    <a:pt x="16" y="7"/>
                    <a:pt x="17" y="7"/>
                  </a:cubicBezTo>
                  <a:cubicBezTo>
                    <a:pt x="18" y="6"/>
                    <a:pt x="19" y="5"/>
                    <a:pt x="19" y="4"/>
                  </a:cubicBezTo>
                  <a:cubicBezTo>
                    <a:pt x="19" y="2"/>
                    <a:pt x="17" y="1"/>
                    <a:pt x="16" y="0"/>
                  </a:cubicBezTo>
                  <a:cubicBezTo>
                    <a:pt x="14" y="0"/>
                    <a:pt x="11" y="1"/>
                    <a:pt x="9" y="1"/>
                  </a:cubicBezTo>
                  <a:cubicBezTo>
                    <a:pt x="7" y="1"/>
                    <a:pt x="7" y="3"/>
                    <a:pt x="6" y="3"/>
                  </a:cubicBezTo>
                  <a:cubicBezTo>
                    <a:pt x="5" y="3"/>
                    <a:pt x="5" y="2"/>
                    <a:pt x="5" y="2"/>
                  </a:cubicBezTo>
                  <a:cubicBezTo>
                    <a:pt x="4" y="1"/>
                    <a:pt x="4" y="1"/>
                    <a:pt x="3" y="1"/>
                  </a:cubicBezTo>
                  <a:cubicBezTo>
                    <a:pt x="1" y="2"/>
                    <a:pt x="0" y="3"/>
                    <a:pt x="0" y="5"/>
                  </a:cubicBezTo>
                  <a:cubicBezTo>
                    <a:pt x="0" y="8"/>
                    <a:pt x="2" y="9"/>
                    <a:pt x="4" y="10"/>
                  </a:cubicBezTo>
                  <a:cubicBezTo>
                    <a:pt x="6" y="10"/>
                    <a:pt x="8" y="11"/>
                    <a:pt x="1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9"/>
            <p:cNvSpPr>
              <a:spLocks/>
            </p:cNvSpPr>
            <p:nvPr/>
          </p:nvSpPr>
          <p:spPr bwMode="auto">
            <a:xfrm>
              <a:off x="3836" y="1919"/>
              <a:ext cx="43" cy="66"/>
            </a:xfrm>
            <a:custGeom>
              <a:avLst/>
              <a:gdLst>
                <a:gd name="T0" fmla="*/ 14 w 18"/>
                <a:gd name="T1" fmla="*/ 17 h 28"/>
                <a:gd name="T2" fmla="*/ 14 w 18"/>
                <a:gd name="T3" fmla="*/ 16 h 28"/>
                <a:gd name="T4" fmla="*/ 11 w 18"/>
                <a:gd name="T5" fmla="*/ 12 h 28"/>
                <a:gd name="T6" fmla="*/ 10 w 18"/>
                <a:gd name="T7" fmla="*/ 6 h 28"/>
                <a:gd name="T8" fmla="*/ 8 w 18"/>
                <a:gd name="T9" fmla="*/ 3 h 28"/>
                <a:gd name="T10" fmla="*/ 7 w 18"/>
                <a:gd name="T11" fmla="*/ 1 h 28"/>
                <a:gd name="T12" fmla="*/ 2 w 18"/>
                <a:gd name="T13" fmla="*/ 2 h 28"/>
                <a:gd name="T14" fmla="*/ 0 w 18"/>
                <a:gd name="T15" fmla="*/ 6 h 28"/>
                <a:gd name="T16" fmla="*/ 4 w 18"/>
                <a:gd name="T17" fmla="*/ 13 h 28"/>
                <a:gd name="T18" fmla="*/ 8 w 18"/>
                <a:gd name="T19" fmla="*/ 16 h 28"/>
                <a:gd name="T20" fmla="*/ 5 w 18"/>
                <a:gd name="T21" fmla="*/ 18 h 28"/>
                <a:gd name="T22" fmla="*/ 4 w 18"/>
                <a:gd name="T23" fmla="*/ 21 h 28"/>
                <a:gd name="T24" fmla="*/ 4 w 18"/>
                <a:gd name="T25" fmla="*/ 22 h 28"/>
                <a:gd name="T26" fmla="*/ 3 w 18"/>
                <a:gd name="T27" fmla="*/ 26 h 28"/>
                <a:gd name="T28" fmla="*/ 4 w 18"/>
                <a:gd name="T29" fmla="*/ 27 h 28"/>
                <a:gd name="T30" fmla="*/ 9 w 18"/>
                <a:gd name="T31" fmla="*/ 25 h 28"/>
                <a:gd name="T32" fmla="*/ 12 w 18"/>
                <a:gd name="T33" fmla="*/ 25 h 28"/>
                <a:gd name="T34" fmla="*/ 13 w 18"/>
                <a:gd name="T35" fmla="*/ 24 h 28"/>
                <a:gd name="T36" fmla="*/ 15 w 18"/>
                <a:gd name="T37" fmla="*/ 24 h 28"/>
                <a:gd name="T38" fmla="*/ 14 w 18"/>
                <a:gd name="T3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8">
                  <a:moveTo>
                    <a:pt x="14" y="17"/>
                  </a:moveTo>
                  <a:cubicBezTo>
                    <a:pt x="14" y="16"/>
                    <a:pt x="14" y="16"/>
                    <a:pt x="14" y="16"/>
                  </a:cubicBezTo>
                  <a:cubicBezTo>
                    <a:pt x="13" y="15"/>
                    <a:pt x="12" y="14"/>
                    <a:pt x="11" y="12"/>
                  </a:cubicBezTo>
                  <a:cubicBezTo>
                    <a:pt x="10" y="10"/>
                    <a:pt x="8" y="8"/>
                    <a:pt x="10" y="6"/>
                  </a:cubicBezTo>
                  <a:cubicBezTo>
                    <a:pt x="10" y="4"/>
                    <a:pt x="8" y="4"/>
                    <a:pt x="8" y="3"/>
                  </a:cubicBezTo>
                  <a:cubicBezTo>
                    <a:pt x="7" y="2"/>
                    <a:pt x="8" y="2"/>
                    <a:pt x="7" y="1"/>
                  </a:cubicBezTo>
                  <a:cubicBezTo>
                    <a:pt x="6" y="0"/>
                    <a:pt x="4" y="1"/>
                    <a:pt x="2" y="2"/>
                  </a:cubicBezTo>
                  <a:cubicBezTo>
                    <a:pt x="1" y="3"/>
                    <a:pt x="0" y="5"/>
                    <a:pt x="0" y="6"/>
                  </a:cubicBezTo>
                  <a:cubicBezTo>
                    <a:pt x="0" y="9"/>
                    <a:pt x="3" y="11"/>
                    <a:pt x="4" y="13"/>
                  </a:cubicBezTo>
                  <a:cubicBezTo>
                    <a:pt x="6" y="13"/>
                    <a:pt x="8" y="13"/>
                    <a:pt x="8" y="16"/>
                  </a:cubicBezTo>
                  <a:cubicBezTo>
                    <a:pt x="7" y="17"/>
                    <a:pt x="6" y="17"/>
                    <a:pt x="5" y="18"/>
                  </a:cubicBezTo>
                  <a:cubicBezTo>
                    <a:pt x="5" y="19"/>
                    <a:pt x="4" y="20"/>
                    <a:pt x="4" y="21"/>
                  </a:cubicBezTo>
                  <a:cubicBezTo>
                    <a:pt x="3" y="21"/>
                    <a:pt x="4" y="22"/>
                    <a:pt x="4" y="22"/>
                  </a:cubicBezTo>
                  <a:cubicBezTo>
                    <a:pt x="3" y="23"/>
                    <a:pt x="2" y="24"/>
                    <a:pt x="3" y="26"/>
                  </a:cubicBezTo>
                  <a:cubicBezTo>
                    <a:pt x="3" y="26"/>
                    <a:pt x="4" y="27"/>
                    <a:pt x="4" y="27"/>
                  </a:cubicBezTo>
                  <a:cubicBezTo>
                    <a:pt x="5" y="28"/>
                    <a:pt x="7" y="26"/>
                    <a:pt x="9" y="25"/>
                  </a:cubicBezTo>
                  <a:cubicBezTo>
                    <a:pt x="10" y="25"/>
                    <a:pt x="11" y="26"/>
                    <a:pt x="12" y="25"/>
                  </a:cubicBezTo>
                  <a:cubicBezTo>
                    <a:pt x="12" y="25"/>
                    <a:pt x="13" y="25"/>
                    <a:pt x="13" y="24"/>
                  </a:cubicBezTo>
                  <a:cubicBezTo>
                    <a:pt x="14" y="24"/>
                    <a:pt x="15" y="24"/>
                    <a:pt x="15" y="24"/>
                  </a:cubicBezTo>
                  <a:cubicBezTo>
                    <a:pt x="18" y="21"/>
                    <a:pt x="17" y="19"/>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80"/>
            <p:cNvSpPr>
              <a:spLocks/>
            </p:cNvSpPr>
            <p:nvPr/>
          </p:nvSpPr>
          <p:spPr bwMode="auto">
            <a:xfrm>
              <a:off x="3520" y="2159"/>
              <a:ext cx="31" cy="31"/>
            </a:xfrm>
            <a:custGeom>
              <a:avLst/>
              <a:gdLst>
                <a:gd name="T0" fmla="*/ 9 w 13"/>
                <a:gd name="T1" fmla="*/ 6 h 13"/>
                <a:gd name="T2" fmla="*/ 8 w 13"/>
                <a:gd name="T3" fmla="*/ 5 h 13"/>
                <a:gd name="T4" fmla="*/ 7 w 13"/>
                <a:gd name="T5" fmla="*/ 4 h 13"/>
                <a:gd name="T6" fmla="*/ 6 w 13"/>
                <a:gd name="T7" fmla="*/ 3 h 13"/>
                <a:gd name="T8" fmla="*/ 3 w 13"/>
                <a:gd name="T9" fmla="*/ 1 h 13"/>
                <a:gd name="T10" fmla="*/ 0 w 13"/>
                <a:gd name="T11" fmla="*/ 2 h 13"/>
                <a:gd name="T12" fmla="*/ 6 w 13"/>
                <a:gd name="T13" fmla="*/ 7 h 13"/>
                <a:gd name="T14" fmla="*/ 8 w 13"/>
                <a:gd name="T15" fmla="*/ 10 h 13"/>
                <a:gd name="T16" fmla="*/ 9 w 13"/>
                <a:gd name="T17" fmla="*/ 12 h 13"/>
                <a:gd name="T18" fmla="*/ 13 w 13"/>
                <a:gd name="T19" fmla="*/ 11 h 13"/>
                <a:gd name="T20" fmla="*/ 10 w 13"/>
                <a:gd name="T21" fmla="*/ 7 h 13"/>
                <a:gd name="T22" fmla="*/ 9 w 13"/>
                <a:gd name="T2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3">
                  <a:moveTo>
                    <a:pt x="9" y="6"/>
                  </a:moveTo>
                  <a:cubicBezTo>
                    <a:pt x="9" y="5"/>
                    <a:pt x="9" y="5"/>
                    <a:pt x="8" y="5"/>
                  </a:cubicBezTo>
                  <a:cubicBezTo>
                    <a:pt x="8" y="5"/>
                    <a:pt x="8" y="4"/>
                    <a:pt x="7" y="4"/>
                  </a:cubicBezTo>
                  <a:cubicBezTo>
                    <a:pt x="7" y="3"/>
                    <a:pt x="7" y="3"/>
                    <a:pt x="6" y="3"/>
                  </a:cubicBezTo>
                  <a:cubicBezTo>
                    <a:pt x="6" y="2"/>
                    <a:pt x="4" y="1"/>
                    <a:pt x="3" y="1"/>
                  </a:cubicBezTo>
                  <a:cubicBezTo>
                    <a:pt x="2" y="0"/>
                    <a:pt x="0" y="1"/>
                    <a:pt x="0" y="2"/>
                  </a:cubicBezTo>
                  <a:cubicBezTo>
                    <a:pt x="1" y="5"/>
                    <a:pt x="4" y="5"/>
                    <a:pt x="6" y="7"/>
                  </a:cubicBezTo>
                  <a:cubicBezTo>
                    <a:pt x="7" y="8"/>
                    <a:pt x="8" y="9"/>
                    <a:pt x="8" y="10"/>
                  </a:cubicBezTo>
                  <a:cubicBezTo>
                    <a:pt x="9" y="11"/>
                    <a:pt x="9" y="11"/>
                    <a:pt x="9" y="12"/>
                  </a:cubicBezTo>
                  <a:cubicBezTo>
                    <a:pt x="11" y="12"/>
                    <a:pt x="12" y="13"/>
                    <a:pt x="13" y="11"/>
                  </a:cubicBezTo>
                  <a:cubicBezTo>
                    <a:pt x="13" y="10"/>
                    <a:pt x="11" y="9"/>
                    <a:pt x="10" y="7"/>
                  </a:cubicBezTo>
                  <a:cubicBezTo>
                    <a:pt x="10" y="7"/>
                    <a:pt x="10" y="6"/>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81"/>
            <p:cNvSpPr>
              <a:spLocks/>
            </p:cNvSpPr>
            <p:nvPr/>
          </p:nvSpPr>
          <p:spPr bwMode="auto">
            <a:xfrm>
              <a:off x="3965" y="1759"/>
              <a:ext cx="59" cy="45"/>
            </a:xfrm>
            <a:custGeom>
              <a:avLst/>
              <a:gdLst>
                <a:gd name="T0" fmla="*/ 3 w 25"/>
                <a:gd name="T1" fmla="*/ 16 h 19"/>
                <a:gd name="T2" fmla="*/ 6 w 25"/>
                <a:gd name="T3" fmla="*/ 17 h 19"/>
                <a:gd name="T4" fmla="*/ 10 w 25"/>
                <a:gd name="T5" fmla="*/ 17 h 19"/>
                <a:gd name="T6" fmla="*/ 12 w 25"/>
                <a:gd name="T7" fmla="*/ 14 h 19"/>
                <a:gd name="T8" fmla="*/ 13 w 25"/>
                <a:gd name="T9" fmla="*/ 13 h 19"/>
                <a:gd name="T10" fmla="*/ 16 w 25"/>
                <a:gd name="T11" fmla="*/ 16 h 19"/>
                <a:gd name="T12" fmla="*/ 20 w 25"/>
                <a:gd name="T13" fmla="*/ 14 h 19"/>
                <a:gd name="T14" fmla="*/ 16 w 25"/>
                <a:gd name="T15" fmla="*/ 11 h 19"/>
                <a:gd name="T16" fmla="*/ 12 w 25"/>
                <a:gd name="T17" fmla="*/ 7 h 19"/>
                <a:gd name="T18" fmla="*/ 22 w 25"/>
                <a:gd name="T19" fmla="*/ 8 h 19"/>
                <a:gd name="T20" fmla="*/ 25 w 25"/>
                <a:gd name="T21" fmla="*/ 5 h 19"/>
                <a:gd name="T22" fmla="*/ 11 w 25"/>
                <a:gd name="T23" fmla="*/ 2 h 19"/>
                <a:gd name="T24" fmla="*/ 9 w 25"/>
                <a:gd name="T25" fmla="*/ 4 h 19"/>
                <a:gd name="T26" fmla="*/ 8 w 25"/>
                <a:gd name="T27" fmla="*/ 3 h 19"/>
                <a:gd name="T28" fmla="*/ 5 w 25"/>
                <a:gd name="T29" fmla="*/ 4 h 19"/>
                <a:gd name="T30" fmla="*/ 2 w 25"/>
                <a:gd name="T31" fmla="*/ 4 h 19"/>
                <a:gd name="T32" fmla="*/ 0 w 25"/>
                <a:gd name="T33" fmla="*/ 7 h 19"/>
                <a:gd name="T34" fmla="*/ 2 w 25"/>
                <a:gd name="T35" fmla="*/ 12 h 19"/>
                <a:gd name="T36" fmla="*/ 3 w 25"/>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9">
                  <a:moveTo>
                    <a:pt x="3" y="16"/>
                  </a:moveTo>
                  <a:cubicBezTo>
                    <a:pt x="4" y="17"/>
                    <a:pt x="5" y="17"/>
                    <a:pt x="6" y="17"/>
                  </a:cubicBezTo>
                  <a:cubicBezTo>
                    <a:pt x="8" y="19"/>
                    <a:pt x="9" y="19"/>
                    <a:pt x="10" y="17"/>
                  </a:cubicBezTo>
                  <a:cubicBezTo>
                    <a:pt x="11" y="16"/>
                    <a:pt x="11" y="16"/>
                    <a:pt x="12" y="14"/>
                  </a:cubicBezTo>
                  <a:cubicBezTo>
                    <a:pt x="12" y="14"/>
                    <a:pt x="12" y="12"/>
                    <a:pt x="13" y="13"/>
                  </a:cubicBezTo>
                  <a:cubicBezTo>
                    <a:pt x="15" y="13"/>
                    <a:pt x="15" y="15"/>
                    <a:pt x="16" y="16"/>
                  </a:cubicBezTo>
                  <a:cubicBezTo>
                    <a:pt x="18" y="16"/>
                    <a:pt x="20" y="16"/>
                    <a:pt x="20" y="14"/>
                  </a:cubicBezTo>
                  <a:cubicBezTo>
                    <a:pt x="19" y="13"/>
                    <a:pt x="18" y="12"/>
                    <a:pt x="16" y="11"/>
                  </a:cubicBezTo>
                  <a:cubicBezTo>
                    <a:pt x="15" y="10"/>
                    <a:pt x="13" y="10"/>
                    <a:pt x="12" y="7"/>
                  </a:cubicBezTo>
                  <a:cubicBezTo>
                    <a:pt x="16" y="7"/>
                    <a:pt x="19" y="9"/>
                    <a:pt x="22" y="8"/>
                  </a:cubicBezTo>
                  <a:cubicBezTo>
                    <a:pt x="23" y="7"/>
                    <a:pt x="25" y="6"/>
                    <a:pt x="25" y="5"/>
                  </a:cubicBezTo>
                  <a:cubicBezTo>
                    <a:pt x="23" y="0"/>
                    <a:pt x="14" y="1"/>
                    <a:pt x="11" y="2"/>
                  </a:cubicBezTo>
                  <a:cubicBezTo>
                    <a:pt x="10" y="3"/>
                    <a:pt x="10" y="3"/>
                    <a:pt x="9" y="4"/>
                  </a:cubicBezTo>
                  <a:cubicBezTo>
                    <a:pt x="9" y="4"/>
                    <a:pt x="8" y="3"/>
                    <a:pt x="8" y="3"/>
                  </a:cubicBezTo>
                  <a:cubicBezTo>
                    <a:pt x="7" y="3"/>
                    <a:pt x="6" y="4"/>
                    <a:pt x="5" y="4"/>
                  </a:cubicBezTo>
                  <a:cubicBezTo>
                    <a:pt x="4" y="4"/>
                    <a:pt x="3" y="4"/>
                    <a:pt x="2" y="4"/>
                  </a:cubicBezTo>
                  <a:cubicBezTo>
                    <a:pt x="1" y="4"/>
                    <a:pt x="0" y="6"/>
                    <a:pt x="0" y="7"/>
                  </a:cubicBezTo>
                  <a:cubicBezTo>
                    <a:pt x="0" y="9"/>
                    <a:pt x="1" y="10"/>
                    <a:pt x="2" y="12"/>
                  </a:cubicBezTo>
                  <a:cubicBezTo>
                    <a:pt x="3" y="13"/>
                    <a:pt x="3" y="15"/>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2"/>
            <p:cNvSpPr>
              <a:spLocks/>
            </p:cNvSpPr>
            <p:nvPr/>
          </p:nvSpPr>
          <p:spPr bwMode="auto">
            <a:xfrm>
              <a:off x="3553" y="2187"/>
              <a:ext cx="19" cy="19"/>
            </a:xfrm>
            <a:custGeom>
              <a:avLst/>
              <a:gdLst>
                <a:gd name="T0" fmla="*/ 0 w 8"/>
                <a:gd name="T1" fmla="*/ 5 h 8"/>
                <a:gd name="T2" fmla="*/ 5 w 8"/>
                <a:gd name="T3" fmla="*/ 7 h 8"/>
                <a:gd name="T4" fmla="*/ 8 w 8"/>
                <a:gd name="T5" fmla="*/ 6 h 8"/>
                <a:gd name="T6" fmla="*/ 0 w 8"/>
                <a:gd name="T7" fmla="*/ 5 h 8"/>
              </a:gdLst>
              <a:ahLst/>
              <a:cxnLst>
                <a:cxn ang="0">
                  <a:pos x="T0" y="T1"/>
                </a:cxn>
                <a:cxn ang="0">
                  <a:pos x="T2" y="T3"/>
                </a:cxn>
                <a:cxn ang="0">
                  <a:pos x="T4" y="T5"/>
                </a:cxn>
                <a:cxn ang="0">
                  <a:pos x="T6" y="T7"/>
                </a:cxn>
              </a:cxnLst>
              <a:rect l="0" t="0" r="r" b="b"/>
              <a:pathLst>
                <a:path w="8" h="8">
                  <a:moveTo>
                    <a:pt x="0" y="5"/>
                  </a:moveTo>
                  <a:cubicBezTo>
                    <a:pt x="1" y="6"/>
                    <a:pt x="4" y="7"/>
                    <a:pt x="5" y="7"/>
                  </a:cubicBezTo>
                  <a:cubicBezTo>
                    <a:pt x="6" y="7"/>
                    <a:pt x="8" y="8"/>
                    <a:pt x="8" y="6"/>
                  </a:cubicBezTo>
                  <a:cubicBezTo>
                    <a:pt x="7" y="3"/>
                    <a:pt x="1"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86"/>
          <p:cNvSpPr>
            <a:spLocks noEditPoints="1"/>
          </p:cNvSpPr>
          <p:nvPr/>
        </p:nvSpPr>
        <p:spPr bwMode="auto">
          <a:xfrm>
            <a:off x="1180963" y="2072984"/>
            <a:ext cx="451903" cy="406837"/>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5" name="Freeform 96"/>
          <p:cNvSpPr>
            <a:spLocks noEditPoints="1"/>
          </p:cNvSpPr>
          <p:nvPr/>
        </p:nvSpPr>
        <p:spPr bwMode="auto">
          <a:xfrm>
            <a:off x="7520929" y="3194112"/>
            <a:ext cx="375612" cy="293069"/>
          </a:xfrm>
          <a:custGeom>
            <a:avLst/>
            <a:gdLst>
              <a:gd name="T0" fmla="*/ 293 w 293"/>
              <a:gd name="T1" fmla="*/ 212 h 228"/>
              <a:gd name="T2" fmla="*/ 293 w 293"/>
              <a:gd name="T3" fmla="*/ 212 h 228"/>
              <a:gd name="T4" fmla="*/ 293 w 293"/>
              <a:gd name="T5" fmla="*/ 17 h 228"/>
              <a:gd name="T6" fmla="*/ 293 w 293"/>
              <a:gd name="T7" fmla="*/ 17 h 228"/>
              <a:gd name="T8" fmla="*/ 292 w 293"/>
              <a:gd name="T9" fmla="*/ 11 h 228"/>
              <a:gd name="T10" fmla="*/ 276 w 293"/>
              <a:gd name="T11" fmla="*/ 0 h 228"/>
              <a:gd name="T12" fmla="*/ 146 w 293"/>
              <a:gd name="T13" fmla="*/ 0 h 228"/>
              <a:gd name="T14" fmla="*/ 16 w 293"/>
              <a:gd name="T15" fmla="*/ 0 h 228"/>
              <a:gd name="T16" fmla="*/ 1 w 293"/>
              <a:gd name="T17" fmla="*/ 11 h 228"/>
              <a:gd name="T18" fmla="*/ 0 w 293"/>
              <a:gd name="T19" fmla="*/ 18 h 228"/>
              <a:gd name="T20" fmla="*/ 0 w 293"/>
              <a:gd name="T21" fmla="*/ 211 h 228"/>
              <a:gd name="T22" fmla="*/ 1 w 293"/>
              <a:gd name="T23" fmla="*/ 217 h 228"/>
              <a:gd name="T24" fmla="*/ 16 w 293"/>
              <a:gd name="T25" fmla="*/ 228 h 228"/>
              <a:gd name="T26" fmla="*/ 146 w 293"/>
              <a:gd name="T27" fmla="*/ 228 h 228"/>
              <a:gd name="T28" fmla="*/ 276 w 293"/>
              <a:gd name="T29" fmla="*/ 228 h 228"/>
              <a:gd name="T30" fmla="*/ 292 w 293"/>
              <a:gd name="T31" fmla="*/ 217 h 228"/>
              <a:gd name="T32" fmla="*/ 293 w 293"/>
              <a:gd name="T33" fmla="*/ 213 h 228"/>
              <a:gd name="T34" fmla="*/ 293 w 293"/>
              <a:gd name="T35" fmla="*/ 213 h 228"/>
              <a:gd name="T36" fmla="*/ 293 w 293"/>
              <a:gd name="T37" fmla="*/ 212 h 228"/>
              <a:gd name="T38" fmla="*/ 276 w 293"/>
              <a:gd name="T39" fmla="*/ 190 h 228"/>
              <a:gd name="T40" fmla="*/ 222 w 293"/>
              <a:gd name="T41" fmla="*/ 145 h 228"/>
              <a:gd name="T42" fmla="*/ 185 w 293"/>
              <a:gd name="T43" fmla="*/ 114 h 228"/>
              <a:gd name="T44" fmla="*/ 222 w 293"/>
              <a:gd name="T45" fmla="*/ 84 h 228"/>
              <a:gd name="T46" fmla="*/ 276 w 293"/>
              <a:gd name="T47" fmla="*/ 38 h 228"/>
              <a:gd name="T48" fmla="*/ 276 w 293"/>
              <a:gd name="T49" fmla="*/ 190 h 228"/>
              <a:gd name="T50" fmla="*/ 276 w 293"/>
              <a:gd name="T51" fmla="*/ 17 h 228"/>
              <a:gd name="T52" fmla="*/ 211 w 293"/>
              <a:gd name="T53" fmla="*/ 71 h 228"/>
              <a:gd name="T54" fmla="*/ 169 w 293"/>
              <a:gd name="T55" fmla="*/ 106 h 228"/>
              <a:gd name="T56" fmla="*/ 146 w 293"/>
              <a:gd name="T57" fmla="*/ 116 h 228"/>
              <a:gd name="T58" fmla="*/ 123 w 293"/>
              <a:gd name="T59" fmla="*/ 106 h 228"/>
              <a:gd name="T60" fmla="*/ 81 w 293"/>
              <a:gd name="T61" fmla="*/ 71 h 228"/>
              <a:gd name="T62" fmla="*/ 16 w 293"/>
              <a:gd name="T63" fmla="*/ 17 h 228"/>
              <a:gd name="T64" fmla="*/ 16 w 293"/>
              <a:gd name="T65" fmla="*/ 17 h 228"/>
              <a:gd name="T66" fmla="*/ 146 w 293"/>
              <a:gd name="T67" fmla="*/ 17 h 228"/>
              <a:gd name="T68" fmla="*/ 276 w 293"/>
              <a:gd name="T69" fmla="*/ 17 h 228"/>
              <a:gd name="T70" fmla="*/ 16 w 293"/>
              <a:gd name="T71" fmla="*/ 38 h 228"/>
              <a:gd name="T72" fmla="*/ 71 w 293"/>
              <a:gd name="T73" fmla="*/ 84 h 228"/>
              <a:gd name="T74" fmla="*/ 107 w 293"/>
              <a:gd name="T75" fmla="*/ 114 h 228"/>
              <a:gd name="T76" fmla="*/ 71 w 293"/>
              <a:gd name="T77" fmla="*/ 145 h 228"/>
              <a:gd name="T78" fmla="*/ 16 w 293"/>
              <a:gd name="T79" fmla="*/ 190 h 228"/>
              <a:gd name="T80" fmla="*/ 16 w 293"/>
              <a:gd name="T81" fmla="*/ 38 h 228"/>
              <a:gd name="T82" fmla="*/ 146 w 293"/>
              <a:gd name="T83" fmla="*/ 212 h 228"/>
              <a:gd name="T84" fmla="*/ 16 w 293"/>
              <a:gd name="T85" fmla="*/ 212 h 228"/>
              <a:gd name="T86" fmla="*/ 16 w 293"/>
              <a:gd name="T87" fmla="*/ 212 h 228"/>
              <a:gd name="T88" fmla="*/ 81 w 293"/>
              <a:gd name="T89" fmla="*/ 158 h 228"/>
              <a:gd name="T90" fmla="*/ 120 w 293"/>
              <a:gd name="T91" fmla="*/ 125 h 228"/>
              <a:gd name="T92" fmla="*/ 146 w 293"/>
              <a:gd name="T93" fmla="*/ 133 h 228"/>
              <a:gd name="T94" fmla="*/ 172 w 293"/>
              <a:gd name="T95" fmla="*/ 125 h 228"/>
              <a:gd name="T96" fmla="*/ 211 w 293"/>
              <a:gd name="T97" fmla="*/ 158 h 228"/>
              <a:gd name="T98" fmla="*/ 276 w 293"/>
              <a:gd name="T99" fmla="*/ 212 h 228"/>
              <a:gd name="T100" fmla="*/ 146 w 293"/>
              <a:gd name="T101"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28">
                <a:moveTo>
                  <a:pt x="293" y="212"/>
                </a:moveTo>
                <a:cubicBezTo>
                  <a:pt x="293" y="212"/>
                  <a:pt x="293" y="212"/>
                  <a:pt x="293" y="212"/>
                </a:cubicBezTo>
                <a:cubicBezTo>
                  <a:pt x="293" y="17"/>
                  <a:pt x="293" y="17"/>
                  <a:pt x="293" y="17"/>
                </a:cubicBezTo>
                <a:cubicBezTo>
                  <a:pt x="293" y="17"/>
                  <a:pt x="293" y="17"/>
                  <a:pt x="293" y="17"/>
                </a:cubicBezTo>
                <a:cubicBezTo>
                  <a:pt x="293" y="15"/>
                  <a:pt x="292" y="13"/>
                  <a:pt x="292" y="11"/>
                </a:cubicBezTo>
                <a:cubicBezTo>
                  <a:pt x="289" y="5"/>
                  <a:pt x="283" y="0"/>
                  <a:pt x="276" y="0"/>
                </a:cubicBezTo>
                <a:cubicBezTo>
                  <a:pt x="146" y="0"/>
                  <a:pt x="146" y="0"/>
                  <a:pt x="146" y="0"/>
                </a:cubicBezTo>
                <a:cubicBezTo>
                  <a:pt x="16" y="0"/>
                  <a:pt x="16" y="0"/>
                  <a:pt x="16" y="0"/>
                </a:cubicBezTo>
                <a:cubicBezTo>
                  <a:pt x="9" y="0"/>
                  <a:pt x="3" y="5"/>
                  <a:pt x="1" y="11"/>
                </a:cubicBezTo>
                <a:cubicBezTo>
                  <a:pt x="0" y="13"/>
                  <a:pt x="0" y="15"/>
                  <a:pt x="0" y="18"/>
                </a:cubicBezTo>
                <a:cubicBezTo>
                  <a:pt x="0" y="211"/>
                  <a:pt x="0" y="211"/>
                  <a:pt x="0" y="211"/>
                </a:cubicBezTo>
                <a:cubicBezTo>
                  <a:pt x="0" y="213"/>
                  <a:pt x="0" y="215"/>
                  <a:pt x="1" y="217"/>
                </a:cubicBezTo>
                <a:cubicBezTo>
                  <a:pt x="3" y="224"/>
                  <a:pt x="9" y="228"/>
                  <a:pt x="16" y="228"/>
                </a:cubicBezTo>
                <a:cubicBezTo>
                  <a:pt x="146" y="228"/>
                  <a:pt x="146" y="228"/>
                  <a:pt x="146" y="228"/>
                </a:cubicBezTo>
                <a:cubicBezTo>
                  <a:pt x="276" y="228"/>
                  <a:pt x="276" y="228"/>
                  <a:pt x="276" y="228"/>
                </a:cubicBezTo>
                <a:cubicBezTo>
                  <a:pt x="283" y="228"/>
                  <a:pt x="289" y="224"/>
                  <a:pt x="292" y="217"/>
                </a:cubicBezTo>
                <a:cubicBezTo>
                  <a:pt x="292" y="216"/>
                  <a:pt x="292" y="214"/>
                  <a:pt x="293" y="213"/>
                </a:cubicBezTo>
                <a:cubicBezTo>
                  <a:pt x="293" y="213"/>
                  <a:pt x="293" y="213"/>
                  <a:pt x="293" y="213"/>
                </a:cubicBezTo>
                <a:cubicBezTo>
                  <a:pt x="293" y="212"/>
                  <a:pt x="293" y="212"/>
                  <a:pt x="293" y="212"/>
                </a:cubicBezTo>
                <a:close/>
                <a:moveTo>
                  <a:pt x="276" y="190"/>
                </a:moveTo>
                <a:cubicBezTo>
                  <a:pt x="222" y="145"/>
                  <a:pt x="222" y="145"/>
                  <a:pt x="222" y="145"/>
                </a:cubicBezTo>
                <a:cubicBezTo>
                  <a:pt x="185" y="114"/>
                  <a:pt x="185" y="114"/>
                  <a:pt x="185" y="114"/>
                </a:cubicBezTo>
                <a:cubicBezTo>
                  <a:pt x="222" y="84"/>
                  <a:pt x="222" y="84"/>
                  <a:pt x="222" y="84"/>
                </a:cubicBezTo>
                <a:cubicBezTo>
                  <a:pt x="276" y="38"/>
                  <a:pt x="276" y="38"/>
                  <a:pt x="276" y="38"/>
                </a:cubicBezTo>
                <a:lnTo>
                  <a:pt x="276" y="190"/>
                </a:lnTo>
                <a:close/>
                <a:moveTo>
                  <a:pt x="276" y="17"/>
                </a:moveTo>
                <a:cubicBezTo>
                  <a:pt x="211" y="71"/>
                  <a:pt x="211" y="71"/>
                  <a:pt x="211" y="71"/>
                </a:cubicBezTo>
                <a:cubicBezTo>
                  <a:pt x="169" y="106"/>
                  <a:pt x="169" y="106"/>
                  <a:pt x="169" y="106"/>
                </a:cubicBezTo>
                <a:cubicBezTo>
                  <a:pt x="163" y="112"/>
                  <a:pt x="155" y="116"/>
                  <a:pt x="146" y="116"/>
                </a:cubicBezTo>
                <a:cubicBezTo>
                  <a:pt x="137" y="116"/>
                  <a:pt x="129" y="112"/>
                  <a:pt x="123" y="106"/>
                </a:cubicBezTo>
                <a:cubicBezTo>
                  <a:pt x="81" y="71"/>
                  <a:pt x="81" y="71"/>
                  <a:pt x="81" y="71"/>
                </a:cubicBezTo>
                <a:cubicBezTo>
                  <a:pt x="16" y="17"/>
                  <a:pt x="16" y="17"/>
                  <a:pt x="16" y="17"/>
                </a:cubicBezTo>
                <a:cubicBezTo>
                  <a:pt x="16" y="17"/>
                  <a:pt x="16" y="17"/>
                  <a:pt x="16" y="17"/>
                </a:cubicBezTo>
                <a:cubicBezTo>
                  <a:pt x="146" y="17"/>
                  <a:pt x="146" y="17"/>
                  <a:pt x="146" y="17"/>
                </a:cubicBezTo>
                <a:lnTo>
                  <a:pt x="276" y="17"/>
                </a:lnTo>
                <a:close/>
                <a:moveTo>
                  <a:pt x="16" y="38"/>
                </a:moveTo>
                <a:cubicBezTo>
                  <a:pt x="71" y="84"/>
                  <a:pt x="71" y="84"/>
                  <a:pt x="71" y="84"/>
                </a:cubicBezTo>
                <a:cubicBezTo>
                  <a:pt x="107" y="114"/>
                  <a:pt x="107" y="114"/>
                  <a:pt x="107" y="114"/>
                </a:cubicBezTo>
                <a:cubicBezTo>
                  <a:pt x="71" y="145"/>
                  <a:pt x="71" y="145"/>
                  <a:pt x="71" y="145"/>
                </a:cubicBezTo>
                <a:cubicBezTo>
                  <a:pt x="16" y="190"/>
                  <a:pt x="16" y="190"/>
                  <a:pt x="16" y="190"/>
                </a:cubicBezTo>
                <a:lnTo>
                  <a:pt x="16" y="38"/>
                </a:lnTo>
                <a:close/>
                <a:moveTo>
                  <a:pt x="146" y="212"/>
                </a:moveTo>
                <a:cubicBezTo>
                  <a:pt x="16" y="212"/>
                  <a:pt x="16" y="212"/>
                  <a:pt x="16" y="212"/>
                </a:cubicBezTo>
                <a:cubicBezTo>
                  <a:pt x="16" y="212"/>
                  <a:pt x="16" y="212"/>
                  <a:pt x="16" y="212"/>
                </a:cubicBezTo>
                <a:cubicBezTo>
                  <a:pt x="81" y="158"/>
                  <a:pt x="81" y="158"/>
                  <a:pt x="81" y="158"/>
                </a:cubicBezTo>
                <a:cubicBezTo>
                  <a:pt x="120" y="125"/>
                  <a:pt x="120" y="125"/>
                  <a:pt x="120" y="125"/>
                </a:cubicBezTo>
                <a:cubicBezTo>
                  <a:pt x="128" y="130"/>
                  <a:pt x="137" y="133"/>
                  <a:pt x="146" y="133"/>
                </a:cubicBezTo>
                <a:cubicBezTo>
                  <a:pt x="155" y="133"/>
                  <a:pt x="164" y="130"/>
                  <a:pt x="172" y="125"/>
                </a:cubicBezTo>
                <a:cubicBezTo>
                  <a:pt x="211" y="158"/>
                  <a:pt x="211" y="158"/>
                  <a:pt x="211" y="158"/>
                </a:cubicBezTo>
                <a:cubicBezTo>
                  <a:pt x="276" y="212"/>
                  <a:pt x="276" y="212"/>
                  <a:pt x="276" y="212"/>
                </a:cubicBezTo>
                <a:lnTo>
                  <a:pt x="146" y="21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5" name="组合 4"/>
          <p:cNvGrpSpPr/>
          <p:nvPr/>
        </p:nvGrpSpPr>
        <p:grpSpPr>
          <a:xfrm>
            <a:off x="450057" y="3124982"/>
            <a:ext cx="1914524" cy="701555"/>
            <a:chOff x="600075" y="4165361"/>
            <a:chExt cx="2552699" cy="935120"/>
          </a:xfrm>
        </p:grpSpPr>
        <p:sp>
          <p:nvSpPr>
            <p:cNvPr id="47" name="文本框 46"/>
            <p:cNvSpPr txBox="1"/>
            <p:nvPr/>
          </p:nvSpPr>
          <p:spPr>
            <a:xfrm>
              <a:off x="1100458" y="4165361"/>
              <a:ext cx="1666250" cy="348706"/>
            </a:xfrm>
            <a:prstGeom prst="rect">
              <a:avLst/>
            </a:prstGeom>
            <a:noFill/>
          </p:spPr>
          <p:txBody>
            <a:bodyPr wrap="square" rtlCol="0">
              <a:spAutoFit/>
            </a:bodyPr>
            <a:lstStyle/>
            <a:p>
              <a:r>
                <a:rPr lang="zh-CN" altLang="en-US" sz="1050" b="1" dirty="0">
                  <a:solidFill>
                    <a:schemeClr val="bg1"/>
                  </a:solidFill>
                  <a:latin typeface="微软雅黑" panose="020B0503020204020204" pitchFamily="34" charset="-122"/>
                  <a:ea typeface="微软雅黑" panose="020B0503020204020204" pitchFamily="34" charset="-122"/>
                </a:rPr>
                <a:t>请输入标题</a:t>
              </a:r>
            </a:p>
          </p:txBody>
        </p:sp>
        <p:sp>
          <p:nvSpPr>
            <p:cNvPr id="48" name="文本框 47"/>
            <p:cNvSpPr txBox="1"/>
            <p:nvPr/>
          </p:nvSpPr>
          <p:spPr>
            <a:xfrm>
              <a:off x="600075" y="4520841"/>
              <a:ext cx="2552699" cy="579640"/>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6" name="组合 48"/>
          <p:cNvGrpSpPr/>
          <p:nvPr/>
        </p:nvGrpSpPr>
        <p:grpSpPr>
          <a:xfrm>
            <a:off x="4647117" y="3124982"/>
            <a:ext cx="1914524" cy="701555"/>
            <a:chOff x="600075" y="4165361"/>
            <a:chExt cx="2552699" cy="935120"/>
          </a:xfrm>
        </p:grpSpPr>
        <p:sp>
          <p:nvSpPr>
            <p:cNvPr id="50" name="文本框 49"/>
            <p:cNvSpPr txBox="1"/>
            <p:nvPr/>
          </p:nvSpPr>
          <p:spPr>
            <a:xfrm>
              <a:off x="1100458" y="4165361"/>
              <a:ext cx="1666250" cy="348706"/>
            </a:xfrm>
            <a:prstGeom prst="rect">
              <a:avLst/>
            </a:prstGeom>
            <a:noFill/>
          </p:spPr>
          <p:txBody>
            <a:bodyPr wrap="square" rtlCol="0">
              <a:spAutoFit/>
            </a:bodyPr>
            <a:lstStyle/>
            <a:p>
              <a:r>
                <a:rPr lang="zh-CN" altLang="en-US" sz="1050" b="1" dirty="0">
                  <a:solidFill>
                    <a:schemeClr val="bg1"/>
                  </a:solidFill>
                  <a:latin typeface="微软雅黑" panose="020B0503020204020204" pitchFamily="34" charset="-122"/>
                  <a:ea typeface="微软雅黑" panose="020B0503020204020204" pitchFamily="34" charset="-122"/>
                </a:rPr>
                <a:t>请输入标题</a:t>
              </a:r>
            </a:p>
          </p:txBody>
        </p:sp>
        <p:sp>
          <p:nvSpPr>
            <p:cNvPr id="51" name="文本框 50"/>
            <p:cNvSpPr txBox="1"/>
            <p:nvPr/>
          </p:nvSpPr>
          <p:spPr>
            <a:xfrm>
              <a:off x="600075" y="4520841"/>
              <a:ext cx="2552699" cy="579640"/>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9" name="组合 52"/>
          <p:cNvGrpSpPr/>
          <p:nvPr/>
        </p:nvGrpSpPr>
        <p:grpSpPr>
          <a:xfrm>
            <a:off x="2546239" y="1473848"/>
            <a:ext cx="1914524" cy="701555"/>
            <a:chOff x="600075" y="4165361"/>
            <a:chExt cx="2552699" cy="935120"/>
          </a:xfrm>
        </p:grpSpPr>
        <p:sp>
          <p:nvSpPr>
            <p:cNvPr id="54" name="文本框 53"/>
            <p:cNvSpPr txBox="1"/>
            <p:nvPr/>
          </p:nvSpPr>
          <p:spPr>
            <a:xfrm>
              <a:off x="1100458" y="4165361"/>
              <a:ext cx="1666250" cy="348706"/>
            </a:xfrm>
            <a:prstGeom prst="rect">
              <a:avLst/>
            </a:prstGeom>
            <a:noFill/>
          </p:spPr>
          <p:txBody>
            <a:bodyPr wrap="square" rtlCol="0">
              <a:spAutoFit/>
            </a:bodyPr>
            <a:lstStyle/>
            <a:p>
              <a:r>
                <a:rPr lang="zh-CN" altLang="en-US" sz="1050" b="1" dirty="0">
                  <a:solidFill>
                    <a:schemeClr val="bg1"/>
                  </a:solidFill>
                  <a:latin typeface="微软雅黑" panose="020B0503020204020204" pitchFamily="34" charset="-122"/>
                  <a:ea typeface="微软雅黑" panose="020B0503020204020204" pitchFamily="34" charset="-122"/>
                </a:rPr>
                <a:t>请输入标题</a:t>
              </a:r>
            </a:p>
          </p:txBody>
        </p:sp>
        <p:sp>
          <p:nvSpPr>
            <p:cNvPr id="55" name="文本框 54"/>
            <p:cNvSpPr txBox="1"/>
            <p:nvPr/>
          </p:nvSpPr>
          <p:spPr>
            <a:xfrm>
              <a:off x="600075" y="4520841"/>
              <a:ext cx="2552699" cy="579640"/>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1" name="组合 55"/>
          <p:cNvGrpSpPr/>
          <p:nvPr/>
        </p:nvGrpSpPr>
        <p:grpSpPr>
          <a:xfrm>
            <a:off x="6741948" y="1473848"/>
            <a:ext cx="1914524" cy="701555"/>
            <a:chOff x="600075" y="4165361"/>
            <a:chExt cx="2552699" cy="935120"/>
          </a:xfrm>
        </p:grpSpPr>
        <p:sp>
          <p:nvSpPr>
            <p:cNvPr id="57" name="文本框 56"/>
            <p:cNvSpPr txBox="1"/>
            <p:nvPr/>
          </p:nvSpPr>
          <p:spPr>
            <a:xfrm>
              <a:off x="1100458" y="4165361"/>
              <a:ext cx="1666250" cy="348706"/>
            </a:xfrm>
            <a:prstGeom prst="rect">
              <a:avLst/>
            </a:prstGeom>
            <a:noFill/>
          </p:spPr>
          <p:txBody>
            <a:bodyPr wrap="square" rtlCol="0">
              <a:spAutoFit/>
            </a:bodyPr>
            <a:lstStyle/>
            <a:p>
              <a:r>
                <a:rPr lang="zh-CN" altLang="en-US" sz="1050" b="1" dirty="0">
                  <a:solidFill>
                    <a:schemeClr val="bg1"/>
                  </a:solidFill>
                  <a:latin typeface="微软雅黑" panose="020B0503020204020204" pitchFamily="34" charset="-122"/>
                  <a:ea typeface="微软雅黑" panose="020B0503020204020204" pitchFamily="34" charset="-122"/>
                </a:rPr>
                <a:t>请输入标题</a:t>
              </a:r>
            </a:p>
          </p:txBody>
        </p:sp>
        <p:sp>
          <p:nvSpPr>
            <p:cNvPr id="58" name="文本框 57"/>
            <p:cNvSpPr txBox="1"/>
            <p:nvPr/>
          </p:nvSpPr>
          <p:spPr>
            <a:xfrm>
              <a:off x="600075" y="4520841"/>
              <a:ext cx="2552699" cy="579640"/>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1057308401"/>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53"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8"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par>
                                <p:cTn id="26" presetID="53"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par>
                                <p:cTn id="41" presetID="18" presetClass="entr" presetSubtype="6"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strips(downRight)">
                                      <p:cBhvr>
                                        <p:cTn id="43" dur="500"/>
                                        <p:tgtEl>
                                          <p:spTgt spid="15"/>
                                        </p:tgtEl>
                                      </p:cBhvr>
                                    </p:animEffect>
                                  </p:childTnLst>
                                </p:cTn>
                              </p:par>
                              <p:par>
                                <p:cTn id="44" presetID="53"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18" presetClass="entr" presetSubtype="6"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downRight)">
                                      <p:cBhvr>
                                        <p:cTn id="61" dur="500"/>
                                        <p:tgtEl>
                                          <p:spTgt spid="26"/>
                                        </p:tgtEl>
                                      </p:cBhvr>
                                    </p:animEffect>
                                  </p:childTnLst>
                                </p:cTn>
                              </p:par>
                              <p:par>
                                <p:cTn id="62" presetID="53"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par>
                                <p:cTn id="67" presetID="53"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anim calcmode="lin" valueType="num">
                                      <p:cBhvr>
                                        <p:cTn id="75" dur="500" fill="hold"/>
                                        <p:tgtEl>
                                          <p:spTgt spid="28"/>
                                        </p:tgtEl>
                                        <p:attrNameLst>
                                          <p:attrName>ppt_x</p:attrName>
                                        </p:attrNameLst>
                                      </p:cBhvr>
                                      <p:tavLst>
                                        <p:tav tm="0">
                                          <p:val>
                                            <p:strVal val="#ppt_x"/>
                                          </p:val>
                                        </p:tav>
                                        <p:tav tm="100000">
                                          <p:val>
                                            <p:strVal val="#ppt_x"/>
                                          </p:val>
                                        </p:tav>
                                      </p:tavLst>
                                    </p:anim>
                                    <p:anim calcmode="lin" valueType="num">
                                      <p:cBhvr>
                                        <p:cTn id="76" dur="500" fill="hold"/>
                                        <p:tgtEl>
                                          <p:spTgt spid="28"/>
                                        </p:tgtEl>
                                        <p:attrNameLst>
                                          <p:attrName>ppt_y</p:attrName>
                                        </p:attrNameLst>
                                      </p:cBhvr>
                                      <p:tavLst>
                                        <p:tav tm="0">
                                          <p:val>
                                            <p:strVal val="#ppt_y+.1"/>
                                          </p:val>
                                        </p:tav>
                                        <p:tav tm="100000">
                                          <p:val>
                                            <p:strVal val="#ppt_y"/>
                                          </p:val>
                                        </p:tav>
                                      </p:tavLst>
                                    </p:anim>
                                  </p:childTnLst>
                                </p:cTn>
                              </p:par>
                              <p:par>
                                <p:cTn id="77" presetID="53" presetClass="entr" presetSubtype="16" fill="hold" grpId="0" nodeType="withEffect">
                                  <p:stCondLst>
                                    <p:cond delay="25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par>
                                <p:cTn id="82" presetID="53" presetClass="entr" presetSubtype="16" fill="hold" grpId="0" nodeType="withEffect">
                                  <p:stCondLst>
                                    <p:cond delay="25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par>
                                <p:cTn id="87" presetID="53" presetClass="entr" presetSubtype="16" fill="hold" nodeType="withEffect">
                                  <p:stCondLst>
                                    <p:cond delay="25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53" presetClass="entr" presetSubtype="16" fill="hold" grpId="0" nodeType="withEffect">
                                  <p:stCondLst>
                                    <p:cond delay="250"/>
                                  </p:stCondLst>
                                  <p:childTnLst>
                                    <p:set>
                                      <p:cBhvr>
                                        <p:cTn id="93" dur="1" fill="hold">
                                          <p:stCondLst>
                                            <p:cond delay="0"/>
                                          </p:stCondLst>
                                        </p:cTn>
                                        <p:tgtEl>
                                          <p:spTgt spid="45"/>
                                        </p:tgtEl>
                                        <p:attrNameLst>
                                          <p:attrName>style.visibility</p:attrName>
                                        </p:attrNameLst>
                                      </p:cBhvr>
                                      <p:to>
                                        <p:strVal val="visible"/>
                                      </p:to>
                                    </p:set>
                                    <p:anim calcmode="lin" valueType="num">
                                      <p:cBhvr>
                                        <p:cTn id="94" dur="500" fill="hold"/>
                                        <p:tgtEl>
                                          <p:spTgt spid="45"/>
                                        </p:tgtEl>
                                        <p:attrNameLst>
                                          <p:attrName>ppt_w</p:attrName>
                                        </p:attrNameLst>
                                      </p:cBhvr>
                                      <p:tavLst>
                                        <p:tav tm="0">
                                          <p:val>
                                            <p:fltVal val="0"/>
                                          </p:val>
                                        </p:tav>
                                        <p:tav tm="100000">
                                          <p:val>
                                            <p:strVal val="#ppt_w"/>
                                          </p:val>
                                        </p:tav>
                                      </p:tavLst>
                                    </p:anim>
                                    <p:anim calcmode="lin" valueType="num">
                                      <p:cBhvr>
                                        <p:cTn id="95" dur="500" fill="hold"/>
                                        <p:tgtEl>
                                          <p:spTgt spid="45"/>
                                        </p:tgtEl>
                                        <p:attrNameLst>
                                          <p:attrName>ppt_h</p:attrName>
                                        </p:attrNameLst>
                                      </p:cBhvr>
                                      <p:tavLst>
                                        <p:tav tm="0">
                                          <p:val>
                                            <p:fltVal val="0"/>
                                          </p:val>
                                        </p:tav>
                                        <p:tav tm="100000">
                                          <p:val>
                                            <p:strVal val="#ppt_h"/>
                                          </p:val>
                                        </p:tav>
                                      </p:tavLst>
                                    </p:anim>
                                    <p:animEffect transition="in" filter="fade">
                                      <p:cBhvr>
                                        <p:cTn id="96" dur="500"/>
                                        <p:tgtEl>
                                          <p:spTgt spid="45"/>
                                        </p:tgtEl>
                                      </p:cBhvr>
                                    </p:animEffect>
                                  </p:childTnLst>
                                </p:cTn>
                              </p:par>
                              <p:par>
                                <p:cTn id="97" presetID="2" presetClass="entr" presetSubtype="4" fill="hold" nodeType="withEffect">
                                  <p:stCondLst>
                                    <p:cond delay="500"/>
                                  </p:stCondLst>
                                  <p:childTnLst>
                                    <p:set>
                                      <p:cBhvr>
                                        <p:cTn id="98" dur="1" fill="hold">
                                          <p:stCondLst>
                                            <p:cond delay="0"/>
                                          </p:stCondLst>
                                        </p:cTn>
                                        <p:tgtEl>
                                          <p:spTgt spid="5"/>
                                        </p:tgtEl>
                                        <p:attrNameLst>
                                          <p:attrName>style.visibility</p:attrName>
                                        </p:attrNameLst>
                                      </p:cBhvr>
                                      <p:to>
                                        <p:strVal val="visible"/>
                                      </p:to>
                                    </p:set>
                                    <p:anim calcmode="lin" valueType="num">
                                      <p:cBhvr additive="base">
                                        <p:cTn id="99" dur="500" fill="hold"/>
                                        <p:tgtEl>
                                          <p:spTgt spid="5"/>
                                        </p:tgtEl>
                                        <p:attrNameLst>
                                          <p:attrName>ppt_x</p:attrName>
                                        </p:attrNameLst>
                                      </p:cBhvr>
                                      <p:tavLst>
                                        <p:tav tm="0">
                                          <p:val>
                                            <p:strVal val="#ppt_x"/>
                                          </p:val>
                                        </p:tav>
                                        <p:tav tm="100000">
                                          <p:val>
                                            <p:strVal val="#ppt_x"/>
                                          </p:val>
                                        </p:tav>
                                      </p:tavLst>
                                    </p:anim>
                                    <p:anim calcmode="lin" valueType="num">
                                      <p:cBhvr additive="base">
                                        <p:cTn id="100" dur="500" fill="hold"/>
                                        <p:tgtEl>
                                          <p:spTgt spid="5"/>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750"/>
                                  </p:stCondLst>
                                  <p:childTnLst>
                                    <p:set>
                                      <p:cBhvr>
                                        <p:cTn id="102" dur="1" fill="hold">
                                          <p:stCondLst>
                                            <p:cond delay="0"/>
                                          </p:stCondLst>
                                        </p:cTn>
                                        <p:tgtEl>
                                          <p:spTgt spid="9"/>
                                        </p:tgtEl>
                                        <p:attrNameLst>
                                          <p:attrName>style.visibility</p:attrName>
                                        </p:attrNameLst>
                                      </p:cBhvr>
                                      <p:to>
                                        <p:strVal val="visible"/>
                                      </p:to>
                                    </p:set>
                                    <p:anim calcmode="lin" valueType="num">
                                      <p:cBhvr additive="base">
                                        <p:cTn id="103" dur="500" fill="hold"/>
                                        <p:tgtEl>
                                          <p:spTgt spid="9"/>
                                        </p:tgtEl>
                                        <p:attrNameLst>
                                          <p:attrName>ppt_x</p:attrName>
                                        </p:attrNameLst>
                                      </p:cBhvr>
                                      <p:tavLst>
                                        <p:tav tm="0">
                                          <p:val>
                                            <p:strVal val="#ppt_x"/>
                                          </p:val>
                                        </p:tav>
                                        <p:tav tm="100000">
                                          <p:val>
                                            <p:strVal val="#ppt_x"/>
                                          </p:val>
                                        </p:tav>
                                      </p:tavLst>
                                    </p:anim>
                                    <p:anim calcmode="lin" valueType="num">
                                      <p:cBhvr additive="base">
                                        <p:cTn id="104" dur="500" fill="hold"/>
                                        <p:tgtEl>
                                          <p:spTgt spid="9"/>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1000"/>
                                  </p:stCondLst>
                                  <p:childTnLst>
                                    <p:set>
                                      <p:cBhvr>
                                        <p:cTn id="106" dur="1" fill="hold">
                                          <p:stCondLst>
                                            <p:cond delay="0"/>
                                          </p:stCondLst>
                                        </p:cTn>
                                        <p:tgtEl>
                                          <p:spTgt spid="6"/>
                                        </p:tgtEl>
                                        <p:attrNameLst>
                                          <p:attrName>style.visibility</p:attrName>
                                        </p:attrNameLst>
                                      </p:cBhvr>
                                      <p:to>
                                        <p:strVal val="visible"/>
                                      </p:to>
                                    </p:set>
                                    <p:anim calcmode="lin" valueType="num">
                                      <p:cBhvr additive="base">
                                        <p:cTn id="107" dur="500" fill="hold"/>
                                        <p:tgtEl>
                                          <p:spTgt spid="6"/>
                                        </p:tgtEl>
                                        <p:attrNameLst>
                                          <p:attrName>ppt_x</p:attrName>
                                        </p:attrNameLst>
                                      </p:cBhvr>
                                      <p:tavLst>
                                        <p:tav tm="0">
                                          <p:val>
                                            <p:strVal val="#ppt_x"/>
                                          </p:val>
                                        </p:tav>
                                        <p:tav tm="100000">
                                          <p:val>
                                            <p:strVal val="#ppt_x"/>
                                          </p:val>
                                        </p:tav>
                                      </p:tavLst>
                                    </p:anim>
                                    <p:anim calcmode="lin" valueType="num">
                                      <p:cBhvr additive="base">
                                        <p:cTn id="108" dur="500" fill="hold"/>
                                        <p:tgtEl>
                                          <p:spTgt spid="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1250"/>
                                  </p:stCondLst>
                                  <p:childTnLst>
                                    <p:set>
                                      <p:cBhvr>
                                        <p:cTn id="110" dur="1" fill="hold">
                                          <p:stCondLst>
                                            <p:cond delay="0"/>
                                          </p:stCondLst>
                                        </p:cTn>
                                        <p:tgtEl>
                                          <p:spTgt spid="11"/>
                                        </p:tgtEl>
                                        <p:attrNameLst>
                                          <p:attrName>style.visibility</p:attrName>
                                        </p:attrNameLst>
                                      </p:cBhvr>
                                      <p:to>
                                        <p:strVal val="visible"/>
                                      </p:to>
                                    </p:set>
                                    <p:anim calcmode="lin" valueType="num">
                                      <p:cBhvr additive="base">
                                        <p:cTn id="111" dur="500" fill="hold"/>
                                        <p:tgtEl>
                                          <p:spTgt spid="11"/>
                                        </p:tgtEl>
                                        <p:attrNameLst>
                                          <p:attrName>ppt_x</p:attrName>
                                        </p:attrNameLst>
                                      </p:cBhvr>
                                      <p:tavLst>
                                        <p:tav tm="0">
                                          <p:val>
                                            <p:strVal val="#ppt_x"/>
                                          </p:val>
                                        </p:tav>
                                        <p:tav tm="100000">
                                          <p:val>
                                            <p:strVal val="#ppt_x"/>
                                          </p:val>
                                        </p:tav>
                                      </p:tavLst>
                                    </p:anim>
                                    <p:anim calcmode="lin" valueType="num">
                                      <p:cBhvr additive="base">
                                        <p:cTn id="1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4" grpId="0" animBg="1"/>
      <p:bldP spid="18" grpId="0" animBg="1"/>
      <p:bldP spid="21" grpId="0" animBg="1"/>
      <p:bldP spid="22" grpId="0" animBg="1"/>
      <p:bldP spid="24" grpId="0" animBg="1"/>
      <p:bldP spid="28" grpId="0" animBg="1"/>
      <p:bldP spid="31" grpId="0" animBg="1"/>
      <p:bldP spid="32" grpId="0" animBg="1"/>
      <p:bldP spid="23" grpId="0" animBg="1"/>
      <p:bldP spid="44" grpId="0" animBg="1"/>
      <p:bldP spid="4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8"/>
          <p:cNvGrpSpPr/>
          <p:nvPr/>
        </p:nvGrpSpPr>
        <p:grpSpPr>
          <a:xfrm>
            <a:off x="2967651" y="1172065"/>
            <a:ext cx="2250763" cy="1094938"/>
            <a:chOff x="2862870" y="1133088"/>
            <a:chExt cx="2764517" cy="1344451"/>
          </a:xfrm>
        </p:grpSpPr>
        <p:grpSp>
          <p:nvGrpSpPr>
            <p:cNvPr id="3" name="组合 29"/>
            <p:cNvGrpSpPr/>
            <p:nvPr/>
          </p:nvGrpSpPr>
          <p:grpSpPr>
            <a:xfrm>
              <a:off x="2862870" y="1133088"/>
              <a:ext cx="2764517" cy="1344451"/>
              <a:chOff x="-170041" y="712948"/>
              <a:chExt cx="4348339" cy="2114702"/>
            </a:xfrm>
          </p:grpSpPr>
          <p:sp>
            <p:nvSpPr>
              <p:cNvPr id="32"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chemeClr val="accent1"/>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4" name="组合 32"/>
              <p:cNvGrpSpPr/>
              <p:nvPr/>
            </p:nvGrpSpPr>
            <p:grpSpPr>
              <a:xfrm rot="3364155">
                <a:off x="1819210" y="-967637"/>
                <a:ext cx="369838" cy="4348339"/>
                <a:chOff x="1601672" y="-1118831"/>
                <a:chExt cx="154347" cy="9144000"/>
              </a:xfrm>
            </p:grpSpPr>
            <p:pic>
              <p:nvPicPr>
                <p:cNvPr id="34"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矩形 3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31" name="TextBox 30"/>
            <p:cNvSpPr txBox="1"/>
            <p:nvPr/>
          </p:nvSpPr>
          <p:spPr>
            <a:xfrm>
              <a:off x="3778779" y="1520305"/>
              <a:ext cx="770234" cy="642649"/>
            </a:xfrm>
            <a:prstGeom prst="rect">
              <a:avLst/>
            </a:prstGeom>
            <a:noFill/>
          </p:spPr>
          <p:txBody>
            <a:bodyPr wrap="none" rtlCol="0">
              <a:spAutoFit/>
            </a:bodyPr>
            <a:lstStyle/>
            <a:p>
              <a:r>
                <a:rPr lang="en-US" altLang="zh-CN" sz="2800" b="0" dirty="0">
                  <a:solidFill>
                    <a:schemeClr val="bg1"/>
                  </a:solidFill>
                  <a:latin typeface="微软雅黑" panose="020B0503020204020204" pitchFamily="34" charset="-122"/>
                  <a:ea typeface="微软雅黑" panose="020B0503020204020204" pitchFamily="34" charset="-122"/>
                </a:rPr>
                <a:t>01</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395536" y="1276400"/>
            <a:ext cx="2605766" cy="2448271"/>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38" name="TextBox 37"/>
          <p:cNvSpPr txBox="1"/>
          <p:nvPr/>
        </p:nvSpPr>
        <p:spPr>
          <a:xfrm>
            <a:off x="4537007" y="1257038"/>
            <a:ext cx="4254568" cy="614912"/>
          </a:xfrm>
          <a:prstGeom prst="rect">
            <a:avLst/>
          </a:prstGeom>
          <a:noFill/>
        </p:spPr>
        <p:txBody>
          <a:bodyPr wrap="square" rtlCol="0">
            <a:spAutoFit/>
          </a:bodyPr>
          <a:lstStyle/>
          <a:p>
            <a:pPr algn="just">
              <a:lnSpc>
                <a:spcPct val="130000"/>
              </a:lnSpc>
            </a:pPr>
            <a:r>
              <a:rPr lang="zh-CN" altLang="en-US" sz="900" b="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b="0" dirty="0">
              <a:solidFill>
                <a:schemeClr val="tx1">
                  <a:lumMod val="50000"/>
                  <a:lumOff val="50000"/>
                </a:schemeClr>
              </a:solidFill>
              <a:latin typeface="微软雅黑" pitchFamily="34" charset="-122"/>
              <a:ea typeface="微软雅黑" pitchFamily="34" charset="-122"/>
            </a:endParaRPr>
          </a:p>
        </p:txBody>
      </p:sp>
      <p:grpSp>
        <p:nvGrpSpPr>
          <p:cNvPr id="5" name="组合 38"/>
          <p:cNvGrpSpPr/>
          <p:nvPr/>
        </p:nvGrpSpPr>
        <p:grpSpPr>
          <a:xfrm>
            <a:off x="2967651" y="2772759"/>
            <a:ext cx="2250763" cy="1094938"/>
            <a:chOff x="2862870" y="1133088"/>
            <a:chExt cx="2764517" cy="1344451"/>
          </a:xfrm>
        </p:grpSpPr>
        <p:grpSp>
          <p:nvGrpSpPr>
            <p:cNvPr id="6" name="组合 39"/>
            <p:cNvGrpSpPr/>
            <p:nvPr/>
          </p:nvGrpSpPr>
          <p:grpSpPr>
            <a:xfrm>
              <a:off x="2862870" y="1133088"/>
              <a:ext cx="2764517" cy="1344451"/>
              <a:chOff x="-170041" y="712948"/>
              <a:chExt cx="4348339" cy="2114702"/>
            </a:xfrm>
          </p:grpSpPr>
          <p:sp>
            <p:nvSpPr>
              <p:cNvPr id="42"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chemeClr val="accent2"/>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7" name="组合 42"/>
              <p:cNvGrpSpPr/>
              <p:nvPr/>
            </p:nvGrpSpPr>
            <p:grpSpPr>
              <a:xfrm rot="3364155">
                <a:off x="1819210" y="-967637"/>
                <a:ext cx="369838" cy="4348339"/>
                <a:chOff x="1601672" y="-1118831"/>
                <a:chExt cx="154347" cy="9144000"/>
              </a:xfrm>
            </p:grpSpPr>
            <p:pic>
              <p:nvPicPr>
                <p:cNvPr id="44"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41" name="TextBox 40"/>
            <p:cNvSpPr txBox="1"/>
            <p:nvPr/>
          </p:nvSpPr>
          <p:spPr>
            <a:xfrm>
              <a:off x="3778779" y="1520305"/>
              <a:ext cx="770234" cy="642649"/>
            </a:xfrm>
            <a:prstGeom prst="rect">
              <a:avLst/>
            </a:prstGeom>
            <a:noFill/>
          </p:spPr>
          <p:txBody>
            <a:bodyPr wrap="none" rtlCol="0">
              <a:spAutoFit/>
            </a:bodyPr>
            <a:lstStyle/>
            <a:p>
              <a:r>
                <a:rPr lang="en-US" altLang="zh-CN" sz="2800" b="0" dirty="0">
                  <a:solidFill>
                    <a:schemeClr val="bg1"/>
                  </a:solidFill>
                  <a:latin typeface="微软雅黑" panose="020B0503020204020204" pitchFamily="34" charset="-122"/>
                  <a:ea typeface="微软雅黑" panose="020B0503020204020204" pitchFamily="34" charset="-122"/>
                </a:rPr>
                <a:t>02</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72" name="TextBox 71"/>
          <p:cNvSpPr txBox="1"/>
          <p:nvPr/>
        </p:nvSpPr>
        <p:spPr>
          <a:xfrm>
            <a:off x="4537007" y="2857732"/>
            <a:ext cx="4254568" cy="614912"/>
          </a:xfrm>
          <a:prstGeom prst="rect">
            <a:avLst/>
          </a:prstGeom>
          <a:noFill/>
        </p:spPr>
        <p:txBody>
          <a:bodyPr wrap="square" rtlCol="0">
            <a:spAutoFit/>
          </a:bodyPr>
          <a:lstStyle/>
          <a:p>
            <a:pPr algn="just">
              <a:lnSpc>
                <a:spcPct val="130000"/>
              </a:lnSpc>
            </a:pPr>
            <a:r>
              <a:rPr lang="zh-CN" altLang="en-US" sz="900" b="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b="0" dirty="0">
              <a:solidFill>
                <a:schemeClr val="tx1">
                  <a:lumMod val="50000"/>
                  <a:lumOff val="50000"/>
                </a:schemeClr>
              </a:solidFill>
              <a:latin typeface="微软雅黑" pitchFamily="34" charset="-122"/>
              <a:ea typeface="微软雅黑" pitchFamily="34" charset="-122"/>
            </a:endParaRPr>
          </a:p>
        </p:txBody>
      </p:sp>
      <p:sp>
        <p:nvSpPr>
          <p:cNvPr id="73" name="矩形 72"/>
          <p:cNvSpPr/>
          <p:nvPr/>
        </p:nvSpPr>
        <p:spPr>
          <a:xfrm>
            <a:off x="1331640" y="4211345"/>
            <a:ext cx="6336704" cy="3780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0" dirty="0">
                <a:latin typeface="微软雅黑" pitchFamily="34" charset="-122"/>
                <a:ea typeface="微软雅黑" pitchFamily="34" charset="-122"/>
              </a:rPr>
              <a:t>您的内容打在这里您的内容打在这里您的内容打在这里</a:t>
            </a:r>
            <a:endParaRPr lang="zh-CN" altLang="en-US" sz="1400" b="0" dirty="0"/>
          </a:p>
        </p:txBody>
      </p:sp>
    </p:spTree>
    <p:extLst>
      <p:ext uri="{BB962C8B-B14F-4D97-AF65-F5344CB8AC3E}">
        <p14:creationId xmlns:p14="http://schemas.microsoft.com/office/powerpoint/2010/main" val="450011527"/>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anim calcmode="lin" valueType="num">
                                      <p:cBhvr>
                                        <p:cTn id="32" dur="500" fill="hold"/>
                                        <p:tgtEl>
                                          <p:spTgt spid="73"/>
                                        </p:tgtEl>
                                        <p:attrNameLst>
                                          <p:attrName>ppt_x</p:attrName>
                                        </p:attrNameLst>
                                      </p:cBhvr>
                                      <p:tavLst>
                                        <p:tav tm="0">
                                          <p:val>
                                            <p:strVal val="#ppt_x"/>
                                          </p:val>
                                        </p:tav>
                                        <p:tav tm="100000">
                                          <p:val>
                                            <p:strVal val="#ppt_x"/>
                                          </p:val>
                                        </p:tav>
                                      </p:tavLst>
                                    </p:anim>
                                    <p:anim calcmode="lin" valueType="num">
                                      <p:cBhvr>
                                        <p:cTn id="33"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72" grpId="0"/>
      <p:bldP spid="7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图片1.png"/>
          <p:cNvPicPr>
            <a:picLocks noChangeAspect="1" noChangeArrowheads="1"/>
          </p:cNvPicPr>
          <p:nvPr/>
        </p:nvPicPr>
        <p:blipFill>
          <a:blip r:embed="rId2" cstate="print"/>
          <a:srcRect/>
          <a:stretch>
            <a:fillRect/>
          </a:stretch>
        </p:blipFill>
        <p:spPr bwMode="auto">
          <a:xfrm>
            <a:off x="1439652" y="412304"/>
            <a:ext cx="6377099" cy="4116057"/>
          </a:xfrm>
          <a:prstGeom prst="rect">
            <a:avLst/>
          </a:prstGeom>
          <a:noFill/>
        </p:spPr>
      </p:pic>
      <p:sp>
        <p:nvSpPr>
          <p:cNvPr id="4" name="TextBox 3"/>
          <p:cNvSpPr txBox="1"/>
          <p:nvPr/>
        </p:nvSpPr>
        <p:spPr>
          <a:xfrm>
            <a:off x="4103948" y="1960476"/>
            <a:ext cx="761170" cy="346249"/>
          </a:xfrm>
          <a:prstGeom prst="rect">
            <a:avLst/>
          </a:prstGeom>
          <a:noFill/>
        </p:spPr>
        <p:txBody>
          <a:bodyPr wrap="none" lIns="68580" tIns="34290" rIns="68580" bIns="34290" rtlCol="0">
            <a:spAutoFit/>
          </a:bodyPr>
          <a:lstStyle/>
          <a:p>
            <a:r>
              <a:rPr lang="en-US" altLang="zh-CN" b="1" dirty="0" smtClean="0">
                <a:solidFill>
                  <a:schemeClr val="accent1"/>
                </a:solidFill>
                <a:latin typeface="微软雅黑" pitchFamily="34" charset="-122"/>
                <a:ea typeface="微软雅黑" pitchFamily="34" charset="-122"/>
              </a:rPr>
              <a:t>Part3</a:t>
            </a:r>
            <a:endParaRPr lang="zh-CN" altLang="en-US" b="1" dirty="0">
              <a:solidFill>
                <a:schemeClr val="accent1"/>
              </a:solidFill>
              <a:latin typeface="微软雅黑" pitchFamily="34" charset="-122"/>
              <a:ea typeface="微软雅黑" pitchFamily="34" charset="-122"/>
            </a:endParaRPr>
          </a:p>
        </p:txBody>
      </p:sp>
      <p:grpSp>
        <p:nvGrpSpPr>
          <p:cNvPr id="2" name="Group 14"/>
          <p:cNvGrpSpPr/>
          <p:nvPr/>
        </p:nvGrpSpPr>
        <p:grpSpPr>
          <a:xfrm>
            <a:off x="3167844" y="2342729"/>
            <a:ext cx="2664296" cy="360040"/>
            <a:chOff x="5349226" y="2010956"/>
            <a:chExt cx="4272984" cy="670899"/>
          </a:xfrm>
          <a:solidFill>
            <a:schemeClr val="accent1"/>
          </a:solidFill>
        </p:grpSpPr>
        <p:sp>
          <p:nvSpPr>
            <p:cNvPr id="6"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574865" y="2120675"/>
              <a:ext cx="1776998" cy="516160"/>
            </a:xfrm>
            <a:prstGeom prst="rect">
              <a:avLst/>
            </a:prstGeom>
            <a:grpFill/>
          </p:spPr>
          <p:txBody>
            <a:bodyPr wrap="none" rtlCol="0">
              <a:spAutoFit/>
            </a:bodyPr>
            <a:lstStyle/>
            <a:p>
              <a:pPr lvl="0"/>
              <a:r>
                <a:rPr lang="zh-CN" altLang="zh-CN" sz="1200" b="1" dirty="0" smtClean="0">
                  <a:solidFill>
                    <a:schemeClr val="bg1"/>
                  </a:solidFill>
                  <a:latin typeface="微软雅黑" pitchFamily="34" charset="-122"/>
                  <a:ea typeface="微软雅黑" pitchFamily="34" charset="-122"/>
                </a:rPr>
                <a:t>成功项目展示</a:t>
              </a:r>
              <a:endParaRPr lang="zh-CN" altLang="zh-CN" sz="1200" b="1" dirty="0">
                <a:solidFill>
                  <a:schemeClr val="bg1"/>
                </a:solidFill>
                <a:latin typeface="微软雅黑" pitchFamily="34" charset="-122"/>
                <a:ea typeface="微软雅黑" pitchFamily="34" charset="-122"/>
              </a:endParaRPr>
            </a:p>
          </p:txBody>
        </p:sp>
      </p:grpSp>
      <p:sp>
        <p:nvSpPr>
          <p:cNvPr id="9" name="文本框 7"/>
          <p:cNvSpPr txBox="1">
            <a:spLocks noChangeArrowheads="1"/>
          </p:cNvSpPr>
          <p:nvPr/>
        </p:nvSpPr>
        <p:spPr bwMode="auto">
          <a:xfrm>
            <a:off x="3311860" y="2816588"/>
            <a:ext cx="1368152" cy="246221"/>
          </a:xfrm>
          <a:prstGeom prst="rect">
            <a:avLst/>
          </a:prstGeom>
          <a:noFill/>
          <a:ln w="9525">
            <a:noFill/>
            <a:miter lim="800000"/>
            <a:headEnd/>
            <a:tailEnd/>
          </a:ln>
        </p:spPr>
        <p:txBody>
          <a:bodyPr wrap="square">
            <a:spAutoFit/>
          </a:bodyPr>
          <a:lstStyle/>
          <a:p>
            <a:pPr>
              <a:buFont typeface="Wingdings" pitchFamily="2" charset="2"/>
              <a:buChar char="Ø"/>
            </a:pPr>
            <a:r>
              <a:rPr lang="zh-CN" altLang="en-US" sz="1000" dirty="0" smtClean="0">
                <a:solidFill>
                  <a:schemeClr val="tx1">
                    <a:lumMod val="65000"/>
                    <a:lumOff val="35000"/>
                  </a:schemeClr>
                </a:solidFill>
                <a:latin typeface="微软雅黑" pitchFamily="34" charset="-122"/>
                <a:ea typeface="微软雅黑" pitchFamily="34" charset="-122"/>
              </a:rPr>
              <a:t>添加小节标题</a:t>
            </a:r>
            <a:endParaRPr lang="zh-CN" altLang="en-US" sz="1000" dirty="0">
              <a:solidFill>
                <a:schemeClr val="tx1">
                  <a:lumMod val="65000"/>
                  <a:lumOff val="35000"/>
                </a:schemeClr>
              </a:solidFill>
            </a:endParaRPr>
          </a:p>
        </p:txBody>
      </p:sp>
      <p:sp>
        <p:nvSpPr>
          <p:cNvPr id="11" name="文本框 7"/>
          <p:cNvSpPr txBox="1">
            <a:spLocks noChangeArrowheads="1"/>
          </p:cNvSpPr>
          <p:nvPr/>
        </p:nvSpPr>
        <p:spPr bwMode="auto">
          <a:xfrm>
            <a:off x="4716016" y="2816588"/>
            <a:ext cx="1368152" cy="246221"/>
          </a:xfrm>
          <a:prstGeom prst="rect">
            <a:avLst/>
          </a:prstGeom>
          <a:noFill/>
          <a:ln w="9525">
            <a:noFill/>
            <a:miter lim="800000"/>
            <a:headEnd/>
            <a:tailEnd/>
          </a:ln>
        </p:spPr>
        <p:txBody>
          <a:bodyPr wrap="square">
            <a:spAutoFit/>
          </a:bodyPr>
          <a:lstStyle/>
          <a:p>
            <a:pPr>
              <a:buFont typeface="Wingdings" pitchFamily="2" charset="2"/>
              <a:buChar char="Ø"/>
            </a:pPr>
            <a:r>
              <a:rPr lang="zh-CN" altLang="en-US" sz="1000" dirty="0" smtClean="0">
                <a:solidFill>
                  <a:schemeClr val="tx1">
                    <a:lumMod val="65000"/>
                    <a:lumOff val="35000"/>
                  </a:schemeClr>
                </a:solidFill>
                <a:latin typeface="微软雅黑" pitchFamily="34" charset="-122"/>
                <a:ea typeface="微软雅黑" pitchFamily="34" charset="-122"/>
              </a:rPr>
              <a:t>添加小节标题</a:t>
            </a:r>
            <a:endParaRPr lang="zh-CN" altLang="en-US" sz="1000" dirty="0">
              <a:solidFill>
                <a:schemeClr val="tx1">
                  <a:lumMod val="65000"/>
                  <a:lumOff val="35000"/>
                </a:schemeClr>
              </a:solidFill>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left)">
                                      <p:cBhvr>
                                        <p:cTn id="18" dur="500"/>
                                        <p:tgtEl>
                                          <p:spTgt spid="2"/>
                                        </p:tgtEl>
                                      </p:cBhvr>
                                    </p:animEffect>
                                  </p:childTnLst>
                                </p:cTn>
                              </p:par>
                            </p:childTnLst>
                          </p:cTn>
                        </p:par>
                        <p:par>
                          <p:cTn id="19" fill="hold">
                            <p:stCondLst>
                              <p:cond delay="2000"/>
                            </p:stCondLst>
                            <p:childTnLst>
                              <p:par>
                                <p:cTn id="20" presetID="1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down)">
                                      <p:cBhvr>
                                        <p:cTn id="23" dur="500"/>
                                        <p:tgtEl>
                                          <p:spTgt spid="9"/>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1"/>
          <p:cNvSpPr/>
          <p:nvPr/>
        </p:nvSpPr>
        <p:spPr>
          <a:xfrm rot="19913209">
            <a:off x="4455067" y="3564271"/>
            <a:ext cx="862473" cy="10791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accent1">
              <a:lumMod val="20000"/>
              <a:lumOff val="80000"/>
            </a:schemeClr>
          </a:solidFill>
          <a:ln w="25400" cap="flat" cmpd="sng" algn="ctr">
            <a:solidFill>
              <a:schemeClr val="accent1">
                <a:lumMod val="20000"/>
                <a:lumOff val="80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8" name="矩形 1"/>
          <p:cNvSpPr/>
          <p:nvPr/>
        </p:nvSpPr>
        <p:spPr>
          <a:xfrm rot="708470">
            <a:off x="3207089" y="2932482"/>
            <a:ext cx="2138295" cy="2158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accent1">
              <a:lumMod val="20000"/>
              <a:lumOff val="80000"/>
            </a:schemeClr>
          </a:solidFill>
          <a:ln w="25400" cap="flat" cmpd="sng" algn="ctr">
            <a:solidFill>
              <a:schemeClr val="accent1">
                <a:lumMod val="20000"/>
                <a:lumOff val="80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9" name="矩形 1"/>
          <p:cNvSpPr/>
          <p:nvPr/>
        </p:nvSpPr>
        <p:spPr>
          <a:xfrm rot="293950">
            <a:off x="3275892" y="1642800"/>
            <a:ext cx="2848883" cy="22116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accent1">
              <a:lumMod val="20000"/>
              <a:lumOff val="80000"/>
            </a:schemeClr>
          </a:solidFill>
          <a:ln w="25400" cap="flat" cmpd="sng" algn="ctr">
            <a:solidFill>
              <a:schemeClr val="accent1">
                <a:lumMod val="20000"/>
                <a:lumOff val="80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0" name="椭圆 59"/>
          <p:cNvSpPr/>
          <p:nvPr/>
        </p:nvSpPr>
        <p:spPr>
          <a:xfrm>
            <a:off x="2627061" y="1131941"/>
            <a:ext cx="694953" cy="713922"/>
          </a:xfrm>
          <a:prstGeom prst="ellipse">
            <a:avLst/>
          </a:prstGeom>
          <a:solidFill>
            <a:schemeClr val="accent1"/>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200" b="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61" name="矩形 1"/>
          <p:cNvSpPr/>
          <p:nvPr/>
        </p:nvSpPr>
        <p:spPr>
          <a:xfrm rot="20453418">
            <a:off x="2671178" y="2200181"/>
            <a:ext cx="3418338" cy="28221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accent1">
              <a:lumMod val="20000"/>
              <a:lumOff val="80000"/>
            </a:schemeClr>
          </a:solidFill>
          <a:ln w="25400" cap="flat" cmpd="sng" algn="ctr">
            <a:solidFill>
              <a:schemeClr val="accent1">
                <a:lumMod val="20000"/>
                <a:lumOff val="80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2" name="椭圆 61"/>
          <p:cNvSpPr/>
          <p:nvPr/>
        </p:nvSpPr>
        <p:spPr>
          <a:xfrm>
            <a:off x="2187891" y="2359988"/>
            <a:ext cx="998364" cy="1021710"/>
          </a:xfrm>
          <a:prstGeom prst="ellipse">
            <a:avLst/>
          </a:prstGeom>
          <a:solidFill>
            <a:schemeClr val="accent1"/>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63" name="椭圆 62"/>
          <p:cNvSpPr/>
          <p:nvPr/>
        </p:nvSpPr>
        <p:spPr>
          <a:xfrm>
            <a:off x="5953282" y="1203970"/>
            <a:ext cx="998364" cy="967163"/>
          </a:xfrm>
          <a:prstGeom prst="ellipse">
            <a:avLst/>
          </a:prstGeom>
          <a:solidFill>
            <a:schemeClr val="accent2"/>
          </a:solidFill>
          <a:ln w="57150" cap="flat" cmpd="sng" algn="ctr">
            <a:solidFill>
              <a:schemeClr val="accent2">
                <a:lumMod val="20000"/>
                <a:lumOff val="8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64" name="椭圆 63"/>
          <p:cNvSpPr/>
          <p:nvPr/>
        </p:nvSpPr>
        <p:spPr>
          <a:xfrm>
            <a:off x="5265970" y="2930564"/>
            <a:ext cx="674183" cy="650403"/>
          </a:xfrm>
          <a:prstGeom prst="ellipse">
            <a:avLst/>
          </a:prstGeom>
          <a:solidFill>
            <a:schemeClr val="accent2"/>
          </a:solidFill>
          <a:ln w="57150" cap="flat" cmpd="sng" algn="ctr">
            <a:solidFill>
              <a:schemeClr val="accent2">
                <a:lumMod val="20000"/>
                <a:lumOff val="8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65" name="椭圆 64"/>
          <p:cNvSpPr/>
          <p:nvPr/>
        </p:nvSpPr>
        <p:spPr>
          <a:xfrm>
            <a:off x="3574063" y="3186215"/>
            <a:ext cx="998364" cy="944488"/>
          </a:xfrm>
          <a:prstGeom prst="ellipse">
            <a:avLst/>
          </a:prstGeom>
          <a:solidFill>
            <a:schemeClr val="accent1"/>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66" name="KSO_GT1"/>
          <p:cNvSpPr txBox="1"/>
          <p:nvPr/>
        </p:nvSpPr>
        <p:spPr>
          <a:xfrm>
            <a:off x="1855394" y="1813497"/>
            <a:ext cx="2117624"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7" name="KSO_GT3"/>
          <p:cNvSpPr txBox="1"/>
          <p:nvPr/>
        </p:nvSpPr>
        <p:spPr>
          <a:xfrm>
            <a:off x="1251179" y="3538864"/>
            <a:ext cx="2117623"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8" name="KSO_GT2"/>
          <p:cNvSpPr txBox="1"/>
          <p:nvPr/>
        </p:nvSpPr>
        <p:spPr>
          <a:xfrm>
            <a:off x="5705869" y="2291878"/>
            <a:ext cx="2117624"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9" name="KSO_GT4"/>
          <p:cNvSpPr txBox="1"/>
          <p:nvPr/>
        </p:nvSpPr>
        <p:spPr>
          <a:xfrm>
            <a:off x="5940153" y="3091400"/>
            <a:ext cx="1992301" cy="705658"/>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70" name="KSO_GT5"/>
          <p:cNvSpPr txBox="1"/>
          <p:nvPr/>
        </p:nvSpPr>
        <p:spPr>
          <a:xfrm>
            <a:off x="3059832" y="4259164"/>
            <a:ext cx="2004694" cy="546317"/>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Tree>
    <p:extLst>
      <p:ext uri="{BB962C8B-B14F-4D97-AF65-F5344CB8AC3E}">
        <p14:creationId xmlns:p14="http://schemas.microsoft.com/office/powerpoint/2010/main" val="3770229928"/>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1000"/>
                                        <p:tgtEl>
                                          <p:spTgt spid="60"/>
                                        </p:tgtEl>
                                      </p:cBhvr>
                                    </p:animEffect>
                                  </p:childTnLst>
                                </p:cTn>
                              </p:par>
                            </p:childTnLst>
                          </p:cTn>
                        </p:par>
                        <p:par>
                          <p:cTn id="8" fill="hold">
                            <p:stCondLst>
                              <p:cond delay="1000"/>
                            </p:stCondLst>
                            <p:childTnLst>
                              <p:par>
                                <p:cTn id="9" presetID="30"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800" decel="100000"/>
                                        <p:tgtEl>
                                          <p:spTgt spid="66"/>
                                        </p:tgtEl>
                                      </p:cBhvr>
                                    </p:animEffect>
                                    <p:anim calcmode="lin" valueType="num">
                                      <p:cBhvr>
                                        <p:cTn id="12" dur="800" decel="100000" fill="hold"/>
                                        <p:tgtEl>
                                          <p:spTgt spid="66"/>
                                        </p:tgtEl>
                                        <p:attrNameLst>
                                          <p:attrName>style.rotation</p:attrName>
                                        </p:attrNameLst>
                                      </p:cBhvr>
                                      <p:tavLst>
                                        <p:tav tm="0">
                                          <p:val>
                                            <p:fltVal val="-90"/>
                                          </p:val>
                                        </p:tav>
                                        <p:tav tm="100000">
                                          <p:val>
                                            <p:fltVal val="0"/>
                                          </p:val>
                                        </p:tav>
                                      </p:tavLst>
                                    </p:anim>
                                    <p:anim calcmode="lin" valueType="num">
                                      <p:cBhvr>
                                        <p:cTn id="13" dur="800" decel="100000" fill="hold"/>
                                        <p:tgtEl>
                                          <p:spTgt spid="66"/>
                                        </p:tgtEl>
                                        <p:attrNameLst>
                                          <p:attrName>ppt_x</p:attrName>
                                        </p:attrNameLst>
                                      </p:cBhvr>
                                      <p:tavLst>
                                        <p:tav tm="0">
                                          <p:val>
                                            <p:strVal val="#ppt_x+0.4"/>
                                          </p:val>
                                        </p:tav>
                                        <p:tav tm="100000">
                                          <p:val>
                                            <p:strVal val="#ppt_x-0.05"/>
                                          </p:val>
                                        </p:tav>
                                      </p:tavLst>
                                    </p:anim>
                                    <p:anim calcmode="lin" valueType="num">
                                      <p:cBhvr>
                                        <p:cTn id="14" dur="800" decel="100000" fill="hold"/>
                                        <p:tgtEl>
                                          <p:spTgt spid="6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6"/>
                                        </p:tgtEl>
                                        <p:attrNameLst>
                                          <p:attrName>ppt_y</p:attrName>
                                        </p:attrNameLst>
                                      </p:cBhvr>
                                      <p:tavLst>
                                        <p:tav tm="0">
                                          <p:val>
                                            <p:strVal val="#ppt_y+0.1"/>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childTnLst>
                          </p:cTn>
                        </p:par>
                        <p:par>
                          <p:cTn id="21" fill="hold">
                            <p:stCondLst>
                              <p:cond delay="2500"/>
                            </p:stCondLst>
                            <p:childTnLst>
                              <p:par>
                                <p:cTn id="22" presetID="21" presetClass="entr" presetSubtype="1"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heel(1)">
                                      <p:cBhvr>
                                        <p:cTn id="24" dur="1000"/>
                                        <p:tgtEl>
                                          <p:spTgt spid="63"/>
                                        </p:tgtEl>
                                      </p:cBhvr>
                                    </p:animEffect>
                                  </p:childTnLst>
                                </p:cTn>
                              </p:par>
                            </p:childTnLst>
                          </p:cTn>
                        </p:par>
                        <p:par>
                          <p:cTn id="25" fill="hold">
                            <p:stCondLst>
                              <p:cond delay="3500"/>
                            </p:stCondLst>
                            <p:childTnLst>
                              <p:par>
                                <p:cTn id="26" presetID="30" presetClass="entr" presetSubtype="0"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800" decel="100000"/>
                                        <p:tgtEl>
                                          <p:spTgt spid="68"/>
                                        </p:tgtEl>
                                      </p:cBhvr>
                                    </p:animEffect>
                                    <p:anim calcmode="lin" valueType="num">
                                      <p:cBhvr>
                                        <p:cTn id="29" dur="800" decel="100000" fill="hold"/>
                                        <p:tgtEl>
                                          <p:spTgt spid="68"/>
                                        </p:tgtEl>
                                        <p:attrNameLst>
                                          <p:attrName>style.rotation</p:attrName>
                                        </p:attrNameLst>
                                      </p:cBhvr>
                                      <p:tavLst>
                                        <p:tav tm="0">
                                          <p:val>
                                            <p:fltVal val="-90"/>
                                          </p:val>
                                        </p:tav>
                                        <p:tav tm="100000">
                                          <p:val>
                                            <p:fltVal val="0"/>
                                          </p:val>
                                        </p:tav>
                                      </p:tavLst>
                                    </p:anim>
                                    <p:anim calcmode="lin" valueType="num">
                                      <p:cBhvr>
                                        <p:cTn id="30" dur="800" decel="100000" fill="hold"/>
                                        <p:tgtEl>
                                          <p:spTgt spid="68"/>
                                        </p:tgtEl>
                                        <p:attrNameLst>
                                          <p:attrName>ppt_x</p:attrName>
                                        </p:attrNameLst>
                                      </p:cBhvr>
                                      <p:tavLst>
                                        <p:tav tm="0">
                                          <p:val>
                                            <p:strVal val="#ppt_x+0.4"/>
                                          </p:val>
                                        </p:tav>
                                        <p:tav tm="100000">
                                          <p:val>
                                            <p:strVal val="#ppt_x-0.05"/>
                                          </p:val>
                                        </p:tav>
                                      </p:tavLst>
                                    </p:anim>
                                    <p:anim calcmode="lin" valueType="num">
                                      <p:cBhvr>
                                        <p:cTn id="31" dur="800" decel="100000" fill="hold"/>
                                        <p:tgtEl>
                                          <p:spTgt spid="68"/>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5000"/>
                            </p:stCondLst>
                            <p:childTnLst>
                              <p:par>
                                <p:cTn id="39" presetID="21" presetClass="entr" presetSubtype="1"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heel(1)">
                                      <p:cBhvr>
                                        <p:cTn id="41" dur="1000"/>
                                        <p:tgtEl>
                                          <p:spTgt spid="62"/>
                                        </p:tgtEl>
                                      </p:cBhvr>
                                    </p:animEffect>
                                  </p:childTnLst>
                                </p:cTn>
                              </p:par>
                            </p:childTnLst>
                          </p:cTn>
                        </p:par>
                        <p:par>
                          <p:cTn id="42" fill="hold">
                            <p:stCondLst>
                              <p:cond delay="6000"/>
                            </p:stCondLst>
                            <p:childTnLst>
                              <p:par>
                                <p:cTn id="43" presetID="30"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800" decel="100000"/>
                                        <p:tgtEl>
                                          <p:spTgt spid="67"/>
                                        </p:tgtEl>
                                      </p:cBhvr>
                                    </p:animEffect>
                                    <p:anim calcmode="lin" valueType="num">
                                      <p:cBhvr>
                                        <p:cTn id="46" dur="800" decel="100000" fill="hold"/>
                                        <p:tgtEl>
                                          <p:spTgt spid="67"/>
                                        </p:tgtEl>
                                        <p:attrNameLst>
                                          <p:attrName>style.rotation</p:attrName>
                                        </p:attrNameLst>
                                      </p:cBhvr>
                                      <p:tavLst>
                                        <p:tav tm="0">
                                          <p:val>
                                            <p:fltVal val="-90"/>
                                          </p:val>
                                        </p:tav>
                                        <p:tav tm="100000">
                                          <p:val>
                                            <p:fltVal val="0"/>
                                          </p:val>
                                        </p:tav>
                                      </p:tavLst>
                                    </p:anim>
                                    <p:anim calcmode="lin" valueType="num">
                                      <p:cBhvr>
                                        <p:cTn id="47" dur="800" decel="100000" fill="hold"/>
                                        <p:tgtEl>
                                          <p:spTgt spid="67"/>
                                        </p:tgtEl>
                                        <p:attrNameLst>
                                          <p:attrName>ppt_x</p:attrName>
                                        </p:attrNameLst>
                                      </p:cBhvr>
                                      <p:tavLst>
                                        <p:tav tm="0">
                                          <p:val>
                                            <p:strVal val="#ppt_x+0.4"/>
                                          </p:val>
                                        </p:tav>
                                        <p:tav tm="100000">
                                          <p:val>
                                            <p:strVal val="#ppt_x-0.05"/>
                                          </p:val>
                                        </p:tav>
                                      </p:tavLst>
                                    </p:anim>
                                    <p:anim calcmode="lin" valueType="num">
                                      <p:cBhvr>
                                        <p:cTn id="48" dur="800" decel="100000" fill="hold"/>
                                        <p:tgtEl>
                                          <p:spTgt spid="6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7"/>
                                        </p:tgtEl>
                                        <p:attrNameLst>
                                          <p:attrName>ppt_y</p:attrName>
                                        </p:attrNameLst>
                                      </p:cBhvr>
                                      <p:tavLst>
                                        <p:tav tm="0">
                                          <p:val>
                                            <p:strVal val="#ppt_y+0.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7500"/>
                            </p:stCondLst>
                            <p:childTnLst>
                              <p:par>
                                <p:cTn id="56" presetID="21" presetClass="entr" presetSubtype="1"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wheel(1)">
                                      <p:cBhvr>
                                        <p:cTn id="58" dur="1000"/>
                                        <p:tgtEl>
                                          <p:spTgt spid="64"/>
                                        </p:tgtEl>
                                      </p:cBhvr>
                                    </p:animEffect>
                                  </p:childTnLst>
                                </p:cTn>
                              </p:par>
                            </p:childTnLst>
                          </p:cTn>
                        </p:par>
                        <p:par>
                          <p:cTn id="59" fill="hold">
                            <p:stCondLst>
                              <p:cond delay="8500"/>
                            </p:stCondLst>
                            <p:childTnLst>
                              <p:par>
                                <p:cTn id="60" presetID="30"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800" decel="100000"/>
                                        <p:tgtEl>
                                          <p:spTgt spid="69"/>
                                        </p:tgtEl>
                                      </p:cBhvr>
                                    </p:animEffect>
                                    <p:anim calcmode="lin" valueType="num">
                                      <p:cBhvr>
                                        <p:cTn id="63" dur="800" decel="100000" fill="hold"/>
                                        <p:tgtEl>
                                          <p:spTgt spid="69"/>
                                        </p:tgtEl>
                                        <p:attrNameLst>
                                          <p:attrName>style.rotation</p:attrName>
                                        </p:attrNameLst>
                                      </p:cBhvr>
                                      <p:tavLst>
                                        <p:tav tm="0">
                                          <p:val>
                                            <p:fltVal val="-90"/>
                                          </p:val>
                                        </p:tav>
                                        <p:tav tm="100000">
                                          <p:val>
                                            <p:fltVal val="0"/>
                                          </p:val>
                                        </p:tav>
                                      </p:tavLst>
                                    </p:anim>
                                    <p:anim calcmode="lin" valueType="num">
                                      <p:cBhvr>
                                        <p:cTn id="64" dur="800" decel="100000" fill="hold"/>
                                        <p:tgtEl>
                                          <p:spTgt spid="69"/>
                                        </p:tgtEl>
                                        <p:attrNameLst>
                                          <p:attrName>ppt_x</p:attrName>
                                        </p:attrNameLst>
                                      </p:cBhvr>
                                      <p:tavLst>
                                        <p:tav tm="0">
                                          <p:val>
                                            <p:strVal val="#ppt_x+0.4"/>
                                          </p:val>
                                        </p:tav>
                                        <p:tav tm="100000">
                                          <p:val>
                                            <p:strVal val="#ppt_x-0.05"/>
                                          </p:val>
                                        </p:tav>
                                      </p:tavLst>
                                    </p:anim>
                                    <p:anim calcmode="lin" valueType="num">
                                      <p:cBhvr>
                                        <p:cTn id="65" dur="800" decel="100000" fill="hold"/>
                                        <p:tgtEl>
                                          <p:spTgt spid="69"/>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childTnLst>
                          </p:cTn>
                        </p:par>
                        <p:par>
                          <p:cTn id="68" fill="hold">
                            <p:stCondLst>
                              <p:cond delay="9500"/>
                            </p:stCondLst>
                            <p:childTnLst>
                              <p:par>
                                <p:cTn id="69" presetID="22" presetClass="entr" presetSubtype="2"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right)">
                                      <p:cBhvr>
                                        <p:cTn id="71" dur="500"/>
                                        <p:tgtEl>
                                          <p:spTgt spid="57"/>
                                        </p:tgtEl>
                                      </p:cBhvr>
                                    </p:animEffect>
                                  </p:childTnLst>
                                </p:cTn>
                              </p:par>
                            </p:childTnLst>
                          </p:cTn>
                        </p:par>
                        <p:par>
                          <p:cTn id="72" fill="hold">
                            <p:stCondLst>
                              <p:cond delay="10000"/>
                            </p:stCondLst>
                            <p:childTnLst>
                              <p:par>
                                <p:cTn id="73" presetID="21" presetClass="entr" presetSubtype="1"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heel(1)">
                                      <p:cBhvr>
                                        <p:cTn id="75" dur="1000"/>
                                        <p:tgtEl>
                                          <p:spTgt spid="65"/>
                                        </p:tgtEl>
                                      </p:cBhvr>
                                    </p:animEffect>
                                  </p:childTnLst>
                                </p:cTn>
                              </p:par>
                            </p:childTnLst>
                          </p:cTn>
                        </p:par>
                        <p:par>
                          <p:cTn id="76" fill="hold">
                            <p:stCondLst>
                              <p:cond delay="11000"/>
                            </p:stCondLst>
                            <p:childTnLst>
                              <p:par>
                                <p:cTn id="77" presetID="30" presetClass="entr" presetSubtype="0" fill="hold" grpId="0"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800" decel="100000"/>
                                        <p:tgtEl>
                                          <p:spTgt spid="70"/>
                                        </p:tgtEl>
                                      </p:cBhvr>
                                    </p:animEffect>
                                    <p:anim calcmode="lin" valueType="num">
                                      <p:cBhvr>
                                        <p:cTn id="80" dur="800" decel="100000" fill="hold"/>
                                        <p:tgtEl>
                                          <p:spTgt spid="70"/>
                                        </p:tgtEl>
                                        <p:attrNameLst>
                                          <p:attrName>style.rotation</p:attrName>
                                        </p:attrNameLst>
                                      </p:cBhvr>
                                      <p:tavLst>
                                        <p:tav tm="0">
                                          <p:val>
                                            <p:fltVal val="-90"/>
                                          </p:val>
                                        </p:tav>
                                        <p:tav tm="100000">
                                          <p:val>
                                            <p:fltVal val="0"/>
                                          </p:val>
                                        </p:tav>
                                      </p:tavLst>
                                    </p:anim>
                                    <p:anim calcmode="lin" valueType="num">
                                      <p:cBhvr>
                                        <p:cTn id="81" dur="800" decel="100000" fill="hold"/>
                                        <p:tgtEl>
                                          <p:spTgt spid="70"/>
                                        </p:tgtEl>
                                        <p:attrNameLst>
                                          <p:attrName>ppt_x</p:attrName>
                                        </p:attrNameLst>
                                      </p:cBhvr>
                                      <p:tavLst>
                                        <p:tav tm="0">
                                          <p:val>
                                            <p:strVal val="#ppt_x+0.4"/>
                                          </p:val>
                                        </p:tav>
                                        <p:tav tm="100000">
                                          <p:val>
                                            <p:strVal val="#ppt_x-0.05"/>
                                          </p:val>
                                        </p:tav>
                                      </p:tavLst>
                                    </p:anim>
                                    <p:anim calcmode="lin" valueType="num">
                                      <p:cBhvr>
                                        <p:cTn id="82" dur="800" decel="100000" fill="hold"/>
                                        <p:tgtEl>
                                          <p:spTgt spid="70"/>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2"/>
          <p:cNvSpPr/>
          <p:nvPr/>
        </p:nvSpPr>
        <p:spPr>
          <a:xfrm>
            <a:off x="5763092" y="1482391"/>
            <a:ext cx="748047" cy="213153"/>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53" name="椭圆 2"/>
          <p:cNvSpPr/>
          <p:nvPr/>
        </p:nvSpPr>
        <p:spPr>
          <a:xfrm flipV="1">
            <a:off x="5763092" y="4078417"/>
            <a:ext cx="748047" cy="213153"/>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54" name="椭圆 2"/>
          <p:cNvSpPr/>
          <p:nvPr/>
        </p:nvSpPr>
        <p:spPr>
          <a:xfrm flipH="1">
            <a:off x="2625747" y="1495029"/>
            <a:ext cx="748047" cy="213153"/>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b="0" kern="0" dirty="0">
              <a:solidFill>
                <a:schemeClr val="tx1">
                  <a:lumMod val="50000"/>
                </a:schemeClr>
              </a:solidFill>
              <a:latin typeface="Calibri"/>
              <a:ea typeface="微软雅黑" pitchFamily="34" charset="-122"/>
            </a:endParaRPr>
          </a:p>
        </p:txBody>
      </p:sp>
      <p:sp>
        <p:nvSpPr>
          <p:cNvPr id="55" name="椭圆 2"/>
          <p:cNvSpPr/>
          <p:nvPr/>
        </p:nvSpPr>
        <p:spPr>
          <a:xfrm flipH="1" flipV="1">
            <a:off x="2625747" y="4078417"/>
            <a:ext cx="748047" cy="213153"/>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cxnSp>
        <p:nvCxnSpPr>
          <p:cNvPr id="56" name="直接连接符 55"/>
          <p:cNvCxnSpPr/>
          <p:nvPr/>
        </p:nvCxnSpPr>
        <p:spPr>
          <a:xfrm>
            <a:off x="2925599" y="1611925"/>
            <a:ext cx="1227390" cy="835184"/>
          </a:xfrm>
          <a:prstGeom prst="line">
            <a:avLst/>
          </a:prstGeom>
          <a:noFill/>
          <a:ln w="9525" cap="flat" cmpd="sng" algn="ctr">
            <a:solidFill>
              <a:sysClr val="window" lastClr="FFFFFF"/>
            </a:solidFill>
            <a:prstDash val="solid"/>
          </a:ln>
          <a:effectLst/>
        </p:spPr>
      </p:cxnSp>
      <p:cxnSp>
        <p:nvCxnSpPr>
          <p:cNvPr id="57" name="直接连接符 56"/>
          <p:cNvCxnSpPr/>
          <p:nvPr/>
        </p:nvCxnSpPr>
        <p:spPr>
          <a:xfrm flipH="1">
            <a:off x="4983894" y="1611925"/>
            <a:ext cx="1227389" cy="835184"/>
          </a:xfrm>
          <a:prstGeom prst="line">
            <a:avLst/>
          </a:prstGeom>
          <a:noFill/>
          <a:ln w="9525" cap="flat" cmpd="sng" algn="ctr">
            <a:solidFill>
              <a:sysClr val="window" lastClr="FFFFFF"/>
            </a:solidFill>
            <a:prstDash val="solid"/>
          </a:ln>
          <a:effectLst/>
        </p:spPr>
      </p:cxnSp>
      <p:cxnSp>
        <p:nvCxnSpPr>
          <p:cNvPr id="58" name="直接连接符 57"/>
          <p:cNvCxnSpPr/>
          <p:nvPr/>
        </p:nvCxnSpPr>
        <p:spPr>
          <a:xfrm flipV="1">
            <a:off x="2925599" y="3326416"/>
            <a:ext cx="1227390" cy="830097"/>
          </a:xfrm>
          <a:prstGeom prst="line">
            <a:avLst/>
          </a:prstGeom>
          <a:noFill/>
          <a:ln w="9525" cap="flat" cmpd="sng" algn="ctr">
            <a:solidFill>
              <a:sysClr val="window" lastClr="FFFFFF"/>
            </a:solidFill>
            <a:prstDash val="solid"/>
          </a:ln>
          <a:effectLst/>
        </p:spPr>
      </p:cxnSp>
      <p:cxnSp>
        <p:nvCxnSpPr>
          <p:cNvPr id="59" name="直接连接符 58"/>
          <p:cNvCxnSpPr/>
          <p:nvPr/>
        </p:nvCxnSpPr>
        <p:spPr>
          <a:xfrm flipH="1" flipV="1">
            <a:off x="4983894" y="3326416"/>
            <a:ext cx="1153221" cy="830097"/>
          </a:xfrm>
          <a:prstGeom prst="line">
            <a:avLst/>
          </a:prstGeom>
          <a:noFill/>
          <a:ln w="9525" cap="flat" cmpd="sng" algn="ctr">
            <a:solidFill>
              <a:sysClr val="window" lastClr="FFFFFF"/>
            </a:solidFill>
            <a:prstDash val="solid"/>
          </a:ln>
          <a:effectLst/>
        </p:spPr>
      </p:cxnSp>
      <p:sp>
        <p:nvSpPr>
          <p:cNvPr id="60" name="KSO_GT1.4"/>
          <p:cNvSpPr/>
          <p:nvPr/>
        </p:nvSpPr>
        <p:spPr>
          <a:xfrm rot="2479457" flipV="1">
            <a:off x="4323797" y="3334777"/>
            <a:ext cx="2047772" cy="967494"/>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92" name="KSO_GT1.3"/>
          <p:cNvSpPr/>
          <p:nvPr/>
        </p:nvSpPr>
        <p:spPr>
          <a:xfrm rot="19120543" flipH="1" flipV="1">
            <a:off x="2765309" y="3344477"/>
            <a:ext cx="2047772" cy="967494"/>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2"/>
          </a:solidFill>
          <a:ln w="25400" cap="flat" cmpd="sng" algn="ctr">
            <a:noFill/>
            <a:prstDash val="solid"/>
          </a:ln>
          <a:effectLst/>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93" name="KSO_GT1.2"/>
          <p:cNvSpPr/>
          <p:nvPr/>
        </p:nvSpPr>
        <p:spPr>
          <a:xfrm rot="19120543">
            <a:off x="4323797" y="1471691"/>
            <a:ext cx="2047772" cy="967494"/>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2"/>
          </a:solidFill>
          <a:ln w="25400" cap="flat" cmpd="sng" algn="ctr">
            <a:noFill/>
            <a:prstDash val="solid"/>
          </a:ln>
          <a:effectLst/>
        </p:spPr>
        <p:txBody>
          <a:bodyPr rot="0" spcFirstLastPara="0" vertOverflow="overflow" horzOverflow="overflow" vert="vert" wrap="square" lIns="0" tIns="324000" rIns="45900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94" name="KSO_GT1.1"/>
          <p:cNvSpPr/>
          <p:nvPr/>
        </p:nvSpPr>
        <p:spPr>
          <a:xfrm rot="2479457" flipH="1">
            <a:off x="2765309" y="1471691"/>
            <a:ext cx="2047772" cy="967494"/>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95" name="KSO_GT1"/>
          <p:cNvSpPr txBox="1"/>
          <p:nvPr/>
        </p:nvSpPr>
        <p:spPr>
          <a:xfrm>
            <a:off x="3308048" y="2697990"/>
            <a:ext cx="2472833" cy="381258"/>
          </a:xfrm>
          <a:prstGeom prst="rect">
            <a:avLst/>
          </a:prstGeom>
          <a:noFill/>
        </p:spPr>
        <p:txBody>
          <a:bodyPr wrap="square" rtlCol="0">
            <a:spAutoFit/>
          </a:bodyPr>
          <a:lstStyle/>
          <a:p>
            <a:pPr algn="ctr">
              <a:lnSpc>
                <a:spcPct val="130000"/>
              </a:lnSpc>
              <a:defRPr/>
            </a:pPr>
            <a:r>
              <a:rPr lang="zh-CN" altLang="en-US" sz="1600" b="0" kern="0" dirty="0">
                <a:solidFill>
                  <a:schemeClr val="tx1">
                    <a:lumMod val="75000"/>
                    <a:lumOff val="25000"/>
                  </a:schemeClr>
                </a:solidFill>
                <a:latin typeface="微软雅黑" pitchFamily="34" charset="-122"/>
                <a:ea typeface="微软雅黑" pitchFamily="34" charset="-122"/>
              </a:rPr>
              <a:t>请在此处输入您的标题</a:t>
            </a:r>
          </a:p>
        </p:txBody>
      </p:sp>
      <p:sp>
        <p:nvSpPr>
          <p:cNvPr id="96" name="KSO_GT1.4.1"/>
          <p:cNvSpPr txBox="1"/>
          <p:nvPr/>
        </p:nvSpPr>
        <p:spPr>
          <a:xfrm>
            <a:off x="6004807" y="3279867"/>
            <a:ext cx="1610399" cy="746623"/>
          </a:xfrm>
          <a:prstGeom prst="rect">
            <a:avLst/>
          </a:prstGeom>
          <a:noFill/>
        </p:spPr>
        <p:txBody>
          <a:bodyPr wrap="square" lIns="0" tIns="0" rIns="0" bIns="0" rtlCol="0" anchor="b" anchorCtr="0">
            <a:noAutofit/>
          </a:bodyPr>
          <a:lstStyle/>
          <a:p>
            <a:pPr algn="just">
              <a:lnSpc>
                <a:spcPct val="130000"/>
              </a:lnSpc>
              <a:defRPr/>
            </a:pPr>
            <a:r>
              <a:rPr lang="zh-CN" altLang="en-US" sz="900" b="0" kern="0" dirty="0">
                <a:solidFill>
                  <a:schemeClr val="tx1">
                    <a:lumMod val="50000"/>
                    <a:lumOff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900" b="0" kern="0" dirty="0">
              <a:solidFill>
                <a:schemeClr val="tx1">
                  <a:lumMod val="50000"/>
                  <a:lumOff val="50000"/>
                </a:schemeClr>
              </a:solidFill>
              <a:latin typeface="微软雅黑" pitchFamily="34" charset="-122"/>
              <a:ea typeface="微软雅黑" pitchFamily="34" charset="-122"/>
            </a:endParaRPr>
          </a:p>
        </p:txBody>
      </p:sp>
      <p:sp>
        <p:nvSpPr>
          <p:cNvPr id="97" name="KSO_GN4"/>
          <p:cNvSpPr txBox="1"/>
          <p:nvPr/>
        </p:nvSpPr>
        <p:spPr>
          <a:xfrm>
            <a:off x="7711905" y="3300268"/>
            <a:ext cx="360000" cy="270083"/>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sz="1800" b="0" dirty="0">
                <a:solidFill>
                  <a:schemeClr val="tx1">
                    <a:lumMod val="75000"/>
                    <a:lumOff val="25000"/>
                  </a:schemeClr>
                </a:solidFill>
              </a:rPr>
              <a:t>04</a:t>
            </a:r>
            <a:endParaRPr lang="zh-CN" altLang="en-US" sz="1800" b="0" dirty="0">
              <a:solidFill>
                <a:schemeClr val="tx1">
                  <a:lumMod val="75000"/>
                  <a:lumOff val="25000"/>
                </a:schemeClr>
              </a:solidFill>
            </a:endParaRPr>
          </a:p>
        </p:txBody>
      </p:sp>
      <p:sp>
        <p:nvSpPr>
          <p:cNvPr id="98" name="KSO_GT1.3.1"/>
          <p:cNvSpPr txBox="1"/>
          <p:nvPr/>
        </p:nvSpPr>
        <p:spPr>
          <a:xfrm>
            <a:off x="1521381" y="3279867"/>
            <a:ext cx="1610398" cy="746623"/>
          </a:xfrm>
          <a:prstGeom prst="rect">
            <a:avLst/>
          </a:prstGeom>
          <a:noFill/>
        </p:spPr>
        <p:txBody>
          <a:bodyPr wrap="square" lIns="0" tIns="0" rIns="0" bIns="0" rtlCol="0" anchor="b" anchorCtr="0">
            <a:noAutofit/>
          </a:bodyPr>
          <a:lstStyle/>
          <a:p>
            <a:pPr algn="just">
              <a:lnSpc>
                <a:spcPct val="130000"/>
              </a:lnSpc>
              <a:defRPr/>
            </a:pPr>
            <a:r>
              <a:rPr lang="zh-CN" altLang="en-US" sz="900" b="0" kern="0" dirty="0">
                <a:solidFill>
                  <a:schemeClr val="tx1">
                    <a:lumMod val="50000"/>
                    <a:lumOff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900" b="0" kern="0" dirty="0">
              <a:solidFill>
                <a:schemeClr val="tx1">
                  <a:lumMod val="50000"/>
                  <a:lumOff val="50000"/>
                </a:schemeClr>
              </a:solidFill>
              <a:latin typeface="微软雅黑" pitchFamily="34" charset="-122"/>
              <a:ea typeface="微软雅黑" pitchFamily="34" charset="-122"/>
            </a:endParaRPr>
          </a:p>
        </p:txBody>
      </p:sp>
      <p:sp>
        <p:nvSpPr>
          <p:cNvPr id="99" name="KSO_GN3"/>
          <p:cNvSpPr txBox="1"/>
          <p:nvPr/>
        </p:nvSpPr>
        <p:spPr>
          <a:xfrm>
            <a:off x="1093402" y="3300468"/>
            <a:ext cx="360000" cy="270083"/>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sz="1800" b="0" dirty="0">
                <a:solidFill>
                  <a:schemeClr val="tx1">
                    <a:lumMod val="75000"/>
                    <a:lumOff val="25000"/>
                  </a:schemeClr>
                </a:solidFill>
              </a:rPr>
              <a:t>03</a:t>
            </a:r>
            <a:endParaRPr lang="zh-CN" altLang="en-US" sz="1800" b="0" dirty="0">
              <a:solidFill>
                <a:schemeClr val="tx1">
                  <a:lumMod val="75000"/>
                  <a:lumOff val="25000"/>
                </a:schemeClr>
              </a:solidFill>
            </a:endParaRPr>
          </a:p>
        </p:txBody>
      </p:sp>
      <p:sp>
        <p:nvSpPr>
          <p:cNvPr id="100" name="KSO_GT1.2.1"/>
          <p:cNvSpPr txBox="1"/>
          <p:nvPr/>
        </p:nvSpPr>
        <p:spPr>
          <a:xfrm>
            <a:off x="6004807" y="1743577"/>
            <a:ext cx="1610399" cy="819268"/>
          </a:xfrm>
          <a:prstGeom prst="rect">
            <a:avLst/>
          </a:prstGeom>
          <a:noFill/>
        </p:spPr>
        <p:txBody>
          <a:bodyPr wrap="square" lIns="0" tIns="0" rIns="0" bIns="0" rtlCol="0" anchor="t" anchorCtr="0">
            <a:noAutofit/>
          </a:bodyPr>
          <a:lstStyle/>
          <a:p>
            <a:pPr algn="just">
              <a:lnSpc>
                <a:spcPct val="130000"/>
              </a:lnSpc>
              <a:defRPr/>
            </a:pPr>
            <a:r>
              <a:rPr lang="zh-CN" altLang="en-US" sz="900" b="0" kern="0" dirty="0">
                <a:solidFill>
                  <a:schemeClr val="tx1">
                    <a:lumMod val="50000"/>
                    <a:lumOff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900" b="0" kern="0" dirty="0">
              <a:solidFill>
                <a:schemeClr val="tx1">
                  <a:lumMod val="50000"/>
                  <a:lumOff val="50000"/>
                </a:schemeClr>
              </a:solidFill>
              <a:latin typeface="微软雅黑" pitchFamily="34" charset="-122"/>
              <a:ea typeface="微软雅黑" pitchFamily="34" charset="-122"/>
            </a:endParaRPr>
          </a:p>
        </p:txBody>
      </p:sp>
      <p:sp>
        <p:nvSpPr>
          <p:cNvPr id="101" name="KSO_GN2"/>
          <p:cNvSpPr txBox="1"/>
          <p:nvPr/>
        </p:nvSpPr>
        <p:spPr>
          <a:xfrm>
            <a:off x="7718097" y="1737208"/>
            <a:ext cx="360000" cy="270083"/>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sz="1800" b="0" dirty="0">
                <a:solidFill>
                  <a:schemeClr val="tx1">
                    <a:lumMod val="75000"/>
                    <a:lumOff val="25000"/>
                  </a:schemeClr>
                </a:solidFill>
              </a:rPr>
              <a:t>02</a:t>
            </a:r>
            <a:endParaRPr lang="zh-CN" altLang="en-US" sz="1800" b="0" dirty="0">
              <a:solidFill>
                <a:schemeClr val="tx1">
                  <a:lumMod val="75000"/>
                  <a:lumOff val="25000"/>
                </a:schemeClr>
              </a:solidFill>
            </a:endParaRPr>
          </a:p>
        </p:txBody>
      </p:sp>
      <p:sp>
        <p:nvSpPr>
          <p:cNvPr id="102" name="KSO_GT1.1.1"/>
          <p:cNvSpPr txBox="1"/>
          <p:nvPr/>
        </p:nvSpPr>
        <p:spPr>
          <a:xfrm>
            <a:off x="1521381" y="1739604"/>
            <a:ext cx="1610398" cy="958386"/>
          </a:xfrm>
          <a:prstGeom prst="rect">
            <a:avLst/>
          </a:prstGeom>
          <a:noFill/>
        </p:spPr>
        <p:txBody>
          <a:bodyPr wrap="square" lIns="0" tIns="0" rIns="0" bIns="0" rtlCol="0" anchor="t" anchorCtr="0">
            <a:noAutofit/>
          </a:bodyPr>
          <a:lstStyle/>
          <a:p>
            <a:pPr algn="just">
              <a:lnSpc>
                <a:spcPct val="130000"/>
              </a:lnSpc>
              <a:defRPr/>
            </a:pPr>
            <a:r>
              <a:rPr lang="zh-CN" altLang="en-US" sz="900" b="0" kern="0" dirty="0">
                <a:solidFill>
                  <a:schemeClr val="tx1">
                    <a:lumMod val="50000"/>
                    <a:lumOff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900" b="0" kern="0" dirty="0">
              <a:solidFill>
                <a:schemeClr val="tx1">
                  <a:lumMod val="50000"/>
                  <a:lumOff val="50000"/>
                </a:schemeClr>
              </a:solidFill>
              <a:latin typeface="微软雅黑" pitchFamily="34" charset="-122"/>
              <a:ea typeface="微软雅黑" pitchFamily="34" charset="-122"/>
            </a:endParaRPr>
          </a:p>
        </p:txBody>
      </p:sp>
      <p:sp>
        <p:nvSpPr>
          <p:cNvPr id="103" name="KSO_GN1"/>
          <p:cNvSpPr txBox="1"/>
          <p:nvPr/>
        </p:nvSpPr>
        <p:spPr>
          <a:xfrm>
            <a:off x="1088477" y="1738079"/>
            <a:ext cx="360000" cy="270083"/>
          </a:xfrm>
          <a:prstGeom prst="rect">
            <a:avLst/>
          </a:prstGeom>
          <a:noFill/>
        </p:spPr>
        <p:txBody>
          <a:bodyPr wrap="square" lIns="0" tIns="0" rIns="0" bIns="0" rtlCol="0" anchor="t" anchorCtr="0">
            <a:noAutofit/>
          </a:bodyPr>
          <a:lstStyle/>
          <a:p>
            <a:pPr>
              <a:defRPr/>
            </a:pPr>
            <a:r>
              <a:rPr lang="en-US" altLang="zh-CN" b="0" kern="0" dirty="0">
                <a:solidFill>
                  <a:schemeClr val="tx1">
                    <a:lumMod val="75000"/>
                    <a:lumOff val="25000"/>
                  </a:schemeClr>
                </a:solidFill>
                <a:ea typeface="微软雅黑" pitchFamily="34" charset="-122"/>
                <a:cs typeface="Arial" pitchFamily="34" charset="0"/>
              </a:rPr>
              <a:t>01</a:t>
            </a:r>
            <a:endParaRPr lang="zh-CN" altLang="en-US" b="0" kern="0" dirty="0">
              <a:solidFill>
                <a:schemeClr val="tx1">
                  <a:lumMod val="75000"/>
                  <a:lumOff val="25000"/>
                </a:schemeClr>
              </a:solidFill>
              <a:ea typeface="微软雅黑" pitchFamily="34" charset="-122"/>
              <a:cs typeface="Arial" pitchFamily="34" charset="0"/>
            </a:endParaRPr>
          </a:p>
        </p:txBody>
      </p:sp>
      <p:cxnSp>
        <p:nvCxnSpPr>
          <p:cNvPr id="104" name="直接连接符 103"/>
          <p:cNvCxnSpPr/>
          <p:nvPr/>
        </p:nvCxnSpPr>
        <p:spPr>
          <a:xfrm>
            <a:off x="5995992" y="1706027"/>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03842" y="169848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995992" y="4075479"/>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084438" y="4075479"/>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253381"/>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left)">
                                      <p:cBhvr>
                                        <p:cTn id="7" dur="500"/>
                                        <p:tgtEl>
                                          <p:spTgt spid="10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wipe(up)">
                                      <p:cBhvr>
                                        <p:cTn id="15" dur="500"/>
                                        <p:tgtEl>
                                          <p:spTgt spid="9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Effect transition="in" filter="fade">
                                      <p:cBhvr>
                                        <p:cTn id="21" dur="500"/>
                                        <p:tgtEl>
                                          <p:spTgt spid="103"/>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02"/>
                                        </p:tgtEl>
                                        <p:attrNameLst>
                                          <p:attrName>style.visibility</p:attrName>
                                        </p:attrNameLst>
                                      </p:cBhvr>
                                      <p:to>
                                        <p:strVal val="visible"/>
                                      </p:to>
                                    </p:set>
                                    <p:animEffect transition="in" filter="barn(inVertical)">
                                      <p:cBhvr>
                                        <p:cTn id="25" dur="500"/>
                                        <p:tgtEl>
                                          <p:spTgt spid="102"/>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right)">
                                      <p:cBhvr>
                                        <p:cTn id="29" dur="500"/>
                                        <p:tgtEl>
                                          <p:spTgt spid="104"/>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right)">
                                      <p:cBhvr>
                                        <p:cTn id="33" dur="500"/>
                                        <p:tgtEl>
                                          <p:spTgt spid="52"/>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ipe(up)">
                                      <p:cBhvr>
                                        <p:cTn id="37" dur="500"/>
                                        <p:tgtEl>
                                          <p:spTgt spid="93"/>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p:cTn id="41" dur="500" fill="hold"/>
                                        <p:tgtEl>
                                          <p:spTgt spid="101"/>
                                        </p:tgtEl>
                                        <p:attrNameLst>
                                          <p:attrName>ppt_w</p:attrName>
                                        </p:attrNameLst>
                                      </p:cBhvr>
                                      <p:tavLst>
                                        <p:tav tm="0">
                                          <p:val>
                                            <p:fltVal val="0"/>
                                          </p:val>
                                        </p:tav>
                                        <p:tav tm="100000">
                                          <p:val>
                                            <p:strVal val="#ppt_w"/>
                                          </p:val>
                                        </p:tav>
                                      </p:tavLst>
                                    </p:anim>
                                    <p:anim calcmode="lin" valueType="num">
                                      <p:cBhvr>
                                        <p:cTn id="42" dur="500" fill="hold"/>
                                        <p:tgtEl>
                                          <p:spTgt spid="101"/>
                                        </p:tgtEl>
                                        <p:attrNameLst>
                                          <p:attrName>ppt_h</p:attrName>
                                        </p:attrNameLst>
                                      </p:cBhvr>
                                      <p:tavLst>
                                        <p:tav tm="0">
                                          <p:val>
                                            <p:fltVal val="0"/>
                                          </p:val>
                                        </p:tav>
                                        <p:tav tm="100000">
                                          <p:val>
                                            <p:strVal val="#ppt_h"/>
                                          </p:val>
                                        </p:tav>
                                      </p:tavLst>
                                    </p:anim>
                                    <p:animEffect transition="in" filter="fade">
                                      <p:cBhvr>
                                        <p:cTn id="43" dur="500"/>
                                        <p:tgtEl>
                                          <p:spTgt spid="101"/>
                                        </p:tgtEl>
                                      </p:cBhvr>
                                    </p:animEffect>
                                  </p:childTnLst>
                                </p:cTn>
                              </p:par>
                            </p:childTnLst>
                          </p:cTn>
                        </p:par>
                        <p:par>
                          <p:cTn id="44" fill="hold">
                            <p:stCondLst>
                              <p:cond delay="4500"/>
                            </p:stCondLst>
                            <p:childTnLst>
                              <p:par>
                                <p:cTn id="45" presetID="16" presetClass="entr" presetSubtype="21" fill="hold" grpId="0" nodeType="after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barn(inVertical)">
                                      <p:cBhvr>
                                        <p:cTn id="47" dur="500"/>
                                        <p:tgtEl>
                                          <p:spTgt spid="100"/>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107"/>
                                        </p:tgtEl>
                                        <p:attrNameLst>
                                          <p:attrName>style.visibility</p:attrName>
                                        </p:attrNameLst>
                                      </p:cBhvr>
                                      <p:to>
                                        <p:strVal val="visible"/>
                                      </p:to>
                                    </p:set>
                                    <p:animEffect transition="in" filter="wipe(left)">
                                      <p:cBhvr>
                                        <p:cTn id="51" dur="500"/>
                                        <p:tgtEl>
                                          <p:spTgt spid="10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500"/>
                                        <p:tgtEl>
                                          <p:spTgt spid="92"/>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p:cTn id="63" dur="500" fill="hold"/>
                                        <p:tgtEl>
                                          <p:spTgt spid="99"/>
                                        </p:tgtEl>
                                        <p:attrNameLst>
                                          <p:attrName>ppt_w</p:attrName>
                                        </p:attrNameLst>
                                      </p:cBhvr>
                                      <p:tavLst>
                                        <p:tav tm="0">
                                          <p:val>
                                            <p:fltVal val="0"/>
                                          </p:val>
                                        </p:tav>
                                        <p:tav tm="100000">
                                          <p:val>
                                            <p:strVal val="#ppt_w"/>
                                          </p:val>
                                        </p:tav>
                                      </p:tavLst>
                                    </p:anim>
                                    <p:anim calcmode="lin" valueType="num">
                                      <p:cBhvr>
                                        <p:cTn id="64" dur="500" fill="hold"/>
                                        <p:tgtEl>
                                          <p:spTgt spid="99"/>
                                        </p:tgtEl>
                                        <p:attrNameLst>
                                          <p:attrName>ppt_h</p:attrName>
                                        </p:attrNameLst>
                                      </p:cBhvr>
                                      <p:tavLst>
                                        <p:tav tm="0">
                                          <p:val>
                                            <p:fltVal val="0"/>
                                          </p:val>
                                        </p:tav>
                                        <p:tav tm="100000">
                                          <p:val>
                                            <p:strVal val="#ppt_h"/>
                                          </p:val>
                                        </p:tav>
                                      </p:tavLst>
                                    </p:anim>
                                    <p:animEffect transition="in" filter="fade">
                                      <p:cBhvr>
                                        <p:cTn id="65" dur="500"/>
                                        <p:tgtEl>
                                          <p:spTgt spid="99"/>
                                        </p:tgtEl>
                                      </p:cBhvr>
                                    </p:animEffect>
                                  </p:childTnLst>
                                </p:cTn>
                              </p:par>
                            </p:childTnLst>
                          </p:cTn>
                        </p:par>
                        <p:par>
                          <p:cTn id="66" fill="hold">
                            <p:stCondLst>
                              <p:cond delay="7000"/>
                            </p:stCondLst>
                            <p:childTnLst>
                              <p:par>
                                <p:cTn id="67" presetID="16" presetClass="entr" presetSubtype="21" fill="hold" grpId="0" nodeType="afterEffect">
                                  <p:stCondLst>
                                    <p:cond delay="0"/>
                                  </p:stCondLst>
                                  <p:childTnLst>
                                    <p:set>
                                      <p:cBhvr>
                                        <p:cTn id="68" dur="1" fill="hold">
                                          <p:stCondLst>
                                            <p:cond delay="0"/>
                                          </p:stCondLst>
                                        </p:cTn>
                                        <p:tgtEl>
                                          <p:spTgt spid="98"/>
                                        </p:tgtEl>
                                        <p:attrNameLst>
                                          <p:attrName>style.visibility</p:attrName>
                                        </p:attrNameLst>
                                      </p:cBhvr>
                                      <p:to>
                                        <p:strVal val="visible"/>
                                      </p:to>
                                    </p:set>
                                    <p:animEffect transition="in" filter="barn(inVertical)">
                                      <p:cBhvr>
                                        <p:cTn id="69" dur="500"/>
                                        <p:tgtEl>
                                          <p:spTgt spid="98"/>
                                        </p:tgtEl>
                                      </p:cBhvr>
                                    </p:animEffect>
                                  </p:childTnLst>
                                </p:cTn>
                              </p:par>
                            </p:childTnLst>
                          </p:cTn>
                        </p:par>
                        <p:par>
                          <p:cTn id="70" fill="hold">
                            <p:stCondLst>
                              <p:cond delay="7500"/>
                            </p:stCondLst>
                            <p:childTnLst>
                              <p:par>
                                <p:cTn id="71" presetID="22" presetClass="entr" presetSubtype="2" fill="hold" nodeType="after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wipe(right)">
                                      <p:cBhvr>
                                        <p:cTn id="73" dur="500"/>
                                        <p:tgtEl>
                                          <p:spTgt spid="106"/>
                                        </p:tgtEl>
                                      </p:cBhvr>
                                    </p:animEffect>
                                  </p:childTnLst>
                                </p:cTn>
                              </p:par>
                            </p:childTnLst>
                          </p:cTn>
                        </p:par>
                        <p:par>
                          <p:cTn id="74" fill="hold">
                            <p:stCondLst>
                              <p:cond delay="8000"/>
                            </p:stCondLst>
                            <p:childTnLst>
                              <p:par>
                                <p:cTn id="75" presetID="22" presetClass="entr" presetSubtype="2"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right)">
                                      <p:cBhvr>
                                        <p:cTn id="77" dur="500"/>
                                        <p:tgtEl>
                                          <p:spTgt spid="53"/>
                                        </p:tgtEl>
                                      </p:cBhvr>
                                    </p:animEffect>
                                  </p:childTnLst>
                                </p:cTn>
                              </p:par>
                            </p:childTnLst>
                          </p:cTn>
                        </p:par>
                        <p:par>
                          <p:cTn id="78" fill="hold">
                            <p:stCondLst>
                              <p:cond delay="8500"/>
                            </p:stCondLst>
                            <p:childTnLst>
                              <p:par>
                                <p:cTn id="79" presetID="22" presetClass="entr" presetSubtype="4"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down)">
                                      <p:cBhvr>
                                        <p:cTn id="81" dur="500"/>
                                        <p:tgtEl>
                                          <p:spTgt spid="60"/>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97"/>
                                        </p:tgtEl>
                                        <p:attrNameLst>
                                          <p:attrName>style.visibility</p:attrName>
                                        </p:attrNameLst>
                                      </p:cBhvr>
                                      <p:to>
                                        <p:strVal val="visible"/>
                                      </p:to>
                                    </p:set>
                                    <p:anim calcmode="lin" valueType="num">
                                      <p:cBhvr>
                                        <p:cTn id="85" dur="500" fill="hold"/>
                                        <p:tgtEl>
                                          <p:spTgt spid="97"/>
                                        </p:tgtEl>
                                        <p:attrNameLst>
                                          <p:attrName>ppt_w</p:attrName>
                                        </p:attrNameLst>
                                      </p:cBhvr>
                                      <p:tavLst>
                                        <p:tav tm="0">
                                          <p:val>
                                            <p:fltVal val="0"/>
                                          </p:val>
                                        </p:tav>
                                        <p:tav tm="100000">
                                          <p:val>
                                            <p:strVal val="#ppt_w"/>
                                          </p:val>
                                        </p:tav>
                                      </p:tavLst>
                                    </p:anim>
                                    <p:anim calcmode="lin" valueType="num">
                                      <p:cBhvr>
                                        <p:cTn id="86" dur="500" fill="hold"/>
                                        <p:tgtEl>
                                          <p:spTgt spid="97"/>
                                        </p:tgtEl>
                                        <p:attrNameLst>
                                          <p:attrName>ppt_h</p:attrName>
                                        </p:attrNameLst>
                                      </p:cBhvr>
                                      <p:tavLst>
                                        <p:tav tm="0">
                                          <p:val>
                                            <p:fltVal val="0"/>
                                          </p:val>
                                        </p:tav>
                                        <p:tav tm="100000">
                                          <p:val>
                                            <p:strVal val="#ppt_h"/>
                                          </p:val>
                                        </p:tav>
                                      </p:tavLst>
                                    </p:anim>
                                    <p:animEffect transition="in" filter="fade">
                                      <p:cBhvr>
                                        <p:cTn id="87" dur="500"/>
                                        <p:tgtEl>
                                          <p:spTgt spid="97"/>
                                        </p:tgtEl>
                                      </p:cBhvr>
                                    </p:animEffect>
                                  </p:childTnLst>
                                </p:cTn>
                              </p:par>
                            </p:childTnLst>
                          </p:cTn>
                        </p:par>
                        <p:par>
                          <p:cTn id="88" fill="hold">
                            <p:stCondLst>
                              <p:cond delay="9500"/>
                            </p:stCondLst>
                            <p:childTnLst>
                              <p:par>
                                <p:cTn id="89" presetID="16" presetClass="entr" presetSubtype="21" fill="hold" grpId="0" nodeType="after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barn(inVertical)">
                                      <p:cBhvr>
                                        <p:cTn id="91" dur="500"/>
                                        <p:tgtEl>
                                          <p:spTgt spid="96"/>
                                        </p:tgtEl>
                                      </p:cBhvr>
                                    </p:animEffect>
                                  </p:childTnLst>
                                </p:cTn>
                              </p:par>
                            </p:childTnLst>
                          </p:cTn>
                        </p:par>
                        <p:par>
                          <p:cTn id="92" fill="hold">
                            <p:stCondLst>
                              <p:cond delay="10000"/>
                            </p:stCondLst>
                            <p:childTnLst>
                              <p:par>
                                <p:cTn id="93" presetID="16" presetClass="entr" presetSubtype="21" fill="hold" grpId="0"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barn(inVertical)">
                                      <p:cBhvr>
                                        <p:cTn id="9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60" grpId="0" animBg="1"/>
      <p:bldP spid="92" grpId="0" animBg="1"/>
      <p:bldP spid="93" grpId="0" animBg="1"/>
      <p:bldP spid="94" grpId="0" animBg="1"/>
      <p:bldP spid="95" grpId="0"/>
      <p:bldP spid="96" grpId="0"/>
      <p:bldP spid="97" grpId="0"/>
      <p:bldP spid="98" grpId="0"/>
      <p:bldP spid="99" grpId="0"/>
      <p:bldP spid="100" grpId="0"/>
      <p:bldP spid="101" grpId="0"/>
      <p:bldP spid="102" grpId="0"/>
      <p:bldP spid="1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flipH="1" flipV="1">
            <a:off x="5997180" y="1688133"/>
            <a:ext cx="1463675" cy="2901258"/>
          </a:xfrm>
          <a:custGeom>
            <a:avLst/>
            <a:gdLst>
              <a:gd name="connsiteX0" fmla="*/ 1078872 w 1463567"/>
              <a:gd name="connsiteY0" fmla="*/ 3868332 h 3868332"/>
              <a:gd name="connsiteX1" fmla="*/ 944604 w 1463567"/>
              <a:gd name="connsiteY1" fmla="*/ 3660444 h 3868332"/>
              <a:gd name="connsiteX2" fmla="*/ 944604 w 1463567"/>
              <a:gd name="connsiteY2" fmla="*/ 2441320 h 3868332"/>
              <a:gd name="connsiteX3" fmla="*/ 894894 w 1463567"/>
              <a:gd name="connsiteY3" fmla="*/ 2441320 h 3868332"/>
              <a:gd name="connsiteX4" fmla="*/ 894894 w 1463567"/>
              <a:gd name="connsiteY4" fmla="*/ 2728639 h 3868332"/>
              <a:gd name="connsiteX5" fmla="*/ 760626 w 1463567"/>
              <a:gd name="connsiteY5" fmla="*/ 2936527 h 3868332"/>
              <a:gd name="connsiteX6" fmla="*/ 626359 w 1463567"/>
              <a:gd name="connsiteY6" fmla="*/ 2728639 h 3868332"/>
              <a:gd name="connsiteX7" fmla="*/ 626359 w 1463567"/>
              <a:gd name="connsiteY7" fmla="*/ 2441320 h 3868332"/>
              <a:gd name="connsiteX8" fmla="*/ 581826 w 1463567"/>
              <a:gd name="connsiteY8" fmla="*/ 2441320 h 3868332"/>
              <a:gd name="connsiteX9" fmla="*/ 581826 w 1463567"/>
              <a:gd name="connsiteY9" fmla="*/ 2604700 h 3868332"/>
              <a:gd name="connsiteX10" fmla="*/ 447558 w 1463567"/>
              <a:gd name="connsiteY10" fmla="*/ 2812588 h 3868332"/>
              <a:gd name="connsiteX11" fmla="*/ 313291 w 1463567"/>
              <a:gd name="connsiteY11" fmla="*/ 2604700 h 3868332"/>
              <a:gd name="connsiteX12" fmla="*/ 313291 w 1463567"/>
              <a:gd name="connsiteY12" fmla="*/ 2441320 h 3868332"/>
              <a:gd name="connsiteX13" fmla="*/ 268535 w 1463567"/>
              <a:gd name="connsiteY13" fmla="*/ 2441320 h 3868332"/>
              <a:gd name="connsiteX14" fmla="*/ 268535 w 1463567"/>
              <a:gd name="connsiteY14" fmla="*/ 2579912 h 3868332"/>
              <a:gd name="connsiteX15" fmla="*/ 134268 w 1463567"/>
              <a:gd name="connsiteY15" fmla="*/ 2787800 h 3868332"/>
              <a:gd name="connsiteX16" fmla="*/ 0 w 1463567"/>
              <a:gd name="connsiteY16" fmla="*/ 2579912 h 3868332"/>
              <a:gd name="connsiteX17" fmla="*/ 0 w 1463567"/>
              <a:gd name="connsiteY17" fmla="*/ 2441320 h 3868332"/>
              <a:gd name="connsiteX18" fmla="*/ 0 w 1463567"/>
              <a:gd name="connsiteY18" fmla="*/ 1748359 h 3868332"/>
              <a:gd name="connsiteX19" fmla="*/ 0 w 1463567"/>
              <a:gd name="connsiteY19" fmla="*/ 652016 h 3868332"/>
              <a:gd name="connsiteX20" fmla="*/ 0 w 1463567"/>
              <a:gd name="connsiteY20" fmla="*/ 639623 h 3868332"/>
              <a:gd name="connsiteX21" fmla="*/ 775 w 1463567"/>
              <a:gd name="connsiteY21" fmla="*/ 639623 h 3868332"/>
              <a:gd name="connsiteX22" fmla="*/ 140804 w 1463567"/>
              <a:gd name="connsiteY22" fmla="*/ 31009 h 3868332"/>
              <a:gd name="connsiteX23" fmla="*/ 151525 w 1463567"/>
              <a:gd name="connsiteY23" fmla="*/ 0 h 3868332"/>
              <a:gd name="connsiteX24" fmla="*/ 1306670 w 1463567"/>
              <a:gd name="connsiteY24" fmla="*/ 0 h 3868332"/>
              <a:gd name="connsiteX25" fmla="*/ 1298731 w 1463567"/>
              <a:gd name="connsiteY25" fmla="*/ 8479 h 3868332"/>
              <a:gd name="connsiteX26" fmla="*/ 1254308 w 1463567"/>
              <a:gd name="connsiteY26" fmla="*/ 639623 h 3868332"/>
              <a:gd name="connsiteX27" fmla="*/ 1255593 w 1463567"/>
              <a:gd name="connsiteY27" fmla="*/ 639623 h 3868332"/>
              <a:gd name="connsiteX28" fmla="*/ 1452533 w 1463567"/>
              <a:gd name="connsiteY28" fmla="*/ 1345815 h 3868332"/>
              <a:gd name="connsiteX29" fmla="*/ 1382490 w 1463567"/>
              <a:gd name="connsiteY29" fmla="*/ 1619081 h 3868332"/>
              <a:gd name="connsiteX30" fmla="*/ 1213139 w 1463567"/>
              <a:gd name="connsiteY30" fmla="*/ 1526562 h 3868332"/>
              <a:gd name="connsiteX31" fmla="*/ 1213139 w 1463567"/>
              <a:gd name="connsiteY31" fmla="*/ 2357371 h 3868332"/>
              <a:gd name="connsiteX32" fmla="*/ 1213139 w 1463567"/>
              <a:gd name="connsiteY32" fmla="*/ 2441320 h 3868332"/>
              <a:gd name="connsiteX33" fmla="*/ 1213139 w 1463567"/>
              <a:gd name="connsiteY33" fmla="*/ 3660444 h 3868332"/>
              <a:gd name="connsiteX34" fmla="*/ 1078872 w 1463567"/>
              <a:gd name="connsiteY34" fmla="*/ 3868332 h 386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3567" h="3868332">
                <a:moveTo>
                  <a:pt x="1078872" y="3868332"/>
                </a:moveTo>
                <a:cubicBezTo>
                  <a:pt x="1004718" y="3868332"/>
                  <a:pt x="944604" y="3775258"/>
                  <a:pt x="944604" y="3660444"/>
                </a:cubicBezTo>
                <a:lnTo>
                  <a:pt x="944604" y="2441320"/>
                </a:lnTo>
                <a:lnTo>
                  <a:pt x="894894" y="2441320"/>
                </a:lnTo>
                <a:lnTo>
                  <a:pt x="894894" y="2728639"/>
                </a:lnTo>
                <a:cubicBezTo>
                  <a:pt x="894894" y="2843453"/>
                  <a:pt x="834780" y="2936527"/>
                  <a:pt x="760626" y="2936527"/>
                </a:cubicBezTo>
                <a:cubicBezTo>
                  <a:pt x="686472" y="2936527"/>
                  <a:pt x="626359" y="2843453"/>
                  <a:pt x="626359" y="2728639"/>
                </a:cubicBezTo>
                <a:lnTo>
                  <a:pt x="626359" y="2441320"/>
                </a:lnTo>
                <a:lnTo>
                  <a:pt x="581826" y="2441320"/>
                </a:lnTo>
                <a:lnTo>
                  <a:pt x="581826" y="2604700"/>
                </a:lnTo>
                <a:cubicBezTo>
                  <a:pt x="581826" y="2719513"/>
                  <a:pt x="521712" y="2812588"/>
                  <a:pt x="447558" y="2812588"/>
                </a:cubicBezTo>
                <a:cubicBezTo>
                  <a:pt x="373404" y="2812588"/>
                  <a:pt x="313291" y="2719513"/>
                  <a:pt x="313291" y="2604700"/>
                </a:cubicBezTo>
                <a:lnTo>
                  <a:pt x="313291" y="2441320"/>
                </a:lnTo>
                <a:lnTo>
                  <a:pt x="268535" y="2441320"/>
                </a:lnTo>
                <a:lnTo>
                  <a:pt x="268535" y="2579912"/>
                </a:lnTo>
                <a:cubicBezTo>
                  <a:pt x="268535" y="2694725"/>
                  <a:pt x="208422" y="2787800"/>
                  <a:pt x="134268" y="2787800"/>
                </a:cubicBezTo>
                <a:cubicBezTo>
                  <a:pt x="60114" y="2787800"/>
                  <a:pt x="0" y="2694725"/>
                  <a:pt x="0" y="2579912"/>
                </a:cubicBezTo>
                <a:lnTo>
                  <a:pt x="0" y="2441320"/>
                </a:lnTo>
                <a:lnTo>
                  <a:pt x="0" y="1748359"/>
                </a:lnTo>
                <a:lnTo>
                  <a:pt x="0" y="652016"/>
                </a:lnTo>
                <a:lnTo>
                  <a:pt x="0" y="639623"/>
                </a:lnTo>
                <a:lnTo>
                  <a:pt x="775" y="639623"/>
                </a:lnTo>
                <a:cubicBezTo>
                  <a:pt x="27870" y="159053"/>
                  <a:pt x="85133" y="178489"/>
                  <a:pt x="140804" y="31009"/>
                </a:cubicBezTo>
                <a:lnTo>
                  <a:pt x="151525" y="0"/>
                </a:lnTo>
                <a:lnTo>
                  <a:pt x="1306670" y="0"/>
                </a:lnTo>
                <a:lnTo>
                  <a:pt x="1298731" y="8479"/>
                </a:lnTo>
                <a:cubicBezTo>
                  <a:pt x="1163068" y="195525"/>
                  <a:pt x="1250447" y="421704"/>
                  <a:pt x="1254308" y="639623"/>
                </a:cubicBezTo>
                <a:lnTo>
                  <a:pt x="1255593" y="639623"/>
                </a:lnTo>
                <a:lnTo>
                  <a:pt x="1452533" y="1345815"/>
                </a:lnTo>
                <a:cubicBezTo>
                  <a:pt x="1481928" y="1451223"/>
                  <a:pt x="1450569" y="1573568"/>
                  <a:pt x="1382490" y="1619081"/>
                </a:cubicBezTo>
                <a:cubicBezTo>
                  <a:pt x="1318265" y="1662018"/>
                  <a:pt x="1244305" y="1621237"/>
                  <a:pt x="1213139" y="1526562"/>
                </a:cubicBezTo>
                <a:lnTo>
                  <a:pt x="1213139" y="2357371"/>
                </a:lnTo>
                <a:lnTo>
                  <a:pt x="1213139" y="2441320"/>
                </a:lnTo>
                <a:lnTo>
                  <a:pt x="1213139" y="3660444"/>
                </a:lnTo>
                <a:cubicBezTo>
                  <a:pt x="1213139" y="3775258"/>
                  <a:pt x="1153026" y="3868332"/>
                  <a:pt x="1078872" y="3868332"/>
                </a:cubicBezTo>
                <a:close/>
              </a:path>
            </a:pathLst>
          </a:custGeom>
          <a:solidFill>
            <a:schemeClr val="accent1"/>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17" name="任意多边形 16"/>
          <p:cNvSpPr/>
          <p:nvPr/>
        </p:nvSpPr>
        <p:spPr>
          <a:xfrm flipH="1" flipV="1">
            <a:off x="4908153" y="2393200"/>
            <a:ext cx="1601788" cy="2196191"/>
          </a:xfrm>
          <a:custGeom>
            <a:avLst/>
            <a:gdLst>
              <a:gd name="connsiteX0" fmla="*/ 1180842 w 1601896"/>
              <a:gd name="connsiteY0" fmla="*/ 2927585 h 2927585"/>
              <a:gd name="connsiteX1" fmla="*/ 1033884 w 1601896"/>
              <a:gd name="connsiteY1" fmla="*/ 2769366 h 2927585"/>
              <a:gd name="connsiteX2" fmla="*/ 1033884 w 1601896"/>
              <a:gd name="connsiteY2" fmla="*/ 1841516 h 2927585"/>
              <a:gd name="connsiteX3" fmla="*/ 979475 w 1601896"/>
              <a:gd name="connsiteY3" fmla="*/ 1841516 h 2927585"/>
              <a:gd name="connsiteX4" fmla="*/ 979475 w 1601896"/>
              <a:gd name="connsiteY4" fmla="*/ 2060188 h 2927585"/>
              <a:gd name="connsiteX5" fmla="*/ 832517 w 1601896"/>
              <a:gd name="connsiteY5" fmla="*/ 2218408 h 2927585"/>
              <a:gd name="connsiteX6" fmla="*/ 685559 w 1601896"/>
              <a:gd name="connsiteY6" fmla="*/ 2060188 h 2927585"/>
              <a:gd name="connsiteX7" fmla="*/ 685559 w 1601896"/>
              <a:gd name="connsiteY7" fmla="*/ 1841516 h 2927585"/>
              <a:gd name="connsiteX8" fmla="*/ 636818 w 1601896"/>
              <a:gd name="connsiteY8" fmla="*/ 1841516 h 2927585"/>
              <a:gd name="connsiteX9" fmla="*/ 636818 w 1601896"/>
              <a:gd name="connsiteY9" fmla="*/ 1965861 h 2927585"/>
              <a:gd name="connsiteX10" fmla="*/ 489860 w 1601896"/>
              <a:gd name="connsiteY10" fmla="*/ 2124080 h 2927585"/>
              <a:gd name="connsiteX11" fmla="*/ 342902 w 1601896"/>
              <a:gd name="connsiteY11" fmla="*/ 1965861 h 2927585"/>
              <a:gd name="connsiteX12" fmla="*/ 342902 w 1601896"/>
              <a:gd name="connsiteY12" fmla="*/ 1841516 h 2927585"/>
              <a:gd name="connsiteX13" fmla="*/ 293916 w 1601896"/>
              <a:gd name="connsiteY13" fmla="*/ 1841516 h 2927585"/>
              <a:gd name="connsiteX14" fmla="*/ 293916 w 1601896"/>
              <a:gd name="connsiteY14" fmla="*/ 1946995 h 2927585"/>
              <a:gd name="connsiteX15" fmla="*/ 146958 w 1601896"/>
              <a:gd name="connsiteY15" fmla="*/ 2105214 h 2927585"/>
              <a:gd name="connsiteX16" fmla="*/ 0 w 1601896"/>
              <a:gd name="connsiteY16" fmla="*/ 1946995 h 2927585"/>
              <a:gd name="connsiteX17" fmla="*/ 0 w 1601896"/>
              <a:gd name="connsiteY17" fmla="*/ 1841516 h 2927585"/>
              <a:gd name="connsiteX18" fmla="*/ 0 w 1601896"/>
              <a:gd name="connsiteY18" fmla="*/ 1314118 h 2927585"/>
              <a:gd name="connsiteX19" fmla="*/ 0 w 1601896"/>
              <a:gd name="connsiteY19" fmla="*/ 479714 h 2927585"/>
              <a:gd name="connsiteX20" fmla="*/ 0 w 1601896"/>
              <a:gd name="connsiteY20" fmla="*/ 470282 h 2927585"/>
              <a:gd name="connsiteX21" fmla="*/ 848 w 1601896"/>
              <a:gd name="connsiteY21" fmla="*/ 470282 h 2927585"/>
              <a:gd name="connsiteX22" fmla="*/ 154112 w 1601896"/>
              <a:gd name="connsiteY22" fmla="*/ 7078 h 2927585"/>
              <a:gd name="connsiteX23" fmla="*/ 157308 w 1601896"/>
              <a:gd name="connsiteY23" fmla="*/ 0 h 2927585"/>
              <a:gd name="connsiteX24" fmla="*/ 1413509 w 1601896"/>
              <a:gd name="connsiteY24" fmla="*/ 0 h 2927585"/>
              <a:gd name="connsiteX25" fmla="*/ 1371813 w 1601896"/>
              <a:gd name="connsiteY25" fmla="*/ 52660 h 2927585"/>
              <a:gd name="connsiteX26" fmla="*/ 1372860 w 1601896"/>
              <a:gd name="connsiteY26" fmla="*/ 470282 h 2927585"/>
              <a:gd name="connsiteX27" fmla="*/ 1374267 w 1601896"/>
              <a:gd name="connsiteY27" fmla="*/ 470282 h 2927585"/>
              <a:gd name="connsiteX28" fmla="*/ 1589820 w 1601896"/>
              <a:gd name="connsiteY28" fmla="*/ 1007750 h 2927585"/>
              <a:gd name="connsiteX29" fmla="*/ 1513157 w 1601896"/>
              <a:gd name="connsiteY29" fmla="*/ 1215727 h 2927585"/>
              <a:gd name="connsiteX30" fmla="*/ 1327800 w 1601896"/>
              <a:gd name="connsiteY30" fmla="*/ 1145312 h 2927585"/>
              <a:gd name="connsiteX31" fmla="*/ 1327800 w 1601896"/>
              <a:gd name="connsiteY31" fmla="*/ 1777624 h 2927585"/>
              <a:gd name="connsiteX32" fmla="*/ 1327800 w 1601896"/>
              <a:gd name="connsiteY32" fmla="*/ 1841516 h 2927585"/>
              <a:gd name="connsiteX33" fmla="*/ 1327800 w 1601896"/>
              <a:gd name="connsiteY33" fmla="*/ 2769366 h 2927585"/>
              <a:gd name="connsiteX34" fmla="*/ 1180842 w 1601896"/>
              <a:gd name="connsiteY34" fmla="*/ 2927585 h 29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1896" h="2927585">
                <a:moveTo>
                  <a:pt x="1180842" y="2927585"/>
                </a:moveTo>
                <a:cubicBezTo>
                  <a:pt x="1099679" y="2927585"/>
                  <a:pt x="1033884" y="2856748"/>
                  <a:pt x="1033884" y="2769366"/>
                </a:cubicBezTo>
                <a:lnTo>
                  <a:pt x="1033884" y="1841516"/>
                </a:lnTo>
                <a:lnTo>
                  <a:pt x="979475" y="1841516"/>
                </a:lnTo>
                <a:lnTo>
                  <a:pt x="979475" y="2060188"/>
                </a:lnTo>
                <a:cubicBezTo>
                  <a:pt x="979475" y="2147571"/>
                  <a:pt x="913680" y="2218408"/>
                  <a:pt x="832517" y="2218408"/>
                </a:cubicBezTo>
                <a:cubicBezTo>
                  <a:pt x="751354" y="2218408"/>
                  <a:pt x="685559" y="2147571"/>
                  <a:pt x="685559" y="2060188"/>
                </a:cubicBezTo>
                <a:lnTo>
                  <a:pt x="685559" y="1841516"/>
                </a:lnTo>
                <a:lnTo>
                  <a:pt x="636818" y="1841516"/>
                </a:lnTo>
                <a:lnTo>
                  <a:pt x="636818" y="1965861"/>
                </a:lnTo>
                <a:cubicBezTo>
                  <a:pt x="636818" y="2053243"/>
                  <a:pt x="571022" y="2124080"/>
                  <a:pt x="489860" y="2124080"/>
                </a:cubicBezTo>
                <a:cubicBezTo>
                  <a:pt x="408697" y="2124080"/>
                  <a:pt x="342902" y="2053243"/>
                  <a:pt x="342902" y="1965861"/>
                </a:cubicBezTo>
                <a:lnTo>
                  <a:pt x="342902" y="1841516"/>
                </a:lnTo>
                <a:lnTo>
                  <a:pt x="293916" y="1841516"/>
                </a:lnTo>
                <a:lnTo>
                  <a:pt x="293916" y="1946995"/>
                </a:lnTo>
                <a:cubicBezTo>
                  <a:pt x="293916" y="2034377"/>
                  <a:pt x="228121" y="2105214"/>
                  <a:pt x="146958" y="2105214"/>
                </a:cubicBezTo>
                <a:cubicBezTo>
                  <a:pt x="65795" y="2105214"/>
                  <a:pt x="0" y="2034377"/>
                  <a:pt x="0" y="1946995"/>
                </a:cubicBezTo>
                <a:lnTo>
                  <a:pt x="0" y="1841516"/>
                </a:lnTo>
                <a:lnTo>
                  <a:pt x="0" y="1314118"/>
                </a:lnTo>
                <a:lnTo>
                  <a:pt x="0" y="479714"/>
                </a:lnTo>
                <a:lnTo>
                  <a:pt x="0" y="470282"/>
                </a:lnTo>
                <a:lnTo>
                  <a:pt x="848" y="470282"/>
                </a:lnTo>
                <a:cubicBezTo>
                  <a:pt x="30505" y="104530"/>
                  <a:pt x="93179" y="119322"/>
                  <a:pt x="154112" y="7078"/>
                </a:cubicBezTo>
                <a:lnTo>
                  <a:pt x="157308" y="0"/>
                </a:lnTo>
                <a:lnTo>
                  <a:pt x="1413509" y="0"/>
                </a:lnTo>
                <a:lnTo>
                  <a:pt x="1371813" y="52660"/>
                </a:lnTo>
                <a:cubicBezTo>
                  <a:pt x="1298456" y="181343"/>
                  <a:pt x="1369238" y="328121"/>
                  <a:pt x="1372860" y="470282"/>
                </a:cubicBezTo>
                <a:lnTo>
                  <a:pt x="1374267" y="470282"/>
                </a:lnTo>
                <a:lnTo>
                  <a:pt x="1589820" y="1007750"/>
                </a:lnTo>
                <a:cubicBezTo>
                  <a:pt x="1621993" y="1087974"/>
                  <a:pt x="1587670" y="1181088"/>
                  <a:pt x="1513157" y="1215727"/>
                </a:cubicBezTo>
                <a:cubicBezTo>
                  <a:pt x="1442862" y="1248406"/>
                  <a:pt x="1361911" y="1217368"/>
                  <a:pt x="1327800" y="1145312"/>
                </a:cubicBezTo>
                <a:lnTo>
                  <a:pt x="1327800" y="1777624"/>
                </a:lnTo>
                <a:lnTo>
                  <a:pt x="1327800" y="1841516"/>
                </a:lnTo>
                <a:lnTo>
                  <a:pt x="1327800" y="2769366"/>
                </a:lnTo>
                <a:cubicBezTo>
                  <a:pt x="1327800" y="2856748"/>
                  <a:pt x="1262005" y="2927585"/>
                  <a:pt x="1180842" y="2927585"/>
                </a:cubicBezTo>
                <a:close/>
              </a:path>
            </a:pathLst>
          </a:custGeom>
          <a:solidFill>
            <a:schemeClr val="accent2"/>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4" name="任意多边形 23"/>
          <p:cNvSpPr/>
          <p:nvPr/>
        </p:nvSpPr>
        <p:spPr>
          <a:xfrm flipH="1" flipV="1">
            <a:off x="4128692" y="3143526"/>
            <a:ext cx="1163637" cy="1445865"/>
          </a:xfrm>
          <a:custGeom>
            <a:avLst/>
            <a:gdLst>
              <a:gd name="connsiteX0" fmla="*/ 858248 w 1164274"/>
              <a:gd name="connsiteY0" fmla="*/ 1921542 h 1921542"/>
              <a:gd name="connsiteX1" fmla="*/ 751437 w 1164274"/>
              <a:gd name="connsiteY1" fmla="*/ 1816439 h 1921542"/>
              <a:gd name="connsiteX2" fmla="*/ 751437 w 1164274"/>
              <a:gd name="connsiteY2" fmla="*/ 1200080 h 1921542"/>
              <a:gd name="connsiteX3" fmla="*/ 711892 w 1164274"/>
              <a:gd name="connsiteY3" fmla="*/ 1200080 h 1921542"/>
              <a:gd name="connsiteX4" fmla="*/ 711892 w 1164274"/>
              <a:gd name="connsiteY4" fmla="*/ 1345342 h 1921542"/>
              <a:gd name="connsiteX5" fmla="*/ 605082 w 1164274"/>
              <a:gd name="connsiteY5" fmla="*/ 1450445 h 1921542"/>
              <a:gd name="connsiteX6" fmla="*/ 498271 w 1164274"/>
              <a:gd name="connsiteY6" fmla="*/ 1345342 h 1921542"/>
              <a:gd name="connsiteX7" fmla="*/ 498271 w 1164274"/>
              <a:gd name="connsiteY7" fmla="*/ 1200080 h 1921542"/>
              <a:gd name="connsiteX8" fmla="*/ 462845 w 1164274"/>
              <a:gd name="connsiteY8" fmla="*/ 1200080 h 1921542"/>
              <a:gd name="connsiteX9" fmla="*/ 462845 w 1164274"/>
              <a:gd name="connsiteY9" fmla="*/ 1282681 h 1921542"/>
              <a:gd name="connsiteX10" fmla="*/ 356035 w 1164274"/>
              <a:gd name="connsiteY10" fmla="*/ 1387784 h 1921542"/>
              <a:gd name="connsiteX11" fmla="*/ 249225 w 1164274"/>
              <a:gd name="connsiteY11" fmla="*/ 1282681 h 1921542"/>
              <a:gd name="connsiteX12" fmla="*/ 249225 w 1164274"/>
              <a:gd name="connsiteY12" fmla="*/ 1200080 h 1921542"/>
              <a:gd name="connsiteX13" fmla="*/ 213621 w 1164274"/>
              <a:gd name="connsiteY13" fmla="*/ 1200080 h 1921542"/>
              <a:gd name="connsiteX14" fmla="*/ 213621 w 1164274"/>
              <a:gd name="connsiteY14" fmla="*/ 1270149 h 1921542"/>
              <a:gd name="connsiteX15" fmla="*/ 106811 w 1164274"/>
              <a:gd name="connsiteY15" fmla="*/ 1375252 h 1921542"/>
              <a:gd name="connsiteX16" fmla="*/ 0 w 1164274"/>
              <a:gd name="connsiteY16" fmla="*/ 1270149 h 1921542"/>
              <a:gd name="connsiteX17" fmla="*/ 0 w 1164274"/>
              <a:gd name="connsiteY17" fmla="*/ 1200080 h 1921542"/>
              <a:gd name="connsiteX18" fmla="*/ 0 w 1164274"/>
              <a:gd name="connsiteY18" fmla="*/ 849736 h 1921542"/>
              <a:gd name="connsiteX19" fmla="*/ 0 w 1164274"/>
              <a:gd name="connsiteY19" fmla="*/ 295452 h 1921542"/>
              <a:gd name="connsiteX20" fmla="*/ 0 w 1164274"/>
              <a:gd name="connsiteY20" fmla="*/ 289187 h 1921542"/>
              <a:gd name="connsiteX21" fmla="*/ 616 w 1164274"/>
              <a:gd name="connsiteY21" fmla="*/ 289187 h 1921542"/>
              <a:gd name="connsiteX22" fmla="*/ 93026 w 1164274"/>
              <a:gd name="connsiteY22" fmla="*/ 9258 h 1921542"/>
              <a:gd name="connsiteX23" fmla="*/ 99354 w 1164274"/>
              <a:gd name="connsiteY23" fmla="*/ 0 h 1921542"/>
              <a:gd name="connsiteX24" fmla="*/ 1007240 w 1164274"/>
              <a:gd name="connsiteY24" fmla="*/ 0 h 1921542"/>
              <a:gd name="connsiteX25" fmla="*/ 997047 w 1164274"/>
              <a:gd name="connsiteY25" fmla="*/ 11766 h 1921542"/>
              <a:gd name="connsiteX26" fmla="*/ 997808 w 1164274"/>
              <a:gd name="connsiteY26" fmla="*/ 289187 h 1921542"/>
              <a:gd name="connsiteX27" fmla="*/ 998831 w 1164274"/>
              <a:gd name="connsiteY27" fmla="*/ 289187 h 1921542"/>
              <a:gd name="connsiteX28" fmla="*/ 1155497 w 1164274"/>
              <a:gd name="connsiteY28" fmla="*/ 646220 h 1921542"/>
              <a:gd name="connsiteX29" fmla="*/ 1099778 w 1164274"/>
              <a:gd name="connsiteY29" fmla="*/ 784376 h 1921542"/>
              <a:gd name="connsiteX30" fmla="*/ 965058 w 1164274"/>
              <a:gd name="connsiteY30" fmla="*/ 737601 h 1921542"/>
              <a:gd name="connsiteX31" fmla="*/ 965058 w 1164274"/>
              <a:gd name="connsiteY31" fmla="*/ 1157638 h 1921542"/>
              <a:gd name="connsiteX32" fmla="*/ 965058 w 1164274"/>
              <a:gd name="connsiteY32" fmla="*/ 1200080 h 1921542"/>
              <a:gd name="connsiteX33" fmla="*/ 965058 w 1164274"/>
              <a:gd name="connsiteY33" fmla="*/ 1816439 h 1921542"/>
              <a:gd name="connsiteX34" fmla="*/ 858248 w 1164274"/>
              <a:gd name="connsiteY34" fmla="*/ 1921542 h 192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64274" h="1921542">
                <a:moveTo>
                  <a:pt x="858248" y="1921542"/>
                </a:moveTo>
                <a:cubicBezTo>
                  <a:pt x="799258" y="1921542"/>
                  <a:pt x="751437" y="1874486"/>
                  <a:pt x="751437" y="1816439"/>
                </a:cubicBezTo>
                <a:lnTo>
                  <a:pt x="751437" y="1200080"/>
                </a:lnTo>
                <a:lnTo>
                  <a:pt x="711892" y="1200080"/>
                </a:lnTo>
                <a:lnTo>
                  <a:pt x="711892" y="1345342"/>
                </a:lnTo>
                <a:cubicBezTo>
                  <a:pt x="711892" y="1403389"/>
                  <a:pt x="664072" y="1450445"/>
                  <a:pt x="605082" y="1450445"/>
                </a:cubicBezTo>
                <a:cubicBezTo>
                  <a:pt x="546092" y="1450445"/>
                  <a:pt x="498271" y="1403389"/>
                  <a:pt x="498271" y="1345342"/>
                </a:cubicBezTo>
                <a:lnTo>
                  <a:pt x="498271" y="1200080"/>
                </a:lnTo>
                <a:lnTo>
                  <a:pt x="462845" y="1200080"/>
                </a:lnTo>
                <a:lnTo>
                  <a:pt x="462845" y="1282681"/>
                </a:lnTo>
                <a:cubicBezTo>
                  <a:pt x="462845" y="1340728"/>
                  <a:pt x="415025" y="1387784"/>
                  <a:pt x="356035" y="1387784"/>
                </a:cubicBezTo>
                <a:cubicBezTo>
                  <a:pt x="297045" y="1387784"/>
                  <a:pt x="249225" y="1340728"/>
                  <a:pt x="249225" y="1282681"/>
                </a:cubicBezTo>
                <a:lnTo>
                  <a:pt x="249225" y="1200080"/>
                </a:lnTo>
                <a:lnTo>
                  <a:pt x="213621" y="1200080"/>
                </a:lnTo>
                <a:lnTo>
                  <a:pt x="213621" y="1270149"/>
                </a:lnTo>
                <a:cubicBezTo>
                  <a:pt x="213621" y="1328196"/>
                  <a:pt x="165801" y="1375252"/>
                  <a:pt x="106811" y="1375252"/>
                </a:cubicBezTo>
                <a:cubicBezTo>
                  <a:pt x="47821" y="1375252"/>
                  <a:pt x="0" y="1328196"/>
                  <a:pt x="0" y="1270149"/>
                </a:cubicBezTo>
                <a:lnTo>
                  <a:pt x="0" y="1200080"/>
                </a:lnTo>
                <a:lnTo>
                  <a:pt x="0" y="849736"/>
                </a:lnTo>
                <a:lnTo>
                  <a:pt x="0" y="295452"/>
                </a:lnTo>
                <a:lnTo>
                  <a:pt x="0" y="289187"/>
                </a:lnTo>
                <a:lnTo>
                  <a:pt x="616" y="289187"/>
                </a:lnTo>
                <a:cubicBezTo>
                  <a:pt x="19092" y="80932"/>
                  <a:pt x="55198" y="58400"/>
                  <a:pt x="93026" y="9258"/>
                </a:cubicBezTo>
                <a:lnTo>
                  <a:pt x="99354" y="0"/>
                </a:lnTo>
                <a:lnTo>
                  <a:pt x="1007240" y="0"/>
                </a:lnTo>
                <a:lnTo>
                  <a:pt x="997047" y="11766"/>
                </a:lnTo>
                <a:cubicBezTo>
                  <a:pt x="943731" y="97248"/>
                  <a:pt x="995176" y="194752"/>
                  <a:pt x="997808" y="289187"/>
                </a:cubicBezTo>
                <a:lnTo>
                  <a:pt x="998831" y="289187"/>
                </a:lnTo>
                <a:lnTo>
                  <a:pt x="1155497" y="646220"/>
                </a:lnTo>
                <a:cubicBezTo>
                  <a:pt x="1178881" y="699512"/>
                  <a:pt x="1153935" y="761366"/>
                  <a:pt x="1099778" y="784376"/>
                </a:cubicBezTo>
                <a:cubicBezTo>
                  <a:pt x="1048686" y="806085"/>
                  <a:pt x="989851" y="785467"/>
                  <a:pt x="965058" y="737601"/>
                </a:cubicBezTo>
                <a:lnTo>
                  <a:pt x="965058" y="1157638"/>
                </a:lnTo>
                <a:lnTo>
                  <a:pt x="965058" y="1200080"/>
                </a:lnTo>
                <a:lnTo>
                  <a:pt x="965058" y="1816439"/>
                </a:lnTo>
                <a:cubicBezTo>
                  <a:pt x="965058" y="1874486"/>
                  <a:pt x="917238" y="1921542"/>
                  <a:pt x="858248" y="1921542"/>
                </a:cubicBezTo>
                <a:close/>
              </a:path>
            </a:pathLst>
          </a:custGeom>
          <a:solidFill>
            <a:schemeClr val="accent1"/>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5" name="任意多边形 24"/>
          <p:cNvSpPr/>
          <p:nvPr/>
        </p:nvSpPr>
        <p:spPr>
          <a:xfrm flipH="1" flipV="1">
            <a:off x="3646093" y="3704483"/>
            <a:ext cx="719137" cy="884907"/>
          </a:xfrm>
          <a:custGeom>
            <a:avLst/>
            <a:gdLst>
              <a:gd name="connsiteX0" fmla="*/ 530896 w 720198"/>
              <a:gd name="connsiteY0" fmla="*/ 1093431 h 1093431"/>
              <a:gd name="connsiteX1" fmla="*/ 464825 w 720198"/>
              <a:gd name="connsiteY1" fmla="*/ 1032050 h 1093431"/>
              <a:gd name="connsiteX2" fmla="*/ 464825 w 720198"/>
              <a:gd name="connsiteY2" fmla="*/ 672092 h 1093431"/>
              <a:gd name="connsiteX3" fmla="*/ 440363 w 720198"/>
              <a:gd name="connsiteY3" fmla="*/ 672092 h 1093431"/>
              <a:gd name="connsiteX4" fmla="*/ 440363 w 720198"/>
              <a:gd name="connsiteY4" fmla="*/ 756926 h 1093431"/>
              <a:gd name="connsiteX5" fmla="*/ 374292 w 720198"/>
              <a:gd name="connsiteY5" fmla="*/ 818307 h 1093431"/>
              <a:gd name="connsiteX6" fmla="*/ 308221 w 720198"/>
              <a:gd name="connsiteY6" fmla="*/ 756926 h 1093431"/>
              <a:gd name="connsiteX7" fmla="*/ 308221 w 720198"/>
              <a:gd name="connsiteY7" fmla="*/ 672092 h 1093431"/>
              <a:gd name="connsiteX8" fmla="*/ 286307 w 720198"/>
              <a:gd name="connsiteY8" fmla="*/ 672092 h 1093431"/>
              <a:gd name="connsiteX9" fmla="*/ 286307 w 720198"/>
              <a:gd name="connsiteY9" fmla="*/ 720331 h 1093431"/>
              <a:gd name="connsiteX10" fmla="*/ 220237 w 720198"/>
              <a:gd name="connsiteY10" fmla="*/ 781712 h 1093431"/>
              <a:gd name="connsiteX11" fmla="*/ 154166 w 720198"/>
              <a:gd name="connsiteY11" fmla="*/ 720331 h 1093431"/>
              <a:gd name="connsiteX12" fmla="*/ 154166 w 720198"/>
              <a:gd name="connsiteY12" fmla="*/ 672092 h 1093431"/>
              <a:gd name="connsiteX13" fmla="*/ 132142 w 720198"/>
              <a:gd name="connsiteY13" fmla="*/ 672092 h 1093431"/>
              <a:gd name="connsiteX14" fmla="*/ 132142 w 720198"/>
              <a:gd name="connsiteY14" fmla="*/ 713012 h 1093431"/>
              <a:gd name="connsiteX15" fmla="*/ 66071 w 720198"/>
              <a:gd name="connsiteY15" fmla="*/ 774393 h 1093431"/>
              <a:gd name="connsiteX16" fmla="*/ 0 w 720198"/>
              <a:gd name="connsiteY16" fmla="*/ 713012 h 1093431"/>
              <a:gd name="connsiteX17" fmla="*/ 0 w 720198"/>
              <a:gd name="connsiteY17" fmla="*/ 672092 h 1093431"/>
              <a:gd name="connsiteX18" fmla="*/ 0 w 720198"/>
              <a:gd name="connsiteY18" fmla="*/ 467489 h 1093431"/>
              <a:gd name="connsiteX19" fmla="*/ 0 w 720198"/>
              <a:gd name="connsiteY19" fmla="*/ 143782 h 1093431"/>
              <a:gd name="connsiteX20" fmla="*/ 0 w 720198"/>
              <a:gd name="connsiteY20" fmla="*/ 140123 h 1093431"/>
              <a:gd name="connsiteX21" fmla="*/ 381 w 720198"/>
              <a:gd name="connsiteY21" fmla="*/ 140123 h 1093431"/>
              <a:gd name="connsiteX22" fmla="*/ 34864 w 720198"/>
              <a:gd name="connsiteY22" fmla="*/ 4755 h 1093431"/>
              <a:gd name="connsiteX23" fmla="*/ 38700 w 720198"/>
              <a:gd name="connsiteY23" fmla="*/ 0 h 1093431"/>
              <a:gd name="connsiteX24" fmla="*/ 610475 w 720198"/>
              <a:gd name="connsiteY24" fmla="*/ 0 h 1093431"/>
              <a:gd name="connsiteX25" fmla="*/ 601857 w 720198"/>
              <a:gd name="connsiteY25" fmla="*/ 30043 h 1093431"/>
              <a:gd name="connsiteX26" fmla="*/ 617226 w 720198"/>
              <a:gd name="connsiteY26" fmla="*/ 140123 h 1093431"/>
              <a:gd name="connsiteX27" fmla="*/ 617858 w 720198"/>
              <a:gd name="connsiteY27" fmla="*/ 140123 h 1093431"/>
              <a:gd name="connsiteX28" fmla="*/ 714769 w 720198"/>
              <a:gd name="connsiteY28" fmla="*/ 348633 h 1093431"/>
              <a:gd name="connsiteX29" fmla="*/ 680302 w 720198"/>
              <a:gd name="connsiteY29" fmla="*/ 429318 h 1093431"/>
              <a:gd name="connsiteX30" fmla="*/ 596967 w 720198"/>
              <a:gd name="connsiteY30" fmla="*/ 402001 h 1093431"/>
              <a:gd name="connsiteX31" fmla="*/ 596967 w 720198"/>
              <a:gd name="connsiteY31" fmla="*/ 647305 h 1093431"/>
              <a:gd name="connsiteX32" fmla="*/ 596967 w 720198"/>
              <a:gd name="connsiteY32" fmla="*/ 672092 h 1093431"/>
              <a:gd name="connsiteX33" fmla="*/ 596967 w 720198"/>
              <a:gd name="connsiteY33" fmla="*/ 1032050 h 1093431"/>
              <a:gd name="connsiteX34" fmla="*/ 530896 w 720198"/>
              <a:gd name="connsiteY34" fmla="*/ 1093431 h 109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0198" h="1093431">
                <a:moveTo>
                  <a:pt x="530896" y="1093431"/>
                </a:moveTo>
                <a:cubicBezTo>
                  <a:pt x="494406" y="1093431"/>
                  <a:pt x="464825" y="1065950"/>
                  <a:pt x="464825" y="1032050"/>
                </a:cubicBezTo>
                <a:lnTo>
                  <a:pt x="464825" y="672092"/>
                </a:lnTo>
                <a:lnTo>
                  <a:pt x="440363" y="672092"/>
                </a:lnTo>
                <a:lnTo>
                  <a:pt x="440363" y="756926"/>
                </a:lnTo>
                <a:cubicBezTo>
                  <a:pt x="440363" y="790826"/>
                  <a:pt x="410782" y="818307"/>
                  <a:pt x="374292" y="818307"/>
                </a:cubicBezTo>
                <a:cubicBezTo>
                  <a:pt x="337802" y="818307"/>
                  <a:pt x="308221" y="790826"/>
                  <a:pt x="308221" y="756926"/>
                </a:cubicBezTo>
                <a:lnTo>
                  <a:pt x="308221" y="672092"/>
                </a:lnTo>
                <a:lnTo>
                  <a:pt x="286307" y="672092"/>
                </a:lnTo>
                <a:lnTo>
                  <a:pt x="286307" y="720331"/>
                </a:lnTo>
                <a:cubicBezTo>
                  <a:pt x="286307" y="754231"/>
                  <a:pt x="256726" y="781712"/>
                  <a:pt x="220237" y="781712"/>
                </a:cubicBezTo>
                <a:cubicBezTo>
                  <a:pt x="183747" y="781712"/>
                  <a:pt x="154166" y="754231"/>
                  <a:pt x="154166" y="720331"/>
                </a:cubicBezTo>
                <a:lnTo>
                  <a:pt x="154166" y="672092"/>
                </a:lnTo>
                <a:lnTo>
                  <a:pt x="132142" y="672092"/>
                </a:lnTo>
                <a:lnTo>
                  <a:pt x="132142" y="713012"/>
                </a:lnTo>
                <a:cubicBezTo>
                  <a:pt x="132142" y="746912"/>
                  <a:pt x="102561" y="774393"/>
                  <a:pt x="66071" y="774393"/>
                </a:cubicBezTo>
                <a:cubicBezTo>
                  <a:pt x="29581" y="774393"/>
                  <a:pt x="0" y="746912"/>
                  <a:pt x="0" y="713012"/>
                </a:cubicBezTo>
                <a:lnTo>
                  <a:pt x="0" y="672092"/>
                </a:lnTo>
                <a:lnTo>
                  <a:pt x="0" y="467489"/>
                </a:lnTo>
                <a:lnTo>
                  <a:pt x="0" y="143782"/>
                </a:lnTo>
                <a:lnTo>
                  <a:pt x="0" y="140123"/>
                </a:lnTo>
                <a:lnTo>
                  <a:pt x="381" y="140123"/>
                </a:lnTo>
                <a:cubicBezTo>
                  <a:pt x="8000" y="59042"/>
                  <a:pt x="20466" y="26166"/>
                  <a:pt x="34864" y="4755"/>
                </a:cubicBezTo>
                <a:lnTo>
                  <a:pt x="38700" y="0"/>
                </a:lnTo>
                <a:lnTo>
                  <a:pt x="610475" y="0"/>
                </a:lnTo>
                <a:lnTo>
                  <a:pt x="601857" y="30043"/>
                </a:lnTo>
                <a:cubicBezTo>
                  <a:pt x="601634" y="65792"/>
                  <a:pt x="616140" y="103356"/>
                  <a:pt x="617226" y="140123"/>
                </a:cubicBezTo>
                <a:lnTo>
                  <a:pt x="617858" y="140123"/>
                </a:lnTo>
                <a:lnTo>
                  <a:pt x="714769" y="348633"/>
                </a:lnTo>
                <a:cubicBezTo>
                  <a:pt x="729233" y="379756"/>
                  <a:pt x="713802" y="415880"/>
                  <a:pt x="680302" y="429318"/>
                </a:cubicBezTo>
                <a:cubicBezTo>
                  <a:pt x="648698" y="441996"/>
                  <a:pt x="612303" y="429955"/>
                  <a:pt x="596967" y="402001"/>
                </a:cubicBezTo>
                <a:lnTo>
                  <a:pt x="596967" y="647305"/>
                </a:lnTo>
                <a:lnTo>
                  <a:pt x="596967" y="672092"/>
                </a:lnTo>
                <a:lnTo>
                  <a:pt x="596967" y="1032050"/>
                </a:lnTo>
                <a:cubicBezTo>
                  <a:pt x="596967" y="1065950"/>
                  <a:pt x="567386" y="1093431"/>
                  <a:pt x="530896" y="1093431"/>
                </a:cubicBezTo>
                <a:close/>
              </a:path>
            </a:pathLst>
          </a:custGeom>
          <a:solidFill>
            <a:schemeClr val="accent2"/>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6" name="KSO_GT1"/>
          <p:cNvSpPr txBox="1"/>
          <p:nvPr/>
        </p:nvSpPr>
        <p:spPr>
          <a:xfrm>
            <a:off x="3606405" y="1308206"/>
            <a:ext cx="2543175" cy="609788"/>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900" b="0" kern="0" dirty="0">
                <a:solidFill>
                  <a:schemeClr val="tx1">
                    <a:lumMod val="75000"/>
                    <a:lumOff val="25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7" name="KSO_GT2"/>
          <p:cNvSpPr txBox="1"/>
          <p:nvPr/>
        </p:nvSpPr>
        <p:spPr>
          <a:xfrm>
            <a:off x="2530078" y="2097834"/>
            <a:ext cx="2541588" cy="609788"/>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900" b="0" kern="0" dirty="0">
                <a:solidFill>
                  <a:schemeClr val="tx1">
                    <a:lumMod val="75000"/>
                    <a:lumOff val="25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8" name="KSO_GT3"/>
          <p:cNvSpPr txBox="1"/>
          <p:nvPr/>
        </p:nvSpPr>
        <p:spPr>
          <a:xfrm>
            <a:off x="1674417" y="2854114"/>
            <a:ext cx="2541587" cy="609788"/>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900" b="0" kern="0" dirty="0">
                <a:solidFill>
                  <a:schemeClr val="tx1">
                    <a:lumMod val="75000"/>
                    <a:lumOff val="25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9" name="KSO_GT4"/>
          <p:cNvSpPr txBox="1"/>
          <p:nvPr/>
        </p:nvSpPr>
        <p:spPr>
          <a:xfrm>
            <a:off x="1115616" y="3610394"/>
            <a:ext cx="2482850" cy="609788"/>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900" b="0" kern="0" dirty="0">
                <a:solidFill>
                  <a:schemeClr val="tx1">
                    <a:lumMod val="75000"/>
                    <a:lumOff val="25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30" name="KSO_GN1"/>
          <p:cNvSpPr txBox="1"/>
          <p:nvPr/>
        </p:nvSpPr>
        <p:spPr>
          <a:xfrm>
            <a:off x="5884468" y="1189107"/>
            <a:ext cx="935037" cy="584775"/>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000" b="0" kern="0" dirty="0">
                <a:solidFill>
                  <a:schemeClr val="tx1">
                    <a:lumMod val="50000"/>
                    <a:lumOff val="50000"/>
                  </a:schemeClr>
                </a:solidFill>
                <a:latin typeface="Arial" pitchFamily="34" charset="0"/>
                <a:ea typeface="Gungsuh" pitchFamily="18" charset="-127"/>
                <a:cs typeface="Arial" pitchFamily="34" charset="0"/>
              </a:rPr>
              <a:t>1</a:t>
            </a:r>
            <a:endParaRPr lang="zh-CN" altLang="en-US" sz="4000" b="0" kern="0" dirty="0">
              <a:solidFill>
                <a:schemeClr val="tx1">
                  <a:lumMod val="50000"/>
                  <a:lumOff val="50000"/>
                </a:schemeClr>
              </a:solidFill>
              <a:latin typeface="Arial" pitchFamily="34" charset="0"/>
              <a:ea typeface="Gungsuh" pitchFamily="18" charset="-127"/>
              <a:cs typeface="Arial" pitchFamily="34" charset="0"/>
            </a:endParaRPr>
          </a:p>
        </p:txBody>
      </p:sp>
      <p:sp>
        <p:nvSpPr>
          <p:cNvPr id="31" name="KSO_GN2"/>
          <p:cNvSpPr txBox="1"/>
          <p:nvPr/>
        </p:nvSpPr>
        <p:spPr>
          <a:xfrm>
            <a:off x="4869632" y="1909409"/>
            <a:ext cx="935038" cy="584775"/>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000" b="0" kern="0" dirty="0">
                <a:solidFill>
                  <a:schemeClr val="tx1">
                    <a:lumMod val="50000"/>
                    <a:lumOff val="50000"/>
                  </a:schemeClr>
                </a:solidFill>
                <a:latin typeface="Arial" pitchFamily="34" charset="0"/>
                <a:ea typeface="Gungsuh" pitchFamily="18" charset="-127"/>
                <a:cs typeface="Arial" pitchFamily="34" charset="0"/>
              </a:rPr>
              <a:t>2</a:t>
            </a:r>
            <a:endParaRPr lang="zh-CN" altLang="en-US" sz="4000" b="0" kern="0" dirty="0">
              <a:solidFill>
                <a:schemeClr val="tx1">
                  <a:lumMod val="50000"/>
                  <a:lumOff val="50000"/>
                </a:schemeClr>
              </a:solidFill>
              <a:latin typeface="Arial" pitchFamily="34" charset="0"/>
              <a:ea typeface="Gungsuh" pitchFamily="18" charset="-127"/>
              <a:cs typeface="Arial" pitchFamily="34" charset="0"/>
            </a:endParaRPr>
          </a:p>
        </p:txBody>
      </p:sp>
      <p:sp>
        <p:nvSpPr>
          <p:cNvPr id="40" name="KSO_GN3"/>
          <p:cNvSpPr txBox="1"/>
          <p:nvPr/>
        </p:nvSpPr>
        <p:spPr>
          <a:xfrm>
            <a:off x="3950893" y="2629712"/>
            <a:ext cx="936625" cy="584775"/>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000" b="0" kern="0" dirty="0">
                <a:solidFill>
                  <a:schemeClr val="tx1">
                    <a:lumMod val="50000"/>
                    <a:lumOff val="50000"/>
                  </a:schemeClr>
                </a:solidFill>
                <a:latin typeface="Arial" pitchFamily="34" charset="0"/>
                <a:ea typeface="Gungsuh" pitchFamily="18" charset="-127"/>
                <a:cs typeface="Arial" pitchFamily="34" charset="0"/>
              </a:rPr>
              <a:t>3</a:t>
            </a:r>
            <a:endParaRPr lang="zh-CN" altLang="en-US" sz="4000" b="0" kern="0" dirty="0">
              <a:solidFill>
                <a:schemeClr val="tx1">
                  <a:lumMod val="50000"/>
                  <a:lumOff val="50000"/>
                </a:schemeClr>
              </a:solidFill>
              <a:latin typeface="Arial" pitchFamily="34" charset="0"/>
              <a:ea typeface="Gungsuh" pitchFamily="18" charset="-127"/>
              <a:cs typeface="Arial" pitchFamily="34" charset="0"/>
            </a:endParaRPr>
          </a:p>
        </p:txBody>
      </p:sp>
      <p:sp>
        <p:nvSpPr>
          <p:cNvPr id="41" name="KSO_GN4"/>
          <p:cNvSpPr txBox="1"/>
          <p:nvPr/>
        </p:nvSpPr>
        <p:spPr>
          <a:xfrm>
            <a:off x="3284391" y="3170751"/>
            <a:ext cx="936625" cy="584775"/>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000" b="0" kern="0" dirty="0">
                <a:solidFill>
                  <a:schemeClr val="tx1">
                    <a:lumMod val="50000"/>
                    <a:lumOff val="50000"/>
                  </a:schemeClr>
                </a:solidFill>
                <a:latin typeface="Arial" pitchFamily="34" charset="0"/>
                <a:ea typeface="Gungsuh" pitchFamily="18" charset="-127"/>
                <a:cs typeface="Arial" pitchFamily="34" charset="0"/>
              </a:rPr>
              <a:t>4</a:t>
            </a:r>
            <a:endParaRPr lang="zh-CN" altLang="en-US" sz="4000" b="0" kern="0" dirty="0">
              <a:solidFill>
                <a:schemeClr val="tx1">
                  <a:lumMod val="50000"/>
                  <a:lumOff val="50000"/>
                </a:schemeClr>
              </a:solidFill>
              <a:latin typeface="Arial" pitchFamily="34" charset="0"/>
              <a:ea typeface="Gungsuh" pitchFamily="18" charset="-127"/>
              <a:cs typeface="Arial" pitchFamily="34" charset="0"/>
            </a:endParaRPr>
          </a:p>
        </p:txBody>
      </p:sp>
    </p:spTree>
    <p:extLst>
      <p:ext uri="{BB962C8B-B14F-4D97-AF65-F5344CB8AC3E}">
        <p14:creationId xmlns:p14="http://schemas.microsoft.com/office/powerpoint/2010/main" val="268291526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right)">
                                      <p:cBhvr>
                                        <p:cTn id="17" dur="500"/>
                                        <p:tgtEl>
                                          <p:spTgt spid="2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right)">
                                      <p:cBhvr>
                                        <p:cTn id="31" dur="500"/>
                                        <p:tgtEl>
                                          <p:spTgt spid="27"/>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right)">
                                      <p:cBhvr>
                                        <p:cTn id="45" dur="500"/>
                                        <p:tgtEl>
                                          <p:spTgt spid="28"/>
                                        </p:tgtEl>
                                      </p:cBhvr>
                                    </p:animEffect>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4" grpId="0" animBg="1"/>
      <p:bldP spid="25" grpId="0" animBg="1"/>
      <p:bldP spid="26" grpId="0"/>
      <p:bldP spid="27" grpId="0"/>
      <p:bldP spid="28" grpId="0"/>
      <p:bldP spid="29" grpId="0"/>
      <p:bldP spid="30" grpId="0"/>
      <p:bldP spid="31"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2"/>
          <p:cNvSpPr>
            <a:spLocks/>
          </p:cNvSpPr>
          <p:nvPr/>
        </p:nvSpPr>
        <p:spPr bwMode="auto">
          <a:xfrm>
            <a:off x="1134481" y="2212260"/>
            <a:ext cx="1111250" cy="858706"/>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a:extLst/>
        </p:spPr>
        <p:txBody>
          <a:bodyPr/>
          <a:lstStyle/>
          <a:p>
            <a:endParaRPr lang="zh-CN" altLang="en-US" b="0" dirty="0">
              <a:solidFill>
                <a:srgbClr val="47494B"/>
              </a:solidFill>
              <a:ea typeface="微软雅黑" pitchFamily="34" charset="-122"/>
            </a:endParaRPr>
          </a:p>
        </p:txBody>
      </p:sp>
      <p:grpSp>
        <p:nvGrpSpPr>
          <p:cNvPr id="2" name="组合 18"/>
          <p:cNvGrpSpPr/>
          <p:nvPr/>
        </p:nvGrpSpPr>
        <p:grpSpPr>
          <a:xfrm>
            <a:off x="1302756" y="2257518"/>
            <a:ext cx="857250" cy="571676"/>
            <a:chOff x="1283891" y="1695061"/>
            <a:chExt cx="857250" cy="571500"/>
          </a:xfrm>
          <a:solidFill>
            <a:schemeClr val="accent2">
              <a:lumMod val="20000"/>
              <a:lumOff val="80000"/>
            </a:schemeClr>
          </a:solidFill>
        </p:grpSpPr>
        <p:sp>
          <p:nvSpPr>
            <p:cNvPr id="20"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grpSp>
          <p:nvGrpSpPr>
            <p:cNvPr id="3" name="组合 20"/>
            <p:cNvGrpSpPr/>
            <p:nvPr/>
          </p:nvGrpSpPr>
          <p:grpSpPr>
            <a:xfrm>
              <a:off x="1320404" y="1695061"/>
              <a:ext cx="820737" cy="522685"/>
              <a:chOff x="1320404" y="1695061"/>
              <a:chExt cx="820737" cy="522685"/>
            </a:xfrm>
            <a:grpFill/>
          </p:grpSpPr>
          <p:sp>
            <p:nvSpPr>
              <p:cNvPr id="22"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23"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24"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25"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26"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27"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grpSp>
      </p:grpSp>
      <p:cxnSp>
        <p:nvCxnSpPr>
          <p:cNvPr id="37" name="直接连接符 36"/>
          <p:cNvCxnSpPr/>
          <p:nvPr/>
        </p:nvCxnSpPr>
        <p:spPr>
          <a:xfrm>
            <a:off x="1134483" y="3070964"/>
            <a:ext cx="151447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738763" y="2732819"/>
            <a:ext cx="902811" cy="307777"/>
          </a:xfrm>
          <a:prstGeom prst="rect">
            <a:avLst/>
          </a:prstGeom>
        </p:spPr>
        <p:txBody>
          <a:bodyPr wrap="none">
            <a:spAutoFit/>
          </a:bodyPr>
          <a:lstStyle/>
          <a:p>
            <a:pPr algn="just">
              <a:defRPr/>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标题内容</a:t>
            </a:r>
          </a:p>
        </p:txBody>
      </p:sp>
      <p:sp>
        <p:nvSpPr>
          <p:cNvPr id="39" name="Freeform 12"/>
          <p:cNvSpPr>
            <a:spLocks/>
          </p:cNvSpPr>
          <p:nvPr/>
        </p:nvSpPr>
        <p:spPr bwMode="auto">
          <a:xfrm>
            <a:off x="2915816" y="2212260"/>
            <a:ext cx="1111250" cy="858706"/>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a:extLst/>
        </p:spPr>
        <p:txBody>
          <a:bodyPr/>
          <a:lstStyle/>
          <a:p>
            <a:endParaRPr lang="zh-CN" altLang="en-US" b="0" dirty="0">
              <a:solidFill>
                <a:srgbClr val="47494B"/>
              </a:solidFill>
              <a:ea typeface="微软雅黑" pitchFamily="34" charset="-122"/>
            </a:endParaRPr>
          </a:p>
        </p:txBody>
      </p:sp>
      <p:grpSp>
        <p:nvGrpSpPr>
          <p:cNvPr id="4" name="组合 39"/>
          <p:cNvGrpSpPr/>
          <p:nvPr/>
        </p:nvGrpSpPr>
        <p:grpSpPr>
          <a:xfrm>
            <a:off x="3088693" y="2257518"/>
            <a:ext cx="855664" cy="571676"/>
            <a:chOff x="3069828" y="1695061"/>
            <a:chExt cx="855664" cy="571500"/>
          </a:xfrm>
          <a:solidFill>
            <a:schemeClr val="accent2">
              <a:lumMod val="20000"/>
              <a:lumOff val="80000"/>
            </a:schemeClr>
          </a:solidFill>
        </p:grpSpPr>
        <p:sp>
          <p:nvSpPr>
            <p:cNvPr id="41"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42"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43"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44"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45"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46"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47"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grpSp>
      <p:cxnSp>
        <p:nvCxnSpPr>
          <p:cNvPr id="48" name="直接连接符 47"/>
          <p:cNvCxnSpPr/>
          <p:nvPr/>
        </p:nvCxnSpPr>
        <p:spPr>
          <a:xfrm>
            <a:off x="2918831" y="3070964"/>
            <a:ext cx="151606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523906" y="2732819"/>
            <a:ext cx="902811" cy="307777"/>
          </a:xfrm>
          <a:prstGeom prst="rect">
            <a:avLst/>
          </a:prstGeom>
        </p:spPr>
        <p:txBody>
          <a:bodyPr wrap="none">
            <a:spAutoFit/>
          </a:bodyPr>
          <a:lstStyle/>
          <a:p>
            <a:pPr algn="just">
              <a:defRPr/>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标题内容</a:t>
            </a:r>
          </a:p>
        </p:txBody>
      </p:sp>
      <p:sp>
        <p:nvSpPr>
          <p:cNvPr id="50" name="Freeform 12"/>
          <p:cNvSpPr>
            <a:spLocks/>
          </p:cNvSpPr>
          <p:nvPr/>
        </p:nvSpPr>
        <p:spPr bwMode="auto">
          <a:xfrm>
            <a:off x="4704768" y="2212260"/>
            <a:ext cx="1111250" cy="858706"/>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a:extLst/>
        </p:spPr>
        <p:txBody>
          <a:bodyPr/>
          <a:lstStyle/>
          <a:p>
            <a:endParaRPr lang="zh-CN" altLang="en-US" b="0" dirty="0">
              <a:solidFill>
                <a:srgbClr val="47494B"/>
              </a:solidFill>
              <a:ea typeface="微软雅黑" pitchFamily="34" charset="-122"/>
            </a:endParaRPr>
          </a:p>
        </p:txBody>
      </p:sp>
      <p:grpSp>
        <p:nvGrpSpPr>
          <p:cNvPr id="5" name="组合 50"/>
          <p:cNvGrpSpPr/>
          <p:nvPr/>
        </p:nvGrpSpPr>
        <p:grpSpPr>
          <a:xfrm>
            <a:off x="4832562" y="2275382"/>
            <a:ext cx="855662" cy="571676"/>
            <a:chOff x="4855766" y="1695061"/>
            <a:chExt cx="855662" cy="571500"/>
          </a:xfrm>
          <a:solidFill>
            <a:schemeClr val="accent2">
              <a:lumMod val="20000"/>
              <a:lumOff val="80000"/>
            </a:schemeClr>
          </a:solidFill>
        </p:grpSpPr>
        <p:sp>
          <p:nvSpPr>
            <p:cNvPr id="52"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3"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4"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5"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6"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7"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8"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grpSp>
      <p:cxnSp>
        <p:nvCxnSpPr>
          <p:cNvPr id="59" name="直接连接符 58"/>
          <p:cNvCxnSpPr/>
          <p:nvPr/>
        </p:nvCxnSpPr>
        <p:spPr>
          <a:xfrm>
            <a:off x="4704769" y="3070964"/>
            <a:ext cx="151447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5309050" y="2732819"/>
            <a:ext cx="902811" cy="307777"/>
          </a:xfrm>
          <a:prstGeom prst="rect">
            <a:avLst/>
          </a:prstGeom>
        </p:spPr>
        <p:txBody>
          <a:bodyPr wrap="none">
            <a:spAutoFit/>
          </a:bodyPr>
          <a:lstStyle/>
          <a:p>
            <a:pPr algn="just">
              <a:defRPr/>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标题内容</a:t>
            </a:r>
          </a:p>
        </p:txBody>
      </p:sp>
      <p:sp>
        <p:nvSpPr>
          <p:cNvPr id="61" name="Freeform 12"/>
          <p:cNvSpPr>
            <a:spLocks/>
          </p:cNvSpPr>
          <p:nvPr/>
        </p:nvSpPr>
        <p:spPr bwMode="auto">
          <a:xfrm>
            <a:off x="6448797" y="2212260"/>
            <a:ext cx="1111250" cy="858706"/>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noFill/>
          </a:ln>
          <a:extLst/>
        </p:spPr>
        <p:txBody>
          <a:bodyPr/>
          <a:lstStyle/>
          <a:p>
            <a:endParaRPr lang="zh-CN" altLang="en-US" b="0" dirty="0">
              <a:solidFill>
                <a:srgbClr val="47494B"/>
              </a:solidFill>
              <a:ea typeface="微软雅黑" pitchFamily="34" charset="-122"/>
            </a:endParaRPr>
          </a:p>
        </p:txBody>
      </p:sp>
      <p:grpSp>
        <p:nvGrpSpPr>
          <p:cNvPr id="6" name="组合 61"/>
          <p:cNvGrpSpPr/>
          <p:nvPr/>
        </p:nvGrpSpPr>
        <p:grpSpPr>
          <a:xfrm>
            <a:off x="6658981" y="2257518"/>
            <a:ext cx="857250" cy="571676"/>
            <a:chOff x="6640116" y="1695061"/>
            <a:chExt cx="857250" cy="571500"/>
          </a:xfrm>
          <a:solidFill>
            <a:schemeClr val="accent2">
              <a:lumMod val="20000"/>
              <a:lumOff val="80000"/>
            </a:schemeClr>
          </a:solidFill>
        </p:grpSpPr>
        <p:sp>
          <p:nvSpPr>
            <p:cNvPr id="63"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64"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65"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66"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67"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68"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sp>
          <p:nvSpPr>
            <p:cNvPr id="69"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b="0" dirty="0">
                <a:solidFill>
                  <a:srgbClr val="47494B"/>
                </a:solidFill>
                <a:ea typeface="微软雅黑" pitchFamily="34" charset="-122"/>
              </a:endParaRPr>
            </a:p>
          </p:txBody>
        </p:sp>
      </p:grpSp>
      <p:cxnSp>
        <p:nvCxnSpPr>
          <p:cNvPr id="70" name="直接连接符 69"/>
          <p:cNvCxnSpPr/>
          <p:nvPr/>
        </p:nvCxnSpPr>
        <p:spPr>
          <a:xfrm>
            <a:off x="6490708" y="3070964"/>
            <a:ext cx="151447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7094988" y="2732819"/>
            <a:ext cx="902811" cy="307777"/>
          </a:xfrm>
          <a:prstGeom prst="rect">
            <a:avLst/>
          </a:prstGeom>
        </p:spPr>
        <p:txBody>
          <a:bodyPr wrap="none">
            <a:spAutoFit/>
          </a:bodyPr>
          <a:lstStyle/>
          <a:p>
            <a:pPr algn="just">
              <a:defRPr/>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标题内容</a:t>
            </a:r>
          </a:p>
        </p:txBody>
      </p:sp>
      <p:sp>
        <p:nvSpPr>
          <p:cNvPr id="72" name="文本框 164"/>
          <p:cNvSpPr txBox="1"/>
          <p:nvPr/>
        </p:nvSpPr>
        <p:spPr>
          <a:xfrm>
            <a:off x="1134483" y="3253776"/>
            <a:ext cx="1514475" cy="614912"/>
          </a:xfrm>
          <a:prstGeom prst="rect">
            <a:avLst/>
          </a:prstGeom>
          <a:noFill/>
        </p:spPr>
        <p:txBody>
          <a:bodyPr>
            <a:spAutoFit/>
          </a:bodyPr>
          <a:lstStyle/>
          <a:p>
            <a:pPr algn="just">
              <a:lnSpc>
                <a:spcPct val="130000"/>
              </a:lnSpc>
              <a:defRPr/>
            </a:pPr>
            <a:r>
              <a:rPr lang="zh-CN" altLang="en-US" sz="900" b="0" kern="0" dirty="0">
                <a:solidFill>
                  <a:schemeClr val="tx1">
                    <a:lumMod val="75000"/>
                    <a:lumOff val="25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3" name="文本框 165"/>
          <p:cNvSpPr txBox="1"/>
          <p:nvPr/>
        </p:nvSpPr>
        <p:spPr>
          <a:xfrm>
            <a:off x="2918831" y="3253776"/>
            <a:ext cx="1516062" cy="614912"/>
          </a:xfrm>
          <a:prstGeom prst="rect">
            <a:avLst/>
          </a:prstGeom>
          <a:noFill/>
        </p:spPr>
        <p:txBody>
          <a:bodyPr>
            <a:spAutoFit/>
          </a:bodyPr>
          <a:lstStyle/>
          <a:p>
            <a:pPr algn="just">
              <a:lnSpc>
                <a:spcPct val="130000"/>
              </a:lnSpc>
              <a:defRPr/>
            </a:pPr>
            <a:r>
              <a:rPr lang="zh-CN" altLang="en-US" sz="900" b="0" kern="0" dirty="0">
                <a:solidFill>
                  <a:schemeClr val="tx1">
                    <a:lumMod val="75000"/>
                    <a:lumOff val="25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4" name="文本框 166"/>
          <p:cNvSpPr txBox="1"/>
          <p:nvPr/>
        </p:nvSpPr>
        <p:spPr>
          <a:xfrm>
            <a:off x="4704769" y="3253776"/>
            <a:ext cx="1514475" cy="614912"/>
          </a:xfrm>
          <a:prstGeom prst="rect">
            <a:avLst/>
          </a:prstGeom>
          <a:noFill/>
        </p:spPr>
        <p:txBody>
          <a:bodyPr>
            <a:spAutoFit/>
          </a:bodyPr>
          <a:lstStyle/>
          <a:p>
            <a:pPr algn="just">
              <a:lnSpc>
                <a:spcPct val="130000"/>
              </a:lnSpc>
              <a:defRPr/>
            </a:pPr>
            <a:r>
              <a:rPr lang="zh-CN" altLang="en-US" sz="900" b="0" kern="0" dirty="0">
                <a:solidFill>
                  <a:schemeClr val="tx1">
                    <a:lumMod val="75000"/>
                    <a:lumOff val="25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5" name="文本框 167"/>
          <p:cNvSpPr txBox="1"/>
          <p:nvPr/>
        </p:nvSpPr>
        <p:spPr>
          <a:xfrm>
            <a:off x="6490708" y="3253775"/>
            <a:ext cx="1514475" cy="614912"/>
          </a:xfrm>
          <a:prstGeom prst="rect">
            <a:avLst/>
          </a:prstGeom>
          <a:noFill/>
        </p:spPr>
        <p:txBody>
          <a:bodyPr>
            <a:spAutoFit/>
          </a:bodyPr>
          <a:lstStyle/>
          <a:p>
            <a:pPr algn="just">
              <a:lnSpc>
                <a:spcPct val="130000"/>
              </a:lnSpc>
              <a:defRPr/>
            </a:pPr>
            <a:r>
              <a:rPr lang="zh-CN" altLang="en-US" sz="900" b="0" kern="0" dirty="0">
                <a:solidFill>
                  <a:schemeClr val="tx1">
                    <a:lumMod val="75000"/>
                    <a:lumOff val="25000"/>
                  </a:schemeClr>
                </a:solidFill>
                <a:latin typeface="微软雅黑" pitchFamily="34" charset="-122"/>
                <a:ea typeface="微软雅黑" pitchFamily="34" charset="-122"/>
                <a:cs typeface="Arial" pitchFamily="34" charset="0"/>
              </a:rPr>
              <a:t>请在此处输入您的文本，或者将您的文本粘贴到此处。</a:t>
            </a:r>
          </a:p>
        </p:txBody>
      </p:sp>
    </p:spTree>
    <p:extLst>
      <p:ext uri="{BB962C8B-B14F-4D97-AF65-F5344CB8AC3E}">
        <p14:creationId xmlns:p14="http://schemas.microsoft.com/office/powerpoint/2010/main" val="2486237556"/>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inVertical)">
                                      <p:cBhvr>
                                        <p:cTn id="19" dur="500"/>
                                        <p:tgtEl>
                                          <p:spTgt spid="38"/>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barn(inVertical)">
                                      <p:cBhvr>
                                        <p:cTn id="40" dur="500"/>
                                        <p:tgtEl>
                                          <p:spTgt spid="49"/>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 calcmode="lin" valueType="num">
                                      <p:cBhvr additive="base">
                                        <p:cTn id="44" dur="500" fill="hold"/>
                                        <p:tgtEl>
                                          <p:spTgt spid="73"/>
                                        </p:tgtEl>
                                        <p:attrNameLst>
                                          <p:attrName>ppt_x</p:attrName>
                                        </p:attrNameLst>
                                      </p:cBhvr>
                                      <p:tavLst>
                                        <p:tav tm="0">
                                          <p:val>
                                            <p:strVal val="#ppt_x"/>
                                          </p:val>
                                        </p:tav>
                                        <p:tav tm="100000">
                                          <p:val>
                                            <p:strVal val="#ppt_x"/>
                                          </p:val>
                                        </p:tav>
                                      </p:tavLst>
                                    </p:anim>
                                    <p:anim calcmode="lin" valueType="num">
                                      <p:cBhvr additive="base">
                                        <p:cTn id="45" dur="500" fill="hold"/>
                                        <p:tgtEl>
                                          <p:spTgt spid="73"/>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down)">
                                      <p:cBhvr>
                                        <p:cTn id="53" dur="500"/>
                                        <p:tgtEl>
                                          <p:spTgt spid="5"/>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wipe(left)">
                                      <p:cBhvr>
                                        <p:cTn id="57" dur="500"/>
                                        <p:tgtEl>
                                          <p:spTgt spid="59"/>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barn(inVertical)">
                                      <p:cBhvr>
                                        <p:cTn id="61" dur="500"/>
                                        <p:tgtEl>
                                          <p:spTgt spid="60"/>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500" fill="hold"/>
                                        <p:tgtEl>
                                          <p:spTgt spid="74"/>
                                        </p:tgtEl>
                                        <p:attrNameLst>
                                          <p:attrName>ppt_x</p:attrName>
                                        </p:attrNameLst>
                                      </p:cBhvr>
                                      <p:tavLst>
                                        <p:tav tm="0">
                                          <p:val>
                                            <p:strVal val="#ppt_x"/>
                                          </p:val>
                                        </p:tav>
                                        <p:tav tm="100000">
                                          <p:val>
                                            <p:strVal val="#ppt_x"/>
                                          </p:val>
                                        </p:tav>
                                      </p:tavLst>
                                    </p:anim>
                                    <p:anim calcmode="lin" valueType="num">
                                      <p:cBhvr additive="base">
                                        <p:cTn id="66" dur="500" fill="hold"/>
                                        <p:tgtEl>
                                          <p:spTgt spid="74"/>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down)">
                                      <p:cBhvr>
                                        <p:cTn id="70" dur="500"/>
                                        <p:tgtEl>
                                          <p:spTgt spid="61"/>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down)">
                                      <p:cBhvr>
                                        <p:cTn id="74" dur="500"/>
                                        <p:tgtEl>
                                          <p:spTgt spid="6"/>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childTnLst>
                          </p:cTn>
                        </p:par>
                        <p:par>
                          <p:cTn id="79" fill="hold">
                            <p:stCondLst>
                              <p:cond delay="9000"/>
                            </p:stCondLst>
                            <p:childTnLst>
                              <p:par>
                                <p:cTn id="80" presetID="16" presetClass="entr" presetSubtype="21" fill="hold" grpId="0"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barn(inVertical)">
                                      <p:cBhvr>
                                        <p:cTn id="82" dur="500"/>
                                        <p:tgtEl>
                                          <p:spTgt spid="71"/>
                                        </p:tgtEl>
                                      </p:cBhvr>
                                    </p:animEffect>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75"/>
                                        </p:tgtEl>
                                        <p:attrNameLst>
                                          <p:attrName>style.visibility</p:attrName>
                                        </p:attrNameLst>
                                      </p:cBhvr>
                                      <p:to>
                                        <p:strVal val="visible"/>
                                      </p:to>
                                    </p:set>
                                    <p:anim calcmode="lin" valueType="num">
                                      <p:cBhvr additive="base">
                                        <p:cTn id="86" dur="500" fill="hold"/>
                                        <p:tgtEl>
                                          <p:spTgt spid="75"/>
                                        </p:tgtEl>
                                        <p:attrNameLst>
                                          <p:attrName>ppt_x</p:attrName>
                                        </p:attrNameLst>
                                      </p:cBhvr>
                                      <p:tavLst>
                                        <p:tav tm="0">
                                          <p:val>
                                            <p:strVal val="#ppt_x"/>
                                          </p:val>
                                        </p:tav>
                                        <p:tav tm="100000">
                                          <p:val>
                                            <p:strVal val="#ppt_x"/>
                                          </p:val>
                                        </p:tav>
                                      </p:tavLst>
                                    </p:anim>
                                    <p:anim calcmode="lin" valueType="num">
                                      <p:cBhvr additive="base">
                                        <p:cTn id="87"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8" grpId="0"/>
      <p:bldP spid="39" grpId="0" animBg="1"/>
      <p:bldP spid="49" grpId="0"/>
      <p:bldP spid="50" grpId="0" animBg="1"/>
      <p:bldP spid="60" grpId="0"/>
      <p:bldP spid="61" grpId="0" animBg="1"/>
      <p:bldP spid="71" grpId="0"/>
      <p:bldP spid="72" grpId="0"/>
      <p:bldP spid="73" grpId="0"/>
      <p:bldP spid="74" grpId="0"/>
      <p:bldP spid="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23425" y="-886538"/>
            <a:ext cx="569742" cy="780998"/>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 name="矩形 5"/>
          <p:cNvSpPr/>
          <p:nvPr/>
        </p:nvSpPr>
        <p:spPr>
          <a:xfrm>
            <a:off x="1626805" y="-886539"/>
            <a:ext cx="569742" cy="780998"/>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 name="任意多边形 6"/>
          <p:cNvSpPr/>
          <p:nvPr/>
        </p:nvSpPr>
        <p:spPr>
          <a:xfrm>
            <a:off x="3" y="5105955"/>
            <a:ext cx="9143998" cy="53425"/>
          </a:xfrm>
          <a:custGeom>
            <a:avLst/>
            <a:gdLst>
              <a:gd name="connsiteX0" fmla="*/ 8131581 w 12191997"/>
              <a:gd name="connsiteY0" fmla="*/ 0 h 71211"/>
              <a:gd name="connsiteX1" fmla="*/ 8802015 w 12191997"/>
              <a:gd name="connsiteY1" fmla="*/ 0 h 71211"/>
              <a:gd name="connsiteX2" fmla="*/ 8839826 w 12191997"/>
              <a:gd name="connsiteY2" fmla="*/ 0 h 71211"/>
              <a:gd name="connsiteX3" fmla="*/ 9472449 w 12191997"/>
              <a:gd name="connsiteY3" fmla="*/ 0 h 71211"/>
              <a:gd name="connsiteX4" fmla="*/ 9510260 w 12191997"/>
              <a:gd name="connsiteY4" fmla="*/ 0 h 71211"/>
              <a:gd name="connsiteX5" fmla="*/ 10142883 w 12191997"/>
              <a:gd name="connsiteY5" fmla="*/ 0 h 71211"/>
              <a:gd name="connsiteX6" fmla="*/ 10180694 w 12191997"/>
              <a:gd name="connsiteY6" fmla="*/ 0 h 71211"/>
              <a:gd name="connsiteX7" fmla="*/ 10813317 w 12191997"/>
              <a:gd name="connsiteY7" fmla="*/ 0 h 71211"/>
              <a:gd name="connsiteX8" fmla="*/ 10851128 w 12191997"/>
              <a:gd name="connsiteY8" fmla="*/ 0 h 71211"/>
              <a:gd name="connsiteX9" fmla="*/ 11483752 w 12191997"/>
              <a:gd name="connsiteY9" fmla="*/ 0 h 71211"/>
              <a:gd name="connsiteX10" fmla="*/ 11521562 w 12191997"/>
              <a:gd name="connsiteY10" fmla="*/ 0 h 71211"/>
              <a:gd name="connsiteX11" fmla="*/ 12191997 w 12191997"/>
              <a:gd name="connsiteY11" fmla="*/ 0 h 71211"/>
              <a:gd name="connsiteX12" fmla="*/ 12191997 w 12191997"/>
              <a:gd name="connsiteY12" fmla="*/ 71211 h 71211"/>
              <a:gd name="connsiteX13" fmla="*/ 11521562 w 12191997"/>
              <a:gd name="connsiteY13" fmla="*/ 71211 h 71211"/>
              <a:gd name="connsiteX14" fmla="*/ 11483752 w 12191997"/>
              <a:gd name="connsiteY14" fmla="*/ 71211 h 71211"/>
              <a:gd name="connsiteX15" fmla="*/ 10851128 w 12191997"/>
              <a:gd name="connsiteY15" fmla="*/ 71211 h 71211"/>
              <a:gd name="connsiteX16" fmla="*/ 10813317 w 12191997"/>
              <a:gd name="connsiteY16" fmla="*/ 71211 h 71211"/>
              <a:gd name="connsiteX17" fmla="*/ 10180694 w 12191997"/>
              <a:gd name="connsiteY17" fmla="*/ 71211 h 71211"/>
              <a:gd name="connsiteX18" fmla="*/ 10142883 w 12191997"/>
              <a:gd name="connsiteY18" fmla="*/ 71211 h 71211"/>
              <a:gd name="connsiteX19" fmla="*/ 9510260 w 12191997"/>
              <a:gd name="connsiteY19" fmla="*/ 71211 h 71211"/>
              <a:gd name="connsiteX20" fmla="*/ 9472449 w 12191997"/>
              <a:gd name="connsiteY20" fmla="*/ 71211 h 71211"/>
              <a:gd name="connsiteX21" fmla="*/ 8839826 w 12191997"/>
              <a:gd name="connsiteY21" fmla="*/ 71211 h 71211"/>
              <a:gd name="connsiteX22" fmla="*/ 8802015 w 12191997"/>
              <a:gd name="connsiteY22" fmla="*/ 71211 h 71211"/>
              <a:gd name="connsiteX23" fmla="*/ 8131581 w 12191997"/>
              <a:gd name="connsiteY23" fmla="*/ 71211 h 71211"/>
              <a:gd name="connsiteX24" fmla="*/ 4065791 w 12191997"/>
              <a:gd name="connsiteY24" fmla="*/ 0 h 71211"/>
              <a:gd name="connsiteX25" fmla="*/ 4736223 w 12191997"/>
              <a:gd name="connsiteY25" fmla="*/ 0 h 71211"/>
              <a:gd name="connsiteX26" fmla="*/ 4774034 w 12191997"/>
              <a:gd name="connsiteY26" fmla="*/ 0 h 71211"/>
              <a:gd name="connsiteX27" fmla="*/ 5406658 w 12191997"/>
              <a:gd name="connsiteY27" fmla="*/ 0 h 71211"/>
              <a:gd name="connsiteX28" fmla="*/ 5444468 w 12191997"/>
              <a:gd name="connsiteY28" fmla="*/ 0 h 71211"/>
              <a:gd name="connsiteX29" fmla="*/ 6077091 w 12191997"/>
              <a:gd name="connsiteY29" fmla="*/ 0 h 71211"/>
              <a:gd name="connsiteX30" fmla="*/ 6114902 w 12191997"/>
              <a:gd name="connsiteY30" fmla="*/ 0 h 71211"/>
              <a:gd name="connsiteX31" fmla="*/ 6747525 w 12191997"/>
              <a:gd name="connsiteY31" fmla="*/ 0 h 71211"/>
              <a:gd name="connsiteX32" fmla="*/ 6785336 w 12191997"/>
              <a:gd name="connsiteY32" fmla="*/ 0 h 71211"/>
              <a:gd name="connsiteX33" fmla="*/ 7417960 w 12191997"/>
              <a:gd name="connsiteY33" fmla="*/ 0 h 71211"/>
              <a:gd name="connsiteX34" fmla="*/ 7455770 w 12191997"/>
              <a:gd name="connsiteY34" fmla="*/ 0 h 71211"/>
              <a:gd name="connsiteX35" fmla="*/ 8126205 w 12191997"/>
              <a:gd name="connsiteY35" fmla="*/ 0 h 71211"/>
              <a:gd name="connsiteX36" fmla="*/ 8126205 w 12191997"/>
              <a:gd name="connsiteY36" fmla="*/ 71211 h 71211"/>
              <a:gd name="connsiteX37" fmla="*/ 7455770 w 12191997"/>
              <a:gd name="connsiteY37" fmla="*/ 71211 h 71211"/>
              <a:gd name="connsiteX38" fmla="*/ 7417960 w 12191997"/>
              <a:gd name="connsiteY38" fmla="*/ 71211 h 71211"/>
              <a:gd name="connsiteX39" fmla="*/ 6785336 w 12191997"/>
              <a:gd name="connsiteY39" fmla="*/ 71211 h 71211"/>
              <a:gd name="connsiteX40" fmla="*/ 6747525 w 12191997"/>
              <a:gd name="connsiteY40" fmla="*/ 71211 h 71211"/>
              <a:gd name="connsiteX41" fmla="*/ 6114902 w 12191997"/>
              <a:gd name="connsiteY41" fmla="*/ 71211 h 71211"/>
              <a:gd name="connsiteX42" fmla="*/ 6077091 w 12191997"/>
              <a:gd name="connsiteY42" fmla="*/ 71211 h 71211"/>
              <a:gd name="connsiteX43" fmla="*/ 5444468 w 12191997"/>
              <a:gd name="connsiteY43" fmla="*/ 71211 h 71211"/>
              <a:gd name="connsiteX44" fmla="*/ 5406658 w 12191997"/>
              <a:gd name="connsiteY44" fmla="*/ 71211 h 71211"/>
              <a:gd name="connsiteX45" fmla="*/ 4774034 w 12191997"/>
              <a:gd name="connsiteY45" fmla="*/ 71211 h 71211"/>
              <a:gd name="connsiteX46" fmla="*/ 4736223 w 12191997"/>
              <a:gd name="connsiteY46" fmla="*/ 71211 h 71211"/>
              <a:gd name="connsiteX47" fmla="*/ 4065791 w 12191997"/>
              <a:gd name="connsiteY47" fmla="*/ 71211 h 71211"/>
              <a:gd name="connsiteX48" fmla="*/ 0 w 12191997"/>
              <a:gd name="connsiteY48" fmla="*/ 0 h 71211"/>
              <a:gd name="connsiteX49" fmla="*/ 670434 w 12191997"/>
              <a:gd name="connsiteY49" fmla="*/ 0 h 71211"/>
              <a:gd name="connsiteX50" fmla="*/ 708245 w 12191997"/>
              <a:gd name="connsiteY50" fmla="*/ 0 h 71211"/>
              <a:gd name="connsiteX51" fmla="*/ 1340868 w 12191997"/>
              <a:gd name="connsiteY51" fmla="*/ 0 h 71211"/>
              <a:gd name="connsiteX52" fmla="*/ 1378679 w 12191997"/>
              <a:gd name="connsiteY52" fmla="*/ 0 h 71211"/>
              <a:gd name="connsiteX53" fmla="*/ 2011301 w 12191997"/>
              <a:gd name="connsiteY53" fmla="*/ 0 h 71211"/>
              <a:gd name="connsiteX54" fmla="*/ 2049112 w 12191997"/>
              <a:gd name="connsiteY54" fmla="*/ 0 h 71211"/>
              <a:gd name="connsiteX55" fmla="*/ 2681735 w 12191997"/>
              <a:gd name="connsiteY55" fmla="*/ 0 h 71211"/>
              <a:gd name="connsiteX56" fmla="*/ 2719547 w 12191997"/>
              <a:gd name="connsiteY56" fmla="*/ 0 h 71211"/>
              <a:gd name="connsiteX57" fmla="*/ 3352170 w 12191997"/>
              <a:gd name="connsiteY57" fmla="*/ 0 h 71211"/>
              <a:gd name="connsiteX58" fmla="*/ 3389981 w 12191997"/>
              <a:gd name="connsiteY58" fmla="*/ 0 h 71211"/>
              <a:gd name="connsiteX59" fmla="*/ 4060415 w 12191997"/>
              <a:gd name="connsiteY59" fmla="*/ 0 h 71211"/>
              <a:gd name="connsiteX60" fmla="*/ 4060415 w 12191997"/>
              <a:gd name="connsiteY60" fmla="*/ 71211 h 71211"/>
              <a:gd name="connsiteX61" fmla="*/ 3389981 w 12191997"/>
              <a:gd name="connsiteY61" fmla="*/ 71211 h 71211"/>
              <a:gd name="connsiteX62" fmla="*/ 3352170 w 12191997"/>
              <a:gd name="connsiteY62" fmla="*/ 71211 h 71211"/>
              <a:gd name="connsiteX63" fmla="*/ 2719547 w 12191997"/>
              <a:gd name="connsiteY63" fmla="*/ 71211 h 71211"/>
              <a:gd name="connsiteX64" fmla="*/ 2681735 w 12191997"/>
              <a:gd name="connsiteY64" fmla="*/ 71211 h 71211"/>
              <a:gd name="connsiteX65" fmla="*/ 2049112 w 12191997"/>
              <a:gd name="connsiteY65" fmla="*/ 71211 h 71211"/>
              <a:gd name="connsiteX66" fmla="*/ 2011301 w 12191997"/>
              <a:gd name="connsiteY66" fmla="*/ 71211 h 71211"/>
              <a:gd name="connsiteX67" fmla="*/ 1378679 w 12191997"/>
              <a:gd name="connsiteY67" fmla="*/ 71211 h 71211"/>
              <a:gd name="connsiteX68" fmla="*/ 1340868 w 12191997"/>
              <a:gd name="connsiteY68" fmla="*/ 71211 h 71211"/>
              <a:gd name="connsiteX69" fmla="*/ 708245 w 12191997"/>
              <a:gd name="connsiteY69" fmla="*/ 71211 h 71211"/>
              <a:gd name="connsiteX70" fmla="*/ 670434 w 12191997"/>
              <a:gd name="connsiteY70" fmla="*/ 71211 h 71211"/>
              <a:gd name="connsiteX71" fmla="*/ 0 w 12191997"/>
              <a:gd name="connsiteY71" fmla="*/ 71211 h 7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1997" h="71211">
                <a:moveTo>
                  <a:pt x="8131581" y="0"/>
                </a:moveTo>
                <a:lnTo>
                  <a:pt x="8802015" y="0"/>
                </a:lnTo>
                <a:lnTo>
                  <a:pt x="8839826" y="0"/>
                </a:lnTo>
                <a:lnTo>
                  <a:pt x="9472449" y="0"/>
                </a:lnTo>
                <a:lnTo>
                  <a:pt x="9510260" y="0"/>
                </a:lnTo>
                <a:lnTo>
                  <a:pt x="10142883" y="0"/>
                </a:lnTo>
                <a:lnTo>
                  <a:pt x="10180694" y="0"/>
                </a:lnTo>
                <a:lnTo>
                  <a:pt x="10813317" y="0"/>
                </a:lnTo>
                <a:lnTo>
                  <a:pt x="10851128" y="0"/>
                </a:lnTo>
                <a:lnTo>
                  <a:pt x="11483752" y="0"/>
                </a:lnTo>
                <a:lnTo>
                  <a:pt x="11521562" y="0"/>
                </a:lnTo>
                <a:lnTo>
                  <a:pt x="12191997" y="0"/>
                </a:lnTo>
                <a:lnTo>
                  <a:pt x="12191997" y="71211"/>
                </a:lnTo>
                <a:lnTo>
                  <a:pt x="11521562" y="71211"/>
                </a:lnTo>
                <a:lnTo>
                  <a:pt x="11483752" y="71211"/>
                </a:lnTo>
                <a:lnTo>
                  <a:pt x="10851128" y="71211"/>
                </a:lnTo>
                <a:lnTo>
                  <a:pt x="10813317" y="71211"/>
                </a:lnTo>
                <a:lnTo>
                  <a:pt x="10180694" y="71211"/>
                </a:lnTo>
                <a:lnTo>
                  <a:pt x="10142883" y="71211"/>
                </a:lnTo>
                <a:lnTo>
                  <a:pt x="9510260" y="71211"/>
                </a:lnTo>
                <a:lnTo>
                  <a:pt x="9472449" y="71211"/>
                </a:lnTo>
                <a:lnTo>
                  <a:pt x="8839826" y="71211"/>
                </a:lnTo>
                <a:lnTo>
                  <a:pt x="8802015" y="71211"/>
                </a:lnTo>
                <a:lnTo>
                  <a:pt x="8131581" y="71211"/>
                </a:lnTo>
                <a:close/>
                <a:moveTo>
                  <a:pt x="4065791" y="0"/>
                </a:moveTo>
                <a:lnTo>
                  <a:pt x="4736223" y="0"/>
                </a:lnTo>
                <a:lnTo>
                  <a:pt x="4774034" y="0"/>
                </a:lnTo>
                <a:lnTo>
                  <a:pt x="5406658" y="0"/>
                </a:lnTo>
                <a:lnTo>
                  <a:pt x="5444468" y="0"/>
                </a:lnTo>
                <a:lnTo>
                  <a:pt x="6077091" y="0"/>
                </a:lnTo>
                <a:lnTo>
                  <a:pt x="6114902" y="0"/>
                </a:lnTo>
                <a:lnTo>
                  <a:pt x="6747525" y="0"/>
                </a:lnTo>
                <a:lnTo>
                  <a:pt x="6785336" y="0"/>
                </a:lnTo>
                <a:lnTo>
                  <a:pt x="7417960" y="0"/>
                </a:lnTo>
                <a:lnTo>
                  <a:pt x="7455770" y="0"/>
                </a:lnTo>
                <a:lnTo>
                  <a:pt x="8126205" y="0"/>
                </a:lnTo>
                <a:lnTo>
                  <a:pt x="8126205" y="71211"/>
                </a:lnTo>
                <a:lnTo>
                  <a:pt x="7455770" y="71211"/>
                </a:lnTo>
                <a:lnTo>
                  <a:pt x="7417960" y="71211"/>
                </a:lnTo>
                <a:lnTo>
                  <a:pt x="6785336" y="71211"/>
                </a:lnTo>
                <a:lnTo>
                  <a:pt x="6747525" y="71211"/>
                </a:lnTo>
                <a:lnTo>
                  <a:pt x="6114902" y="71211"/>
                </a:lnTo>
                <a:lnTo>
                  <a:pt x="6077091" y="71211"/>
                </a:lnTo>
                <a:lnTo>
                  <a:pt x="5444468" y="71211"/>
                </a:lnTo>
                <a:lnTo>
                  <a:pt x="5406658" y="71211"/>
                </a:lnTo>
                <a:lnTo>
                  <a:pt x="4774034" y="71211"/>
                </a:lnTo>
                <a:lnTo>
                  <a:pt x="4736223" y="71211"/>
                </a:lnTo>
                <a:lnTo>
                  <a:pt x="4065791" y="71211"/>
                </a:lnTo>
                <a:close/>
                <a:moveTo>
                  <a:pt x="0" y="0"/>
                </a:moveTo>
                <a:lnTo>
                  <a:pt x="670434" y="0"/>
                </a:lnTo>
                <a:lnTo>
                  <a:pt x="708245" y="0"/>
                </a:lnTo>
                <a:lnTo>
                  <a:pt x="1340868" y="0"/>
                </a:lnTo>
                <a:lnTo>
                  <a:pt x="1378679" y="0"/>
                </a:lnTo>
                <a:lnTo>
                  <a:pt x="2011301" y="0"/>
                </a:lnTo>
                <a:lnTo>
                  <a:pt x="2049112" y="0"/>
                </a:lnTo>
                <a:lnTo>
                  <a:pt x="2681735" y="0"/>
                </a:lnTo>
                <a:lnTo>
                  <a:pt x="2719547" y="0"/>
                </a:lnTo>
                <a:lnTo>
                  <a:pt x="3352170" y="0"/>
                </a:lnTo>
                <a:lnTo>
                  <a:pt x="3389981" y="0"/>
                </a:lnTo>
                <a:lnTo>
                  <a:pt x="4060415" y="0"/>
                </a:lnTo>
                <a:lnTo>
                  <a:pt x="4060415" y="71211"/>
                </a:lnTo>
                <a:lnTo>
                  <a:pt x="3389981" y="71211"/>
                </a:lnTo>
                <a:lnTo>
                  <a:pt x="3352170" y="71211"/>
                </a:lnTo>
                <a:lnTo>
                  <a:pt x="2719547" y="71211"/>
                </a:lnTo>
                <a:lnTo>
                  <a:pt x="2681735" y="71211"/>
                </a:lnTo>
                <a:lnTo>
                  <a:pt x="2049112" y="71211"/>
                </a:lnTo>
                <a:lnTo>
                  <a:pt x="2011301" y="71211"/>
                </a:lnTo>
                <a:lnTo>
                  <a:pt x="1378679" y="71211"/>
                </a:lnTo>
                <a:lnTo>
                  <a:pt x="1340868" y="71211"/>
                </a:lnTo>
                <a:lnTo>
                  <a:pt x="708245" y="71211"/>
                </a:lnTo>
                <a:lnTo>
                  <a:pt x="670434" y="71211"/>
                </a:lnTo>
                <a:lnTo>
                  <a:pt x="0" y="71211"/>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p>
        </p:txBody>
      </p:sp>
      <p:sp>
        <p:nvSpPr>
          <p:cNvPr id="8" name="Line 14"/>
          <p:cNvSpPr>
            <a:spLocks noChangeShapeType="1"/>
          </p:cNvSpPr>
          <p:nvPr/>
        </p:nvSpPr>
        <p:spPr bwMode="auto">
          <a:xfrm rot="10800000">
            <a:off x="4573191" y="138706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prstClr val="black"/>
              </a:solidFill>
              <a:latin typeface="微软雅黑" pitchFamily="34" charset="-122"/>
              <a:ea typeface="微软雅黑" pitchFamily="34" charset="-122"/>
            </a:endParaRPr>
          </a:p>
        </p:txBody>
      </p:sp>
      <p:sp>
        <p:nvSpPr>
          <p:cNvPr id="9" name="Line 15"/>
          <p:cNvSpPr>
            <a:spLocks noChangeShapeType="1"/>
          </p:cNvSpPr>
          <p:nvPr/>
        </p:nvSpPr>
        <p:spPr bwMode="auto">
          <a:xfrm rot="10800000">
            <a:off x="4573191" y="1387062"/>
            <a:ext cx="0" cy="0"/>
          </a:xfrm>
          <a:prstGeom prst="line">
            <a:avLst/>
          </a:prstGeom>
          <a:noFill/>
          <a:ln w="1588" cap="flat">
            <a:solidFill>
              <a:srgbClr val="88867A"/>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id-ID">
              <a:solidFill>
                <a:prstClr val="black"/>
              </a:solidFill>
              <a:latin typeface="微软雅黑" pitchFamily="34" charset="-122"/>
              <a:ea typeface="微软雅黑" pitchFamily="34" charset="-122"/>
            </a:endParaRPr>
          </a:p>
        </p:txBody>
      </p:sp>
      <p:grpSp>
        <p:nvGrpSpPr>
          <p:cNvPr id="2" name="Group 86"/>
          <p:cNvGrpSpPr/>
          <p:nvPr/>
        </p:nvGrpSpPr>
        <p:grpSpPr>
          <a:xfrm>
            <a:off x="3487342" y="880356"/>
            <a:ext cx="2201465" cy="3577742"/>
            <a:chOff x="4649788" y="967712"/>
            <a:chExt cx="2935287" cy="4768850"/>
          </a:xfrm>
        </p:grpSpPr>
        <p:sp>
          <p:nvSpPr>
            <p:cNvPr id="11" name="Freeform 13"/>
            <p:cNvSpPr>
              <a:spLocks noEditPoints="1"/>
            </p:cNvSpPr>
            <p:nvPr/>
          </p:nvSpPr>
          <p:spPr bwMode="auto">
            <a:xfrm rot="10800000">
              <a:off x="4649788" y="2266287"/>
              <a:ext cx="2935287" cy="3470275"/>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E5B6F">
                <a:alpha val="15000"/>
              </a:srgb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prstClr val="black"/>
                </a:solidFill>
                <a:latin typeface="微软雅黑" pitchFamily="34" charset="-122"/>
                <a:ea typeface="微软雅黑" pitchFamily="34" charset="-122"/>
              </a:endParaRPr>
            </a:p>
          </p:txBody>
        </p:sp>
        <p:sp>
          <p:nvSpPr>
            <p:cNvPr id="12" name="Freeform 16"/>
            <p:cNvSpPr>
              <a:spLocks noEditPoints="1"/>
            </p:cNvSpPr>
            <p:nvPr/>
          </p:nvSpPr>
          <p:spPr bwMode="auto">
            <a:xfrm rot="10800000">
              <a:off x="5346701" y="967712"/>
              <a:ext cx="1500187" cy="1203325"/>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E5B6F">
                <a:alpha val="15000"/>
              </a:srgb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prstClr val="black"/>
                </a:solidFill>
                <a:latin typeface="微软雅黑" pitchFamily="34" charset="-122"/>
                <a:ea typeface="微软雅黑" pitchFamily="34" charset="-122"/>
              </a:endParaRPr>
            </a:p>
          </p:txBody>
        </p:sp>
      </p:grpSp>
      <p:cxnSp>
        <p:nvCxnSpPr>
          <p:cNvPr id="13" name="Elbow Connector 89"/>
          <p:cNvCxnSpPr>
            <a:stCxn id="18" idx="14"/>
          </p:cNvCxnSpPr>
          <p:nvPr/>
        </p:nvCxnSpPr>
        <p:spPr>
          <a:xfrm rot="10800000">
            <a:off x="2663405" y="1848958"/>
            <a:ext cx="1292104" cy="1020451"/>
          </a:xfrm>
          <a:prstGeom prst="bentConnector3">
            <a:avLst>
              <a:gd name="adj1" fmla="val 50000"/>
            </a:avLst>
          </a:prstGeom>
          <a:noFill/>
          <a:ln w="31750" cap="flat" cmpd="sng" algn="ctr">
            <a:solidFill>
              <a:schemeClr val="accent1"/>
            </a:solidFill>
            <a:prstDash val="solid"/>
            <a:miter lim="800000"/>
            <a:tailEnd type="oval" w="lg" len="lg"/>
          </a:ln>
          <a:effectLst/>
        </p:spPr>
      </p:cxnSp>
      <p:cxnSp>
        <p:nvCxnSpPr>
          <p:cNvPr id="14" name="Elbow Connector 90"/>
          <p:cNvCxnSpPr/>
          <p:nvPr/>
        </p:nvCxnSpPr>
        <p:spPr>
          <a:xfrm rot="10800000" flipV="1">
            <a:off x="2388216" y="3615732"/>
            <a:ext cx="1444592" cy="355252"/>
          </a:xfrm>
          <a:prstGeom prst="bentConnector3">
            <a:avLst>
              <a:gd name="adj1" fmla="val 50000"/>
            </a:avLst>
          </a:prstGeom>
          <a:noFill/>
          <a:ln w="31750" cap="flat" cmpd="sng" algn="ctr">
            <a:solidFill>
              <a:schemeClr val="accent3"/>
            </a:solidFill>
            <a:prstDash val="solid"/>
            <a:miter lim="800000"/>
            <a:tailEnd type="oval" w="lg" len="lg"/>
          </a:ln>
          <a:effectLst/>
        </p:spPr>
      </p:cxnSp>
      <p:cxnSp>
        <p:nvCxnSpPr>
          <p:cNvPr id="15" name="Elbow Connector 91"/>
          <p:cNvCxnSpPr>
            <a:stCxn id="21" idx="12"/>
          </p:cNvCxnSpPr>
          <p:nvPr/>
        </p:nvCxnSpPr>
        <p:spPr>
          <a:xfrm rot="10800000" flipH="1">
            <a:off x="5222838" y="2018829"/>
            <a:ext cx="945002" cy="850316"/>
          </a:xfrm>
          <a:prstGeom prst="bentConnector3">
            <a:avLst>
              <a:gd name="adj1" fmla="val 54401"/>
            </a:avLst>
          </a:prstGeom>
          <a:noFill/>
          <a:ln w="31750" cap="flat" cmpd="sng" algn="ctr">
            <a:solidFill>
              <a:schemeClr val="accent2"/>
            </a:solidFill>
            <a:prstDash val="solid"/>
            <a:miter lim="800000"/>
            <a:tailEnd type="oval" w="lg" len="lg"/>
          </a:ln>
          <a:effectLst/>
        </p:spPr>
      </p:cxnSp>
      <p:cxnSp>
        <p:nvCxnSpPr>
          <p:cNvPr id="16" name="Elbow Connector 92"/>
          <p:cNvCxnSpPr/>
          <p:nvPr/>
        </p:nvCxnSpPr>
        <p:spPr>
          <a:xfrm>
            <a:off x="5222838" y="3739420"/>
            <a:ext cx="1173200" cy="267763"/>
          </a:xfrm>
          <a:prstGeom prst="bentConnector3">
            <a:avLst>
              <a:gd name="adj1" fmla="val 50000"/>
            </a:avLst>
          </a:prstGeom>
          <a:noFill/>
          <a:ln w="31750" cap="flat" cmpd="sng" algn="ctr">
            <a:solidFill>
              <a:schemeClr val="accent4"/>
            </a:solidFill>
            <a:prstDash val="solid"/>
            <a:miter lim="800000"/>
            <a:tailEnd type="oval" w="lg" len="lg"/>
          </a:ln>
          <a:effectLst/>
        </p:spPr>
      </p:cxnSp>
      <p:grpSp>
        <p:nvGrpSpPr>
          <p:cNvPr id="3" name="Group 93"/>
          <p:cNvGrpSpPr/>
          <p:nvPr/>
        </p:nvGrpSpPr>
        <p:grpSpPr>
          <a:xfrm>
            <a:off x="3815953" y="2128516"/>
            <a:ext cx="881063" cy="1005198"/>
            <a:chOff x="5087938" y="2631412"/>
            <a:chExt cx="1174750" cy="1339850"/>
          </a:xfrm>
          <a:solidFill>
            <a:schemeClr val="accent1"/>
          </a:solidFill>
        </p:grpSpPr>
        <p:sp>
          <p:nvSpPr>
            <p:cNvPr id="18" name="Freeform 19"/>
            <p:cNvSpPr>
              <a:spLocks/>
            </p:cNvSpPr>
            <p:nvPr/>
          </p:nvSpPr>
          <p:spPr bwMode="auto">
            <a:xfrm rot="10800000">
              <a:off x="5087938" y="2631412"/>
              <a:ext cx="1174750" cy="1339850"/>
            </a:xfrm>
            <a:custGeom>
              <a:avLst/>
              <a:gdLst>
                <a:gd name="T0" fmla="*/ 336 w 423"/>
                <a:gd name="T1" fmla="*/ 0 h 483"/>
                <a:gd name="T2" fmla="*/ 313 w 423"/>
                <a:gd name="T3" fmla="*/ 42 h 483"/>
                <a:gd name="T4" fmla="*/ 262 w 423"/>
                <a:gd name="T5" fmla="*/ 62 h 483"/>
                <a:gd name="T6" fmla="*/ 210 w 423"/>
                <a:gd name="T7" fmla="*/ 42 h 483"/>
                <a:gd name="T8" fmla="*/ 187 w 423"/>
                <a:gd name="T9" fmla="*/ 0 h 483"/>
                <a:gd name="T10" fmla="*/ 63 w 423"/>
                <a:gd name="T11" fmla="*/ 0 h 483"/>
                <a:gd name="T12" fmla="*/ 63 w 423"/>
                <a:gd name="T13" fmla="*/ 190 h 483"/>
                <a:gd name="T14" fmla="*/ 55 w 423"/>
                <a:gd name="T15" fmla="*/ 190 h 483"/>
                <a:gd name="T16" fmla="*/ 0 w 423"/>
                <a:gd name="T17" fmla="*/ 250 h 483"/>
                <a:gd name="T18" fmla="*/ 55 w 423"/>
                <a:gd name="T19" fmla="*/ 309 h 483"/>
                <a:gd name="T20" fmla="*/ 63 w 423"/>
                <a:gd name="T21" fmla="*/ 310 h 483"/>
                <a:gd name="T22" fmla="*/ 63 w 423"/>
                <a:gd name="T23" fmla="*/ 483 h 483"/>
                <a:gd name="T24" fmla="*/ 216 w 423"/>
                <a:gd name="T25" fmla="*/ 483 h 483"/>
                <a:gd name="T26" fmla="*/ 319 w 423"/>
                <a:gd name="T27" fmla="*/ 195 h 483"/>
                <a:gd name="T28" fmla="*/ 356 w 423"/>
                <a:gd name="T29" fmla="*/ 127 h 483"/>
                <a:gd name="T30" fmla="*/ 423 w 423"/>
                <a:gd name="T31" fmla="*/ 0 h 483"/>
                <a:gd name="T32" fmla="*/ 336 w 423"/>
                <a:gd name="T33"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483">
                  <a:moveTo>
                    <a:pt x="336" y="0"/>
                  </a:moveTo>
                  <a:cubicBezTo>
                    <a:pt x="334" y="16"/>
                    <a:pt x="326" y="31"/>
                    <a:pt x="313" y="42"/>
                  </a:cubicBezTo>
                  <a:cubicBezTo>
                    <a:pt x="299" y="55"/>
                    <a:pt x="281" y="62"/>
                    <a:pt x="262" y="62"/>
                  </a:cubicBezTo>
                  <a:cubicBezTo>
                    <a:pt x="242" y="62"/>
                    <a:pt x="224" y="55"/>
                    <a:pt x="210" y="42"/>
                  </a:cubicBezTo>
                  <a:cubicBezTo>
                    <a:pt x="198" y="31"/>
                    <a:pt x="190" y="16"/>
                    <a:pt x="187" y="0"/>
                  </a:cubicBezTo>
                  <a:cubicBezTo>
                    <a:pt x="63" y="0"/>
                    <a:pt x="63" y="0"/>
                    <a:pt x="63" y="0"/>
                  </a:cubicBezTo>
                  <a:cubicBezTo>
                    <a:pt x="63" y="190"/>
                    <a:pt x="63" y="190"/>
                    <a:pt x="63" y="190"/>
                  </a:cubicBezTo>
                  <a:cubicBezTo>
                    <a:pt x="55" y="190"/>
                    <a:pt x="55" y="190"/>
                    <a:pt x="55" y="190"/>
                  </a:cubicBezTo>
                  <a:cubicBezTo>
                    <a:pt x="24" y="193"/>
                    <a:pt x="0" y="219"/>
                    <a:pt x="0" y="250"/>
                  </a:cubicBezTo>
                  <a:cubicBezTo>
                    <a:pt x="0" y="281"/>
                    <a:pt x="24" y="307"/>
                    <a:pt x="55" y="309"/>
                  </a:cubicBezTo>
                  <a:cubicBezTo>
                    <a:pt x="63" y="310"/>
                    <a:pt x="63" y="310"/>
                    <a:pt x="63" y="310"/>
                  </a:cubicBezTo>
                  <a:cubicBezTo>
                    <a:pt x="63" y="483"/>
                    <a:pt x="63" y="483"/>
                    <a:pt x="63" y="483"/>
                  </a:cubicBezTo>
                  <a:cubicBezTo>
                    <a:pt x="216" y="483"/>
                    <a:pt x="216" y="483"/>
                    <a:pt x="216" y="483"/>
                  </a:cubicBezTo>
                  <a:cubicBezTo>
                    <a:pt x="231" y="419"/>
                    <a:pt x="260" y="321"/>
                    <a:pt x="319" y="195"/>
                  </a:cubicBezTo>
                  <a:cubicBezTo>
                    <a:pt x="328" y="175"/>
                    <a:pt x="341" y="153"/>
                    <a:pt x="356" y="127"/>
                  </a:cubicBezTo>
                  <a:cubicBezTo>
                    <a:pt x="378" y="90"/>
                    <a:pt x="404" y="45"/>
                    <a:pt x="423" y="0"/>
                  </a:cubicBezTo>
                  <a:lnTo>
                    <a:pt x="336" y="0"/>
                  </a:lnTo>
                  <a:close/>
                </a:path>
              </a:pathLst>
            </a:custGeom>
            <a:grp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prstClr val="black"/>
                </a:solidFill>
                <a:latin typeface="微软雅黑" pitchFamily="34" charset="-122"/>
                <a:ea typeface="微软雅黑" pitchFamily="34" charset="-122"/>
              </a:endParaRPr>
            </a:p>
          </p:txBody>
        </p:sp>
        <p:sp>
          <p:nvSpPr>
            <p:cNvPr id="19" name="TextBox 95"/>
            <p:cNvSpPr txBox="1"/>
            <p:nvPr/>
          </p:nvSpPr>
          <p:spPr>
            <a:xfrm>
              <a:off x="5474252" y="3256239"/>
              <a:ext cx="542490" cy="410243"/>
            </a:xfrm>
            <a:prstGeom prst="rect">
              <a:avLst/>
            </a:prstGeom>
            <a:grpFill/>
          </p:spPr>
          <p:txBody>
            <a:bodyPr wrap="square" rtlCol="0">
              <a:spAutoFit/>
            </a:bodyPr>
            <a:lstStyle/>
            <a:p>
              <a:pPr algn="ctr" defTabSz="685800">
                <a:defRPr/>
              </a:pPr>
              <a:r>
                <a:rPr lang="id-ID" sz="1400" kern="0" dirty="0" smtClean="0">
                  <a:solidFill>
                    <a:prstClr val="white"/>
                  </a:solidFill>
                  <a:latin typeface="微软雅黑" pitchFamily="34" charset="-122"/>
                  <a:ea typeface="微软雅黑" pitchFamily="34" charset="-122"/>
                </a:rPr>
                <a:t>01</a:t>
              </a:r>
              <a:endParaRPr lang="en-US" sz="1400" kern="0" dirty="0" smtClean="0">
                <a:solidFill>
                  <a:prstClr val="white"/>
                </a:solidFill>
                <a:latin typeface="微软雅黑" pitchFamily="34" charset="-122"/>
                <a:ea typeface="微软雅黑" pitchFamily="34" charset="-122"/>
              </a:endParaRPr>
            </a:p>
          </p:txBody>
        </p:sp>
      </p:grpSp>
      <p:grpSp>
        <p:nvGrpSpPr>
          <p:cNvPr id="4" name="Group 96"/>
          <p:cNvGrpSpPr/>
          <p:nvPr/>
        </p:nvGrpSpPr>
        <p:grpSpPr>
          <a:xfrm>
            <a:off x="4600575" y="2128516"/>
            <a:ext cx="759619" cy="1133825"/>
            <a:chOff x="6134100" y="2631412"/>
            <a:chExt cx="1012825" cy="1511300"/>
          </a:xfrm>
          <a:solidFill>
            <a:schemeClr val="accent2"/>
          </a:solidFill>
        </p:grpSpPr>
        <p:sp>
          <p:nvSpPr>
            <p:cNvPr id="21" name="Freeform 20"/>
            <p:cNvSpPr>
              <a:spLocks/>
            </p:cNvSpPr>
            <p:nvPr/>
          </p:nvSpPr>
          <p:spPr bwMode="auto">
            <a:xfrm rot="10800000">
              <a:off x="6134100" y="2631412"/>
              <a:ext cx="1012825" cy="1511300"/>
            </a:xfrm>
            <a:custGeom>
              <a:avLst/>
              <a:gdLst>
                <a:gd name="T0" fmla="*/ 365 w 365"/>
                <a:gd name="T1" fmla="*/ 387 h 545"/>
                <a:gd name="T2" fmla="*/ 323 w 365"/>
                <a:gd name="T3" fmla="*/ 363 h 545"/>
                <a:gd name="T4" fmla="*/ 303 w 365"/>
                <a:gd name="T5" fmla="*/ 312 h 545"/>
                <a:gd name="T6" fmla="*/ 323 w 365"/>
                <a:gd name="T7" fmla="*/ 260 h 545"/>
                <a:gd name="T8" fmla="*/ 365 w 365"/>
                <a:gd name="T9" fmla="*/ 237 h 545"/>
                <a:gd name="T10" fmla="*/ 365 w 365"/>
                <a:gd name="T11" fmla="*/ 62 h 545"/>
                <a:gd name="T12" fmla="*/ 231 w 365"/>
                <a:gd name="T13" fmla="*/ 62 h 545"/>
                <a:gd name="T14" fmla="*/ 230 w 365"/>
                <a:gd name="T15" fmla="*/ 55 h 545"/>
                <a:gd name="T16" fmla="*/ 170 w 365"/>
                <a:gd name="T17" fmla="*/ 0 h 545"/>
                <a:gd name="T18" fmla="*/ 111 w 365"/>
                <a:gd name="T19" fmla="*/ 55 h 545"/>
                <a:gd name="T20" fmla="*/ 110 w 365"/>
                <a:gd name="T21" fmla="*/ 62 h 545"/>
                <a:gd name="T22" fmla="*/ 0 w 365"/>
                <a:gd name="T23" fmla="*/ 62 h 545"/>
                <a:gd name="T24" fmla="*/ 66 w 365"/>
                <a:gd name="T25" fmla="*/ 189 h 545"/>
                <a:gd name="T26" fmla="*/ 103 w 365"/>
                <a:gd name="T27" fmla="*/ 257 h 545"/>
                <a:gd name="T28" fmla="*/ 206 w 365"/>
                <a:gd name="T29" fmla="*/ 545 h 545"/>
                <a:gd name="T30" fmla="*/ 365 w 365"/>
                <a:gd name="T31" fmla="*/ 545 h 545"/>
                <a:gd name="T32" fmla="*/ 365 w 365"/>
                <a:gd name="T33" fmla="*/ 38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5" h="545">
                  <a:moveTo>
                    <a:pt x="365" y="387"/>
                  </a:moveTo>
                  <a:cubicBezTo>
                    <a:pt x="349" y="384"/>
                    <a:pt x="335" y="376"/>
                    <a:pt x="323" y="363"/>
                  </a:cubicBezTo>
                  <a:cubicBezTo>
                    <a:pt x="310" y="349"/>
                    <a:pt x="303" y="331"/>
                    <a:pt x="303" y="312"/>
                  </a:cubicBezTo>
                  <a:cubicBezTo>
                    <a:pt x="303" y="293"/>
                    <a:pt x="310" y="274"/>
                    <a:pt x="323" y="260"/>
                  </a:cubicBezTo>
                  <a:cubicBezTo>
                    <a:pt x="335" y="248"/>
                    <a:pt x="349" y="240"/>
                    <a:pt x="365" y="237"/>
                  </a:cubicBezTo>
                  <a:cubicBezTo>
                    <a:pt x="365" y="62"/>
                    <a:pt x="365" y="62"/>
                    <a:pt x="365" y="62"/>
                  </a:cubicBezTo>
                  <a:cubicBezTo>
                    <a:pt x="231" y="62"/>
                    <a:pt x="231" y="62"/>
                    <a:pt x="231" y="62"/>
                  </a:cubicBezTo>
                  <a:cubicBezTo>
                    <a:pt x="230" y="55"/>
                    <a:pt x="230" y="55"/>
                    <a:pt x="230" y="55"/>
                  </a:cubicBezTo>
                  <a:cubicBezTo>
                    <a:pt x="228" y="24"/>
                    <a:pt x="201" y="0"/>
                    <a:pt x="170" y="0"/>
                  </a:cubicBezTo>
                  <a:cubicBezTo>
                    <a:pt x="140" y="0"/>
                    <a:pt x="113" y="24"/>
                    <a:pt x="111" y="55"/>
                  </a:cubicBezTo>
                  <a:cubicBezTo>
                    <a:pt x="110" y="62"/>
                    <a:pt x="110" y="62"/>
                    <a:pt x="110" y="62"/>
                  </a:cubicBezTo>
                  <a:cubicBezTo>
                    <a:pt x="0" y="62"/>
                    <a:pt x="0" y="62"/>
                    <a:pt x="0" y="62"/>
                  </a:cubicBezTo>
                  <a:cubicBezTo>
                    <a:pt x="19" y="107"/>
                    <a:pt x="45" y="152"/>
                    <a:pt x="66" y="189"/>
                  </a:cubicBezTo>
                  <a:cubicBezTo>
                    <a:pt x="81" y="215"/>
                    <a:pt x="94" y="237"/>
                    <a:pt x="103" y="257"/>
                  </a:cubicBezTo>
                  <a:cubicBezTo>
                    <a:pt x="162" y="383"/>
                    <a:pt x="192" y="481"/>
                    <a:pt x="206" y="545"/>
                  </a:cubicBezTo>
                  <a:cubicBezTo>
                    <a:pt x="365" y="545"/>
                    <a:pt x="365" y="545"/>
                    <a:pt x="365" y="545"/>
                  </a:cubicBezTo>
                  <a:lnTo>
                    <a:pt x="365" y="387"/>
                  </a:lnTo>
                  <a:close/>
                </a:path>
              </a:pathLst>
            </a:custGeom>
            <a:grp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prstClr val="black"/>
                </a:solidFill>
                <a:latin typeface="微软雅黑" pitchFamily="34" charset="-122"/>
                <a:ea typeface="微软雅黑" pitchFamily="34" charset="-122"/>
              </a:endParaRPr>
            </a:p>
          </p:txBody>
        </p:sp>
        <p:sp>
          <p:nvSpPr>
            <p:cNvPr id="22" name="TextBox 98"/>
            <p:cNvSpPr txBox="1"/>
            <p:nvPr/>
          </p:nvSpPr>
          <p:spPr>
            <a:xfrm>
              <a:off x="6294788" y="3256239"/>
              <a:ext cx="542490" cy="410243"/>
            </a:xfrm>
            <a:prstGeom prst="rect">
              <a:avLst/>
            </a:prstGeom>
            <a:grpFill/>
          </p:spPr>
          <p:txBody>
            <a:bodyPr wrap="square" rtlCol="0">
              <a:spAutoFit/>
            </a:bodyPr>
            <a:lstStyle/>
            <a:p>
              <a:pPr algn="ctr" defTabSz="685800">
                <a:defRPr/>
              </a:pPr>
              <a:r>
                <a:rPr lang="id-ID" sz="1400" kern="0" dirty="0" smtClean="0">
                  <a:solidFill>
                    <a:prstClr val="white"/>
                  </a:solidFill>
                  <a:latin typeface="微软雅黑" pitchFamily="34" charset="-122"/>
                  <a:ea typeface="微软雅黑" pitchFamily="34" charset="-122"/>
                </a:rPr>
                <a:t>02</a:t>
              </a:r>
              <a:endParaRPr lang="en-US" sz="1400" kern="0" dirty="0" smtClean="0">
                <a:solidFill>
                  <a:prstClr val="white"/>
                </a:solidFill>
                <a:latin typeface="微软雅黑" pitchFamily="34" charset="-122"/>
                <a:ea typeface="微软雅黑" pitchFamily="34" charset="-122"/>
              </a:endParaRPr>
            </a:p>
          </p:txBody>
        </p:sp>
      </p:grpSp>
      <p:grpSp>
        <p:nvGrpSpPr>
          <p:cNvPr id="10" name="Group 99"/>
          <p:cNvGrpSpPr/>
          <p:nvPr/>
        </p:nvGrpSpPr>
        <p:grpSpPr>
          <a:xfrm>
            <a:off x="3762376" y="3037244"/>
            <a:ext cx="802481" cy="1145735"/>
            <a:chOff x="5016500" y="3842674"/>
            <a:chExt cx="1069975" cy="1527175"/>
          </a:xfrm>
          <a:solidFill>
            <a:schemeClr val="accent3"/>
          </a:solidFill>
        </p:grpSpPr>
        <p:sp>
          <p:nvSpPr>
            <p:cNvPr id="24" name="Freeform 18"/>
            <p:cNvSpPr>
              <a:spLocks/>
            </p:cNvSpPr>
            <p:nvPr/>
          </p:nvSpPr>
          <p:spPr bwMode="auto">
            <a:xfrm rot="10800000">
              <a:off x="5016500" y="3842674"/>
              <a:ext cx="1069975" cy="1527175"/>
            </a:xfrm>
            <a:custGeom>
              <a:avLst/>
              <a:gdLst>
                <a:gd name="T0" fmla="*/ 0 w 386"/>
                <a:gd name="T1" fmla="*/ 164 h 551"/>
                <a:gd name="T2" fmla="*/ 42 w 386"/>
                <a:gd name="T3" fmla="*/ 187 h 551"/>
                <a:gd name="T4" fmla="*/ 62 w 386"/>
                <a:gd name="T5" fmla="*/ 239 h 551"/>
                <a:gd name="T6" fmla="*/ 42 w 386"/>
                <a:gd name="T7" fmla="*/ 291 h 551"/>
                <a:gd name="T8" fmla="*/ 0 w 386"/>
                <a:gd name="T9" fmla="*/ 314 h 551"/>
                <a:gd name="T10" fmla="*/ 0 w 386"/>
                <a:gd name="T11" fmla="*/ 488 h 551"/>
                <a:gd name="T12" fmla="*/ 139 w 386"/>
                <a:gd name="T13" fmla="*/ 488 h 551"/>
                <a:gd name="T14" fmla="*/ 139 w 386"/>
                <a:gd name="T15" fmla="*/ 496 h 551"/>
                <a:gd name="T16" fmla="*/ 199 w 386"/>
                <a:gd name="T17" fmla="*/ 551 h 551"/>
                <a:gd name="T18" fmla="*/ 258 w 386"/>
                <a:gd name="T19" fmla="*/ 496 h 551"/>
                <a:gd name="T20" fmla="*/ 259 w 386"/>
                <a:gd name="T21" fmla="*/ 488 h 551"/>
                <a:gd name="T22" fmla="*/ 366 w 386"/>
                <a:gd name="T23" fmla="*/ 488 h 551"/>
                <a:gd name="T24" fmla="*/ 386 w 386"/>
                <a:gd name="T25" fmla="*/ 397 h 551"/>
                <a:gd name="T26" fmla="*/ 0 w 386"/>
                <a:gd name="T27" fmla="*/ 0 h 551"/>
                <a:gd name="T28" fmla="*/ 0 w 386"/>
                <a:gd name="T29" fmla="*/ 164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6" h="551">
                  <a:moveTo>
                    <a:pt x="0" y="164"/>
                  </a:moveTo>
                  <a:cubicBezTo>
                    <a:pt x="16" y="167"/>
                    <a:pt x="31" y="175"/>
                    <a:pt x="42" y="187"/>
                  </a:cubicBezTo>
                  <a:cubicBezTo>
                    <a:pt x="55" y="201"/>
                    <a:pt x="62" y="220"/>
                    <a:pt x="62" y="239"/>
                  </a:cubicBezTo>
                  <a:cubicBezTo>
                    <a:pt x="62" y="258"/>
                    <a:pt x="55" y="276"/>
                    <a:pt x="42" y="291"/>
                  </a:cubicBezTo>
                  <a:cubicBezTo>
                    <a:pt x="31" y="303"/>
                    <a:pt x="16" y="311"/>
                    <a:pt x="0" y="314"/>
                  </a:cubicBezTo>
                  <a:cubicBezTo>
                    <a:pt x="0" y="488"/>
                    <a:pt x="0" y="488"/>
                    <a:pt x="0" y="488"/>
                  </a:cubicBezTo>
                  <a:cubicBezTo>
                    <a:pt x="139" y="488"/>
                    <a:pt x="139" y="488"/>
                    <a:pt x="139" y="488"/>
                  </a:cubicBezTo>
                  <a:cubicBezTo>
                    <a:pt x="139" y="496"/>
                    <a:pt x="139" y="496"/>
                    <a:pt x="139" y="496"/>
                  </a:cubicBezTo>
                  <a:cubicBezTo>
                    <a:pt x="142" y="527"/>
                    <a:pt x="168" y="551"/>
                    <a:pt x="199" y="551"/>
                  </a:cubicBezTo>
                  <a:cubicBezTo>
                    <a:pt x="230" y="551"/>
                    <a:pt x="256" y="527"/>
                    <a:pt x="258" y="496"/>
                  </a:cubicBezTo>
                  <a:cubicBezTo>
                    <a:pt x="259" y="488"/>
                    <a:pt x="259" y="488"/>
                    <a:pt x="259" y="488"/>
                  </a:cubicBezTo>
                  <a:cubicBezTo>
                    <a:pt x="366" y="488"/>
                    <a:pt x="366" y="488"/>
                    <a:pt x="366" y="488"/>
                  </a:cubicBezTo>
                  <a:cubicBezTo>
                    <a:pt x="378" y="457"/>
                    <a:pt x="386" y="426"/>
                    <a:pt x="386" y="397"/>
                  </a:cubicBezTo>
                  <a:cubicBezTo>
                    <a:pt x="386" y="182"/>
                    <a:pt x="214" y="6"/>
                    <a:pt x="0" y="0"/>
                  </a:cubicBezTo>
                  <a:lnTo>
                    <a:pt x="0" y="164"/>
                  </a:lnTo>
                  <a:close/>
                </a:path>
              </a:pathLst>
            </a:custGeom>
            <a:grp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prstClr val="black"/>
                </a:solidFill>
                <a:latin typeface="微软雅黑" pitchFamily="34" charset="-122"/>
                <a:ea typeface="微软雅黑" pitchFamily="34" charset="-122"/>
              </a:endParaRPr>
            </a:p>
          </p:txBody>
        </p:sp>
        <p:sp>
          <p:nvSpPr>
            <p:cNvPr id="25" name="TextBox 101"/>
            <p:cNvSpPr txBox="1"/>
            <p:nvPr/>
          </p:nvSpPr>
          <p:spPr>
            <a:xfrm>
              <a:off x="5211441" y="4386949"/>
              <a:ext cx="542490" cy="410243"/>
            </a:xfrm>
            <a:prstGeom prst="rect">
              <a:avLst/>
            </a:prstGeom>
            <a:grpFill/>
          </p:spPr>
          <p:txBody>
            <a:bodyPr wrap="square" rtlCol="0">
              <a:spAutoFit/>
            </a:bodyPr>
            <a:lstStyle/>
            <a:p>
              <a:pPr algn="ctr" defTabSz="685800">
                <a:defRPr/>
              </a:pPr>
              <a:r>
                <a:rPr lang="id-ID" sz="1400" kern="0" dirty="0" smtClean="0">
                  <a:solidFill>
                    <a:prstClr val="white"/>
                  </a:solidFill>
                  <a:latin typeface="微软雅黑" pitchFamily="34" charset="-122"/>
                  <a:ea typeface="微软雅黑" pitchFamily="34" charset="-122"/>
                </a:rPr>
                <a:t>04</a:t>
              </a:r>
              <a:endParaRPr lang="en-US" sz="1400" kern="0" dirty="0" smtClean="0">
                <a:solidFill>
                  <a:prstClr val="white"/>
                </a:solidFill>
                <a:latin typeface="微软雅黑" pitchFamily="34" charset="-122"/>
                <a:ea typeface="微软雅黑" pitchFamily="34" charset="-122"/>
              </a:endParaRPr>
            </a:p>
          </p:txBody>
        </p:sp>
      </p:grpSp>
      <p:grpSp>
        <p:nvGrpSpPr>
          <p:cNvPr id="17" name="Group 102"/>
          <p:cNvGrpSpPr/>
          <p:nvPr/>
        </p:nvGrpSpPr>
        <p:grpSpPr>
          <a:xfrm>
            <a:off x="4469607" y="3167061"/>
            <a:ext cx="945356" cy="1015917"/>
            <a:chOff x="5959475" y="4015711"/>
            <a:chExt cx="1260475" cy="1354138"/>
          </a:xfrm>
        </p:grpSpPr>
        <p:sp>
          <p:nvSpPr>
            <p:cNvPr id="27" name="Freeform 17"/>
            <p:cNvSpPr>
              <a:spLocks/>
            </p:cNvSpPr>
            <p:nvPr/>
          </p:nvSpPr>
          <p:spPr bwMode="auto">
            <a:xfrm rot="10800000">
              <a:off x="5959475" y="4015711"/>
              <a:ext cx="1260475" cy="1354138"/>
            </a:xfrm>
            <a:custGeom>
              <a:avLst/>
              <a:gdLst>
                <a:gd name="T0" fmla="*/ 122 w 454"/>
                <a:gd name="T1" fmla="*/ 489 h 489"/>
                <a:gd name="T2" fmla="*/ 145 w 454"/>
                <a:gd name="T3" fmla="*/ 447 h 489"/>
                <a:gd name="T4" fmla="*/ 196 w 454"/>
                <a:gd name="T5" fmla="*/ 426 h 489"/>
                <a:gd name="T6" fmla="*/ 248 w 454"/>
                <a:gd name="T7" fmla="*/ 447 h 489"/>
                <a:gd name="T8" fmla="*/ 271 w 454"/>
                <a:gd name="T9" fmla="*/ 489 h 489"/>
                <a:gd name="T10" fmla="*/ 391 w 454"/>
                <a:gd name="T11" fmla="*/ 489 h 489"/>
                <a:gd name="T12" fmla="*/ 391 w 454"/>
                <a:gd name="T13" fmla="*/ 299 h 489"/>
                <a:gd name="T14" fmla="*/ 399 w 454"/>
                <a:gd name="T15" fmla="*/ 298 h 489"/>
                <a:gd name="T16" fmla="*/ 454 w 454"/>
                <a:gd name="T17" fmla="*/ 239 h 489"/>
                <a:gd name="T18" fmla="*/ 399 w 454"/>
                <a:gd name="T19" fmla="*/ 179 h 489"/>
                <a:gd name="T20" fmla="*/ 391 w 454"/>
                <a:gd name="T21" fmla="*/ 179 h 489"/>
                <a:gd name="T22" fmla="*/ 391 w 454"/>
                <a:gd name="T23" fmla="*/ 0 h 489"/>
                <a:gd name="T24" fmla="*/ 0 w 454"/>
                <a:gd name="T25" fmla="*/ 397 h 489"/>
                <a:gd name="T26" fmla="*/ 19 w 454"/>
                <a:gd name="T27" fmla="*/ 489 h 489"/>
                <a:gd name="T28" fmla="*/ 122 w 454"/>
                <a:gd name="T29"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89">
                  <a:moveTo>
                    <a:pt x="122" y="489"/>
                  </a:moveTo>
                  <a:cubicBezTo>
                    <a:pt x="125" y="473"/>
                    <a:pt x="133" y="458"/>
                    <a:pt x="145" y="447"/>
                  </a:cubicBezTo>
                  <a:cubicBezTo>
                    <a:pt x="159" y="434"/>
                    <a:pt x="177" y="426"/>
                    <a:pt x="196" y="426"/>
                  </a:cubicBezTo>
                  <a:cubicBezTo>
                    <a:pt x="216" y="426"/>
                    <a:pt x="234" y="434"/>
                    <a:pt x="248" y="447"/>
                  </a:cubicBezTo>
                  <a:cubicBezTo>
                    <a:pt x="260" y="458"/>
                    <a:pt x="268" y="473"/>
                    <a:pt x="271" y="489"/>
                  </a:cubicBezTo>
                  <a:cubicBezTo>
                    <a:pt x="391" y="489"/>
                    <a:pt x="391" y="489"/>
                    <a:pt x="391" y="489"/>
                  </a:cubicBezTo>
                  <a:cubicBezTo>
                    <a:pt x="391" y="299"/>
                    <a:pt x="391" y="299"/>
                    <a:pt x="391" y="299"/>
                  </a:cubicBezTo>
                  <a:cubicBezTo>
                    <a:pt x="399" y="298"/>
                    <a:pt x="399" y="298"/>
                    <a:pt x="399" y="298"/>
                  </a:cubicBezTo>
                  <a:cubicBezTo>
                    <a:pt x="430" y="296"/>
                    <a:pt x="454" y="270"/>
                    <a:pt x="454" y="239"/>
                  </a:cubicBezTo>
                  <a:cubicBezTo>
                    <a:pt x="454" y="208"/>
                    <a:pt x="430" y="182"/>
                    <a:pt x="399" y="179"/>
                  </a:cubicBezTo>
                  <a:cubicBezTo>
                    <a:pt x="391" y="179"/>
                    <a:pt x="391" y="179"/>
                    <a:pt x="391" y="179"/>
                  </a:cubicBezTo>
                  <a:cubicBezTo>
                    <a:pt x="391" y="0"/>
                    <a:pt x="391" y="0"/>
                    <a:pt x="391" y="0"/>
                  </a:cubicBezTo>
                  <a:cubicBezTo>
                    <a:pt x="175" y="3"/>
                    <a:pt x="0" y="180"/>
                    <a:pt x="0" y="397"/>
                  </a:cubicBezTo>
                  <a:cubicBezTo>
                    <a:pt x="0" y="426"/>
                    <a:pt x="7" y="457"/>
                    <a:pt x="19" y="489"/>
                  </a:cubicBezTo>
                  <a:lnTo>
                    <a:pt x="122" y="48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prstClr val="black"/>
                </a:solidFill>
                <a:latin typeface="微软雅黑" pitchFamily="34" charset="-122"/>
                <a:ea typeface="微软雅黑" pitchFamily="34" charset="-122"/>
              </a:endParaRPr>
            </a:p>
          </p:txBody>
        </p:sp>
        <p:sp>
          <p:nvSpPr>
            <p:cNvPr id="28" name="TextBox 104"/>
            <p:cNvSpPr txBox="1"/>
            <p:nvPr/>
          </p:nvSpPr>
          <p:spPr>
            <a:xfrm>
              <a:off x="6446650" y="4386948"/>
              <a:ext cx="542489" cy="410243"/>
            </a:xfrm>
            <a:prstGeom prst="rect">
              <a:avLst/>
            </a:prstGeom>
            <a:noFill/>
          </p:spPr>
          <p:txBody>
            <a:bodyPr wrap="square" rtlCol="0">
              <a:spAutoFit/>
            </a:bodyPr>
            <a:lstStyle/>
            <a:p>
              <a:pPr algn="ctr" defTabSz="685800">
                <a:defRPr/>
              </a:pPr>
              <a:r>
                <a:rPr lang="id-ID" sz="1400" kern="0" dirty="0" smtClean="0">
                  <a:solidFill>
                    <a:prstClr val="white"/>
                  </a:solidFill>
                  <a:latin typeface="微软雅黑" pitchFamily="34" charset="-122"/>
                  <a:ea typeface="微软雅黑" pitchFamily="34" charset="-122"/>
                </a:rPr>
                <a:t>03</a:t>
              </a:r>
              <a:endParaRPr lang="en-US" sz="1400" kern="0" dirty="0" smtClean="0">
                <a:solidFill>
                  <a:prstClr val="white"/>
                </a:solidFill>
                <a:latin typeface="微软雅黑" pitchFamily="34" charset="-122"/>
                <a:ea typeface="微软雅黑" pitchFamily="34" charset="-122"/>
              </a:endParaRPr>
            </a:p>
          </p:txBody>
        </p:sp>
      </p:grpSp>
      <p:grpSp>
        <p:nvGrpSpPr>
          <p:cNvPr id="20" name="Group 105"/>
          <p:cNvGrpSpPr/>
          <p:nvPr/>
        </p:nvGrpSpPr>
        <p:grpSpPr>
          <a:xfrm>
            <a:off x="6252892" y="1625870"/>
            <a:ext cx="1631484" cy="1141255"/>
            <a:chOff x="8337180" y="1961424"/>
            <a:chExt cx="2175309" cy="1521204"/>
          </a:xfrm>
        </p:grpSpPr>
        <p:sp>
          <p:nvSpPr>
            <p:cNvPr id="30" name="Content Placeholder 19"/>
            <p:cNvSpPr txBox="1">
              <a:spLocks/>
            </p:cNvSpPr>
            <p:nvPr/>
          </p:nvSpPr>
          <p:spPr>
            <a:xfrm>
              <a:off x="8379302" y="2508775"/>
              <a:ext cx="1852237" cy="9738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lnSpc>
                  <a:spcPct val="150000"/>
                </a:lnSpc>
                <a:spcBef>
                  <a:spcPts val="0"/>
                </a:spcBef>
                <a:buNone/>
                <a:defRPr/>
              </a:pPr>
              <a:r>
                <a:rPr lang="zh-CN" altLang="en-US" sz="8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id-ID" sz="800" dirty="0">
                <a:solidFill>
                  <a:schemeClr val="tx1">
                    <a:lumMod val="50000"/>
                    <a:lumOff val="50000"/>
                  </a:schemeClr>
                </a:solidFill>
                <a:latin typeface="微软雅黑" pitchFamily="34" charset="-122"/>
                <a:ea typeface="微软雅黑" pitchFamily="34" charset="-122"/>
              </a:endParaRPr>
            </a:p>
          </p:txBody>
        </p:sp>
        <p:sp>
          <p:nvSpPr>
            <p:cNvPr id="31" name="TextBox 107"/>
            <p:cNvSpPr txBox="1"/>
            <p:nvPr/>
          </p:nvSpPr>
          <p:spPr>
            <a:xfrm>
              <a:off x="8337180" y="2018190"/>
              <a:ext cx="1977966" cy="369218"/>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grpSp>
          <p:nvGrpSpPr>
            <p:cNvPr id="23" name="Group 108"/>
            <p:cNvGrpSpPr/>
            <p:nvPr/>
          </p:nvGrpSpPr>
          <p:grpSpPr>
            <a:xfrm>
              <a:off x="9873105" y="1961424"/>
              <a:ext cx="639384" cy="522365"/>
              <a:chOff x="9938474" y="1797050"/>
              <a:chExt cx="841375" cy="687388"/>
            </a:xfrm>
            <a:solidFill>
              <a:srgbClr val="7FD13B"/>
            </a:solidFill>
          </p:grpSpPr>
          <p:sp>
            <p:nvSpPr>
              <p:cNvPr id="33" name="Freeform 24"/>
              <p:cNvSpPr>
                <a:spLocks/>
              </p:cNvSpPr>
              <p:nvPr/>
            </p:nvSpPr>
            <p:spPr bwMode="auto">
              <a:xfrm>
                <a:off x="10400816" y="2177976"/>
                <a:ext cx="282574" cy="68263"/>
              </a:xfrm>
              <a:custGeom>
                <a:avLst/>
                <a:gdLst>
                  <a:gd name="T0" fmla="*/ 37 w 806"/>
                  <a:gd name="T1" fmla="*/ 73 h 196"/>
                  <a:gd name="T2" fmla="*/ 314 w 806"/>
                  <a:gd name="T3" fmla="*/ 73 h 196"/>
                  <a:gd name="T4" fmla="*/ 746 w 806"/>
                  <a:gd name="T5" fmla="*/ 191 h 196"/>
                  <a:gd name="T6" fmla="*/ 764 w 806"/>
                  <a:gd name="T7" fmla="*/ 196 h 196"/>
                  <a:gd name="T8" fmla="*/ 796 w 806"/>
                  <a:gd name="T9" fmla="*/ 179 h 196"/>
                  <a:gd name="T10" fmla="*/ 783 w 806"/>
                  <a:gd name="T11" fmla="*/ 128 h 196"/>
                  <a:gd name="T12" fmla="*/ 314 w 806"/>
                  <a:gd name="T13" fmla="*/ 0 h 196"/>
                  <a:gd name="T14" fmla="*/ 37 w 806"/>
                  <a:gd name="T15" fmla="*/ 0 h 196"/>
                  <a:gd name="T16" fmla="*/ 0 w 806"/>
                  <a:gd name="T17" fmla="*/ 36 h 196"/>
                  <a:gd name="T18" fmla="*/ 37 w 806"/>
                  <a:gd name="T19" fmla="*/ 7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196">
                    <a:moveTo>
                      <a:pt x="37" y="73"/>
                    </a:moveTo>
                    <a:cubicBezTo>
                      <a:pt x="314" y="73"/>
                      <a:pt x="314" y="73"/>
                      <a:pt x="314" y="73"/>
                    </a:cubicBezTo>
                    <a:cubicBezTo>
                      <a:pt x="466" y="73"/>
                      <a:pt x="615" y="114"/>
                      <a:pt x="746" y="191"/>
                    </a:cubicBezTo>
                    <a:cubicBezTo>
                      <a:pt x="751" y="195"/>
                      <a:pt x="758" y="196"/>
                      <a:pt x="764" y="196"/>
                    </a:cubicBezTo>
                    <a:cubicBezTo>
                      <a:pt x="777" y="196"/>
                      <a:pt x="789" y="190"/>
                      <a:pt x="796" y="179"/>
                    </a:cubicBezTo>
                    <a:cubicBezTo>
                      <a:pt x="806" y="161"/>
                      <a:pt x="800" y="139"/>
                      <a:pt x="783" y="128"/>
                    </a:cubicBezTo>
                    <a:cubicBezTo>
                      <a:pt x="641" y="44"/>
                      <a:pt x="479" y="0"/>
                      <a:pt x="314" y="0"/>
                    </a:cubicBezTo>
                    <a:cubicBezTo>
                      <a:pt x="37" y="0"/>
                      <a:pt x="37" y="0"/>
                      <a:pt x="37" y="0"/>
                    </a:cubicBezTo>
                    <a:cubicBezTo>
                      <a:pt x="17" y="0"/>
                      <a:pt x="0" y="16"/>
                      <a:pt x="0" y="36"/>
                    </a:cubicBezTo>
                    <a:cubicBezTo>
                      <a:pt x="0" y="57"/>
                      <a:pt x="17" y="73"/>
                      <a:pt x="37" y="73"/>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34" name="Freeform 25"/>
              <p:cNvSpPr>
                <a:spLocks/>
              </p:cNvSpPr>
              <p:nvPr/>
            </p:nvSpPr>
            <p:spPr bwMode="auto">
              <a:xfrm>
                <a:off x="10400816" y="2052562"/>
                <a:ext cx="282574" cy="69850"/>
              </a:xfrm>
              <a:custGeom>
                <a:avLst/>
                <a:gdLst>
                  <a:gd name="T0" fmla="*/ 37 w 806"/>
                  <a:gd name="T1" fmla="*/ 73 h 197"/>
                  <a:gd name="T2" fmla="*/ 314 w 806"/>
                  <a:gd name="T3" fmla="*/ 73 h 197"/>
                  <a:gd name="T4" fmla="*/ 746 w 806"/>
                  <a:gd name="T5" fmla="*/ 192 h 197"/>
                  <a:gd name="T6" fmla="*/ 764 w 806"/>
                  <a:gd name="T7" fmla="*/ 197 h 197"/>
                  <a:gd name="T8" fmla="*/ 796 w 806"/>
                  <a:gd name="T9" fmla="*/ 179 h 197"/>
                  <a:gd name="T10" fmla="*/ 783 w 806"/>
                  <a:gd name="T11" fmla="*/ 129 h 197"/>
                  <a:gd name="T12" fmla="*/ 314 w 806"/>
                  <a:gd name="T13" fmla="*/ 0 h 197"/>
                  <a:gd name="T14" fmla="*/ 37 w 806"/>
                  <a:gd name="T15" fmla="*/ 0 h 197"/>
                  <a:gd name="T16" fmla="*/ 0 w 806"/>
                  <a:gd name="T17" fmla="*/ 37 h 197"/>
                  <a:gd name="T18" fmla="*/ 37 w 806"/>
                  <a:gd name="T19" fmla="*/ 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197">
                    <a:moveTo>
                      <a:pt x="37" y="73"/>
                    </a:moveTo>
                    <a:cubicBezTo>
                      <a:pt x="314" y="73"/>
                      <a:pt x="314" y="73"/>
                      <a:pt x="314" y="73"/>
                    </a:cubicBezTo>
                    <a:cubicBezTo>
                      <a:pt x="466" y="73"/>
                      <a:pt x="615" y="114"/>
                      <a:pt x="746" y="192"/>
                    </a:cubicBezTo>
                    <a:cubicBezTo>
                      <a:pt x="751" y="195"/>
                      <a:pt x="758" y="197"/>
                      <a:pt x="764" y="197"/>
                    </a:cubicBezTo>
                    <a:cubicBezTo>
                      <a:pt x="777" y="197"/>
                      <a:pt x="789" y="191"/>
                      <a:pt x="796" y="179"/>
                    </a:cubicBezTo>
                    <a:cubicBezTo>
                      <a:pt x="806" y="162"/>
                      <a:pt x="800" y="139"/>
                      <a:pt x="783" y="129"/>
                    </a:cubicBezTo>
                    <a:cubicBezTo>
                      <a:pt x="641" y="45"/>
                      <a:pt x="479" y="0"/>
                      <a:pt x="314" y="0"/>
                    </a:cubicBezTo>
                    <a:cubicBezTo>
                      <a:pt x="37" y="0"/>
                      <a:pt x="37" y="0"/>
                      <a:pt x="37" y="0"/>
                    </a:cubicBezTo>
                    <a:cubicBezTo>
                      <a:pt x="17" y="0"/>
                      <a:pt x="0" y="17"/>
                      <a:pt x="0" y="37"/>
                    </a:cubicBezTo>
                    <a:cubicBezTo>
                      <a:pt x="0" y="57"/>
                      <a:pt x="17" y="73"/>
                      <a:pt x="37" y="73"/>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35" name="Freeform 26"/>
              <p:cNvSpPr>
                <a:spLocks/>
              </p:cNvSpPr>
              <p:nvPr/>
            </p:nvSpPr>
            <p:spPr bwMode="auto">
              <a:xfrm>
                <a:off x="10400816" y="2052562"/>
                <a:ext cx="282574" cy="69850"/>
              </a:xfrm>
              <a:custGeom>
                <a:avLst/>
                <a:gdLst>
                  <a:gd name="T0" fmla="*/ 37 w 806"/>
                  <a:gd name="T1" fmla="*/ 73 h 197"/>
                  <a:gd name="T2" fmla="*/ 314 w 806"/>
                  <a:gd name="T3" fmla="*/ 73 h 197"/>
                  <a:gd name="T4" fmla="*/ 746 w 806"/>
                  <a:gd name="T5" fmla="*/ 192 h 197"/>
                  <a:gd name="T6" fmla="*/ 764 w 806"/>
                  <a:gd name="T7" fmla="*/ 197 h 197"/>
                  <a:gd name="T8" fmla="*/ 796 w 806"/>
                  <a:gd name="T9" fmla="*/ 179 h 197"/>
                  <a:gd name="T10" fmla="*/ 783 w 806"/>
                  <a:gd name="T11" fmla="*/ 129 h 197"/>
                  <a:gd name="T12" fmla="*/ 314 w 806"/>
                  <a:gd name="T13" fmla="*/ 0 h 197"/>
                  <a:gd name="T14" fmla="*/ 37 w 806"/>
                  <a:gd name="T15" fmla="*/ 0 h 197"/>
                  <a:gd name="T16" fmla="*/ 0 w 806"/>
                  <a:gd name="T17" fmla="*/ 36 h 197"/>
                  <a:gd name="T18" fmla="*/ 37 w 806"/>
                  <a:gd name="T19" fmla="*/ 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197">
                    <a:moveTo>
                      <a:pt x="37" y="73"/>
                    </a:moveTo>
                    <a:cubicBezTo>
                      <a:pt x="314" y="73"/>
                      <a:pt x="314" y="73"/>
                      <a:pt x="314" y="73"/>
                    </a:cubicBezTo>
                    <a:cubicBezTo>
                      <a:pt x="466" y="73"/>
                      <a:pt x="615" y="114"/>
                      <a:pt x="746" y="192"/>
                    </a:cubicBezTo>
                    <a:cubicBezTo>
                      <a:pt x="751" y="195"/>
                      <a:pt x="758" y="197"/>
                      <a:pt x="764" y="197"/>
                    </a:cubicBezTo>
                    <a:cubicBezTo>
                      <a:pt x="777" y="197"/>
                      <a:pt x="789" y="190"/>
                      <a:pt x="796" y="179"/>
                    </a:cubicBezTo>
                    <a:cubicBezTo>
                      <a:pt x="806" y="161"/>
                      <a:pt x="800" y="139"/>
                      <a:pt x="783" y="129"/>
                    </a:cubicBezTo>
                    <a:cubicBezTo>
                      <a:pt x="641" y="44"/>
                      <a:pt x="479" y="0"/>
                      <a:pt x="314" y="0"/>
                    </a:cubicBezTo>
                    <a:cubicBezTo>
                      <a:pt x="37" y="0"/>
                      <a:pt x="37" y="0"/>
                      <a:pt x="37" y="0"/>
                    </a:cubicBezTo>
                    <a:cubicBezTo>
                      <a:pt x="17" y="0"/>
                      <a:pt x="0" y="16"/>
                      <a:pt x="0" y="36"/>
                    </a:cubicBezTo>
                    <a:cubicBezTo>
                      <a:pt x="0" y="57"/>
                      <a:pt x="17" y="73"/>
                      <a:pt x="37"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36" name="Freeform 27"/>
              <p:cNvSpPr>
                <a:spLocks/>
              </p:cNvSpPr>
              <p:nvPr/>
            </p:nvSpPr>
            <p:spPr bwMode="auto">
              <a:xfrm>
                <a:off x="10400816" y="2168449"/>
                <a:ext cx="282574" cy="69850"/>
              </a:xfrm>
              <a:custGeom>
                <a:avLst/>
                <a:gdLst>
                  <a:gd name="T0" fmla="*/ 314 w 806"/>
                  <a:gd name="T1" fmla="*/ 73 h 197"/>
                  <a:gd name="T2" fmla="*/ 746 w 806"/>
                  <a:gd name="T3" fmla="*/ 192 h 197"/>
                  <a:gd name="T4" fmla="*/ 764 w 806"/>
                  <a:gd name="T5" fmla="*/ 197 h 197"/>
                  <a:gd name="T6" fmla="*/ 796 w 806"/>
                  <a:gd name="T7" fmla="*/ 179 h 197"/>
                  <a:gd name="T8" fmla="*/ 783 w 806"/>
                  <a:gd name="T9" fmla="*/ 129 h 197"/>
                  <a:gd name="T10" fmla="*/ 314 w 806"/>
                  <a:gd name="T11" fmla="*/ 0 h 197"/>
                  <a:gd name="T12" fmla="*/ 37 w 806"/>
                  <a:gd name="T13" fmla="*/ 0 h 197"/>
                  <a:gd name="T14" fmla="*/ 0 w 806"/>
                  <a:gd name="T15" fmla="*/ 37 h 197"/>
                  <a:gd name="T16" fmla="*/ 37 w 806"/>
                  <a:gd name="T17" fmla="*/ 73 h 197"/>
                  <a:gd name="T18" fmla="*/ 314 w 806"/>
                  <a:gd name="T19" fmla="*/ 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197">
                    <a:moveTo>
                      <a:pt x="314" y="73"/>
                    </a:moveTo>
                    <a:cubicBezTo>
                      <a:pt x="466" y="73"/>
                      <a:pt x="615" y="114"/>
                      <a:pt x="746" y="192"/>
                    </a:cubicBezTo>
                    <a:cubicBezTo>
                      <a:pt x="751" y="195"/>
                      <a:pt x="758" y="197"/>
                      <a:pt x="764" y="197"/>
                    </a:cubicBezTo>
                    <a:cubicBezTo>
                      <a:pt x="777" y="197"/>
                      <a:pt x="789" y="190"/>
                      <a:pt x="796" y="179"/>
                    </a:cubicBezTo>
                    <a:cubicBezTo>
                      <a:pt x="806" y="161"/>
                      <a:pt x="800" y="139"/>
                      <a:pt x="783" y="129"/>
                    </a:cubicBezTo>
                    <a:cubicBezTo>
                      <a:pt x="641" y="44"/>
                      <a:pt x="479" y="0"/>
                      <a:pt x="314" y="0"/>
                    </a:cubicBezTo>
                    <a:cubicBezTo>
                      <a:pt x="37" y="0"/>
                      <a:pt x="37" y="0"/>
                      <a:pt x="37" y="0"/>
                    </a:cubicBezTo>
                    <a:cubicBezTo>
                      <a:pt x="17" y="0"/>
                      <a:pt x="0" y="16"/>
                      <a:pt x="0" y="37"/>
                    </a:cubicBezTo>
                    <a:cubicBezTo>
                      <a:pt x="0" y="57"/>
                      <a:pt x="17" y="73"/>
                      <a:pt x="37" y="73"/>
                    </a:cubicBezTo>
                    <a:lnTo>
                      <a:pt x="314" y="7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37" name="Freeform 28"/>
              <p:cNvSpPr>
                <a:spLocks noEditPoints="1"/>
              </p:cNvSpPr>
              <p:nvPr/>
            </p:nvSpPr>
            <p:spPr bwMode="auto">
              <a:xfrm>
                <a:off x="9938474" y="1797050"/>
                <a:ext cx="841375" cy="687388"/>
              </a:xfrm>
              <a:custGeom>
                <a:avLst/>
                <a:gdLst>
                  <a:gd name="T0" fmla="*/ 2075 w 2393"/>
                  <a:gd name="T1" fmla="*/ 3 h 1963"/>
                  <a:gd name="T2" fmla="*/ 2041 w 2393"/>
                  <a:gd name="T3" fmla="*/ 1 h 1963"/>
                  <a:gd name="T4" fmla="*/ 2018 w 2393"/>
                  <a:gd name="T5" fmla="*/ 0 h 1963"/>
                  <a:gd name="T6" fmla="*/ 1663 w 2393"/>
                  <a:gd name="T7" fmla="*/ 69 h 1963"/>
                  <a:gd name="T8" fmla="*/ 1223 w 2393"/>
                  <a:gd name="T9" fmla="*/ 392 h 1963"/>
                  <a:gd name="T10" fmla="*/ 1197 w 2393"/>
                  <a:gd name="T11" fmla="*/ 406 h 1963"/>
                  <a:gd name="T12" fmla="*/ 501 w 2393"/>
                  <a:gd name="T13" fmla="*/ 226 h 1963"/>
                  <a:gd name="T14" fmla="*/ 0 w 2393"/>
                  <a:gd name="T15" fmla="*/ 226 h 1963"/>
                  <a:gd name="T16" fmla="*/ 0 w 2393"/>
                  <a:gd name="T17" fmla="*/ 1761 h 1963"/>
                  <a:gd name="T18" fmla="*/ 501 w 2393"/>
                  <a:gd name="T19" fmla="*/ 1761 h 1963"/>
                  <a:gd name="T20" fmla="*/ 1159 w 2393"/>
                  <a:gd name="T21" fmla="*/ 1941 h 1963"/>
                  <a:gd name="T22" fmla="*/ 1160 w 2393"/>
                  <a:gd name="T23" fmla="*/ 1942 h 1963"/>
                  <a:gd name="T24" fmla="*/ 1197 w 2393"/>
                  <a:gd name="T25" fmla="*/ 1963 h 1963"/>
                  <a:gd name="T26" fmla="*/ 1234 w 2393"/>
                  <a:gd name="T27" fmla="*/ 1941 h 1963"/>
                  <a:gd name="T28" fmla="*/ 1892 w 2393"/>
                  <a:gd name="T29" fmla="*/ 1761 h 1963"/>
                  <a:gd name="T30" fmla="*/ 2393 w 2393"/>
                  <a:gd name="T31" fmla="*/ 1761 h 1963"/>
                  <a:gd name="T32" fmla="*/ 2393 w 2393"/>
                  <a:gd name="T33" fmla="*/ 226 h 1963"/>
                  <a:gd name="T34" fmla="*/ 2075 w 2393"/>
                  <a:gd name="T35" fmla="*/ 226 h 1963"/>
                  <a:gd name="T36" fmla="*/ 2075 w 2393"/>
                  <a:gd name="T37" fmla="*/ 3 h 1963"/>
                  <a:gd name="T38" fmla="*/ 2247 w 2393"/>
                  <a:gd name="T39" fmla="*/ 1614 h 1963"/>
                  <a:gd name="T40" fmla="*/ 1892 w 2393"/>
                  <a:gd name="T41" fmla="*/ 1614 h 1963"/>
                  <a:gd name="T42" fmla="*/ 1312 w 2393"/>
                  <a:gd name="T43" fmla="*/ 1737 h 1963"/>
                  <a:gd name="T44" fmla="*/ 1929 w 2393"/>
                  <a:gd name="T45" fmla="*/ 1454 h 1963"/>
                  <a:gd name="T46" fmla="*/ 2032 w 2393"/>
                  <a:gd name="T47" fmla="*/ 1461 h 1963"/>
                  <a:gd name="T48" fmla="*/ 2075 w 2393"/>
                  <a:gd name="T49" fmla="*/ 1469 h 1963"/>
                  <a:gd name="T50" fmla="*/ 2075 w 2393"/>
                  <a:gd name="T51" fmla="*/ 373 h 1963"/>
                  <a:gd name="T52" fmla="*/ 2247 w 2393"/>
                  <a:gd name="T53" fmla="*/ 373 h 1963"/>
                  <a:gd name="T54" fmla="*/ 2247 w 2393"/>
                  <a:gd name="T55" fmla="*/ 1614 h 1963"/>
                  <a:gd name="T56" fmla="*/ 146 w 2393"/>
                  <a:gd name="T57" fmla="*/ 373 h 1963"/>
                  <a:gd name="T58" fmla="*/ 501 w 2393"/>
                  <a:gd name="T59" fmla="*/ 373 h 1963"/>
                  <a:gd name="T60" fmla="*/ 1123 w 2393"/>
                  <a:gd name="T61" fmla="*/ 533 h 1963"/>
                  <a:gd name="T62" fmla="*/ 1123 w 2393"/>
                  <a:gd name="T63" fmla="*/ 1756 h 1963"/>
                  <a:gd name="T64" fmla="*/ 501 w 2393"/>
                  <a:gd name="T65" fmla="*/ 1614 h 1963"/>
                  <a:gd name="T66" fmla="*/ 146 w 2393"/>
                  <a:gd name="T67" fmla="*/ 1614 h 1963"/>
                  <a:gd name="T68" fmla="*/ 146 w 2393"/>
                  <a:gd name="T69" fmla="*/ 373 h 1963"/>
                  <a:gd name="T70" fmla="*/ 1689 w 2393"/>
                  <a:gd name="T71" fmla="*/ 137 h 1963"/>
                  <a:gd name="T72" fmla="*/ 2002 w 2393"/>
                  <a:gd name="T73" fmla="*/ 73 h 1963"/>
                  <a:gd name="T74" fmla="*/ 2002 w 2393"/>
                  <a:gd name="T75" fmla="*/ 1384 h 1963"/>
                  <a:gd name="T76" fmla="*/ 1929 w 2393"/>
                  <a:gd name="T77" fmla="*/ 1381 h 1963"/>
                  <a:gd name="T78" fmla="*/ 1569 w 2393"/>
                  <a:gd name="T79" fmla="*/ 1455 h 1963"/>
                  <a:gd name="T80" fmla="*/ 1233 w 2393"/>
                  <a:gd name="T81" fmla="*/ 1718 h 1963"/>
                  <a:gd name="T82" fmla="*/ 1233 w 2393"/>
                  <a:gd name="T83" fmla="*/ 501 h 1963"/>
                  <a:gd name="T84" fmla="*/ 1689 w 2393"/>
                  <a:gd name="T85" fmla="*/ 137 h 1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93" h="1963">
                    <a:moveTo>
                      <a:pt x="2075" y="3"/>
                    </a:moveTo>
                    <a:cubicBezTo>
                      <a:pt x="2041" y="1"/>
                      <a:pt x="2041" y="1"/>
                      <a:pt x="2041" y="1"/>
                    </a:cubicBezTo>
                    <a:cubicBezTo>
                      <a:pt x="2040" y="1"/>
                      <a:pt x="2032" y="0"/>
                      <a:pt x="2018" y="0"/>
                    </a:cubicBezTo>
                    <a:cubicBezTo>
                      <a:pt x="1965" y="0"/>
                      <a:pt x="1825" y="7"/>
                      <a:pt x="1663" y="69"/>
                    </a:cubicBezTo>
                    <a:cubicBezTo>
                      <a:pt x="1487" y="136"/>
                      <a:pt x="1340" y="244"/>
                      <a:pt x="1223" y="392"/>
                    </a:cubicBezTo>
                    <a:cubicBezTo>
                      <a:pt x="1214" y="397"/>
                      <a:pt x="1205" y="401"/>
                      <a:pt x="1197" y="406"/>
                    </a:cubicBezTo>
                    <a:cubicBezTo>
                      <a:pt x="984" y="288"/>
                      <a:pt x="744" y="226"/>
                      <a:pt x="501" y="226"/>
                    </a:cubicBezTo>
                    <a:cubicBezTo>
                      <a:pt x="0" y="226"/>
                      <a:pt x="0" y="226"/>
                      <a:pt x="0" y="226"/>
                    </a:cubicBezTo>
                    <a:cubicBezTo>
                      <a:pt x="0" y="1761"/>
                      <a:pt x="0" y="1761"/>
                      <a:pt x="0" y="1761"/>
                    </a:cubicBezTo>
                    <a:cubicBezTo>
                      <a:pt x="501" y="1761"/>
                      <a:pt x="501" y="1761"/>
                      <a:pt x="501" y="1761"/>
                    </a:cubicBezTo>
                    <a:cubicBezTo>
                      <a:pt x="732" y="1761"/>
                      <a:pt x="960" y="1823"/>
                      <a:pt x="1159" y="1941"/>
                    </a:cubicBezTo>
                    <a:cubicBezTo>
                      <a:pt x="1160" y="1942"/>
                      <a:pt x="1160" y="1942"/>
                      <a:pt x="1160" y="1942"/>
                    </a:cubicBezTo>
                    <a:cubicBezTo>
                      <a:pt x="1197" y="1963"/>
                      <a:pt x="1197" y="1963"/>
                      <a:pt x="1197" y="1963"/>
                    </a:cubicBezTo>
                    <a:cubicBezTo>
                      <a:pt x="1234" y="1941"/>
                      <a:pt x="1234" y="1941"/>
                      <a:pt x="1234" y="1941"/>
                    </a:cubicBezTo>
                    <a:cubicBezTo>
                      <a:pt x="1433" y="1823"/>
                      <a:pt x="1661" y="1761"/>
                      <a:pt x="1892" y="1761"/>
                    </a:cubicBezTo>
                    <a:cubicBezTo>
                      <a:pt x="2393" y="1761"/>
                      <a:pt x="2393" y="1761"/>
                      <a:pt x="2393" y="1761"/>
                    </a:cubicBezTo>
                    <a:cubicBezTo>
                      <a:pt x="2393" y="226"/>
                      <a:pt x="2393" y="226"/>
                      <a:pt x="2393" y="226"/>
                    </a:cubicBezTo>
                    <a:cubicBezTo>
                      <a:pt x="2075" y="226"/>
                      <a:pt x="2075" y="226"/>
                      <a:pt x="2075" y="226"/>
                    </a:cubicBezTo>
                    <a:lnTo>
                      <a:pt x="2075" y="3"/>
                    </a:lnTo>
                    <a:close/>
                    <a:moveTo>
                      <a:pt x="2247" y="1614"/>
                    </a:moveTo>
                    <a:cubicBezTo>
                      <a:pt x="1892" y="1614"/>
                      <a:pt x="1892" y="1614"/>
                      <a:pt x="1892" y="1614"/>
                    </a:cubicBezTo>
                    <a:cubicBezTo>
                      <a:pt x="1692" y="1614"/>
                      <a:pt x="1495" y="1656"/>
                      <a:pt x="1312" y="1737"/>
                    </a:cubicBezTo>
                    <a:cubicBezTo>
                      <a:pt x="1519" y="1494"/>
                      <a:pt x="1781" y="1454"/>
                      <a:pt x="1929" y="1454"/>
                    </a:cubicBezTo>
                    <a:cubicBezTo>
                      <a:pt x="1992" y="1454"/>
                      <a:pt x="2031" y="1461"/>
                      <a:pt x="2032" y="1461"/>
                    </a:cubicBezTo>
                    <a:cubicBezTo>
                      <a:pt x="2075" y="1469"/>
                      <a:pt x="2075" y="1469"/>
                      <a:pt x="2075" y="1469"/>
                    </a:cubicBezTo>
                    <a:cubicBezTo>
                      <a:pt x="2075" y="373"/>
                      <a:pt x="2075" y="373"/>
                      <a:pt x="2075" y="373"/>
                    </a:cubicBezTo>
                    <a:cubicBezTo>
                      <a:pt x="2247" y="373"/>
                      <a:pt x="2247" y="373"/>
                      <a:pt x="2247" y="373"/>
                    </a:cubicBezTo>
                    <a:lnTo>
                      <a:pt x="2247" y="1614"/>
                    </a:lnTo>
                    <a:close/>
                    <a:moveTo>
                      <a:pt x="146" y="373"/>
                    </a:moveTo>
                    <a:cubicBezTo>
                      <a:pt x="501" y="373"/>
                      <a:pt x="501" y="373"/>
                      <a:pt x="501" y="373"/>
                    </a:cubicBezTo>
                    <a:cubicBezTo>
                      <a:pt x="718" y="373"/>
                      <a:pt x="933" y="428"/>
                      <a:pt x="1123" y="533"/>
                    </a:cubicBezTo>
                    <a:cubicBezTo>
                      <a:pt x="1123" y="1756"/>
                      <a:pt x="1123" y="1756"/>
                      <a:pt x="1123" y="1756"/>
                    </a:cubicBezTo>
                    <a:cubicBezTo>
                      <a:pt x="930" y="1663"/>
                      <a:pt x="717" y="1614"/>
                      <a:pt x="501" y="1614"/>
                    </a:cubicBezTo>
                    <a:cubicBezTo>
                      <a:pt x="146" y="1614"/>
                      <a:pt x="146" y="1614"/>
                      <a:pt x="146" y="1614"/>
                    </a:cubicBezTo>
                    <a:lnTo>
                      <a:pt x="146" y="373"/>
                    </a:lnTo>
                    <a:close/>
                    <a:moveTo>
                      <a:pt x="1689" y="137"/>
                    </a:moveTo>
                    <a:cubicBezTo>
                      <a:pt x="1826" y="85"/>
                      <a:pt x="1945" y="75"/>
                      <a:pt x="2002" y="73"/>
                    </a:cubicBezTo>
                    <a:cubicBezTo>
                      <a:pt x="2002" y="1384"/>
                      <a:pt x="2002" y="1384"/>
                      <a:pt x="2002" y="1384"/>
                    </a:cubicBezTo>
                    <a:cubicBezTo>
                      <a:pt x="1983" y="1382"/>
                      <a:pt x="1958" y="1381"/>
                      <a:pt x="1929" y="1381"/>
                    </a:cubicBezTo>
                    <a:cubicBezTo>
                      <a:pt x="1842" y="1381"/>
                      <a:pt x="1709" y="1394"/>
                      <a:pt x="1569" y="1455"/>
                    </a:cubicBezTo>
                    <a:cubicBezTo>
                      <a:pt x="1438" y="1512"/>
                      <a:pt x="1325" y="1601"/>
                      <a:pt x="1233" y="1718"/>
                    </a:cubicBezTo>
                    <a:cubicBezTo>
                      <a:pt x="1233" y="501"/>
                      <a:pt x="1233" y="501"/>
                      <a:pt x="1233" y="501"/>
                    </a:cubicBezTo>
                    <a:cubicBezTo>
                      <a:pt x="1348" y="331"/>
                      <a:pt x="1502" y="208"/>
                      <a:pt x="1689" y="13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grpSp>
      </p:grpSp>
      <p:grpSp>
        <p:nvGrpSpPr>
          <p:cNvPr id="26" name="Group 114"/>
          <p:cNvGrpSpPr/>
          <p:nvPr/>
        </p:nvGrpSpPr>
        <p:grpSpPr>
          <a:xfrm>
            <a:off x="827666" y="3172650"/>
            <a:ext cx="1505969" cy="1225851"/>
            <a:chOff x="1103554" y="4552204"/>
            <a:chExt cx="2007959" cy="1633963"/>
          </a:xfrm>
        </p:grpSpPr>
        <p:sp>
          <p:nvSpPr>
            <p:cNvPr id="39" name="Content Placeholder 19"/>
            <p:cNvSpPr txBox="1">
              <a:spLocks/>
            </p:cNvSpPr>
            <p:nvPr/>
          </p:nvSpPr>
          <p:spPr>
            <a:xfrm>
              <a:off x="1113978" y="5039756"/>
              <a:ext cx="1977966" cy="11464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defTabSz="685800">
                <a:lnSpc>
                  <a:spcPct val="150000"/>
                </a:lnSpc>
                <a:spcBef>
                  <a:spcPts val="0"/>
                </a:spcBef>
                <a:buNone/>
                <a:defRPr/>
              </a:pPr>
              <a:r>
                <a:rPr lang="zh-CN" altLang="en-US" sz="8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id-ID" sz="800" dirty="0">
                <a:solidFill>
                  <a:schemeClr val="tx1">
                    <a:lumMod val="50000"/>
                    <a:lumOff val="50000"/>
                  </a:schemeClr>
                </a:solidFill>
                <a:latin typeface="微软雅黑" pitchFamily="34" charset="-122"/>
                <a:ea typeface="微软雅黑" pitchFamily="34" charset="-122"/>
              </a:endParaRPr>
            </a:p>
          </p:txBody>
        </p:sp>
        <p:sp>
          <p:nvSpPr>
            <p:cNvPr id="40" name="TextBox 116"/>
            <p:cNvSpPr txBox="1"/>
            <p:nvPr/>
          </p:nvSpPr>
          <p:spPr>
            <a:xfrm>
              <a:off x="1133547" y="4648092"/>
              <a:ext cx="1977966" cy="369218"/>
            </a:xfrm>
            <a:prstGeom prst="rect">
              <a:avLst/>
            </a:prstGeom>
            <a:noFill/>
          </p:spPr>
          <p:txBody>
            <a:bodyPr wrap="square" rtlCol="0">
              <a:spAutoFit/>
            </a:bodyPr>
            <a:lstStyle/>
            <a:p>
              <a:pPr algn="r"/>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grpSp>
          <p:nvGrpSpPr>
            <p:cNvPr id="29" name="Group 117"/>
            <p:cNvGrpSpPr/>
            <p:nvPr/>
          </p:nvGrpSpPr>
          <p:grpSpPr>
            <a:xfrm>
              <a:off x="1103554" y="4552204"/>
              <a:ext cx="623960" cy="467874"/>
              <a:chOff x="2740154" y="2484540"/>
              <a:chExt cx="3508879" cy="2631119"/>
            </a:xfrm>
            <a:solidFill>
              <a:srgbClr val="00ADDC"/>
            </a:solidFill>
          </p:grpSpPr>
          <p:sp>
            <p:nvSpPr>
              <p:cNvPr id="42" name="Freeform 15"/>
              <p:cNvSpPr>
                <a:spLocks noEditPoints="1"/>
              </p:cNvSpPr>
              <p:nvPr/>
            </p:nvSpPr>
            <p:spPr bwMode="auto">
              <a:xfrm>
                <a:off x="2740154" y="2484540"/>
                <a:ext cx="3028949" cy="2616187"/>
              </a:xfrm>
              <a:custGeom>
                <a:avLst/>
                <a:gdLst>
                  <a:gd name="T0" fmla="*/ 92 w 805"/>
                  <a:gd name="T1" fmla="*/ 695 h 695"/>
                  <a:gd name="T2" fmla="*/ 56 w 805"/>
                  <a:gd name="T3" fmla="*/ 665 h 695"/>
                  <a:gd name="T4" fmla="*/ 55 w 805"/>
                  <a:gd name="T5" fmla="*/ 663 h 695"/>
                  <a:gd name="T6" fmla="*/ 69 w 805"/>
                  <a:gd name="T7" fmla="*/ 628 h 695"/>
                  <a:gd name="T8" fmla="*/ 71 w 805"/>
                  <a:gd name="T9" fmla="*/ 625 h 695"/>
                  <a:gd name="T10" fmla="*/ 83 w 805"/>
                  <a:gd name="T11" fmla="*/ 612 h 695"/>
                  <a:gd name="T12" fmla="*/ 142 w 805"/>
                  <a:gd name="T13" fmla="*/ 516 h 695"/>
                  <a:gd name="T14" fmla="*/ 0 w 805"/>
                  <a:gd name="T15" fmla="*/ 293 h 695"/>
                  <a:gd name="T16" fmla="*/ 403 w 805"/>
                  <a:gd name="T17" fmla="*/ 0 h 695"/>
                  <a:gd name="T18" fmla="*/ 805 w 805"/>
                  <a:gd name="T19" fmla="*/ 293 h 695"/>
                  <a:gd name="T20" fmla="*/ 403 w 805"/>
                  <a:gd name="T21" fmla="*/ 585 h 695"/>
                  <a:gd name="T22" fmla="*/ 346 w 805"/>
                  <a:gd name="T23" fmla="*/ 583 h 695"/>
                  <a:gd name="T24" fmla="*/ 147 w 805"/>
                  <a:gd name="T25" fmla="*/ 685 h 695"/>
                  <a:gd name="T26" fmla="*/ 96 w 805"/>
                  <a:gd name="T27" fmla="*/ 695 h 695"/>
                  <a:gd name="T28" fmla="*/ 92 w 805"/>
                  <a:gd name="T29" fmla="*/ 695 h 695"/>
                  <a:gd name="T30" fmla="*/ 90 w 805"/>
                  <a:gd name="T31" fmla="*/ 659 h 695"/>
                  <a:gd name="T32" fmla="*/ 92 w 805"/>
                  <a:gd name="T33" fmla="*/ 660 h 695"/>
                  <a:gd name="T34" fmla="*/ 138 w 805"/>
                  <a:gd name="T35" fmla="*/ 652 h 695"/>
                  <a:gd name="T36" fmla="*/ 329 w 805"/>
                  <a:gd name="T37" fmla="*/ 551 h 695"/>
                  <a:gd name="T38" fmla="*/ 334 w 805"/>
                  <a:gd name="T39" fmla="*/ 546 h 695"/>
                  <a:gd name="T40" fmla="*/ 342 w 805"/>
                  <a:gd name="T41" fmla="*/ 547 h 695"/>
                  <a:gd name="T42" fmla="*/ 403 w 805"/>
                  <a:gd name="T43" fmla="*/ 550 h 695"/>
                  <a:gd name="T44" fmla="*/ 770 w 805"/>
                  <a:gd name="T45" fmla="*/ 293 h 695"/>
                  <a:gd name="T46" fmla="*/ 403 w 805"/>
                  <a:gd name="T47" fmla="*/ 35 h 695"/>
                  <a:gd name="T48" fmla="*/ 35 w 805"/>
                  <a:gd name="T49" fmla="*/ 293 h 695"/>
                  <a:gd name="T50" fmla="*/ 171 w 805"/>
                  <a:gd name="T51" fmla="*/ 493 h 695"/>
                  <a:gd name="T52" fmla="*/ 183 w 805"/>
                  <a:gd name="T53" fmla="*/ 500 h 695"/>
                  <a:gd name="T54" fmla="*/ 180 w 805"/>
                  <a:gd name="T55" fmla="*/ 513 h 695"/>
                  <a:gd name="T56" fmla="*/ 108 w 805"/>
                  <a:gd name="T57" fmla="*/ 636 h 695"/>
                  <a:gd name="T58" fmla="*/ 97 w 805"/>
                  <a:gd name="T59" fmla="*/ 648 h 695"/>
                  <a:gd name="T60" fmla="*/ 95 w 805"/>
                  <a:gd name="T61" fmla="*/ 651 h 695"/>
                  <a:gd name="T62" fmla="*/ 90 w 805"/>
                  <a:gd name="T63" fmla="*/ 657 h 695"/>
                  <a:gd name="T64" fmla="*/ 90 w 805"/>
                  <a:gd name="T65" fmla="*/ 659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5" h="695">
                    <a:moveTo>
                      <a:pt x="92" y="695"/>
                    </a:moveTo>
                    <a:cubicBezTo>
                      <a:pt x="75" y="695"/>
                      <a:pt x="59" y="683"/>
                      <a:pt x="56" y="665"/>
                    </a:cubicBezTo>
                    <a:cubicBezTo>
                      <a:pt x="55" y="663"/>
                      <a:pt x="55" y="663"/>
                      <a:pt x="55" y="663"/>
                    </a:cubicBezTo>
                    <a:cubicBezTo>
                      <a:pt x="53" y="646"/>
                      <a:pt x="62" y="635"/>
                      <a:pt x="69" y="628"/>
                    </a:cubicBezTo>
                    <a:cubicBezTo>
                      <a:pt x="71" y="625"/>
                      <a:pt x="71" y="625"/>
                      <a:pt x="71" y="625"/>
                    </a:cubicBezTo>
                    <a:cubicBezTo>
                      <a:pt x="75" y="620"/>
                      <a:pt x="79" y="616"/>
                      <a:pt x="83" y="612"/>
                    </a:cubicBezTo>
                    <a:cubicBezTo>
                      <a:pt x="104" y="589"/>
                      <a:pt x="126" y="565"/>
                      <a:pt x="142" y="516"/>
                    </a:cubicBezTo>
                    <a:cubicBezTo>
                      <a:pt x="51" y="461"/>
                      <a:pt x="0" y="380"/>
                      <a:pt x="0" y="293"/>
                    </a:cubicBezTo>
                    <a:cubicBezTo>
                      <a:pt x="0" y="131"/>
                      <a:pt x="180" y="0"/>
                      <a:pt x="403" y="0"/>
                    </a:cubicBezTo>
                    <a:cubicBezTo>
                      <a:pt x="625" y="0"/>
                      <a:pt x="805" y="131"/>
                      <a:pt x="805" y="293"/>
                    </a:cubicBezTo>
                    <a:cubicBezTo>
                      <a:pt x="805" y="454"/>
                      <a:pt x="625" y="585"/>
                      <a:pt x="403" y="585"/>
                    </a:cubicBezTo>
                    <a:cubicBezTo>
                      <a:pt x="384" y="585"/>
                      <a:pt x="365" y="584"/>
                      <a:pt x="346" y="583"/>
                    </a:cubicBezTo>
                    <a:cubicBezTo>
                      <a:pt x="289" y="632"/>
                      <a:pt x="222" y="666"/>
                      <a:pt x="147" y="685"/>
                    </a:cubicBezTo>
                    <a:cubicBezTo>
                      <a:pt x="132" y="689"/>
                      <a:pt x="115" y="693"/>
                      <a:pt x="96" y="695"/>
                    </a:cubicBezTo>
                    <a:lnTo>
                      <a:pt x="92" y="695"/>
                    </a:lnTo>
                    <a:close/>
                    <a:moveTo>
                      <a:pt x="90" y="659"/>
                    </a:moveTo>
                    <a:cubicBezTo>
                      <a:pt x="91" y="660"/>
                      <a:pt x="91" y="660"/>
                      <a:pt x="92" y="660"/>
                    </a:cubicBezTo>
                    <a:cubicBezTo>
                      <a:pt x="109" y="658"/>
                      <a:pt x="125" y="655"/>
                      <a:pt x="138" y="652"/>
                    </a:cubicBezTo>
                    <a:cubicBezTo>
                      <a:pt x="210" y="633"/>
                      <a:pt x="274" y="599"/>
                      <a:pt x="329" y="551"/>
                    </a:cubicBezTo>
                    <a:cubicBezTo>
                      <a:pt x="334" y="546"/>
                      <a:pt x="334" y="546"/>
                      <a:pt x="334" y="546"/>
                    </a:cubicBezTo>
                    <a:cubicBezTo>
                      <a:pt x="342" y="547"/>
                      <a:pt x="342" y="547"/>
                      <a:pt x="342" y="547"/>
                    </a:cubicBezTo>
                    <a:cubicBezTo>
                      <a:pt x="363" y="549"/>
                      <a:pt x="383" y="550"/>
                      <a:pt x="403" y="550"/>
                    </a:cubicBezTo>
                    <a:cubicBezTo>
                      <a:pt x="605" y="550"/>
                      <a:pt x="770" y="435"/>
                      <a:pt x="770" y="293"/>
                    </a:cubicBezTo>
                    <a:cubicBezTo>
                      <a:pt x="770" y="151"/>
                      <a:pt x="605" y="35"/>
                      <a:pt x="403" y="35"/>
                    </a:cubicBezTo>
                    <a:cubicBezTo>
                      <a:pt x="200" y="35"/>
                      <a:pt x="35" y="151"/>
                      <a:pt x="35" y="293"/>
                    </a:cubicBezTo>
                    <a:cubicBezTo>
                      <a:pt x="35" y="371"/>
                      <a:pt x="85" y="444"/>
                      <a:pt x="171" y="493"/>
                    </a:cubicBezTo>
                    <a:cubicBezTo>
                      <a:pt x="183" y="500"/>
                      <a:pt x="183" y="500"/>
                      <a:pt x="183" y="500"/>
                    </a:cubicBezTo>
                    <a:cubicBezTo>
                      <a:pt x="180" y="513"/>
                      <a:pt x="180" y="513"/>
                      <a:pt x="180" y="513"/>
                    </a:cubicBezTo>
                    <a:cubicBezTo>
                      <a:pt x="161" y="579"/>
                      <a:pt x="133" y="609"/>
                      <a:pt x="108" y="636"/>
                    </a:cubicBezTo>
                    <a:cubicBezTo>
                      <a:pt x="105" y="640"/>
                      <a:pt x="101" y="644"/>
                      <a:pt x="97" y="648"/>
                    </a:cubicBezTo>
                    <a:cubicBezTo>
                      <a:pt x="95" y="651"/>
                      <a:pt x="95" y="651"/>
                      <a:pt x="95" y="651"/>
                    </a:cubicBezTo>
                    <a:cubicBezTo>
                      <a:pt x="93" y="653"/>
                      <a:pt x="90" y="656"/>
                      <a:pt x="90" y="657"/>
                    </a:cubicBezTo>
                    <a:lnTo>
                      <a:pt x="90" y="659"/>
                    </a:ln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43" name="Freeform 16"/>
              <p:cNvSpPr>
                <a:spLocks/>
              </p:cNvSpPr>
              <p:nvPr/>
            </p:nvSpPr>
            <p:spPr bwMode="auto">
              <a:xfrm>
                <a:off x="4359913" y="3317027"/>
                <a:ext cx="1889120" cy="1798632"/>
              </a:xfrm>
              <a:custGeom>
                <a:avLst/>
                <a:gdLst>
                  <a:gd name="T0" fmla="*/ 448 w 502"/>
                  <a:gd name="T1" fmla="*/ 425 h 478"/>
                  <a:gd name="T2" fmla="*/ 439 w 502"/>
                  <a:gd name="T3" fmla="*/ 416 h 478"/>
                  <a:gd name="T4" fmla="*/ 395 w 502"/>
                  <a:gd name="T5" fmla="*/ 343 h 478"/>
                  <a:gd name="T6" fmla="*/ 502 w 502"/>
                  <a:gd name="T7" fmla="*/ 175 h 478"/>
                  <a:gd name="T8" fmla="*/ 381 w 502"/>
                  <a:gd name="T9" fmla="*/ 0 h 478"/>
                  <a:gd name="T10" fmla="*/ 383 w 502"/>
                  <a:gd name="T11" fmla="*/ 29 h 478"/>
                  <a:gd name="T12" fmla="*/ 383 w 502"/>
                  <a:gd name="T13" fmla="*/ 31 h 478"/>
                  <a:gd name="T14" fmla="*/ 475 w 502"/>
                  <a:gd name="T15" fmla="*/ 175 h 478"/>
                  <a:gd name="T16" fmla="*/ 373 w 502"/>
                  <a:gd name="T17" fmla="*/ 326 h 478"/>
                  <a:gd name="T18" fmla="*/ 364 w 502"/>
                  <a:gd name="T19" fmla="*/ 331 h 478"/>
                  <a:gd name="T20" fmla="*/ 367 w 502"/>
                  <a:gd name="T21" fmla="*/ 341 h 478"/>
                  <a:gd name="T22" fmla="*/ 420 w 502"/>
                  <a:gd name="T23" fmla="*/ 434 h 478"/>
                  <a:gd name="T24" fmla="*/ 428 w 502"/>
                  <a:gd name="T25" fmla="*/ 443 h 478"/>
                  <a:gd name="T26" fmla="*/ 430 w 502"/>
                  <a:gd name="T27" fmla="*/ 445 h 478"/>
                  <a:gd name="T28" fmla="*/ 434 w 502"/>
                  <a:gd name="T29" fmla="*/ 450 h 478"/>
                  <a:gd name="T30" fmla="*/ 434 w 502"/>
                  <a:gd name="T31" fmla="*/ 451 h 478"/>
                  <a:gd name="T32" fmla="*/ 433 w 502"/>
                  <a:gd name="T33" fmla="*/ 452 h 478"/>
                  <a:gd name="T34" fmla="*/ 398 w 502"/>
                  <a:gd name="T35" fmla="*/ 445 h 478"/>
                  <a:gd name="T36" fmla="*/ 254 w 502"/>
                  <a:gd name="T37" fmla="*/ 370 h 478"/>
                  <a:gd name="T38" fmla="*/ 250 w 502"/>
                  <a:gd name="T39" fmla="*/ 366 h 478"/>
                  <a:gd name="T40" fmla="*/ 244 w 502"/>
                  <a:gd name="T41" fmla="*/ 367 h 478"/>
                  <a:gd name="T42" fmla="*/ 199 w 502"/>
                  <a:gd name="T43" fmla="*/ 369 h 478"/>
                  <a:gd name="T44" fmla="*/ 45 w 502"/>
                  <a:gd name="T45" fmla="*/ 336 h 478"/>
                  <a:gd name="T46" fmla="*/ 0 w 502"/>
                  <a:gd name="T47" fmla="*/ 342 h 478"/>
                  <a:gd name="T48" fmla="*/ 199 w 502"/>
                  <a:gd name="T49" fmla="*/ 396 h 478"/>
                  <a:gd name="T50" fmla="*/ 241 w 502"/>
                  <a:gd name="T51" fmla="*/ 393 h 478"/>
                  <a:gd name="T52" fmla="*/ 391 w 502"/>
                  <a:gd name="T53" fmla="*/ 471 h 478"/>
                  <a:gd name="T54" fmla="*/ 430 w 502"/>
                  <a:gd name="T55" fmla="*/ 478 h 478"/>
                  <a:gd name="T56" fmla="*/ 433 w 502"/>
                  <a:gd name="T57" fmla="*/ 478 h 478"/>
                  <a:gd name="T58" fmla="*/ 460 w 502"/>
                  <a:gd name="T59" fmla="*/ 456 h 478"/>
                  <a:gd name="T60" fmla="*/ 460 w 502"/>
                  <a:gd name="T61" fmla="*/ 454 h 478"/>
                  <a:gd name="T62" fmla="*/ 450 w 502"/>
                  <a:gd name="T63" fmla="*/ 427 h 478"/>
                  <a:gd name="T64" fmla="*/ 448 w 502"/>
                  <a:gd name="T65" fmla="*/ 425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2" h="478">
                    <a:moveTo>
                      <a:pt x="448" y="425"/>
                    </a:moveTo>
                    <a:cubicBezTo>
                      <a:pt x="445" y="422"/>
                      <a:pt x="442" y="419"/>
                      <a:pt x="439" y="416"/>
                    </a:cubicBezTo>
                    <a:cubicBezTo>
                      <a:pt x="423" y="398"/>
                      <a:pt x="407" y="381"/>
                      <a:pt x="395" y="343"/>
                    </a:cubicBezTo>
                    <a:cubicBezTo>
                      <a:pt x="463" y="302"/>
                      <a:pt x="502" y="241"/>
                      <a:pt x="502" y="175"/>
                    </a:cubicBezTo>
                    <a:cubicBezTo>
                      <a:pt x="502" y="104"/>
                      <a:pt x="454" y="40"/>
                      <a:pt x="381" y="0"/>
                    </a:cubicBezTo>
                    <a:cubicBezTo>
                      <a:pt x="383" y="9"/>
                      <a:pt x="383" y="19"/>
                      <a:pt x="383" y="29"/>
                    </a:cubicBezTo>
                    <a:cubicBezTo>
                      <a:pt x="383" y="30"/>
                      <a:pt x="383" y="30"/>
                      <a:pt x="383" y="31"/>
                    </a:cubicBezTo>
                    <a:cubicBezTo>
                      <a:pt x="440" y="66"/>
                      <a:pt x="475" y="118"/>
                      <a:pt x="475" y="175"/>
                    </a:cubicBezTo>
                    <a:cubicBezTo>
                      <a:pt x="475" y="234"/>
                      <a:pt x="438" y="289"/>
                      <a:pt x="373" y="326"/>
                    </a:cubicBezTo>
                    <a:cubicBezTo>
                      <a:pt x="364" y="331"/>
                      <a:pt x="364" y="331"/>
                      <a:pt x="364" y="331"/>
                    </a:cubicBezTo>
                    <a:cubicBezTo>
                      <a:pt x="367" y="341"/>
                      <a:pt x="367" y="341"/>
                      <a:pt x="367" y="341"/>
                    </a:cubicBezTo>
                    <a:cubicBezTo>
                      <a:pt x="381" y="391"/>
                      <a:pt x="402" y="414"/>
                      <a:pt x="420" y="434"/>
                    </a:cubicBezTo>
                    <a:cubicBezTo>
                      <a:pt x="423" y="437"/>
                      <a:pt x="426" y="440"/>
                      <a:pt x="428" y="443"/>
                    </a:cubicBezTo>
                    <a:cubicBezTo>
                      <a:pt x="430" y="445"/>
                      <a:pt x="430" y="445"/>
                      <a:pt x="430" y="445"/>
                    </a:cubicBezTo>
                    <a:cubicBezTo>
                      <a:pt x="432" y="446"/>
                      <a:pt x="434" y="449"/>
                      <a:pt x="434" y="450"/>
                    </a:cubicBezTo>
                    <a:cubicBezTo>
                      <a:pt x="434" y="451"/>
                      <a:pt x="434" y="451"/>
                      <a:pt x="434" y="451"/>
                    </a:cubicBezTo>
                    <a:cubicBezTo>
                      <a:pt x="433" y="452"/>
                      <a:pt x="433" y="452"/>
                      <a:pt x="433" y="452"/>
                    </a:cubicBezTo>
                    <a:cubicBezTo>
                      <a:pt x="419" y="450"/>
                      <a:pt x="408" y="448"/>
                      <a:pt x="398" y="445"/>
                    </a:cubicBezTo>
                    <a:cubicBezTo>
                      <a:pt x="344" y="431"/>
                      <a:pt x="295" y="406"/>
                      <a:pt x="254" y="370"/>
                    </a:cubicBezTo>
                    <a:cubicBezTo>
                      <a:pt x="250" y="366"/>
                      <a:pt x="250" y="366"/>
                      <a:pt x="250" y="366"/>
                    </a:cubicBezTo>
                    <a:cubicBezTo>
                      <a:pt x="244" y="367"/>
                      <a:pt x="244" y="367"/>
                      <a:pt x="244" y="367"/>
                    </a:cubicBezTo>
                    <a:cubicBezTo>
                      <a:pt x="229" y="368"/>
                      <a:pt x="213" y="369"/>
                      <a:pt x="199" y="369"/>
                    </a:cubicBezTo>
                    <a:cubicBezTo>
                      <a:pt x="142" y="369"/>
                      <a:pt x="89" y="357"/>
                      <a:pt x="45" y="336"/>
                    </a:cubicBezTo>
                    <a:cubicBezTo>
                      <a:pt x="30" y="339"/>
                      <a:pt x="15" y="340"/>
                      <a:pt x="0" y="342"/>
                    </a:cubicBezTo>
                    <a:cubicBezTo>
                      <a:pt x="53" y="375"/>
                      <a:pt x="123" y="396"/>
                      <a:pt x="199" y="396"/>
                    </a:cubicBezTo>
                    <a:cubicBezTo>
                      <a:pt x="212" y="396"/>
                      <a:pt x="227" y="395"/>
                      <a:pt x="241" y="393"/>
                    </a:cubicBezTo>
                    <a:cubicBezTo>
                      <a:pt x="284" y="430"/>
                      <a:pt x="335" y="456"/>
                      <a:pt x="391" y="471"/>
                    </a:cubicBezTo>
                    <a:cubicBezTo>
                      <a:pt x="402" y="474"/>
                      <a:pt x="415" y="476"/>
                      <a:pt x="430" y="478"/>
                    </a:cubicBezTo>
                    <a:cubicBezTo>
                      <a:pt x="433" y="478"/>
                      <a:pt x="433" y="478"/>
                      <a:pt x="433" y="478"/>
                    </a:cubicBezTo>
                    <a:cubicBezTo>
                      <a:pt x="446" y="478"/>
                      <a:pt x="457" y="469"/>
                      <a:pt x="460" y="456"/>
                    </a:cubicBezTo>
                    <a:cubicBezTo>
                      <a:pt x="460" y="454"/>
                      <a:pt x="460" y="454"/>
                      <a:pt x="460" y="454"/>
                    </a:cubicBezTo>
                    <a:cubicBezTo>
                      <a:pt x="462" y="441"/>
                      <a:pt x="455" y="433"/>
                      <a:pt x="450" y="427"/>
                    </a:cubicBezTo>
                    <a:lnTo>
                      <a:pt x="448" y="425"/>
                    </a:ln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grpSp>
      </p:grpSp>
      <p:grpSp>
        <p:nvGrpSpPr>
          <p:cNvPr id="32" name="Group 120"/>
          <p:cNvGrpSpPr/>
          <p:nvPr/>
        </p:nvGrpSpPr>
        <p:grpSpPr>
          <a:xfrm>
            <a:off x="1043819" y="1440142"/>
            <a:ext cx="1541555" cy="1308441"/>
            <a:chOff x="1391759" y="1713863"/>
            <a:chExt cx="2055406" cy="1744050"/>
          </a:xfrm>
        </p:grpSpPr>
        <p:sp>
          <p:nvSpPr>
            <p:cNvPr id="45" name="Content Placeholder 19"/>
            <p:cNvSpPr txBox="1">
              <a:spLocks/>
            </p:cNvSpPr>
            <p:nvPr/>
          </p:nvSpPr>
          <p:spPr>
            <a:xfrm>
              <a:off x="1391759" y="2311502"/>
              <a:ext cx="2055404" cy="11464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defTabSz="685800">
                <a:lnSpc>
                  <a:spcPct val="150000"/>
                </a:lnSpc>
                <a:spcBef>
                  <a:spcPts val="0"/>
                </a:spcBef>
                <a:buNone/>
                <a:defRPr/>
              </a:pPr>
              <a:r>
                <a:rPr lang="zh-CN" altLang="en-US" sz="8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a:t>
              </a:r>
              <a:endParaRPr lang="id-ID" sz="800" dirty="0">
                <a:solidFill>
                  <a:schemeClr val="tx1">
                    <a:lumMod val="50000"/>
                    <a:lumOff val="50000"/>
                  </a:schemeClr>
                </a:solidFill>
                <a:latin typeface="微软雅黑" pitchFamily="34" charset="-122"/>
                <a:ea typeface="微软雅黑" pitchFamily="34" charset="-122"/>
              </a:endParaRPr>
            </a:p>
          </p:txBody>
        </p:sp>
        <p:sp>
          <p:nvSpPr>
            <p:cNvPr id="46" name="TextBox 122"/>
            <p:cNvSpPr txBox="1"/>
            <p:nvPr/>
          </p:nvSpPr>
          <p:spPr>
            <a:xfrm>
              <a:off x="1469198" y="1974605"/>
              <a:ext cx="1977967" cy="369218"/>
            </a:xfrm>
            <a:prstGeom prst="rect">
              <a:avLst/>
            </a:prstGeom>
            <a:noFill/>
          </p:spPr>
          <p:txBody>
            <a:bodyPr wrap="square" rtlCol="0">
              <a:spAutoFit/>
            </a:bodyPr>
            <a:lstStyle/>
            <a:p>
              <a:pPr algn="r"/>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grpSp>
          <p:nvGrpSpPr>
            <p:cNvPr id="38" name="Group 123"/>
            <p:cNvGrpSpPr/>
            <p:nvPr/>
          </p:nvGrpSpPr>
          <p:grpSpPr>
            <a:xfrm>
              <a:off x="1515818" y="1713863"/>
              <a:ext cx="541624" cy="612605"/>
              <a:chOff x="1508755" y="1591206"/>
              <a:chExt cx="557213" cy="630237"/>
            </a:xfrm>
            <a:solidFill>
              <a:srgbClr val="EA157A"/>
            </a:solidFill>
          </p:grpSpPr>
          <p:sp>
            <p:nvSpPr>
              <p:cNvPr id="48" name="Freeform 32"/>
              <p:cNvSpPr>
                <a:spLocks noEditPoints="1"/>
              </p:cNvSpPr>
              <p:nvPr/>
            </p:nvSpPr>
            <p:spPr bwMode="auto">
              <a:xfrm>
                <a:off x="1537330" y="1889656"/>
                <a:ext cx="528638" cy="269875"/>
              </a:xfrm>
              <a:custGeom>
                <a:avLst/>
                <a:gdLst>
                  <a:gd name="T0" fmla="*/ 185 w 203"/>
                  <a:gd name="T1" fmla="*/ 16 h 104"/>
                  <a:gd name="T2" fmla="*/ 169 w 203"/>
                  <a:gd name="T3" fmla="*/ 10 h 104"/>
                  <a:gd name="T4" fmla="*/ 170 w 203"/>
                  <a:gd name="T5" fmla="*/ 0 h 104"/>
                  <a:gd name="T6" fmla="*/ 0 w 203"/>
                  <a:gd name="T7" fmla="*/ 0 h 104"/>
                  <a:gd name="T8" fmla="*/ 50 w 203"/>
                  <a:gd name="T9" fmla="*/ 104 h 104"/>
                  <a:gd name="T10" fmla="*/ 119 w 203"/>
                  <a:gd name="T11" fmla="*/ 104 h 104"/>
                  <a:gd name="T12" fmla="*/ 146 w 203"/>
                  <a:gd name="T13" fmla="*/ 79 h 104"/>
                  <a:gd name="T14" fmla="*/ 154 w 203"/>
                  <a:gd name="T15" fmla="*/ 80 h 104"/>
                  <a:gd name="T16" fmla="*/ 192 w 203"/>
                  <a:gd name="T17" fmla="*/ 62 h 104"/>
                  <a:gd name="T18" fmla="*/ 185 w 203"/>
                  <a:gd name="T19" fmla="*/ 16 h 104"/>
                  <a:gd name="T20" fmla="*/ 177 w 203"/>
                  <a:gd name="T21" fmla="*/ 51 h 104"/>
                  <a:gd name="T22" fmla="*/ 156 w 203"/>
                  <a:gd name="T23" fmla="*/ 62 h 104"/>
                  <a:gd name="T24" fmla="*/ 167 w 203"/>
                  <a:gd name="T25" fmla="*/ 28 h 104"/>
                  <a:gd name="T26" fmla="*/ 174 w 203"/>
                  <a:gd name="T27" fmla="*/ 31 h 104"/>
                  <a:gd name="T28" fmla="*/ 177 w 203"/>
                  <a:gd name="T29" fmla="*/ 5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04">
                    <a:moveTo>
                      <a:pt x="185" y="16"/>
                    </a:moveTo>
                    <a:cubicBezTo>
                      <a:pt x="180" y="12"/>
                      <a:pt x="175" y="10"/>
                      <a:pt x="169" y="10"/>
                    </a:cubicBezTo>
                    <a:cubicBezTo>
                      <a:pt x="169" y="6"/>
                      <a:pt x="170" y="3"/>
                      <a:pt x="170" y="0"/>
                    </a:cubicBezTo>
                    <a:cubicBezTo>
                      <a:pt x="0" y="0"/>
                      <a:pt x="0" y="0"/>
                      <a:pt x="0" y="0"/>
                    </a:cubicBezTo>
                    <a:cubicBezTo>
                      <a:pt x="0" y="46"/>
                      <a:pt x="21" y="86"/>
                      <a:pt x="50" y="104"/>
                    </a:cubicBezTo>
                    <a:cubicBezTo>
                      <a:pt x="119" y="104"/>
                      <a:pt x="119" y="104"/>
                      <a:pt x="119" y="104"/>
                    </a:cubicBezTo>
                    <a:cubicBezTo>
                      <a:pt x="129" y="98"/>
                      <a:pt x="138" y="90"/>
                      <a:pt x="146" y="79"/>
                    </a:cubicBezTo>
                    <a:cubicBezTo>
                      <a:pt x="148" y="80"/>
                      <a:pt x="151" y="80"/>
                      <a:pt x="154" y="80"/>
                    </a:cubicBezTo>
                    <a:cubicBezTo>
                      <a:pt x="168" y="80"/>
                      <a:pt x="184" y="72"/>
                      <a:pt x="192" y="62"/>
                    </a:cubicBezTo>
                    <a:cubicBezTo>
                      <a:pt x="203" y="47"/>
                      <a:pt x="200" y="27"/>
                      <a:pt x="185" y="16"/>
                    </a:cubicBezTo>
                    <a:close/>
                    <a:moveTo>
                      <a:pt x="177" y="51"/>
                    </a:moveTo>
                    <a:cubicBezTo>
                      <a:pt x="173" y="56"/>
                      <a:pt x="164" y="61"/>
                      <a:pt x="156" y="62"/>
                    </a:cubicBezTo>
                    <a:cubicBezTo>
                      <a:pt x="161" y="52"/>
                      <a:pt x="165" y="40"/>
                      <a:pt x="167" y="28"/>
                    </a:cubicBezTo>
                    <a:cubicBezTo>
                      <a:pt x="170" y="28"/>
                      <a:pt x="172" y="29"/>
                      <a:pt x="174" y="31"/>
                    </a:cubicBezTo>
                    <a:cubicBezTo>
                      <a:pt x="180" y="35"/>
                      <a:pt x="182" y="44"/>
                      <a:pt x="177" y="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49" name="Freeform 33"/>
              <p:cNvSpPr>
                <a:spLocks/>
              </p:cNvSpPr>
              <p:nvPr/>
            </p:nvSpPr>
            <p:spPr bwMode="auto">
              <a:xfrm>
                <a:off x="1508755" y="2178581"/>
                <a:ext cx="496888" cy="42862"/>
              </a:xfrm>
              <a:custGeom>
                <a:avLst/>
                <a:gdLst>
                  <a:gd name="T0" fmla="*/ 0 w 191"/>
                  <a:gd name="T1" fmla="*/ 1 h 17"/>
                  <a:gd name="T2" fmla="*/ 16 w 191"/>
                  <a:gd name="T3" fmla="*/ 17 h 17"/>
                  <a:gd name="T4" fmla="*/ 176 w 191"/>
                  <a:gd name="T5" fmla="*/ 17 h 17"/>
                  <a:gd name="T6" fmla="*/ 191 w 191"/>
                  <a:gd name="T7" fmla="*/ 1 h 17"/>
                  <a:gd name="T8" fmla="*/ 191 w 191"/>
                  <a:gd name="T9" fmla="*/ 0 h 17"/>
                  <a:gd name="T10" fmla="*/ 0 w 191"/>
                  <a:gd name="T11" fmla="*/ 0 h 17"/>
                  <a:gd name="T12" fmla="*/ 0 w 191"/>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91" h="17">
                    <a:moveTo>
                      <a:pt x="0" y="1"/>
                    </a:moveTo>
                    <a:cubicBezTo>
                      <a:pt x="0" y="10"/>
                      <a:pt x="7" y="17"/>
                      <a:pt x="16" y="17"/>
                    </a:cubicBezTo>
                    <a:cubicBezTo>
                      <a:pt x="176" y="17"/>
                      <a:pt x="176" y="17"/>
                      <a:pt x="176" y="17"/>
                    </a:cubicBezTo>
                    <a:cubicBezTo>
                      <a:pt x="184" y="17"/>
                      <a:pt x="191" y="10"/>
                      <a:pt x="191" y="1"/>
                    </a:cubicBezTo>
                    <a:cubicBezTo>
                      <a:pt x="191" y="0"/>
                      <a:pt x="191" y="0"/>
                      <a:pt x="191" y="0"/>
                    </a:cubicBezTo>
                    <a:cubicBezTo>
                      <a:pt x="0" y="0"/>
                      <a:pt x="0" y="0"/>
                      <a:pt x="0" y="0"/>
                    </a:cubicBez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50" name="Freeform 34"/>
              <p:cNvSpPr>
                <a:spLocks/>
              </p:cNvSpPr>
              <p:nvPr/>
            </p:nvSpPr>
            <p:spPr bwMode="auto">
              <a:xfrm>
                <a:off x="1642104" y="1654705"/>
                <a:ext cx="44450" cy="169862"/>
              </a:xfrm>
              <a:custGeom>
                <a:avLst/>
                <a:gdLst>
                  <a:gd name="T0" fmla="*/ 7 w 17"/>
                  <a:gd name="T1" fmla="*/ 56 h 66"/>
                  <a:gd name="T2" fmla="*/ 0 w 17"/>
                  <a:gd name="T3" fmla="*/ 66 h 66"/>
                  <a:gd name="T4" fmla="*/ 7 w 17"/>
                  <a:gd name="T5" fmla="*/ 66 h 66"/>
                  <a:gd name="T6" fmla="*/ 11 w 17"/>
                  <a:gd name="T7" fmla="*/ 62 h 66"/>
                  <a:gd name="T8" fmla="*/ 17 w 17"/>
                  <a:gd name="T9" fmla="*/ 53 h 66"/>
                  <a:gd name="T10" fmla="*/ 11 w 17"/>
                  <a:gd name="T11" fmla="*/ 43 h 66"/>
                  <a:gd name="T12" fmla="*/ 7 w 17"/>
                  <a:gd name="T13" fmla="*/ 40 h 66"/>
                  <a:gd name="T14" fmla="*/ 11 w 17"/>
                  <a:gd name="T15" fmla="*/ 36 h 66"/>
                  <a:gd name="T16" fmla="*/ 17 w 17"/>
                  <a:gd name="T17" fmla="*/ 27 h 66"/>
                  <a:gd name="T18" fmla="*/ 11 w 17"/>
                  <a:gd name="T19" fmla="*/ 17 h 66"/>
                  <a:gd name="T20" fmla="*/ 7 w 17"/>
                  <a:gd name="T21" fmla="*/ 13 h 66"/>
                  <a:gd name="T22" fmla="*/ 11 w 17"/>
                  <a:gd name="T23" fmla="*/ 10 h 66"/>
                  <a:gd name="T24" fmla="*/ 17 w 17"/>
                  <a:gd name="T25" fmla="*/ 0 h 66"/>
                  <a:gd name="T26" fmla="*/ 10 w 17"/>
                  <a:gd name="T27" fmla="*/ 0 h 66"/>
                  <a:gd name="T28" fmla="*/ 7 w 17"/>
                  <a:gd name="T29" fmla="*/ 4 h 66"/>
                  <a:gd name="T30" fmla="*/ 0 w 17"/>
                  <a:gd name="T31" fmla="*/ 13 h 66"/>
                  <a:gd name="T32" fmla="*/ 7 w 17"/>
                  <a:gd name="T33" fmla="*/ 23 h 66"/>
                  <a:gd name="T34" fmla="*/ 10 w 17"/>
                  <a:gd name="T35" fmla="*/ 27 h 66"/>
                  <a:gd name="T36" fmla="*/ 7 w 17"/>
                  <a:gd name="T37" fmla="*/ 30 h 66"/>
                  <a:gd name="T38" fmla="*/ 0 w 17"/>
                  <a:gd name="T39" fmla="*/ 40 h 66"/>
                  <a:gd name="T40" fmla="*/ 7 w 17"/>
                  <a:gd name="T41" fmla="*/ 49 h 66"/>
                  <a:gd name="T42" fmla="*/ 10 w 17"/>
                  <a:gd name="T43" fmla="*/ 53 h 66"/>
                  <a:gd name="T44" fmla="*/ 7 w 17"/>
                  <a:gd name="T4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66">
                    <a:moveTo>
                      <a:pt x="7" y="56"/>
                    </a:moveTo>
                    <a:cubicBezTo>
                      <a:pt x="4" y="58"/>
                      <a:pt x="0" y="60"/>
                      <a:pt x="0" y="66"/>
                    </a:cubicBezTo>
                    <a:cubicBezTo>
                      <a:pt x="7" y="66"/>
                      <a:pt x="7" y="66"/>
                      <a:pt x="7" y="66"/>
                    </a:cubicBezTo>
                    <a:cubicBezTo>
                      <a:pt x="7" y="64"/>
                      <a:pt x="8" y="64"/>
                      <a:pt x="11" y="62"/>
                    </a:cubicBezTo>
                    <a:cubicBezTo>
                      <a:pt x="14" y="60"/>
                      <a:pt x="17" y="58"/>
                      <a:pt x="17" y="53"/>
                    </a:cubicBezTo>
                    <a:cubicBezTo>
                      <a:pt x="17" y="47"/>
                      <a:pt x="14" y="45"/>
                      <a:pt x="11" y="43"/>
                    </a:cubicBezTo>
                    <a:cubicBezTo>
                      <a:pt x="8" y="41"/>
                      <a:pt x="7" y="41"/>
                      <a:pt x="7" y="40"/>
                    </a:cubicBezTo>
                    <a:cubicBezTo>
                      <a:pt x="7" y="38"/>
                      <a:pt x="8" y="38"/>
                      <a:pt x="11" y="36"/>
                    </a:cubicBezTo>
                    <a:cubicBezTo>
                      <a:pt x="14" y="34"/>
                      <a:pt x="17" y="32"/>
                      <a:pt x="17" y="27"/>
                    </a:cubicBezTo>
                    <a:cubicBezTo>
                      <a:pt x="17" y="21"/>
                      <a:pt x="14" y="19"/>
                      <a:pt x="11" y="17"/>
                    </a:cubicBezTo>
                    <a:cubicBezTo>
                      <a:pt x="8" y="15"/>
                      <a:pt x="7" y="15"/>
                      <a:pt x="7" y="13"/>
                    </a:cubicBezTo>
                    <a:cubicBezTo>
                      <a:pt x="7" y="12"/>
                      <a:pt x="8" y="12"/>
                      <a:pt x="11" y="10"/>
                    </a:cubicBezTo>
                    <a:cubicBezTo>
                      <a:pt x="14" y="8"/>
                      <a:pt x="17" y="6"/>
                      <a:pt x="17" y="0"/>
                    </a:cubicBezTo>
                    <a:cubicBezTo>
                      <a:pt x="10" y="0"/>
                      <a:pt x="10" y="0"/>
                      <a:pt x="10" y="0"/>
                    </a:cubicBezTo>
                    <a:cubicBezTo>
                      <a:pt x="10" y="2"/>
                      <a:pt x="9" y="2"/>
                      <a:pt x="7" y="4"/>
                    </a:cubicBezTo>
                    <a:cubicBezTo>
                      <a:pt x="4" y="6"/>
                      <a:pt x="0" y="8"/>
                      <a:pt x="0" y="13"/>
                    </a:cubicBezTo>
                    <a:cubicBezTo>
                      <a:pt x="0" y="19"/>
                      <a:pt x="4" y="21"/>
                      <a:pt x="7" y="23"/>
                    </a:cubicBezTo>
                    <a:cubicBezTo>
                      <a:pt x="9" y="25"/>
                      <a:pt x="10" y="25"/>
                      <a:pt x="10" y="27"/>
                    </a:cubicBezTo>
                    <a:cubicBezTo>
                      <a:pt x="10" y="28"/>
                      <a:pt x="9" y="28"/>
                      <a:pt x="7" y="30"/>
                    </a:cubicBezTo>
                    <a:cubicBezTo>
                      <a:pt x="4" y="32"/>
                      <a:pt x="0" y="34"/>
                      <a:pt x="0" y="40"/>
                    </a:cubicBezTo>
                    <a:cubicBezTo>
                      <a:pt x="0" y="45"/>
                      <a:pt x="4" y="47"/>
                      <a:pt x="7" y="49"/>
                    </a:cubicBezTo>
                    <a:cubicBezTo>
                      <a:pt x="9" y="51"/>
                      <a:pt x="10" y="51"/>
                      <a:pt x="10" y="53"/>
                    </a:cubicBezTo>
                    <a:cubicBezTo>
                      <a:pt x="10" y="54"/>
                      <a:pt x="9" y="54"/>
                      <a:pt x="7" y="5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51" name="Freeform 35"/>
              <p:cNvSpPr>
                <a:spLocks/>
              </p:cNvSpPr>
              <p:nvPr/>
            </p:nvSpPr>
            <p:spPr bwMode="auto">
              <a:xfrm>
                <a:off x="1737355" y="1591206"/>
                <a:ext cx="47625" cy="171450"/>
              </a:xfrm>
              <a:custGeom>
                <a:avLst/>
                <a:gdLst>
                  <a:gd name="T0" fmla="*/ 7 w 18"/>
                  <a:gd name="T1" fmla="*/ 56 h 66"/>
                  <a:gd name="T2" fmla="*/ 0 w 18"/>
                  <a:gd name="T3" fmla="*/ 66 h 66"/>
                  <a:gd name="T4" fmla="*/ 8 w 18"/>
                  <a:gd name="T5" fmla="*/ 66 h 66"/>
                  <a:gd name="T6" fmla="*/ 11 w 18"/>
                  <a:gd name="T7" fmla="*/ 62 h 66"/>
                  <a:gd name="T8" fmla="*/ 18 w 18"/>
                  <a:gd name="T9" fmla="*/ 53 h 66"/>
                  <a:gd name="T10" fmla="*/ 11 w 18"/>
                  <a:gd name="T11" fmla="*/ 43 h 66"/>
                  <a:gd name="T12" fmla="*/ 8 w 18"/>
                  <a:gd name="T13" fmla="*/ 40 h 66"/>
                  <a:gd name="T14" fmla="*/ 11 w 18"/>
                  <a:gd name="T15" fmla="*/ 36 h 66"/>
                  <a:gd name="T16" fmla="*/ 18 w 18"/>
                  <a:gd name="T17" fmla="*/ 27 h 66"/>
                  <a:gd name="T18" fmla="*/ 11 w 18"/>
                  <a:gd name="T19" fmla="*/ 17 h 66"/>
                  <a:gd name="T20" fmla="*/ 8 w 18"/>
                  <a:gd name="T21" fmla="*/ 13 h 66"/>
                  <a:gd name="T22" fmla="*/ 11 w 18"/>
                  <a:gd name="T23" fmla="*/ 10 h 66"/>
                  <a:gd name="T24" fmla="*/ 18 w 18"/>
                  <a:gd name="T25" fmla="*/ 0 h 66"/>
                  <a:gd name="T26" fmla="*/ 11 w 18"/>
                  <a:gd name="T27" fmla="*/ 0 h 66"/>
                  <a:gd name="T28" fmla="*/ 7 w 18"/>
                  <a:gd name="T29" fmla="*/ 4 h 66"/>
                  <a:gd name="T30" fmla="*/ 0 w 18"/>
                  <a:gd name="T31" fmla="*/ 13 h 66"/>
                  <a:gd name="T32" fmla="*/ 7 w 18"/>
                  <a:gd name="T33" fmla="*/ 23 h 66"/>
                  <a:gd name="T34" fmla="*/ 11 w 18"/>
                  <a:gd name="T35" fmla="*/ 27 h 66"/>
                  <a:gd name="T36" fmla="*/ 7 w 18"/>
                  <a:gd name="T37" fmla="*/ 30 h 66"/>
                  <a:gd name="T38" fmla="*/ 0 w 18"/>
                  <a:gd name="T39" fmla="*/ 40 h 66"/>
                  <a:gd name="T40" fmla="*/ 7 w 18"/>
                  <a:gd name="T41" fmla="*/ 49 h 66"/>
                  <a:gd name="T42" fmla="*/ 11 w 18"/>
                  <a:gd name="T43" fmla="*/ 53 h 66"/>
                  <a:gd name="T44" fmla="*/ 7 w 18"/>
                  <a:gd name="T4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66">
                    <a:moveTo>
                      <a:pt x="7" y="56"/>
                    </a:moveTo>
                    <a:cubicBezTo>
                      <a:pt x="4" y="58"/>
                      <a:pt x="0" y="60"/>
                      <a:pt x="0" y="66"/>
                    </a:cubicBezTo>
                    <a:cubicBezTo>
                      <a:pt x="8" y="66"/>
                      <a:pt x="8" y="66"/>
                      <a:pt x="8" y="66"/>
                    </a:cubicBezTo>
                    <a:cubicBezTo>
                      <a:pt x="8" y="64"/>
                      <a:pt x="8" y="64"/>
                      <a:pt x="11" y="62"/>
                    </a:cubicBezTo>
                    <a:cubicBezTo>
                      <a:pt x="14" y="60"/>
                      <a:pt x="18" y="58"/>
                      <a:pt x="18" y="53"/>
                    </a:cubicBezTo>
                    <a:cubicBezTo>
                      <a:pt x="18" y="47"/>
                      <a:pt x="14" y="45"/>
                      <a:pt x="11" y="43"/>
                    </a:cubicBezTo>
                    <a:cubicBezTo>
                      <a:pt x="8" y="41"/>
                      <a:pt x="8" y="41"/>
                      <a:pt x="8" y="40"/>
                    </a:cubicBezTo>
                    <a:cubicBezTo>
                      <a:pt x="8" y="38"/>
                      <a:pt x="8" y="38"/>
                      <a:pt x="11" y="36"/>
                    </a:cubicBezTo>
                    <a:cubicBezTo>
                      <a:pt x="14" y="34"/>
                      <a:pt x="18" y="32"/>
                      <a:pt x="18" y="27"/>
                    </a:cubicBezTo>
                    <a:cubicBezTo>
                      <a:pt x="18" y="21"/>
                      <a:pt x="14" y="19"/>
                      <a:pt x="11" y="17"/>
                    </a:cubicBezTo>
                    <a:cubicBezTo>
                      <a:pt x="8" y="15"/>
                      <a:pt x="8" y="15"/>
                      <a:pt x="8" y="13"/>
                    </a:cubicBezTo>
                    <a:cubicBezTo>
                      <a:pt x="8" y="12"/>
                      <a:pt x="8" y="12"/>
                      <a:pt x="11" y="10"/>
                    </a:cubicBezTo>
                    <a:cubicBezTo>
                      <a:pt x="14" y="8"/>
                      <a:pt x="18" y="6"/>
                      <a:pt x="18" y="0"/>
                    </a:cubicBezTo>
                    <a:cubicBezTo>
                      <a:pt x="11" y="0"/>
                      <a:pt x="11" y="0"/>
                      <a:pt x="11" y="0"/>
                    </a:cubicBezTo>
                    <a:cubicBezTo>
                      <a:pt x="11" y="2"/>
                      <a:pt x="10" y="2"/>
                      <a:pt x="7" y="4"/>
                    </a:cubicBezTo>
                    <a:cubicBezTo>
                      <a:pt x="4" y="6"/>
                      <a:pt x="0" y="8"/>
                      <a:pt x="0" y="13"/>
                    </a:cubicBezTo>
                    <a:cubicBezTo>
                      <a:pt x="0" y="19"/>
                      <a:pt x="4" y="21"/>
                      <a:pt x="7" y="23"/>
                    </a:cubicBezTo>
                    <a:cubicBezTo>
                      <a:pt x="10" y="25"/>
                      <a:pt x="11" y="25"/>
                      <a:pt x="11" y="27"/>
                    </a:cubicBezTo>
                    <a:cubicBezTo>
                      <a:pt x="11" y="28"/>
                      <a:pt x="10" y="28"/>
                      <a:pt x="7" y="30"/>
                    </a:cubicBezTo>
                    <a:cubicBezTo>
                      <a:pt x="4" y="32"/>
                      <a:pt x="0" y="34"/>
                      <a:pt x="0" y="40"/>
                    </a:cubicBezTo>
                    <a:cubicBezTo>
                      <a:pt x="0" y="45"/>
                      <a:pt x="4" y="47"/>
                      <a:pt x="7" y="49"/>
                    </a:cubicBezTo>
                    <a:cubicBezTo>
                      <a:pt x="10" y="51"/>
                      <a:pt x="11" y="51"/>
                      <a:pt x="11" y="53"/>
                    </a:cubicBezTo>
                    <a:cubicBezTo>
                      <a:pt x="11" y="54"/>
                      <a:pt x="10" y="54"/>
                      <a:pt x="7" y="5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52" name="Freeform 36"/>
              <p:cNvSpPr>
                <a:spLocks/>
              </p:cNvSpPr>
              <p:nvPr/>
            </p:nvSpPr>
            <p:spPr bwMode="auto">
              <a:xfrm>
                <a:off x="1837367" y="1675343"/>
                <a:ext cx="44450" cy="171450"/>
              </a:xfrm>
              <a:custGeom>
                <a:avLst/>
                <a:gdLst>
                  <a:gd name="T0" fmla="*/ 6 w 17"/>
                  <a:gd name="T1" fmla="*/ 56 h 66"/>
                  <a:gd name="T2" fmla="*/ 0 w 17"/>
                  <a:gd name="T3" fmla="*/ 66 h 66"/>
                  <a:gd name="T4" fmla="*/ 7 w 17"/>
                  <a:gd name="T5" fmla="*/ 66 h 66"/>
                  <a:gd name="T6" fmla="*/ 10 w 17"/>
                  <a:gd name="T7" fmla="*/ 62 h 66"/>
                  <a:gd name="T8" fmla="*/ 17 w 17"/>
                  <a:gd name="T9" fmla="*/ 53 h 66"/>
                  <a:gd name="T10" fmla="*/ 10 w 17"/>
                  <a:gd name="T11" fmla="*/ 43 h 66"/>
                  <a:gd name="T12" fmla="*/ 7 w 17"/>
                  <a:gd name="T13" fmla="*/ 40 h 66"/>
                  <a:gd name="T14" fmla="*/ 10 w 17"/>
                  <a:gd name="T15" fmla="*/ 36 h 66"/>
                  <a:gd name="T16" fmla="*/ 17 w 17"/>
                  <a:gd name="T17" fmla="*/ 27 h 66"/>
                  <a:gd name="T18" fmla="*/ 10 w 17"/>
                  <a:gd name="T19" fmla="*/ 17 h 66"/>
                  <a:gd name="T20" fmla="*/ 7 w 17"/>
                  <a:gd name="T21" fmla="*/ 13 h 66"/>
                  <a:gd name="T22" fmla="*/ 10 w 17"/>
                  <a:gd name="T23" fmla="*/ 10 h 66"/>
                  <a:gd name="T24" fmla="*/ 17 w 17"/>
                  <a:gd name="T25" fmla="*/ 0 h 66"/>
                  <a:gd name="T26" fmla="*/ 10 w 17"/>
                  <a:gd name="T27" fmla="*/ 0 h 66"/>
                  <a:gd name="T28" fmla="*/ 6 w 17"/>
                  <a:gd name="T29" fmla="*/ 4 h 66"/>
                  <a:gd name="T30" fmla="*/ 0 w 17"/>
                  <a:gd name="T31" fmla="*/ 13 h 66"/>
                  <a:gd name="T32" fmla="*/ 6 w 17"/>
                  <a:gd name="T33" fmla="*/ 23 h 66"/>
                  <a:gd name="T34" fmla="*/ 10 w 17"/>
                  <a:gd name="T35" fmla="*/ 27 h 66"/>
                  <a:gd name="T36" fmla="*/ 6 w 17"/>
                  <a:gd name="T37" fmla="*/ 30 h 66"/>
                  <a:gd name="T38" fmla="*/ 0 w 17"/>
                  <a:gd name="T39" fmla="*/ 40 h 66"/>
                  <a:gd name="T40" fmla="*/ 6 w 17"/>
                  <a:gd name="T41" fmla="*/ 49 h 66"/>
                  <a:gd name="T42" fmla="*/ 10 w 17"/>
                  <a:gd name="T43" fmla="*/ 53 h 66"/>
                  <a:gd name="T44" fmla="*/ 6 w 17"/>
                  <a:gd name="T4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66">
                    <a:moveTo>
                      <a:pt x="6" y="56"/>
                    </a:moveTo>
                    <a:cubicBezTo>
                      <a:pt x="3" y="58"/>
                      <a:pt x="0" y="60"/>
                      <a:pt x="0" y="66"/>
                    </a:cubicBezTo>
                    <a:cubicBezTo>
                      <a:pt x="7" y="66"/>
                      <a:pt x="7" y="66"/>
                      <a:pt x="7" y="66"/>
                    </a:cubicBezTo>
                    <a:cubicBezTo>
                      <a:pt x="7" y="64"/>
                      <a:pt x="8" y="64"/>
                      <a:pt x="10" y="62"/>
                    </a:cubicBezTo>
                    <a:cubicBezTo>
                      <a:pt x="13" y="60"/>
                      <a:pt x="17" y="58"/>
                      <a:pt x="17" y="53"/>
                    </a:cubicBezTo>
                    <a:cubicBezTo>
                      <a:pt x="17" y="47"/>
                      <a:pt x="13" y="45"/>
                      <a:pt x="10" y="43"/>
                    </a:cubicBezTo>
                    <a:cubicBezTo>
                      <a:pt x="8" y="41"/>
                      <a:pt x="7" y="41"/>
                      <a:pt x="7" y="40"/>
                    </a:cubicBezTo>
                    <a:cubicBezTo>
                      <a:pt x="7" y="38"/>
                      <a:pt x="8" y="38"/>
                      <a:pt x="10" y="36"/>
                    </a:cubicBezTo>
                    <a:cubicBezTo>
                      <a:pt x="13" y="34"/>
                      <a:pt x="17" y="32"/>
                      <a:pt x="17" y="27"/>
                    </a:cubicBezTo>
                    <a:cubicBezTo>
                      <a:pt x="17" y="21"/>
                      <a:pt x="13" y="19"/>
                      <a:pt x="10" y="17"/>
                    </a:cubicBezTo>
                    <a:cubicBezTo>
                      <a:pt x="8" y="15"/>
                      <a:pt x="7" y="15"/>
                      <a:pt x="7" y="13"/>
                    </a:cubicBezTo>
                    <a:cubicBezTo>
                      <a:pt x="7" y="12"/>
                      <a:pt x="8" y="12"/>
                      <a:pt x="10" y="10"/>
                    </a:cubicBezTo>
                    <a:cubicBezTo>
                      <a:pt x="13" y="8"/>
                      <a:pt x="17" y="6"/>
                      <a:pt x="17" y="0"/>
                    </a:cubicBezTo>
                    <a:cubicBezTo>
                      <a:pt x="10" y="0"/>
                      <a:pt x="10" y="0"/>
                      <a:pt x="10" y="0"/>
                    </a:cubicBezTo>
                    <a:cubicBezTo>
                      <a:pt x="10" y="2"/>
                      <a:pt x="9" y="2"/>
                      <a:pt x="6" y="4"/>
                    </a:cubicBezTo>
                    <a:cubicBezTo>
                      <a:pt x="3" y="6"/>
                      <a:pt x="0" y="8"/>
                      <a:pt x="0" y="13"/>
                    </a:cubicBezTo>
                    <a:cubicBezTo>
                      <a:pt x="0" y="19"/>
                      <a:pt x="3" y="21"/>
                      <a:pt x="6" y="23"/>
                    </a:cubicBezTo>
                    <a:cubicBezTo>
                      <a:pt x="9" y="25"/>
                      <a:pt x="10" y="25"/>
                      <a:pt x="10" y="27"/>
                    </a:cubicBezTo>
                    <a:cubicBezTo>
                      <a:pt x="10" y="28"/>
                      <a:pt x="9" y="28"/>
                      <a:pt x="6" y="30"/>
                    </a:cubicBezTo>
                    <a:cubicBezTo>
                      <a:pt x="3" y="32"/>
                      <a:pt x="0" y="34"/>
                      <a:pt x="0" y="40"/>
                    </a:cubicBezTo>
                    <a:cubicBezTo>
                      <a:pt x="0" y="45"/>
                      <a:pt x="3" y="47"/>
                      <a:pt x="6" y="49"/>
                    </a:cubicBezTo>
                    <a:cubicBezTo>
                      <a:pt x="9" y="51"/>
                      <a:pt x="10" y="51"/>
                      <a:pt x="10" y="53"/>
                    </a:cubicBezTo>
                    <a:cubicBezTo>
                      <a:pt x="10" y="54"/>
                      <a:pt x="9" y="54"/>
                      <a:pt x="6" y="5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grpSp>
      </p:grpSp>
      <p:grpSp>
        <p:nvGrpSpPr>
          <p:cNvPr id="41" name="Group 129"/>
          <p:cNvGrpSpPr/>
          <p:nvPr/>
        </p:nvGrpSpPr>
        <p:grpSpPr>
          <a:xfrm>
            <a:off x="6512742" y="3140198"/>
            <a:ext cx="1483475" cy="1108287"/>
            <a:chOff x="8683656" y="4575274"/>
            <a:chExt cx="1977966" cy="1477260"/>
          </a:xfrm>
        </p:grpSpPr>
        <p:sp>
          <p:nvSpPr>
            <p:cNvPr id="54" name="Content Placeholder 19"/>
            <p:cNvSpPr txBox="1">
              <a:spLocks/>
            </p:cNvSpPr>
            <p:nvPr/>
          </p:nvSpPr>
          <p:spPr>
            <a:xfrm>
              <a:off x="8683656" y="5078681"/>
              <a:ext cx="1977966" cy="9738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lnSpc>
                  <a:spcPct val="150000"/>
                </a:lnSpc>
                <a:spcBef>
                  <a:spcPts val="0"/>
                </a:spcBef>
                <a:buNone/>
                <a:defRPr/>
              </a:pPr>
              <a:r>
                <a:rPr lang="zh-CN" altLang="en-US" sz="800" dirty="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id-ID" sz="800" dirty="0">
                <a:solidFill>
                  <a:schemeClr val="tx1">
                    <a:lumMod val="50000"/>
                    <a:lumOff val="50000"/>
                  </a:schemeClr>
                </a:solidFill>
                <a:latin typeface="微软雅黑" pitchFamily="34" charset="-122"/>
                <a:ea typeface="微软雅黑" pitchFamily="34" charset="-122"/>
              </a:endParaRPr>
            </a:p>
          </p:txBody>
        </p:sp>
        <p:sp>
          <p:nvSpPr>
            <p:cNvPr id="55" name="TextBox 131"/>
            <p:cNvSpPr txBox="1"/>
            <p:nvPr/>
          </p:nvSpPr>
          <p:spPr>
            <a:xfrm>
              <a:off x="8683656" y="4703596"/>
              <a:ext cx="1977966" cy="369218"/>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grpSp>
          <p:nvGrpSpPr>
            <p:cNvPr id="44" name="Group 132"/>
            <p:cNvGrpSpPr/>
            <p:nvPr/>
          </p:nvGrpSpPr>
          <p:grpSpPr>
            <a:xfrm>
              <a:off x="10128445" y="4575274"/>
              <a:ext cx="508194" cy="507058"/>
              <a:chOff x="4572490" y="3695700"/>
              <a:chExt cx="709609" cy="708025"/>
            </a:xfrm>
            <a:solidFill>
              <a:srgbClr val="FEB80A"/>
            </a:solidFill>
          </p:grpSpPr>
          <p:sp>
            <p:nvSpPr>
              <p:cNvPr id="57" name="Freeform 12"/>
              <p:cNvSpPr>
                <a:spLocks noEditPoints="1"/>
              </p:cNvSpPr>
              <p:nvPr/>
            </p:nvSpPr>
            <p:spPr bwMode="auto">
              <a:xfrm>
                <a:off x="4572490" y="3695700"/>
                <a:ext cx="709609" cy="708025"/>
              </a:xfrm>
              <a:custGeom>
                <a:avLst/>
                <a:gdLst>
                  <a:gd name="T0" fmla="*/ 454 w 1188"/>
                  <a:gd name="T1" fmla="*/ 908 h 1187"/>
                  <a:gd name="T2" fmla="*/ 454 w 1188"/>
                  <a:gd name="T3" fmla="*/ 908 h 1187"/>
                  <a:gd name="T4" fmla="*/ 698 w 1188"/>
                  <a:gd name="T5" fmla="*/ 837 h 1187"/>
                  <a:gd name="T6" fmla="*/ 723 w 1188"/>
                  <a:gd name="T7" fmla="*/ 861 h 1187"/>
                  <a:gd name="T8" fmla="*/ 694 w 1188"/>
                  <a:gd name="T9" fmla="*/ 890 h 1187"/>
                  <a:gd name="T10" fmla="*/ 950 w 1188"/>
                  <a:gd name="T11" fmla="*/ 1147 h 1187"/>
                  <a:gd name="T12" fmla="*/ 1049 w 1188"/>
                  <a:gd name="T13" fmla="*/ 1187 h 1187"/>
                  <a:gd name="T14" fmla="*/ 1147 w 1188"/>
                  <a:gd name="T15" fmla="*/ 1147 h 1187"/>
                  <a:gd name="T16" fmla="*/ 1188 w 1188"/>
                  <a:gd name="T17" fmla="*/ 1048 h 1187"/>
                  <a:gd name="T18" fmla="*/ 1147 w 1188"/>
                  <a:gd name="T19" fmla="*/ 950 h 1187"/>
                  <a:gd name="T20" fmla="*/ 890 w 1188"/>
                  <a:gd name="T21" fmla="*/ 693 h 1187"/>
                  <a:gd name="T22" fmla="*/ 861 w 1188"/>
                  <a:gd name="T23" fmla="*/ 722 h 1187"/>
                  <a:gd name="T24" fmla="*/ 837 w 1188"/>
                  <a:gd name="T25" fmla="*/ 698 h 1187"/>
                  <a:gd name="T26" fmla="*/ 907 w 1188"/>
                  <a:gd name="T27" fmla="*/ 422 h 1187"/>
                  <a:gd name="T28" fmla="*/ 775 w 1188"/>
                  <a:gd name="T29" fmla="*/ 133 h 1187"/>
                  <a:gd name="T30" fmla="*/ 454 w 1188"/>
                  <a:gd name="T31" fmla="*/ 0 h 1187"/>
                  <a:gd name="T32" fmla="*/ 133 w 1188"/>
                  <a:gd name="T33" fmla="*/ 133 h 1187"/>
                  <a:gd name="T34" fmla="*/ 0 w 1188"/>
                  <a:gd name="T35" fmla="*/ 454 h 1187"/>
                  <a:gd name="T36" fmla="*/ 133 w 1188"/>
                  <a:gd name="T37" fmla="*/ 775 h 1187"/>
                  <a:gd name="T38" fmla="*/ 454 w 1188"/>
                  <a:gd name="T39" fmla="*/ 908 h 1187"/>
                  <a:gd name="T40" fmla="*/ 1116 w 1188"/>
                  <a:gd name="T41" fmla="*/ 1048 h 1187"/>
                  <a:gd name="T42" fmla="*/ 1096 w 1188"/>
                  <a:gd name="T43" fmla="*/ 1096 h 1187"/>
                  <a:gd name="T44" fmla="*/ 1049 w 1188"/>
                  <a:gd name="T45" fmla="*/ 1115 h 1187"/>
                  <a:gd name="T46" fmla="*/ 1001 w 1188"/>
                  <a:gd name="T47" fmla="*/ 1096 h 1187"/>
                  <a:gd name="T48" fmla="*/ 802 w 1188"/>
                  <a:gd name="T49" fmla="*/ 897 h 1187"/>
                  <a:gd name="T50" fmla="*/ 897 w 1188"/>
                  <a:gd name="T51" fmla="*/ 802 h 1187"/>
                  <a:gd name="T52" fmla="*/ 1096 w 1188"/>
                  <a:gd name="T53" fmla="*/ 1001 h 1187"/>
                  <a:gd name="T54" fmla="*/ 1116 w 1188"/>
                  <a:gd name="T55" fmla="*/ 1048 h 1187"/>
                  <a:gd name="T56" fmla="*/ 774 w 1188"/>
                  <a:gd name="T57" fmla="*/ 810 h 1187"/>
                  <a:gd name="T58" fmla="*/ 756 w 1188"/>
                  <a:gd name="T59" fmla="*/ 793 h 1187"/>
                  <a:gd name="T60" fmla="*/ 756 w 1188"/>
                  <a:gd name="T61" fmla="*/ 793 h 1187"/>
                  <a:gd name="T62" fmla="*/ 765 w 1188"/>
                  <a:gd name="T63" fmla="*/ 785 h 1187"/>
                  <a:gd name="T64" fmla="*/ 767 w 1188"/>
                  <a:gd name="T65" fmla="*/ 783 h 1187"/>
                  <a:gd name="T66" fmla="*/ 775 w 1188"/>
                  <a:gd name="T67" fmla="*/ 775 h 1187"/>
                  <a:gd name="T68" fmla="*/ 784 w 1188"/>
                  <a:gd name="T69" fmla="*/ 766 h 1187"/>
                  <a:gd name="T70" fmla="*/ 785 w 1188"/>
                  <a:gd name="T71" fmla="*/ 765 h 1187"/>
                  <a:gd name="T72" fmla="*/ 793 w 1188"/>
                  <a:gd name="T73" fmla="*/ 756 h 1187"/>
                  <a:gd name="T74" fmla="*/ 793 w 1188"/>
                  <a:gd name="T75" fmla="*/ 756 h 1187"/>
                  <a:gd name="T76" fmla="*/ 810 w 1188"/>
                  <a:gd name="T77" fmla="*/ 773 h 1187"/>
                  <a:gd name="T78" fmla="*/ 774 w 1188"/>
                  <a:gd name="T79" fmla="*/ 810 h 1187"/>
                  <a:gd name="T80" fmla="*/ 184 w 1188"/>
                  <a:gd name="T81" fmla="*/ 184 h 1187"/>
                  <a:gd name="T82" fmla="*/ 454 w 1188"/>
                  <a:gd name="T83" fmla="*/ 72 h 1187"/>
                  <a:gd name="T84" fmla="*/ 724 w 1188"/>
                  <a:gd name="T85" fmla="*/ 184 h 1187"/>
                  <a:gd name="T86" fmla="*/ 835 w 1188"/>
                  <a:gd name="T87" fmla="*/ 427 h 1187"/>
                  <a:gd name="T88" fmla="*/ 762 w 1188"/>
                  <a:gd name="T89" fmla="*/ 681 h 1187"/>
                  <a:gd name="T90" fmla="*/ 762 w 1188"/>
                  <a:gd name="T91" fmla="*/ 681 h 1187"/>
                  <a:gd name="T92" fmla="*/ 724 w 1188"/>
                  <a:gd name="T93" fmla="*/ 724 h 1187"/>
                  <a:gd name="T94" fmla="*/ 711 w 1188"/>
                  <a:gd name="T95" fmla="*/ 737 h 1187"/>
                  <a:gd name="T96" fmla="*/ 681 w 1188"/>
                  <a:gd name="T97" fmla="*/ 761 h 1187"/>
                  <a:gd name="T98" fmla="*/ 454 w 1188"/>
                  <a:gd name="T99" fmla="*/ 836 h 1187"/>
                  <a:gd name="T100" fmla="*/ 184 w 1188"/>
                  <a:gd name="T101" fmla="*/ 724 h 1187"/>
                  <a:gd name="T102" fmla="*/ 184 w 1188"/>
                  <a:gd name="T103" fmla="*/ 184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88" h="1187">
                    <a:moveTo>
                      <a:pt x="454" y="908"/>
                    </a:moveTo>
                    <a:cubicBezTo>
                      <a:pt x="454" y="908"/>
                      <a:pt x="454" y="908"/>
                      <a:pt x="454" y="908"/>
                    </a:cubicBezTo>
                    <a:cubicBezTo>
                      <a:pt x="542" y="908"/>
                      <a:pt x="626" y="883"/>
                      <a:pt x="698" y="837"/>
                    </a:cubicBezTo>
                    <a:cubicBezTo>
                      <a:pt x="723" y="861"/>
                      <a:pt x="723" y="861"/>
                      <a:pt x="723" y="861"/>
                    </a:cubicBezTo>
                    <a:cubicBezTo>
                      <a:pt x="694" y="890"/>
                      <a:pt x="694" y="890"/>
                      <a:pt x="694" y="890"/>
                    </a:cubicBezTo>
                    <a:cubicBezTo>
                      <a:pt x="950" y="1147"/>
                      <a:pt x="950" y="1147"/>
                      <a:pt x="950" y="1147"/>
                    </a:cubicBezTo>
                    <a:cubicBezTo>
                      <a:pt x="977" y="1173"/>
                      <a:pt x="1012" y="1187"/>
                      <a:pt x="1049" y="1187"/>
                    </a:cubicBezTo>
                    <a:cubicBezTo>
                      <a:pt x="1086" y="1187"/>
                      <a:pt x="1121" y="1173"/>
                      <a:pt x="1147" y="1147"/>
                    </a:cubicBezTo>
                    <a:cubicBezTo>
                      <a:pt x="1173" y="1120"/>
                      <a:pt x="1188" y="1086"/>
                      <a:pt x="1188" y="1048"/>
                    </a:cubicBezTo>
                    <a:cubicBezTo>
                      <a:pt x="1188" y="1011"/>
                      <a:pt x="1173" y="976"/>
                      <a:pt x="1147" y="950"/>
                    </a:cubicBezTo>
                    <a:cubicBezTo>
                      <a:pt x="890" y="693"/>
                      <a:pt x="890" y="693"/>
                      <a:pt x="890" y="693"/>
                    </a:cubicBezTo>
                    <a:cubicBezTo>
                      <a:pt x="861" y="722"/>
                      <a:pt x="861" y="722"/>
                      <a:pt x="861" y="722"/>
                    </a:cubicBezTo>
                    <a:cubicBezTo>
                      <a:pt x="837" y="698"/>
                      <a:pt x="837" y="698"/>
                      <a:pt x="837" y="698"/>
                    </a:cubicBezTo>
                    <a:cubicBezTo>
                      <a:pt x="889" y="616"/>
                      <a:pt x="914" y="520"/>
                      <a:pt x="907" y="422"/>
                    </a:cubicBezTo>
                    <a:cubicBezTo>
                      <a:pt x="899" y="313"/>
                      <a:pt x="853" y="210"/>
                      <a:pt x="775" y="133"/>
                    </a:cubicBezTo>
                    <a:cubicBezTo>
                      <a:pt x="689" y="47"/>
                      <a:pt x="576" y="0"/>
                      <a:pt x="454" y="0"/>
                    </a:cubicBezTo>
                    <a:cubicBezTo>
                      <a:pt x="333" y="0"/>
                      <a:pt x="219" y="47"/>
                      <a:pt x="133" y="133"/>
                    </a:cubicBezTo>
                    <a:cubicBezTo>
                      <a:pt x="48" y="219"/>
                      <a:pt x="0" y="333"/>
                      <a:pt x="0" y="454"/>
                    </a:cubicBezTo>
                    <a:cubicBezTo>
                      <a:pt x="0" y="575"/>
                      <a:pt x="48" y="689"/>
                      <a:pt x="133" y="775"/>
                    </a:cubicBezTo>
                    <a:cubicBezTo>
                      <a:pt x="219" y="861"/>
                      <a:pt x="333" y="908"/>
                      <a:pt x="454" y="908"/>
                    </a:cubicBezTo>
                    <a:close/>
                    <a:moveTo>
                      <a:pt x="1116" y="1048"/>
                    </a:moveTo>
                    <a:cubicBezTo>
                      <a:pt x="1116" y="1066"/>
                      <a:pt x="1109" y="1083"/>
                      <a:pt x="1096" y="1096"/>
                    </a:cubicBezTo>
                    <a:cubicBezTo>
                      <a:pt x="1083" y="1108"/>
                      <a:pt x="1067" y="1115"/>
                      <a:pt x="1049" y="1115"/>
                    </a:cubicBezTo>
                    <a:cubicBezTo>
                      <a:pt x="1031" y="1115"/>
                      <a:pt x="1014" y="1108"/>
                      <a:pt x="1001" y="1096"/>
                    </a:cubicBezTo>
                    <a:cubicBezTo>
                      <a:pt x="802" y="897"/>
                      <a:pt x="802" y="897"/>
                      <a:pt x="802" y="897"/>
                    </a:cubicBezTo>
                    <a:cubicBezTo>
                      <a:pt x="897" y="802"/>
                      <a:pt x="897" y="802"/>
                      <a:pt x="897" y="802"/>
                    </a:cubicBezTo>
                    <a:cubicBezTo>
                      <a:pt x="1096" y="1001"/>
                      <a:pt x="1096" y="1001"/>
                      <a:pt x="1096" y="1001"/>
                    </a:cubicBezTo>
                    <a:cubicBezTo>
                      <a:pt x="1109" y="1014"/>
                      <a:pt x="1116" y="1031"/>
                      <a:pt x="1116" y="1048"/>
                    </a:cubicBezTo>
                    <a:close/>
                    <a:moveTo>
                      <a:pt x="774" y="810"/>
                    </a:moveTo>
                    <a:cubicBezTo>
                      <a:pt x="756" y="793"/>
                      <a:pt x="756" y="793"/>
                      <a:pt x="756" y="793"/>
                    </a:cubicBezTo>
                    <a:cubicBezTo>
                      <a:pt x="756" y="793"/>
                      <a:pt x="756" y="793"/>
                      <a:pt x="756" y="793"/>
                    </a:cubicBezTo>
                    <a:cubicBezTo>
                      <a:pt x="759" y="790"/>
                      <a:pt x="762" y="787"/>
                      <a:pt x="765" y="785"/>
                    </a:cubicBezTo>
                    <a:cubicBezTo>
                      <a:pt x="766" y="784"/>
                      <a:pt x="766" y="784"/>
                      <a:pt x="767" y="783"/>
                    </a:cubicBezTo>
                    <a:cubicBezTo>
                      <a:pt x="770" y="780"/>
                      <a:pt x="772" y="778"/>
                      <a:pt x="775" y="775"/>
                    </a:cubicBezTo>
                    <a:cubicBezTo>
                      <a:pt x="778" y="772"/>
                      <a:pt x="781" y="769"/>
                      <a:pt x="784" y="766"/>
                    </a:cubicBezTo>
                    <a:cubicBezTo>
                      <a:pt x="784" y="766"/>
                      <a:pt x="785" y="765"/>
                      <a:pt x="785" y="765"/>
                    </a:cubicBezTo>
                    <a:cubicBezTo>
                      <a:pt x="788" y="762"/>
                      <a:pt x="790" y="759"/>
                      <a:pt x="793" y="756"/>
                    </a:cubicBezTo>
                    <a:cubicBezTo>
                      <a:pt x="793" y="756"/>
                      <a:pt x="793" y="756"/>
                      <a:pt x="793" y="756"/>
                    </a:cubicBezTo>
                    <a:cubicBezTo>
                      <a:pt x="810" y="773"/>
                      <a:pt x="810" y="773"/>
                      <a:pt x="810" y="773"/>
                    </a:cubicBezTo>
                    <a:lnTo>
                      <a:pt x="774" y="810"/>
                    </a:lnTo>
                    <a:close/>
                    <a:moveTo>
                      <a:pt x="184" y="184"/>
                    </a:moveTo>
                    <a:cubicBezTo>
                      <a:pt x="256" y="112"/>
                      <a:pt x="352" y="72"/>
                      <a:pt x="454" y="72"/>
                    </a:cubicBezTo>
                    <a:cubicBezTo>
                      <a:pt x="556" y="72"/>
                      <a:pt x="652" y="112"/>
                      <a:pt x="724" y="184"/>
                    </a:cubicBezTo>
                    <a:cubicBezTo>
                      <a:pt x="789" y="249"/>
                      <a:pt x="829" y="335"/>
                      <a:pt x="835" y="427"/>
                    </a:cubicBezTo>
                    <a:cubicBezTo>
                      <a:pt x="842" y="518"/>
                      <a:pt x="815" y="608"/>
                      <a:pt x="762" y="681"/>
                    </a:cubicBezTo>
                    <a:cubicBezTo>
                      <a:pt x="762" y="681"/>
                      <a:pt x="762" y="681"/>
                      <a:pt x="762" y="681"/>
                    </a:cubicBezTo>
                    <a:cubicBezTo>
                      <a:pt x="750" y="696"/>
                      <a:pt x="738" y="711"/>
                      <a:pt x="724" y="724"/>
                    </a:cubicBezTo>
                    <a:cubicBezTo>
                      <a:pt x="720" y="728"/>
                      <a:pt x="716" y="733"/>
                      <a:pt x="711" y="737"/>
                    </a:cubicBezTo>
                    <a:cubicBezTo>
                      <a:pt x="701" y="745"/>
                      <a:pt x="692" y="754"/>
                      <a:pt x="681" y="761"/>
                    </a:cubicBezTo>
                    <a:cubicBezTo>
                      <a:pt x="615" y="810"/>
                      <a:pt x="537" y="836"/>
                      <a:pt x="454" y="836"/>
                    </a:cubicBezTo>
                    <a:cubicBezTo>
                      <a:pt x="352" y="836"/>
                      <a:pt x="256" y="796"/>
                      <a:pt x="184" y="724"/>
                    </a:cubicBezTo>
                    <a:cubicBezTo>
                      <a:pt x="35" y="575"/>
                      <a:pt x="35" y="333"/>
                      <a:pt x="184" y="18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sp>
            <p:nvSpPr>
              <p:cNvPr id="58" name="Freeform 13"/>
              <p:cNvSpPr>
                <a:spLocks noEditPoints="1"/>
              </p:cNvSpPr>
              <p:nvPr/>
            </p:nvSpPr>
            <p:spPr bwMode="auto">
              <a:xfrm>
                <a:off x="4642344" y="3781426"/>
                <a:ext cx="404810" cy="369888"/>
              </a:xfrm>
              <a:custGeom>
                <a:avLst/>
                <a:gdLst>
                  <a:gd name="T0" fmla="*/ 320 w 677"/>
                  <a:gd name="T1" fmla="*/ 617 h 618"/>
                  <a:gd name="T2" fmla="*/ 320 w 677"/>
                  <a:gd name="T3" fmla="*/ 618 h 618"/>
                  <a:gd name="T4" fmla="*/ 338 w 677"/>
                  <a:gd name="T5" fmla="*/ 618 h 618"/>
                  <a:gd name="T6" fmla="*/ 522 w 677"/>
                  <a:gd name="T7" fmla="*/ 557 h 618"/>
                  <a:gd name="T8" fmla="*/ 556 w 677"/>
                  <a:gd name="T9" fmla="*/ 527 h 618"/>
                  <a:gd name="T10" fmla="*/ 587 w 677"/>
                  <a:gd name="T11" fmla="*/ 492 h 618"/>
                  <a:gd name="T12" fmla="*/ 556 w 677"/>
                  <a:gd name="T13" fmla="*/ 91 h 618"/>
                  <a:gd name="T14" fmla="*/ 338 w 677"/>
                  <a:gd name="T15" fmla="*/ 0 h 618"/>
                  <a:gd name="T16" fmla="*/ 120 w 677"/>
                  <a:gd name="T17" fmla="*/ 91 h 618"/>
                  <a:gd name="T18" fmla="*/ 120 w 677"/>
                  <a:gd name="T19" fmla="*/ 527 h 618"/>
                  <a:gd name="T20" fmla="*/ 320 w 677"/>
                  <a:gd name="T21" fmla="*/ 617 h 618"/>
                  <a:gd name="T22" fmla="*/ 146 w 677"/>
                  <a:gd name="T23" fmla="*/ 116 h 618"/>
                  <a:gd name="T24" fmla="*/ 338 w 677"/>
                  <a:gd name="T25" fmla="*/ 36 h 618"/>
                  <a:gd name="T26" fmla="*/ 531 w 677"/>
                  <a:gd name="T27" fmla="*/ 116 h 618"/>
                  <a:gd name="T28" fmla="*/ 558 w 677"/>
                  <a:gd name="T29" fmla="*/ 471 h 618"/>
                  <a:gd name="T30" fmla="*/ 531 w 677"/>
                  <a:gd name="T31" fmla="*/ 502 h 618"/>
                  <a:gd name="T32" fmla="*/ 500 w 677"/>
                  <a:gd name="T33" fmla="*/ 528 h 618"/>
                  <a:gd name="T34" fmla="*/ 340 w 677"/>
                  <a:gd name="T35" fmla="*/ 582 h 618"/>
                  <a:gd name="T36" fmla="*/ 338 w 677"/>
                  <a:gd name="T37" fmla="*/ 582 h 618"/>
                  <a:gd name="T38" fmla="*/ 146 w 677"/>
                  <a:gd name="T39" fmla="*/ 502 h 618"/>
                  <a:gd name="T40" fmla="*/ 146 w 677"/>
                  <a:gd name="T41" fmla="*/ 11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618">
                    <a:moveTo>
                      <a:pt x="320" y="617"/>
                    </a:moveTo>
                    <a:cubicBezTo>
                      <a:pt x="320" y="618"/>
                      <a:pt x="320" y="618"/>
                      <a:pt x="320" y="618"/>
                    </a:cubicBezTo>
                    <a:cubicBezTo>
                      <a:pt x="338" y="618"/>
                      <a:pt x="338" y="618"/>
                      <a:pt x="338" y="618"/>
                    </a:cubicBezTo>
                    <a:cubicBezTo>
                      <a:pt x="405" y="618"/>
                      <a:pt x="468" y="597"/>
                      <a:pt x="522" y="557"/>
                    </a:cubicBezTo>
                    <a:cubicBezTo>
                      <a:pt x="534" y="548"/>
                      <a:pt x="546" y="538"/>
                      <a:pt x="556" y="527"/>
                    </a:cubicBezTo>
                    <a:cubicBezTo>
                      <a:pt x="567" y="516"/>
                      <a:pt x="577" y="505"/>
                      <a:pt x="587" y="492"/>
                    </a:cubicBezTo>
                    <a:cubicBezTo>
                      <a:pt x="677" y="371"/>
                      <a:pt x="664" y="198"/>
                      <a:pt x="556" y="91"/>
                    </a:cubicBezTo>
                    <a:cubicBezTo>
                      <a:pt x="498" y="33"/>
                      <a:pt x="421" y="0"/>
                      <a:pt x="338" y="0"/>
                    </a:cubicBezTo>
                    <a:cubicBezTo>
                      <a:pt x="256" y="0"/>
                      <a:pt x="178" y="33"/>
                      <a:pt x="120" y="91"/>
                    </a:cubicBezTo>
                    <a:cubicBezTo>
                      <a:pt x="0" y="211"/>
                      <a:pt x="0" y="407"/>
                      <a:pt x="120" y="527"/>
                    </a:cubicBezTo>
                    <a:cubicBezTo>
                      <a:pt x="174" y="581"/>
                      <a:pt x="245" y="613"/>
                      <a:pt x="320" y="617"/>
                    </a:cubicBezTo>
                    <a:close/>
                    <a:moveTo>
                      <a:pt x="146" y="116"/>
                    </a:moveTo>
                    <a:cubicBezTo>
                      <a:pt x="197" y="65"/>
                      <a:pt x="265" y="36"/>
                      <a:pt x="338" y="36"/>
                    </a:cubicBezTo>
                    <a:cubicBezTo>
                      <a:pt x="411" y="36"/>
                      <a:pt x="480" y="65"/>
                      <a:pt x="531" y="116"/>
                    </a:cubicBezTo>
                    <a:cubicBezTo>
                      <a:pt x="626" y="211"/>
                      <a:pt x="637" y="363"/>
                      <a:pt x="558" y="471"/>
                    </a:cubicBezTo>
                    <a:cubicBezTo>
                      <a:pt x="550" y="482"/>
                      <a:pt x="541" y="492"/>
                      <a:pt x="531" y="502"/>
                    </a:cubicBezTo>
                    <a:cubicBezTo>
                      <a:pt x="521" y="511"/>
                      <a:pt x="511" y="520"/>
                      <a:pt x="500" y="528"/>
                    </a:cubicBezTo>
                    <a:cubicBezTo>
                      <a:pt x="454" y="563"/>
                      <a:pt x="398" y="581"/>
                      <a:pt x="340" y="582"/>
                    </a:cubicBezTo>
                    <a:cubicBezTo>
                      <a:pt x="338" y="582"/>
                      <a:pt x="338" y="582"/>
                      <a:pt x="338" y="582"/>
                    </a:cubicBezTo>
                    <a:cubicBezTo>
                      <a:pt x="265" y="582"/>
                      <a:pt x="197" y="553"/>
                      <a:pt x="146" y="502"/>
                    </a:cubicBezTo>
                    <a:cubicBezTo>
                      <a:pt x="39" y="395"/>
                      <a:pt x="39" y="223"/>
                      <a:pt x="146" y="116"/>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smtClean="0">
                  <a:solidFill>
                    <a:schemeClr val="tx1">
                      <a:lumMod val="50000"/>
                      <a:lumOff val="50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185693624"/>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53" presetClass="entr" presetSubtype="16"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2000"/>
                            </p:stCondLst>
                            <p:childTnLst>
                              <p:par>
                                <p:cTn id="37" presetID="22" presetClass="entr" presetSubtype="2"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right)">
                                      <p:cBhvr>
                                        <p:cTn id="39" dur="500"/>
                                        <p:tgtEl>
                                          <p:spTgt spid="13"/>
                                        </p:tgtEl>
                                      </p:cBhvr>
                                    </p:animEffect>
                                  </p:childTnLst>
                                </p:cTn>
                              </p:par>
                              <p:par>
                                <p:cTn id="40" presetID="22" presetClass="entr" presetSubtype="2"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par>
                                <p:cTn id="43" presetID="22" presetClass="entr" presetSubtype="8"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2500"/>
                            </p:stCondLst>
                            <p:childTnLst>
                              <p:par>
                                <p:cTn id="50" presetID="10" presetClass="entr" presetSubtype="0"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10" presetClass="entr" presetSubtype="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图片1.png"/>
          <p:cNvPicPr>
            <a:picLocks noChangeAspect="1" noChangeArrowheads="1"/>
          </p:cNvPicPr>
          <p:nvPr/>
        </p:nvPicPr>
        <p:blipFill>
          <a:blip r:embed="rId2" cstate="print"/>
          <a:srcRect/>
          <a:stretch>
            <a:fillRect/>
          </a:stretch>
        </p:blipFill>
        <p:spPr bwMode="auto">
          <a:xfrm>
            <a:off x="1439652" y="412304"/>
            <a:ext cx="6377099" cy="4116057"/>
          </a:xfrm>
          <a:prstGeom prst="rect">
            <a:avLst/>
          </a:prstGeom>
          <a:noFill/>
        </p:spPr>
      </p:pic>
      <p:sp>
        <p:nvSpPr>
          <p:cNvPr id="4" name="TextBox 3"/>
          <p:cNvSpPr txBox="1"/>
          <p:nvPr/>
        </p:nvSpPr>
        <p:spPr>
          <a:xfrm>
            <a:off x="4103948" y="1960476"/>
            <a:ext cx="830099" cy="346249"/>
          </a:xfrm>
          <a:prstGeom prst="rect">
            <a:avLst/>
          </a:prstGeom>
          <a:noFill/>
        </p:spPr>
        <p:txBody>
          <a:bodyPr wrap="none" lIns="68580" tIns="34290" rIns="68580" bIns="34290" rtlCol="0">
            <a:spAutoFit/>
          </a:bodyPr>
          <a:lstStyle/>
          <a:p>
            <a:r>
              <a:rPr lang="en-US" altLang="zh-CN" b="1" dirty="0" smtClean="0">
                <a:solidFill>
                  <a:schemeClr val="accent1"/>
                </a:solidFill>
                <a:latin typeface="微软雅黑" pitchFamily="34" charset="-122"/>
                <a:ea typeface="微软雅黑" pitchFamily="34" charset="-122"/>
              </a:rPr>
              <a:t>Part 4</a:t>
            </a:r>
            <a:endParaRPr lang="zh-CN" altLang="en-US" b="1" dirty="0">
              <a:solidFill>
                <a:schemeClr val="accent1"/>
              </a:solidFill>
              <a:latin typeface="微软雅黑" pitchFamily="34" charset="-122"/>
              <a:ea typeface="微软雅黑" pitchFamily="34" charset="-122"/>
            </a:endParaRPr>
          </a:p>
        </p:txBody>
      </p:sp>
      <p:grpSp>
        <p:nvGrpSpPr>
          <p:cNvPr id="2" name="Group 14"/>
          <p:cNvGrpSpPr/>
          <p:nvPr/>
        </p:nvGrpSpPr>
        <p:grpSpPr>
          <a:xfrm>
            <a:off x="3167844" y="2342729"/>
            <a:ext cx="2664296" cy="366658"/>
            <a:chOff x="5349226" y="2010956"/>
            <a:chExt cx="4272984" cy="683231"/>
          </a:xfrm>
          <a:solidFill>
            <a:schemeClr val="accent1"/>
          </a:solidFill>
        </p:grpSpPr>
        <p:sp>
          <p:nvSpPr>
            <p:cNvPr id="6"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500201" y="2120675"/>
              <a:ext cx="2313607" cy="573512"/>
            </a:xfrm>
            <a:prstGeom prst="rect">
              <a:avLst/>
            </a:prstGeom>
            <a:grpFill/>
          </p:spPr>
          <p:txBody>
            <a:bodyPr wrap="square" rtlCol="0">
              <a:spAutoFit/>
            </a:bodyPr>
            <a:lstStyle/>
            <a:p>
              <a:r>
                <a:rPr lang="zh-CN" altLang="zh-CN" sz="1400" b="1" dirty="0" smtClean="0">
                  <a:solidFill>
                    <a:schemeClr val="bg1"/>
                  </a:solidFill>
                  <a:latin typeface="微软雅黑" pitchFamily="34" charset="-122"/>
                  <a:ea typeface="微软雅黑" pitchFamily="34" charset="-122"/>
                </a:rPr>
                <a:t>明年工作计划</a:t>
              </a:r>
              <a:endParaRPr lang="zh-CN" altLang="zh-CN" sz="1400" b="1" dirty="0">
                <a:solidFill>
                  <a:schemeClr val="bg1"/>
                </a:solidFill>
                <a:latin typeface="微软雅黑" pitchFamily="34" charset="-122"/>
                <a:ea typeface="微软雅黑" pitchFamily="34" charset="-122"/>
              </a:endParaRPr>
            </a:p>
          </p:txBody>
        </p:sp>
      </p:grpSp>
      <p:sp>
        <p:nvSpPr>
          <p:cNvPr id="9" name="文本框 7"/>
          <p:cNvSpPr txBox="1">
            <a:spLocks noChangeArrowheads="1"/>
          </p:cNvSpPr>
          <p:nvPr/>
        </p:nvSpPr>
        <p:spPr bwMode="auto">
          <a:xfrm>
            <a:off x="3311860" y="2816588"/>
            <a:ext cx="1368152" cy="246221"/>
          </a:xfrm>
          <a:prstGeom prst="rect">
            <a:avLst/>
          </a:prstGeom>
          <a:noFill/>
          <a:ln w="9525">
            <a:noFill/>
            <a:miter lim="800000"/>
            <a:headEnd/>
            <a:tailEnd/>
          </a:ln>
        </p:spPr>
        <p:txBody>
          <a:bodyPr wrap="square">
            <a:spAutoFit/>
          </a:bodyPr>
          <a:lstStyle/>
          <a:p>
            <a:pPr>
              <a:buFont typeface="Wingdings" pitchFamily="2" charset="2"/>
              <a:buChar char="Ø"/>
            </a:pPr>
            <a:r>
              <a:rPr lang="zh-CN" altLang="en-US" sz="1000" dirty="0" smtClean="0">
                <a:solidFill>
                  <a:schemeClr val="tx1">
                    <a:lumMod val="65000"/>
                    <a:lumOff val="35000"/>
                  </a:schemeClr>
                </a:solidFill>
                <a:latin typeface="微软雅黑" pitchFamily="34" charset="-122"/>
                <a:ea typeface="微软雅黑" pitchFamily="34" charset="-122"/>
              </a:rPr>
              <a:t>添加小节标题</a:t>
            </a:r>
            <a:endParaRPr lang="zh-CN" altLang="en-US" sz="1000" dirty="0">
              <a:solidFill>
                <a:schemeClr val="tx1">
                  <a:lumMod val="65000"/>
                  <a:lumOff val="35000"/>
                </a:schemeClr>
              </a:solidFill>
            </a:endParaRPr>
          </a:p>
        </p:txBody>
      </p:sp>
      <p:sp>
        <p:nvSpPr>
          <p:cNvPr id="11" name="文本框 7"/>
          <p:cNvSpPr txBox="1">
            <a:spLocks noChangeArrowheads="1"/>
          </p:cNvSpPr>
          <p:nvPr/>
        </p:nvSpPr>
        <p:spPr bwMode="auto">
          <a:xfrm>
            <a:off x="4716016" y="2816588"/>
            <a:ext cx="1368152" cy="246221"/>
          </a:xfrm>
          <a:prstGeom prst="rect">
            <a:avLst/>
          </a:prstGeom>
          <a:noFill/>
          <a:ln w="9525">
            <a:noFill/>
            <a:miter lim="800000"/>
            <a:headEnd/>
            <a:tailEnd/>
          </a:ln>
        </p:spPr>
        <p:txBody>
          <a:bodyPr wrap="square">
            <a:spAutoFit/>
          </a:bodyPr>
          <a:lstStyle/>
          <a:p>
            <a:pPr>
              <a:buFont typeface="Wingdings" pitchFamily="2" charset="2"/>
              <a:buChar char="Ø"/>
            </a:pPr>
            <a:r>
              <a:rPr lang="zh-CN" altLang="en-US" sz="1000" dirty="0" smtClean="0">
                <a:solidFill>
                  <a:schemeClr val="tx1">
                    <a:lumMod val="65000"/>
                    <a:lumOff val="35000"/>
                  </a:schemeClr>
                </a:solidFill>
                <a:latin typeface="微软雅黑" pitchFamily="34" charset="-122"/>
                <a:ea typeface="微软雅黑" pitchFamily="34" charset="-122"/>
              </a:rPr>
              <a:t>添加小节标题</a:t>
            </a:r>
            <a:endParaRPr lang="zh-CN" altLang="en-US" sz="1000" dirty="0">
              <a:solidFill>
                <a:schemeClr val="tx1">
                  <a:lumMod val="65000"/>
                  <a:lumOff val="35000"/>
                </a:schemeClr>
              </a:solidFill>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left)">
                                      <p:cBhvr>
                                        <p:cTn id="18" dur="500"/>
                                        <p:tgtEl>
                                          <p:spTgt spid="2"/>
                                        </p:tgtEl>
                                      </p:cBhvr>
                                    </p:animEffect>
                                  </p:childTnLst>
                                </p:cTn>
                              </p:par>
                            </p:childTnLst>
                          </p:cTn>
                        </p:par>
                        <p:par>
                          <p:cTn id="19" fill="hold">
                            <p:stCondLst>
                              <p:cond delay="2000"/>
                            </p:stCondLst>
                            <p:childTnLst>
                              <p:par>
                                <p:cTn id="20" presetID="1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down)">
                                      <p:cBhvr>
                                        <p:cTn id="23" dur="500"/>
                                        <p:tgtEl>
                                          <p:spTgt spid="9"/>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3527884" y="1475438"/>
            <a:ext cx="905504" cy="377026"/>
          </a:xfrm>
          <a:prstGeom prst="rect">
            <a:avLst/>
          </a:prstGeom>
          <a:noFill/>
        </p:spPr>
        <p:txBody>
          <a:bodyPr wrap="none" lIns="68580" tIns="34290" rIns="68580" bIns="34290" rtlCol="0">
            <a:spAutoFit/>
          </a:bodyPr>
          <a:lstStyle/>
          <a:p>
            <a:r>
              <a:rPr lang="en-US" altLang="zh-CN" sz="2000" b="1" dirty="0" smtClean="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7596336" y="2176500"/>
            <a:ext cx="830099" cy="346249"/>
          </a:xfrm>
          <a:prstGeom prst="rect">
            <a:avLst/>
          </a:prstGeom>
          <a:noFill/>
        </p:spPr>
        <p:txBody>
          <a:bodyPr wrap="none" lIns="68580" tIns="34290" rIns="68580" bIns="34290" rtlCol="0">
            <a:spAutoFit/>
          </a:bodyPr>
          <a:lstStyle/>
          <a:p>
            <a:r>
              <a:rPr lang="en-US" altLang="zh-CN" b="1" dirty="0" smtClean="0">
                <a:solidFill>
                  <a:schemeClr val="accent2"/>
                </a:solidFill>
                <a:latin typeface="微软雅黑" pitchFamily="34" charset="-122"/>
                <a:ea typeface="微软雅黑" pitchFamily="34" charset="-122"/>
              </a:rPr>
              <a:t>Part 2</a:t>
            </a:r>
            <a:endParaRPr lang="zh-CN" altLang="en-US" b="1" dirty="0">
              <a:solidFill>
                <a:schemeClr val="accent2"/>
              </a:solidFill>
              <a:latin typeface="微软雅黑" pitchFamily="34" charset="-122"/>
              <a:ea typeface="微软雅黑" pitchFamily="34" charset="-122"/>
            </a:endParaRPr>
          </a:p>
        </p:txBody>
      </p:sp>
      <p:sp>
        <p:nvSpPr>
          <p:cNvPr id="83" name="TextBox 82"/>
          <p:cNvSpPr txBox="1"/>
          <p:nvPr/>
        </p:nvSpPr>
        <p:spPr>
          <a:xfrm>
            <a:off x="3563888" y="2897307"/>
            <a:ext cx="830099" cy="346249"/>
          </a:xfrm>
          <a:prstGeom prst="rect">
            <a:avLst/>
          </a:prstGeom>
          <a:noFill/>
        </p:spPr>
        <p:txBody>
          <a:bodyPr wrap="none" lIns="68580" tIns="34290" rIns="68580" bIns="34290" rtlCol="0">
            <a:spAutoFit/>
          </a:bodyPr>
          <a:lstStyle/>
          <a:p>
            <a:r>
              <a:rPr lang="en-US" altLang="zh-CN" b="1" dirty="0" smtClean="0">
                <a:solidFill>
                  <a:schemeClr val="accent3"/>
                </a:solidFill>
                <a:latin typeface="微软雅黑" pitchFamily="34" charset="-122"/>
                <a:ea typeface="微软雅黑" pitchFamily="34" charset="-122"/>
              </a:rPr>
              <a:t>Part 3</a:t>
            </a:r>
            <a:endParaRPr lang="zh-CN" altLang="en-US" b="1" dirty="0">
              <a:solidFill>
                <a:schemeClr val="accent3"/>
              </a:solidFill>
              <a:latin typeface="微软雅黑" pitchFamily="34" charset="-122"/>
              <a:ea typeface="微软雅黑" pitchFamily="34" charset="-122"/>
            </a:endParaRPr>
          </a:p>
        </p:txBody>
      </p:sp>
      <p:grpSp>
        <p:nvGrpSpPr>
          <p:cNvPr id="2" name="Group 14"/>
          <p:cNvGrpSpPr/>
          <p:nvPr/>
        </p:nvGrpSpPr>
        <p:grpSpPr>
          <a:xfrm>
            <a:off x="4497985" y="1439434"/>
            <a:ext cx="2916324"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itchFamily="34" charset="-122"/>
                <a:ea typeface="微软雅黑" pitchFamily="34" charset="-122"/>
              </a:endParaRPr>
            </a:p>
          </p:txBody>
        </p:sp>
        <p:sp>
          <p:nvSpPr>
            <p:cNvPr id="95" name="TextBox 94"/>
            <p:cNvSpPr txBox="1"/>
            <p:nvPr/>
          </p:nvSpPr>
          <p:spPr>
            <a:xfrm>
              <a:off x="6095999" y="2120675"/>
              <a:ext cx="1848906" cy="573512"/>
            </a:xfrm>
            <a:prstGeom prst="rect">
              <a:avLst/>
            </a:prstGeom>
            <a:grpFill/>
          </p:spPr>
          <p:txBody>
            <a:bodyPr wrap="none" rtlCol="0">
              <a:spAutoFit/>
            </a:bodyPr>
            <a:lstStyle/>
            <a:p>
              <a:pPr lvl="0"/>
              <a:r>
                <a:rPr lang="zh-CN" altLang="zh-CN" sz="1400" b="1" dirty="0" smtClean="0">
                  <a:solidFill>
                    <a:schemeClr val="bg1"/>
                  </a:solidFill>
                  <a:latin typeface="微软雅黑" pitchFamily="34" charset="-122"/>
                  <a:ea typeface="微软雅黑" pitchFamily="34" charset="-122"/>
                </a:rPr>
                <a:t>年度工作概述</a:t>
              </a:r>
              <a:endParaRPr lang="zh-CN" altLang="zh-CN" sz="1400" b="1" dirty="0">
                <a:solidFill>
                  <a:schemeClr val="bg1"/>
                </a:solidFill>
                <a:latin typeface="微软雅黑" pitchFamily="34" charset="-122"/>
                <a:ea typeface="微软雅黑" pitchFamily="34" charset="-122"/>
              </a:endParaRPr>
            </a:p>
          </p:txBody>
        </p:sp>
      </p:grpSp>
      <p:grpSp>
        <p:nvGrpSpPr>
          <p:cNvPr id="3" name="Group 15"/>
          <p:cNvGrpSpPr/>
          <p:nvPr/>
        </p:nvGrpSpPr>
        <p:grpSpPr>
          <a:xfrm>
            <a:off x="4513383" y="2140496"/>
            <a:ext cx="2916706" cy="367178"/>
            <a:chOff x="2569789" y="3646467"/>
            <a:chExt cx="4272984" cy="684200"/>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itchFamily="34" charset="-122"/>
                <a:ea typeface="微软雅黑" pitchFamily="34" charset="-122"/>
              </a:endParaRPr>
            </a:p>
          </p:txBody>
        </p:sp>
        <p:sp>
          <p:nvSpPr>
            <p:cNvPr id="98" name="TextBox 97"/>
            <p:cNvSpPr txBox="1"/>
            <p:nvPr/>
          </p:nvSpPr>
          <p:spPr>
            <a:xfrm>
              <a:off x="4271798" y="3757155"/>
              <a:ext cx="1848664" cy="573512"/>
            </a:xfrm>
            <a:prstGeom prst="rect">
              <a:avLst/>
            </a:prstGeom>
            <a:grpFill/>
          </p:spPr>
          <p:txBody>
            <a:bodyPr wrap="none" rtlCol="0">
              <a:spAutoFit/>
            </a:bodyPr>
            <a:lstStyle/>
            <a:p>
              <a:pPr lvl="0"/>
              <a:r>
                <a:rPr lang="zh-CN" altLang="zh-CN" sz="1400" b="1" dirty="0" smtClean="0">
                  <a:solidFill>
                    <a:schemeClr val="bg1"/>
                  </a:solidFill>
                  <a:latin typeface="微软雅黑" pitchFamily="34" charset="-122"/>
                  <a:ea typeface="微软雅黑" pitchFamily="34" charset="-122"/>
                </a:rPr>
                <a:t>工作完成情况</a:t>
              </a:r>
              <a:endParaRPr lang="zh-CN" altLang="zh-CN" sz="1400" b="1" dirty="0">
                <a:solidFill>
                  <a:schemeClr val="bg1"/>
                </a:solidFill>
                <a:latin typeface="微软雅黑" pitchFamily="34" charset="-122"/>
                <a:ea typeface="微软雅黑" pitchFamily="34" charset="-122"/>
              </a:endParaRPr>
            </a:p>
          </p:txBody>
        </p:sp>
      </p:grpSp>
      <p:grpSp>
        <p:nvGrpSpPr>
          <p:cNvPr id="4" name="Group 17"/>
          <p:cNvGrpSpPr/>
          <p:nvPr/>
        </p:nvGrpSpPr>
        <p:grpSpPr>
          <a:xfrm>
            <a:off x="4461981" y="2860576"/>
            <a:ext cx="2916324" cy="367178"/>
            <a:chOff x="5349226" y="5365450"/>
            <a:chExt cx="4272984" cy="684200"/>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101" name="TextBox 100"/>
            <p:cNvSpPr txBox="1"/>
            <p:nvPr/>
          </p:nvSpPr>
          <p:spPr>
            <a:xfrm>
              <a:off x="6320538" y="5476138"/>
              <a:ext cx="1848906" cy="573512"/>
            </a:xfrm>
            <a:prstGeom prst="rect">
              <a:avLst/>
            </a:prstGeom>
            <a:grpFill/>
          </p:spPr>
          <p:txBody>
            <a:bodyPr wrap="none" rtlCol="0">
              <a:spAutoFit/>
            </a:bodyPr>
            <a:lstStyle/>
            <a:p>
              <a:pPr lvl="0"/>
              <a:r>
                <a:rPr lang="zh-CN" altLang="zh-CN" sz="1400" b="1" dirty="0" smtClean="0">
                  <a:solidFill>
                    <a:schemeClr val="bg1"/>
                  </a:solidFill>
                  <a:latin typeface="微软雅黑" pitchFamily="34" charset="-122"/>
                  <a:ea typeface="微软雅黑" pitchFamily="34" charset="-122"/>
                </a:rPr>
                <a:t>成功项目展示</a:t>
              </a:r>
              <a:endParaRPr lang="zh-CN" altLang="zh-CN" sz="1400" b="1" dirty="0">
                <a:solidFill>
                  <a:schemeClr val="bg1"/>
                </a:solidFill>
                <a:latin typeface="微软雅黑" pitchFamily="34" charset="-122"/>
                <a:ea typeface="微软雅黑" pitchFamily="34" charset="-122"/>
              </a:endParaRPr>
            </a:p>
          </p:txBody>
        </p:sp>
      </p:grpSp>
      <p:sp>
        <p:nvSpPr>
          <p:cNvPr id="49" name="TextBox 48"/>
          <p:cNvSpPr txBox="1"/>
          <p:nvPr/>
        </p:nvSpPr>
        <p:spPr>
          <a:xfrm>
            <a:off x="7668344" y="3653391"/>
            <a:ext cx="830099" cy="346249"/>
          </a:xfrm>
          <a:prstGeom prst="rect">
            <a:avLst/>
          </a:prstGeom>
          <a:noFill/>
        </p:spPr>
        <p:txBody>
          <a:bodyPr wrap="none" lIns="68580" tIns="34290" rIns="68580" bIns="34290" rtlCol="0">
            <a:spAutoFit/>
          </a:bodyPr>
          <a:lstStyle/>
          <a:p>
            <a:r>
              <a:rPr lang="en-US" altLang="zh-CN" b="1" dirty="0" smtClean="0">
                <a:solidFill>
                  <a:schemeClr val="accent4"/>
                </a:solidFill>
                <a:latin typeface="微软雅黑" pitchFamily="34" charset="-122"/>
                <a:ea typeface="微软雅黑" pitchFamily="34" charset="-122"/>
              </a:rPr>
              <a:t>Part 4</a:t>
            </a:r>
            <a:endParaRPr lang="zh-CN" altLang="en-US" b="1" dirty="0">
              <a:solidFill>
                <a:schemeClr val="accent4"/>
              </a:solidFill>
              <a:latin typeface="微软雅黑" pitchFamily="34" charset="-122"/>
              <a:ea typeface="微软雅黑" pitchFamily="34" charset="-122"/>
            </a:endParaRPr>
          </a:p>
        </p:txBody>
      </p:sp>
      <p:grpSp>
        <p:nvGrpSpPr>
          <p:cNvPr id="5" name="Group 15"/>
          <p:cNvGrpSpPr/>
          <p:nvPr/>
        </p:nvGrpSpPr>
        <p:grpSpPr>
          <a:xfrm>
            <a:off x="4571618" y="3616659"/>
            <a:ext cx="2916706"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52" name="TextBox 51"/>
            <p:cNvSpPr txBox="1"/>
            <p:nvPr/>
          </p:nvSpPr>
          <p:spPr>
            <a:xfrm>
              <a:off x="4092008" y="3757157"/>
              <a:ext cx="1848664" cy="573512"/>
            </a:xfrm>
            <a:prstGeom prst="rect">
              <a:avLst/>
            </a:prstGeom>
            <a:grpFill/>
          </p:spPr>
          <p:txBody>
            <a:bodyPr wrap="none" rtlCol="0">
              <a:spAutoFit/>
            </a:bodyPr>
            <a:lstStyle/>
            <a:p>
              <a:r>
                <a:rPr lang="zh-CN" altLang="zh-CN" sz="1400" b="1" dirty="0" smtClean="0">
                  <a:solidFill>
                    <a:schemeClr val="bg1"/>
                  </a:solidFill>
                  <a:latin typeface="微软雅黑" pitchFamily="34" charset="-122"/>
                  <a:ea typeface="微软雅黑" pitchFamily="34" charset="-122"/>
                </a:rPr>
                <a:t>明年工作计划</a:t>
              </a:r>
              <a:endParaRPr lang="zh-CN" altLang="zh-CN" sz="1400" b="1" dirty="0">
                <a:solidFill>
                  <a:schemeClr val="bg1"/>
                </a:solidFill>
                <a:latin typeface="微软雅黑" pitchFamily="34" charset="-122"/>
                <a:ea typeface="微软雅黑" pitchFamily="34" charset="-122"/>
              </a:endParaRPr>
            </a:p>
          </p:txBody>
        </p:sp>
      </p:grpSp>
      <p:pic>
        <p:nvPicPr>
          <p:cNvPr id="19" name="Picture 2" descr="C:\Users\Administrator\Desktop\图片1.png"/>
          <p:cNvPicPr>
            <a:picLocks noChangeAspect="1" noChangeArrowheads="1"/>
          </p:cNvPicPr>
          <p:nvPr/>
        </p:nvPicPr>
        <p:blipFill>
          <a:blip r:embed="rId3" cstate="print"/>
          <a:srcRect/>
          <a:stretch>
            <a:fillRect/>
          </a:stretch>
        </p:blipFill>
        <p:spPr bwMode="auto">
          <a:xfrm rot="5400000">
            <a:off x="50678" y="1441237"/>
            <a:ext cx="3282003" cy="2304256"/>
          </a:xfrm>
          <a:prstGeom prst="rect">
            <a:avLst/>
          </a:prstGeom>
          <a:noFill/>
        </p:spPr>
      </p:pic>
      <p:sp>
        <p:nvSpPr>
          <p:cNvPr id="30" name="TextBox 29"/>
          <p:cNvSpPr txBox="1">
            <a:spLocks noChangeArrowheads="1"/>
          </p:cNvSpPr>
          <p:nvPr/>
        </p:nvSpPr>
        <p:spPr bwMode="auto">
          <a:xfrm>
            <a:off x="1403648" y="2068488"/>
            <a:ext cx="396044" cy="954107"/>
          </a:xfrm>
          <a:prstGeom prst="rect">
            <a:avLst/>
          </a:prstGeom>
          <a:noFill/>
          <a:ln w="9525">
            <a:noFill/>
            <a:miter lim="800000"/>
          </a:ln>
        </p:spPr>
        <p:txBody>
          <a:bodyPr wrap="square">
            <a:spAutoFit/>
          </a:bodyPr>
          <a:lstStyle/>
          <a:p>
            <a:r>
              <a:rPr lang="zh-CN" altLang="en-US" sz="2800" b="1" dirty="0" smtClean="0">
                <a:solidFill>
                  <a:schemeClr val="accent1"/>
                </a:solidFill>
                <a:latin typeface="微软雅黑" panose="020B0503020204020204" pitchFamily="34" charset="-122"/>
                <a:ea typeface="微软雅黑" panose="020B0503020204020204" pitchFamily="34" charset="-122"/>
              </a:rPr>
              <a:t>目录</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3259658"/>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3"/>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childTnLst>
                          </p:cTn>
                        </p:par>
                        <p:par>
                          <p:cTn id="38" fill="hold">
                            <p:stCondLst>
                              <p:cond delay="4000"/>
                            </p:stCondLst>
                            <p:childTnLst>
                              <p:par>
                                <p:cTn id="39" presetID="12" presetClass="entr" presetSubtype="2"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p:tgtEl>
                                          <p:spTgt spid="4"/>
                                        </p:tgtEl>
                                        <p:attrNameLst>
                                          <p:attrName>ppt_x</p:attrName>
                                        </p:attrNameLst>
                                      </p:cBhvr>
                                      <p:tavLst>
                                        <p:tav tm="0">
                                          <p:val>
                                            <p:strVal val="#ppt_x+#ppt_w*1.125000"/>
                                          </p:val>
                                        </p:tav>
                                        <p:tav tm="100000">
                                          <p:val>
                                            <p:strVal val="#ppt_x"/>
                                          </p:val>
                                        </p:tav>
                                      </p:tavLst>
                                    </p:anim>
                                    <p:animEffect transition="in" filter="wipe(left)">
                                      <p:cBhvr>
                                        <p:cTn id="42" dur="500"/>
                                        <p:tgtEl>
                                          <p:spTgt spid="4"/>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par>
                          <p:cTn id="47" fill="hold">
                            <p:stCondLst>
                              <p:cond delay="5000"/>
                            </p:stCondLst>
                            <p:childTnLst>
                              <p:par>
                                <p:cTn id="48" presetID="12" presetClass="entr" presetSubtype="8"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p:tgtEl>
                                          <p:spTgt spid="5"/>
                                        </p:tgtEl>
                                        <p:attrNameLst>
                                          <p:attrName>ppt_x</p:attrName>
                                        </p:attrNameLst>
                                      </p:cBhvr>
                                      <p:tavLst>
                                        <p:tav tm="0">
                                          <p:val>
                                            <p:strVal val="#ppt_x-#ppt_w*1.125000"/>
                                          </p:val>
                                        </p:tav>
                                        <p:tav tm="100000">
                                          <p:val>
                                            <p:strVal val="#ppt_x"/>
                                          </p:val>
                                        </p:tav>
                                      </p:tavLst>
                                    </p:anim>
                                    <p:animEffect transition="in" filter="wipe(right)">
                                      <p:cBhvr>
                                        <p:cTn id="5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81848" y="1269801"/>
            <a:ext cx="2540481" cy="2540074"/>
            <a:chOff x="4642306" y="2163198"/>
            <a:chExt cx="3572551" cy="3570877"/>
          </a:xfrm>
        </p:grpSpPr>
        <p:sp>
          <p:nvSpPr>
            <p:cNvPr id="30722" name="Freeform 5"/>
            <p:cNvSpPr>
              <a:spLocks/>
            </p:cNvSpPr>
            <p:nvPr/>
          </p:nvSpPr>
          <p:spPr bwMode="auto">
            <a:xfrm>
              <a:off x="6467086" y="3258066"/>
              <a:ext cx="1747771" cy="2460941"/>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3"/>
            </a:solidFill>
            <a:ln>
              <a:noFill/>
            </a:ln>
            <a:extLst/>
          </p:spPr>
          <p:txBody>
            <a:bodyPr/>
            <a:lstStyle/>
            <a:p>
              <a:endParaRPr lang="zh-CN" altLang="en-US" sz="1280"/>
            </a:p>
          </p:txBody>
        </p:sp>
        <p:sp>
          <p:nvSpPr>
            <p:cNvPr id="30723" name="Freeform 6"/>
            <p:cNvSpPr>
              <a:spLocks/>
            </p:cNvSpPr>
            <p:nvPr/>
          </p:nvSpPr>
          <p:spPr bwMode="auto">
            <a:xfrm>
              <a:off x="5740523" y="2163198"/>
              <a:ext cx="2459267" cy="1746097"/>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4"/>
            </a:solidFill>
            <a:ln>
              <a:noFill/>
            </a:ln>
            <a:extLst/>
          </p:spPr>
          <p:txBody>
            <a:bodyPr/>
            <a:lstStyle/>
            <a:p>
              <a:endParaRPr lang="zh-CN" altLang="en-US" sz="1280"/>
            </a:p>
          </p:txBody>
        </p:sp>
        <p:sp>
          <p:nvSpPr>
            <p:cNvPr id="30724" name="Freeform 7"/>
            <p:cNvSpPr>
              <a:spLocks/>
            </p:cNvSpPr>
            <p:nvPr/>
          </p:nvSpPr>
          <p:spPr bwMode="auto">
            <a:xfrm>
              <a:off x="4642306" y="2178266"/>
              <a:ext cx="1747771" cy="245926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1"/>
            </a:solidFill>
            <a:ln>
              <a:noFill/>
            </a:ln>
            <a:extLst/>
          </p:spPr>
          <p:txBody>
            <a:bodyPr/>
            <a:lstStyle/>
            <a:p>
              <a:endParaRPr lang="zh-CN" altLang="en-US" sz="1280"/>
            </a:p>
          </p:txBody>
        </p:sp>
        <p:sp>
          <p:nvSpPr>
            <p:cNvPr id="30725" name="Freeform 8"/>
            <p:cNvSpPr>
              <a:spLocks/>
            </p:cNvSpPr>
            <p:nvPr/>
          </p:nvSpPr>
          <p:spPr bwMode="auto">
            <a:xfrm>
              <a:off x="4659048" y="3987978"/>
              <a:ext cx="2460941" cy="1746097"/>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2"/>
            </a:solidFill>
            <a:ln>
              <a:noFill/>
            </a:ln>
            <a:extLst/>
          </p:spPr>
          <p:txBody>
            <a:bodyPr/>
            <a:lstStyle/>
            <a:p>
              <a:endParaRPr lang="zh-CN" altLang="en-US" sz="1280"/>
            </a:p>
          </p:txBody>
        </p:sp>
      </p:grpSp>
      <p:sp>
        <p:nvSpPr>
          <p:cNvPr id="30726" name="矩形 24"/>
          <p:cNvSpPr>
            <a:spLocks noChangeArrowheads="1"/>
          </p:cNvSpPr>
          <p:nvPr/>
        </p:nvSpPr>
        <p:spPr bwMode="auto">
          <a:xfrm>
            <a:off x="3579466" y="1522260"/>
            <a:ext cx="431528" cy="41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1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7" name="矩形 25"/>
          <p:cNvSpPr>
            <a:spLocks noChangeArrowheads="1"/>
          </p:cNvSpPr>
          <p:nvPr/>
        </p:nvSpPr>
        <p:spPr bwMode="auto">
          <a:xfrm>
            <a:off x="5404469" y="1460336"/>
            <a:ext cx="463588" cy="41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8" name="矩形 26"/>
          <p:cNvSpPr>
            <a:spLocks noChangeArrowheads="1"/>
          </p:cNvSpPr>
          <p:nvPr/>
        </p:nvSpPr>
        <p:spPr bwMode="auto">
          <a:xfrm>
            <a:off x="5352088" y="3290666"/>
            <a:ext cx="471604" cy="41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9" name="矩形 27"/>
          <p:cNvSpPr>
            <a:spLocks noChangeArrowheads="1"/>
          </p:cNvSpPr>
          <p:nvPr/>
        </p:nvSpPr>
        <p:spPr bwMode="auto">
          <a:xfrm>
            <a:off x="3547322" y="3231124"/>
            <a:ext cx="463588" cy="41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7" name="文本框 16"/>
          <p:cNvSpPr txBox="1">
            <a:spLocks noChangeArrowheads="1"/>
          </p:cNvSpPr>
          <p:nvPr/>
        </p:nvSpPr>
        <p:spPr bwMode="auto">
          <a:xfrm>
            <a:off x="673876" y="1496819"/>
            <a:ext cx="2443029"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707582" y="1131939"/>
            <a:ext cx="2157294" cy="276999"/>
          </a:xfrm>
          <a:prstGeom prst="rect">
            <a:avLst/>
          </a:prstGeom>
          <a:noFill/>
        </p:spPr>
        <p:txBody>
          <a:bodyPr>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1" name="文本框 20"/>
          <p:cNvSpPr txBox="1">
            <a:spLocks noChangeArrowheads="1"/>
          </p:cNvSpPr>
          <p:nvPr/>
        </p:nvSpPr>
        <p:spPr bwMode="auto">
          <a:xfrm>
            <a:off x="6233428" y="1496819"/>
            <a:ext cx="2443029"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6267134" y="1131939"/>
            <a:ext cx="2157294" cy="276999"/>
          </a:xfrm>
          <a:prstGeom prst="rect">
            <a:avLst/>
          </a:prstGeom>
          <a:noFill/>
        </p:spPr>
        <p:txBody>
          <a:bodyPr>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3" name="文本框 22"/>
          <p:cNvSpPr txBox="1">
            <a:spLocks noChangeArrowheads="1"/>
          </p:cNvSpPr>
          <p:nvPr/>
        </p:nvSpPr>
        <p:spPr bwMode="auto">
          <a:xfrm>
            <a:off x="673876" y="3383097"/>
            <a:ext cx="2443029"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4" name="文本框 23"/>
          <p:cNvSpPr txBox="1"/>
          <p:nvPr/>
        </p:nvSpPr>
        <p:spPr>
          <a:xfrm>
            <a:off x="707582" y="3018217"/>
            <a:ext cx="2157294" cy="276999"/>
          </a:xfrm>
          <a:prstGeom prst="rect">
            <a:avLst/>
          </a:prstGeom>
          <a:noFill/>
        </p:spPr>
        <p:txBody>
          <a:bodyPr>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5" name="文本框 24"/>
          <p:cNvSpPr txBox="1">
            <a:spLocks noChangeArrowheads="1"/>
          </p:cNvSpPr>
          <p:nvPr/>
        </p:nvSpPr>
        <p:spPr bwMode="auto">
          <a:xfrm>
            <a:off x="6233428" y="3383097"/>
            <a:ext cx="2443029"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6" name="文本框 25"/>
          <p:cNvSpPr txBox="1"/>
          <p:nvPr/>
        </p:nvSpPr>
        <p:spPr>
          <a:xfrm>
            <a:off x="6267134" y="3018217"/>
            <a:ext cx="2157294" cy="276999"/>
          </a:xfrm>
          <a:prstGeom prst="rect">
            <a:avLst/>
          </a:prstGeom>
          <a:noFill/>
        </p:spPr>
        <p:txBody>
          <a:bodyPr>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11110583"/>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par>
                                <p:cTn id="8" presetID="8" presetClass="emph" presetSubtype="0" fill="hold" nodeType="withEffect">
                                  <p:stCondLst>
                                    <p:cond delay="0"/>
                                  </p:stCondLst>
                                  <p:childTnLst>
                                    <p:animRot by="21600000">
                                      <p:cBhvr>
                                        <p:cTn id="9" dur="500" fill="hold"/>
                                        <p:tgtEl>
                                          <p:spTgt spid="2"/>
                                        </p:tgtEl>
                                        <p:attrNameLst>
                                          <p:attrName>r</p:attrName>
                                        </p:attrNameLst>
                                      </p:cBhvr>
                                    </p:animRo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p:cTn id="13" dur="500" fill="hold"/>
                                        <p:tgtEl>
                                          <p:spTgt spid="30726"/>
                                        </p:tgtEl>
                                        <p:attrNameLst>
                                          <p:attrName>ppt_w</p:attrName>
                                        </p:attrNameLst>
                                      </p:cBhvr>
                                      <p:tavLst>
                                        <p:tav tm="0">
                                          <p:val>
                                            <p:fltVal val="0"/>
                                          </p:val>
                                        </p:tav>
                                        <p:tav tm="100000">
                                          <p:val>
                                            <p:strVal val="#ppt_w"/>
                                          </p:val>
                                        </p:tav>
                                      </p:tavLst>
                                    </p:anim>
                                    <p:anim calcmode="lin" valueType="num">
                                      <p:cBhvr>
                                        <p:cTn id="14" dur="500" fill="hold"/>
                                        <p:tgtEl>
                                          <p:spTgt spid="30726"/>
                                        </p:tgtEl>
                                        <p:attrNameLst>
                                          <p:attrName>ppt_h</p:attrName>
                                        </p:attrNameLst>
                                      </p:cBhvr>
                                      <p:tavLst>
                                        <p:tav tm="0">
                                          <p:val>
                                            <p:fltVal val="0"/>
                                          </p:val>
                                        </p:tav>
                                        <p:tav tm="100000">
                                          <p:val>
                                            <p:strVal val="#ppt_h"/>
                                          </p:val>
                                        </p:tav>
                                      </p:tavLst>
                                    </p:anim>
                                    <p:animEffect transition="in" filter="fade">
                                      <p:cBhvr>
                                        <p:cTn id="15" dur="500"/>
                                        <p:tgtEl>
                                          <p:spTgt spid="30726"/>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0727"/>
                                        </p:tgtEl>
                                        <p:attrNameLst>
                                          <p:attrName>style.visibility</p:attrName>
                                        </p:attrNameLst>
                                      </p:cBhvr>
                                      <p:to>
                                        <p:strVal val="visible"/>
                                      </p:to>
                                    </p:set>
                                    <p:anim calcmode="lin" valueType="num">
                                      <p:cBhvr>
                                        <p:cTn id="28" dur="500" fill="hold"/>
                                        <p:tgtEl>
                                          <p:spTgt spid="30727"/>
                                        </p:tgtEl>
                                        <p:attrNameLst>
                                          <p:attrName>ppt_w</p:attrName>
                                        </p:attrNameLst>
                                      </p:cBhvr>
                                      <p:tavLst>
                                        <p:tav tm="0">
                                          <p:val>
                                            <p:fltVal val="0"/>
                                          </p:val>
                                        </p:tav>
                                        <p:tav tm="100000">
                                          <p:val>
                                            <p:strVal val="#ppt_w"/>
                                          </p:val>
                                        </p:tav>
                                      </p:tavLst>
                                    </p:anim>
                                    <p:anim calcmode="lin" valueType="num">
                                      <p:cBhvr>
                                        <p:cTn id="29" dur="500" fill="hold"/>
                                        <p:tgtEl>
                                          <p:spTgt spid="30727"/>
                                        </p:tgtEl>
                                        <p:attrNameLst>
                                          <p:attrName>ppt_h</p:attrName>
                                        </p:attrNameLst>
                                      </p:cBhvr>
                                      <p:tavLst>
                                        <p:tav tm="0">
                                          <p:val>
                                            <p:fltVal val="0"/>
                                          </p:val>
                                        </p:tav>
                                        <p:tav tm="100000">
                                          <p:val>
                                            <p:strVal val="#ppt_h"/>
                                          </p:val>
                                        </p:tav>
                                      </p:tavLst>
                                    </p:anim>
                                    <p:animEffect transition="in" filter="fade">
                                      <p:cBhvr>
                                        <p:cTn id="30" dur="500"/>
                                        <p:tgtEl>
                                          <p:spTgt spid="30727"/>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30729"/>
                                        </p:tgtEl>
                                        <p:attrNameLst>
                                          <p:attrName>style.visibility</p:attrName>
                                        </p:attrNameLst>
                                      </p:cBhvr>
                                      <p:to>
                                        <p:strVal val="visible"/>
                                      </p:to>
                                    </p:set>
                                    <p:anim calcmode="lin" valueType="num">
                                      <p:cBhvr>
                                        <p:cTn id="43" dur="500" fill="hold"/>
                                        <p:tgtEl>
                                          <p:spTgt spid="30729"/>
                                        </p:tgtEl>
                                        <p:attrNameLst>
                                          <p:attrName>ppt_w</p:attrName>
                                        </p:attrNameLst>
                                      </p:cBhvr>
                                      <p:tavLst>
                                        <p:tav tm="0">
                                          <p:val>
                                            <p:fltVal val="0"/>
                                          </p:val>
                                        </p:tav>
                                        <p:tav tm="100000">
                                          <p:val>
                                            <p:strVal val="#ppt_w"/>
                                          </p:val>
                                        </p:tav>
                                      </p:tavLst>
                                    </p:anim>
                                    <p:anim calcmode="lin" valueType="num">
                                      <p:cBhvr>
                                        <p:cTn id="44" dur="500" fill="hold"/>
                                        <p:tgtEl>
                                          <p:spTgt spid="30729"/>
                                        </p:tgtEl>
                                        <p:attrNameLst>
                                          <p:attrName>ppt_h</p:attrName>
                                        </p:attrNameLst>
                                      </p:cBhvr>
                                      <p:tavLst>
                                        <p:tav tm="0">
                                          <p:val>
                                            <p:fltVal val="0"/>
                                          </p:val>
                                        </p:tav>
                                        <p:tav tm="100000">
                                          <p:val>
                                            <p:strVal val="#ppt_h"/>
                                          </p:val>
                                        </p:tav>
                                      </p:tavLst>
                                    </p:anim>
                                    <p:animEffect transition="in" filter="fade">
                                      <p:cBhvr>
                                        <p:cTn id="45" dur="500"/>
                                        <p:tgtEl>
                                          <p:spTgt spid="30729"/>
                                        </p:tgtEl>
                                      </p:cBhvr>
                                    </p:animEffect>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30728"/>
                                        </p:tgtEl>
                                        <p:attrNameLst>
                                          <p:attrName>style.visibility</p:attrName>
                                        </p:attrNameLst>
                                      </p:cBhvr>
                                      <p:to>
                                        <p:strVal val="visible"/>
                                      </p:to>
                                    </p:set>
                                    <p:anim calcmode="lin" valueType="num">
                                      <p:cBhvr>
                                        <p:cTn id="58" dur="500" fill="hold"/>
                                        <p:tgtEl>
                                          <p:spTgt spid="30728"/>
                                        </p:tgtEl>
                                        <p:attrNameLst>
                                          <p:attrName>ppt_w</p:attrName>
                                        </p:attrNameLst>
                                      </p:cBhvr>
                                      <p:tavLst>
                                        <p:tav tm="0">
                                          <p:val>
                                            <p:fltVal val="0"/>
                                          </p:val>
                                        </p:tav>
                                        <p:tav tm="100000">
                                          <p:val>
                                            <p:strVal val="#ppt_w"/>
                                          </p:val>
                                        </p:tav>
                                      </p:tavLst>
                                    </p:anim>
                                    <p:anim calcmode="lin" valueType="num">
                                      <p:cBhvr>
                                        <p:cTn id="59" dur="500" fill="hold"/>
                                        <p:tgtEl>
                                          <p:spTgt spid="30728"/>
                                        </p:tgtEl>
                                        <p:attrNameLst>
                                          <p:attrName>ppt_h</p:attrName>
                                        </p:attrNameLst>
                                      </p:cBhvr>
                                      <p:tavLst>
                                        <p:tav tm="0">
                                          <p:val>
                                            <p:fltVal val="0"/>
                                          </p:val>
                                        </p:tav>
                                        <p:tav tm="100000">
                                          <p:val>
                                            <p:strVal val="#ppt_h"/>
                                          </p:val>
                                        </p:tav>
                                      </p:tavLst>
                                    </p:anim>
                                    <p:animEffect transition="in" filter="fade">
                                      <p:cBhvr>
                                        <p:cTn id="60" dur="500"/>
                                        <p:tgtEl>
                                          <p:spTgt spid="30728"/>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anim calcmode="lin" valueType="num">
                                      <p:cBhvr>
                                        <p:cTn id="68" dur="500" fill="hold"/>
                                        <p:tgtEl>
                                          <p:spTgt spid="25"/>
                                        </p:tgtEl>
                                        <p:attrNameLst>
                                          <p:attrName>ppt_x</p:attrName>
                                        </p:attrNameLst>
                                      </p:cBhvr>
                                      <p:tavLst>
                                        <p:tav tm="0">
                                          <p:val>
                                            <p:strVal val="#ppt_x"/>
                                          </p:val>
                                        </p:tav>
                                        <p:tav tm="100000">
                                          <p:val>
                                            <p:strVal val="#ppt_x"/>
                                          </p:val>
                                        </p:tav>
                                      </p:tavLst>
                                    </p:anim>
                                    <p:anim calcmode="lin" valueType="num">
                                      <p:cBhvr>
                                        <p:cTn id="6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P spid="30727" grpId="0"/>
      <p:bldP spid="30728" grpId="0"/>
      <p:bldP spid="30729" grpId="0"/>
      <p:bldP spid="17" grpId="0"/>
      <p:bldP spid="20" grpId="0"/>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a:spLocks/>
          </p:cNvSpPr>
          <p:nvPr/>
        </p:nvSpPr>
        <p:spPr bwMode="auto">
          <a:xfrm>
            <a:off x="3875154" y="1302813"/>
            <a:ext cx="664999" cy="64932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1"/>
          </a:solidFill>
          <a:ln>
            <a:noFill/>
          </a:ln>
          <a:effectLst/>
        </p:spPr>
        <p:txBody>
          <a:bodyPr lIns="68563" tIns="34281" rIns="68563" bIns="34281" anchor="ctr"/>
          <a:lstStyle/>
          <a:p>
            <a:pPr algn="ctr" defTabSz="914197">
              <a:defRPr/>
            </a:pPr>
            <a:endParaRPr lang="en-AU" sz="1100" kern="0" dirty="0">
              <a:solidFill>
                <a:schemeClr val="bg1"/>
              </a:solidFill>
              <a:latin typeface="Roboto Bold" charset="0"/>
            </a:endParaRPr>
          </a:p>
        </p:txBody>
      </p:sp>
      <p:sp>
        <p:nvSpPr>
          <p:cNvPr id="4" name="Freeform 8"/>
          <p:cNvSpPr>
            <a:spLocks/>
          </p:cNvSpPr>
          <p:nvPr/>
        </p:nvSpPr>
        <p:spPr bwMode="auto">
          <a:xfrm>
            <a:off x="3381563" y="1871175"/>
            <a:ext cx="1158589" cy="112878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1"/>
          </a:solidFill>
          <a:ln>
            <a:noFill/>
          </a:ln>
          <a:effectLst/>
        </p:spPr>
        <p:txBody>
          <a:bodyPr lIns="68563" tIns="34281" rIns="68563" bIns="34281" anchor="ctr"/>
          <a:lstStyle/>
          <a:p>
            <a:pPr algn="ctr" defTabSz="914197">
              <a:defRPr/>
            </a:pPr>
            <a:endParaRPr lang="en-AU" sz="2199" kern="0" dirty="0">
              <a:solidFill>
                <a:schemeClr val="bg1"/>
              </a:solidFill>
              <a:latin typeface="Roboto Bold" charset="0"/>
            </a:endParaRPr>
          </a:p>
        </p:txBody>
      </p:sp>
      <p:sp>
        <p:nvSpPr>
          <p:cNvPr id="5" name="Freeform 9"/>
          <p:cNvSpPr>
            <a:spLocks/>
          </p:cNvSpPr>
          <p:nvPr/>
        </p:nvSpPr>
        <p:spPr bwMode="auto">
          <a:xfrm>
            <a:off x="3381563" y="2828495"/>
            <a:ext cx="1158589" cy="112878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1"/>
          </a:solidFill>
          <a:ln>
            <a:noFill/>
          </a:ln>
          <a:effectLst/>
        </p:spPr>
        <p:txBody>
          <a:bodyPr lIns="68563" tIns="34281" rIns="68563" bIns="34281" anchor="ctr"/>
          <a:lstStyle/>
          <a:p>
            <a:pPr algn="ctr" defTabSz="914197">
              <a:defRPr/>
            </a:pPr>
            <a:endParaRPr lang="en-AU" sz="2600" kern="0" dirty="0">
              <a:solidFill>
                <a:schemeClr val="bg1"/>
              </a:solidFill>
              <a:latin typeface="Roboto Bold" charset="0"/>
            </a:endParaRPr>
          </a:p>
        </p:txBody>
      </p:sp>
      <p:sp>
        <p:nvSpPr>
          <p:cNvPr id="6" name="Freeform 10"/>
          <p:cNvSpPr>
            <a:spLocks/>
          </p:cNvSpPr>
          <p:nvPr/>
        </p:nvSpPr>
        <p:spPr bwMode="auto">
          <a:xfrm>
            <a:off x="4562372" y="2830082"/>
            <a:ext cx="1460139" cy="1420900"/>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2"/>
          </a:solidFill>
          <a:ln>
            <a:noFill/>
          </a:ln>
          <a:effectLst/>
          <a:extLst/>
        </p:spPr>
        <p:txBody>
          <a:bodyPr lIns="68563" tIns="34281" rIns="68563" bIns="34281" anchor="ctr"/>
          <a:lstStyle/>
          <a:p>
            <a:pPr algn="ctr" defTabSz="914197">
              <a:defRPr/>
            </a:pPr>
            <a:endParaRPr lang="en-AU" sz="2999" kern="0" dirty="0">
              <a:solidFill>
                <a:schemeClr val="bg1"/>
              </a:solidFill>
              <a:latin typeface="Roboto Bold" charset="0"/>
            </a:endParaRPr>
          </a:p>
        </p:txBody>
      </p:sp>
      <p:sp>
        <p:nvSpPr>
          <p:cNvPr id="7" name="Freeform 6"/>
          <p:cNvSpPr>
            <a:spLocks/>
          </p:cNvSpPr>
          <p:nvPr/>
        </p:nvSpPr>
        <p:spPr bwMode="auto">
          <a:xfrm>
            <a:off x="4562372" y="1059909"/>
            <a:ext cx="969723" cy="944622"/>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2"/>
          </a:solidFill>
          <a:ln>
            <a:noFill/>
          </a:ln>
          <a:effectLst/>
        </p:spPr>
        <p:txBody>
          <a:bodyPr lIns="68563" tIns="34281" rIns="68563" bIns="34281" anchor="ctr"/>
          <a:lstStyle/>
          <a:p>
            <a:pPr algn="ctr" defTabSz="914197">
              <a:defRPr/>
            </a:pPr>
            <a:endParaRPr lang="en-AU" sz="1500" kern="0" dirty="0">
              <a:solidFill>
                <a:schemeClr val="bg1"/>
              </a:solidFill>
              <a:latin typeface="Roboto Bold" charset="0"/>
            </a:endParaRPr>
          </a:p>
        </p:txBody>
      </p:sp>
      <p:sp>
        <p:nvSpPr>
          <p:cNvPr id="8" name="Freeform 5"/>
          <p:cNvSpPr>
            <a:spLocks/>
          </p:cNvSpPr>
          <p:nvPr/>
        </p:nvSpPr>
        <p:spPr bwMode="auto">
          <a:xfrm>
            <a:off x="4562369" y="1871175"/>
            <a:ext cx="1160176" cy="1128781"/>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2"/>
          </a:solidFill>
          <a:ln>
            <a:noFill/>
          </a:ln>
          <a:effectLst/>
        </p:spPr>
        <p:txBody>
          <a:bodyPr lIns="68563" tIns="34281" rIns="68563" bIns="34281" anchor="ctr"/>
          <a:lstStyle/>
          <a:p>
            <a:pPr algn="ctr" defTabSz="914197">
              <a:defRPr/>
            </a:pPr>
            <a:endParaRPr lang="en-AU" sz="2199" kern="0" dirty="0">
              <a:solidFill>
                <a:schemeClr val="bg1"/>
              </a:solidFill>
              <a:latin typeface="Roboto Bold" charset="0"/>
            </a:endParaRPr>
          </a:p>
        </p:txBody>
      </p:sp>
      <p:sp>
        <p:nvSpPr>
          <p:cNvPr id="40" name="椭圆 39"/>
          <p:cNvSpPr/>
          <p:nvPr/>
        </p:nvSpPr>
        <p:spPr>
          <a:xfrm>
            <a:off x="2910583" y="1176913"/>
            <a:ext cx="208845" cy="20890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2" name="椭圆 41"/>
          <p:cNvSpPr/>
          <p:nvPr/>
        </p:nvSpPr>
        <p:spPr>
          <a:xfrm>
            <a:off x="2910583" y="2145755"/>
            <a:ext cx="208845" cy="20890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3" name="椭圆 42"/>
          <p:cNvSpPr/>
          <p:nvPr/>
        </p:nvSpPr>
        <p:spPr>
          <a:xfrm>
            <a:off x="2910583" y="2989191"/>
            <a:ext cx="208845" cy="20890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7" name="椭圆 46"/>
          <p:cNvSpPr/>
          <p:nvPr/>
        </p:nvSpPr>
        <p:spPr>
          <a:xfrm>
            <a:off x="6262970" y="1176913"/>
            <a:ext cx="208845" cy="20890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8" name="椭圆 47"/>
          <p:cNvSpPr/>
          <p:nvPr/>
        </p:nvSpPr>
        <p:spPr>
          <a:xfrm>
            <a:off x="6262970" y="2145755"/>
            <a:ext cx="208845" cy="20890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9" name="椭圆 48"/>
          <p:cNvSpPr/>
          <p:nvPr/>
        </p:nvSpPr>
        <p:spPr>
          <a:xfrm>
            <a:off x="6262970" y="2989191"/>
            <a:ext cx="208845" cy="20890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21" name="TextBox 41"/>
          <p:cNvSpPr txBox="1"/>
          <p:nvPr/>
        </p:nvSpPr>
        <p:spPr>
          <a:xfrm>
            <a:off x="6645514" y="3310364"/>
            <a:ext cx="2030942" cy="526058"/>
          </a:xfrm>
          <a:prstGeom prst="rect">
            <a:avLst/>
          </a:prstGeom>
          <a:noFill/>
        </p:spPr>
        <p:txBody>
          <a:bodyPr wrap="square" lIns="60911" tIns="30456" rIns="60911" bIns="30456"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a:t>
            </a: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3" name="TextBox 170"/>
          <p:cNvSpPr txBox="1"/>
          <p:nvPr/>
        </p:nvSpPr>
        <p:spPr>
          <a:xfrm>
            <a:off x="6645515" y="3002720"/>
            <a:ext cx="1727948" cy="253900"/>
          </a:xfrm>
          <a:prstGeom prst="rect">
            <a:avLst/>
          </a:prstGeom>
          <a:noFill/>
        </p:spPr>
        <p:txBody>
          <a:bodyPr wrap="square" lIns="68565" tIns="34282" rIns="68565" bIns="34282"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4" name="TextBox 41"/>
          <p:cNvSpPr txBox="1"/>
          <p:nvPr/>
        </p:nvSpPr>
        <p:spPr>
          <a:xfrm>
            <a:off x="689717" y="3310364"/>
            <a:ext cx="2030942" cy="526058"/>
          </a:xfrm>
          <a:prstGeom prst="rect">
            <a:avLst/>
          </a:prstGeom>
          <a:noFill/>
        </p:spPr>
        <p:txBody>
          <a:bodyPr wrap="square" lIns="60911" tIns="30456" rIns="60911" bIns="30456" rtlCol="0">
            <a:spAutoFit/>
          </a:bodyPr>
          <a:lstStyle/>
          <a:p>
            <a:pPr algn="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a:t>
            </a: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6" name="TextBox 170"/>
          <p:cNvSpPr txBox="1"/>
          <p:nvPr/>
        </p:nvSpPr>
        <p:spPr>
          <a:xfrm>
            <a:off x="936128" y="3002720"/>
            <a:ext cx="1727948" cy="253900"/>
          </a:xfrm>
          <a:prstGeom prst="rect">
            <a:avLst/>
          </a:prstGeom>
          <a:noFill/>
        </p:spPr>
        <p:txBody>
          <a:bodyPr wrap="square" lIns="68565" tIns="34282" rIns="68565" bIns="34282"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29" name="TextBox 41"/>
          <p:cNvSpPr txBox="1"/>
          <p:nvPr/>
        </p:nvSpPr>
        <p:spPr>
          <a:xfrm>
            <a:off x="6645514" y="2416118"/>
            <a:ext cx="2030942" cy="526058"/>
          </a:xfrm>
          <a:prstGeom prst="rect">
            <a:avLst/>
          </a:prstGeom>
          <a:noFill/>
        </p:spPr>
        <p:txBody>
          <a:bodyPr wrap="square" lIns="60911" tIns="30456" rIns="60911" bIns="30456"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a:t>
            </a: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0" name="TextBox 170"/>
          <p:cNvSpPr txBox="1"/>
          <p:nvPr/>
        </p:nvSpPr>
        <p:spPr>
          <a:xfrm>
            <a:off x="6645515" y="2108475"/>
            <a:ext cx="1727948" cy="253900"/>
          </a:xfrm>
          <a:prstGeom prst="rect">
            <a:avLst/>
          </a:prstGeom>
          <a:noFill/>
        </p:spPr>
        <p:txBody>
          <a:bodyPr wrap="square" lIns="68565" tIns="34282" rIns="68565" bIns="34282"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31" name="TextBox 41"/>
          <p:cNvSpPr txBox="1"/>
          <p:nvPr/>
        </p:nvSpPr>
        <p:spPr>
          <a:xfrm>
            <a:off x="689717" y="2416118"/>
            <a:ext cx="2030942" cy="526058"/>
          </a:xfrm>
          <a:prstGeom prst="rect">
            <a:avLst/>
          </a:prstGeom>
          <a:noFill/>
        </p:spPr>
        <p:txBody>
          <a:bodyPr wrap="square" lIns="60911" tIns="30456" rIns="60911" bIns="30456" rtlCol="0">
            <a:spAutoFit/>
          </a:bodyPr>
          <a:lstStyle/>
          <a:p>
            <a:pPr algn="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a:t>
            </a: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2" name="TextBox 170"/>
          <p:cNvSpPr txBox="1"/>
          <p:nvPr/>
        </p:nvSpPr>
        <p:spPr>
          <a:xfrm>
            <a:off x="936128" y="2108475"/>
            <a:ext cx="1727948" cy="253900"/>
          </a:xfrm>
          <a:prstGeom prst="rect">
            <a:avLst/>
          </a:prstGeom>
          <a:noFill/>
        </p:spPr>
        <p:txBody>
          <a:bodyPr wrap="square" lIns="68565" tIns="34282" rIns="68565" bIns="34282"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33" name="TextBox 41"/>
          <p:cNvSpPr txBox="1"/>
          <p:nvPr/>
        </p:nvSpPr>
        <p:spPr>
          <a:xfrm>
            <a:off x="6645514" y="1490674"/>
            <a:ext cx="2030942" cy="526058"/>
          </a:xfrm>
          <a:prstGeom prst="rect">
            <a:avLst/>
          </a:prstGeom>
          <a:noFill/>
        </p:spPr>
        <p:txBody>
          <a:bodyPr wrap="square" lIns="60911" tIns="30456" rIns="60911" bIns="30456"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a:t>
            </a: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4" name="TextBox 170"/>
          <p:cNvSpPr txBox="1"/>
          <p:nvPr/>
        </p:nvSpPr>
        <p:spPr>
          <a:xfrm>
            <a:off x="6645515" y="1183030"/>
            <a:ext cx="1727948" cy="253900"/>
          </a:xfrm>
          <a:prstGeom prst="rect">
            <a:avLst/>
          </a:prstGeom>
          <a:noFill/>
        </p:spPr>
        <p:txBody>
          <a:bodyPr wrap="square" lIns="68565" tIns="34282" rIns="68565" bIns="34282"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
        <p:nvSpPr>
          <p:cNvPr id="35" name="TextBox 41"/>
          <p:cNvSpPr txBox="1"/>
          <p:nvPr/>
        </p:nvSpPr>
        <p:spPr>
          <a:xfrm>
            <a:off x="689717" y="1490674"/>
            <a:ext cx="2030942" cy="526058"/>
          </a:xfrm>
          <a:prstGeom prst="rect">
            <a:avLst/>
          </a:prstGeom>
          <a:noFill/>
        </p:spPr>
        <p:txBody>
          <a:bodyPr wrap="square" lIns="60911" tIns="30456" rIns="60911" bIns="30456" rtlCol="0">
            <a:spAutoFit/>
          </a:bodyPr>
          <a:lstStyle/>
          <a:p>
            <a:pPr algn="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a:t>
            </a: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字</a:t>
            </a:r>
            <a:endParaRPr lang="en-GB"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6" name="TextBox 170"/>
          <p:cNvSpPr txBox="1"/>
          <p:nvPr/>
        </p:nvSpPr>
        <p:spPr>
          <a:xfrm>
            <a:off x="936128" y="1183030"/>
            <a:ext cx="1727948" cy="253900"/>
          </a:xfrm>
          <a:prstGeom prst="rect">
            <a:avLst/>
          </a:prstGeom>
          <a:noFill/>
        </p:spPr>
        <p:txBody>
          <a:bodyPr wrap="square" lIns="68565" tIns="34282" rIns="68565" bIns="34282"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输入文字信息</a:t>
            </a:r>
            <a:endParaRPr lang="id-ID" altLang="zh-CN"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1010101"/>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p:tgtEl>
                                          <p:spTgt spid="42"/>
                                        </p:tgtEl>
                                        <p:attrNameLst>
                                          <p:attrName>ppt_y</p:attrName>
                                        </p:attrNameLst>
                                      </p:cBhvr>
                                      <p:tavLst>
                                        <p:tav tm="0">
                                          <p:val>
                                            <p:strVal val="#ppt_y+#ppt_h*1.125000"/>
                                          </p:val>
                                        </p:tav>
                                        <p:tav tm="100000">
                                          <p:val>
                                            <p:strVal val="#ppt_y"/>
                                          </p:val>
                                        </p:tav>
                                      </p:tavLst>
                                    </p:anim>
                                    <p:animEffect transition="in" filter="wipe(up)">
                                      <p:cBhvr>
                                        <p:cTn id="36" dur="500"/>
                                        <p:tgtEl>
                                          <p:spTgt spid="42"/>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p:tgtEl>
                                          <p:spTgt spid="43"/>
                                        </p:tgtEl>
                                        <p:attrNameLst>
                                          <p:attrName>ppt_y</p:attrName>
                                        </p:attrNameLst>
                                      </p:cBhvr>
                                      <p:tavLst>
                                        <p:tav tm="0">
                                          <p:val>
                                            <p:strVal val="#ppt_y+#ppt_h*1.125000"/>
                                          </p:val>
                                        </p:tav>
                                        <p:tav tm="100000">
                                          <p:val>
                                            <p:strVal val="#ppt_y"/>
                                          </p:val>
                                        </p:tav>
                                      </p:tavLst>
                                    </p:anim>
                                    <p:animEffect transition="in" filter="wipe(up)">
                                      <p:cBhvr>
                                        <p:cTn id="40" dur="500"/>
                                        <p:tgtEl>
                                          <p:spTgt spid="43"/>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p:tgtEl>
                                          <p:spTgt spid="49"/>
                                        </p:tgtEl>
                                        <p:attrNameLst>
                                          <p:attrName>ppt_y</p:attrName>
                                        </p:attrNameLst>
                                      </p:cBhvr>
                                      <p:tavLst>
                                        <p:tav tm="0">
                                          <p:val>
                                            <p:strVal val="#ppt_y+#ppt_h*1.125000"/>
                                          </p:val>
                                        </p:tav>
                                        <p:tav tm="100000">
                                          <p:val>
                                            <p:strVal val="#ppt_y"/>
                                          </p:val>
                                        </p:tav>
                                      </p:tavLst>
                                    </p:anim>
                                    <p:animEffect transition="in" filter="wipe(up)">
                                      <p:cBhvr>
                                        <p:cTn id="44" dur="500"/>
                                        <p:tgtEl>
                                          <p:spTgt spid="49"/>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up)">
                                      <p:cBhvr>
                                        <p:cTn id="48" dur="500"/>
                                        <p:tgtEl>
                                          <p:spTgt spid="48"/>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p:tgtEl>
                                          <p:spTgt spid="47"/>
                                        </p:tgtEl>
                                        <p:attrNameLst>
                                          <p:attrName>ppt_y</p:attrName>
                                        </p:attrNameLst>
                                      </p:cBhvr>
                                      <p:tavLst>
                                        <p:tav tm="0">
                                          <p:val>
                                            <p:strVal val="#ppt_y+#ppt_h*1.125000"/>
                                          </p:val>
                                        </p:tav>
                                        <p:tav tm="100000">
                                          <p:val>
                                            <p:strVal val="#ppt_y"/>
                                          </p:val>
                                        </p:tav>
                                      </p:tavLst>
                                    </p:anim>
                                    <p:animEffect transition="in" filter="wipe(up)">
                                      <p:cBhvr>
                                        <p:cTn id="52" dur="500"/>
                                        <p:tgtEl>
                                          <p:spTgt spid="47"/>
                                        </p:tgtEl>
                                      </p:cBhvr>
                                    </p:animEffect>
                                  </p:childTnLst>
                                </p:cTn>
                              </p:par>
                            </p:childTnLst>
                          </p:cTn>
                        </p:par>
                        <p:par>
                          <p:cTn id="53" fill="hold">
                            <p:stCondLst>
                              <p:cond delay="3500"/>
                            </p:stCondLst>
                            <p:childTnLst>
                              <p:par>
                                <p:cTn id="54" presetID="47"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anim calcmode="lin" valueType="num">
                                      <p:cBhvr>
                                        <p:cTn id="57" dur="500" fill="hold"/>
                                        <p:tgtEl>
                                          <p:spTgt spid="26"/>
                                        </p:tgtEl>
                                        <p:attrNameLst>
                                          <p:attrName>ppt_x</p:attrName>
                                        </p:attrNameLst>
                                      </p:cBhvr>
                                      <p:tavLst>
                                        <p:tav tm="0">
                                          <p:val>
                                            <p:strVal val="#ppt_x"/>
                                          </p:val>
                                        </p:tav>
                                        <p:tav tm="100000">
                                          <p:val>
                                            <p:strVal val="#ppt_x"/>
                                          </p:val>
                                        </p:tav>
                                      </p:tavLst>
                                    </p:anim>
                                    <p:anim calcmode="lin" valueType="num">
                                      <p:cBhvr>
                                        <p:cTn id="58" dur="5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anim calcmode="lin" valueType="num">
                                      <p:cBhvr>
                                        <p:cTn id="62" dur="500" fill="hold"/>
                                        <p:tgtEl>
                                          <p:spTgt spid="24"/>
                                        </p:tgtEl>
                                        <p:attrNameLst>
                                          <p:attrName>ppt_x</p:attrName>
                                        </p:attrNameLst>
                                      </p:cBhvr>
                                      <p:tavLst>
                                        <p:tav tm="0">
                                          <p:val>
                                            <p:strVal val="#ppt_x"/>
                                          </p:val>
                                        </p:tav>
                                        <p:tav tm="100000">
                                          <p:val>
                                            <p:strVal val="#ppt_x"/>
                                          </p:val>
                                        </p:tav>
                                      </p:tavLst>
                                    </p:anim>
                                    <p:anim calcmode="lin" valueType="num">
                                      <p:cBhvr>
                                        <p:cTn id="63" dur="50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47"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anim calcmode="lin" valueType="num">
                                      <p:cBhvr>
                                        <p:cTn id="68" dur="500" fill="hold"/>
                                        <p:tgtEl>
                                          <p:spTgt spid="23"/>
                                        </p:tgtEl>
                                        <p:attrNameLst>
                                          <p:attrName>ppt_x</p:attrName>
                                        </p:attrNameLst>
                                      </p:cBhvr>
                                      <p:tavLst>
                                        <p:tav tm="0">
                                          <p:val>
                                            <p:strVal val="#ppt_x"/>
                                          </p:val>
                                        </p:tav>
                                        <p:tav tm="100000">
                                          <p:val>
                                            <p:strVal val="#ppt_x"/>
                                          </p:val>
                                        </p:tav>
                                      </p:tavLst>
                                    </p:anim>
                                    <p:anim calcmode="lin" valueType="num">
                                      <p:cBhvr>
                                        <p:cTn id="69" dur="5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anim calcmode="lin" valueType="num">
                                      <p:cBhvr>
                                        <p:cTn id="73" dur="500" fill="hold"/>
                                        <p:tgtEl>
                                          <p:spTgt spid="21"/>
                                        </p:tgtEl>
                                        <p:attrNameLst>
                                          <p:attrName>ppt_x</p:attrName>
                                        </p:attrNameLst>
                                      </p:cBhvr>
                                      <p:tavLst>
                                        <p:tav tm="0">
                                          <p:val>
                                            <p:strVal val="#ppt_x"/>
                                          </p:val>
                                        </p:tav>
                                        <p:tav tm="100000">
                                          <p:val>
                                            <p:strVal val="#ppt_x"/>
                                          </p:val>
                                        </p:tav>
                                      </p:tavLst>
                                    </p:anim>
                                    <p:anim calcmode="lin" valueType="num">
                                      <p:cBhvr>
                                        <p:cTn id="74" dur="500" fill="hold"/>
                                        <p:tgtEl>
                                          <p:spTgt spid="21"/>
                                        </p:tgtEl>
                                        <p:attrNameLst>
                                          <p:attrName>ppt_y</p:attrName>
                                        </p:attrNameLst>
                                      </p:cBhvr>
                                      <p:tavLst>
                                        <p:tav tm="0">
                                          <p:val>
                                            <p:strVal val="#ppt_y+.1"/>
                                          </p:val>
                                        </p:tav>
                                        <p:tav tm="100000">
                                          <p:val>
                                            <p:strVal val="#ppt_y"/>
                                          </p:val>
                                        </p:tav>
                                      </p:tavLst>
                                    </p:anim>
                                  </p:childTnLst>
                                </p:cTn>
                              </p:par>
                            </p:childTnLst>
                          </p:cTn>
                        </p:par>
                        <p:par>
                          <p:cTn id="75" fill="hold">
                            <p:stCondLst>
                              <p:cond delay="4500"/>
                            </p:stCondLst>
                            <p:childTnLst>
                              <p:par>
                                <p:cTn id="76" presetID="47" presetClass="entr" presetSubtype="0"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anim calcmode="lin" valueType="num">
                                      <p:cBhvr>
                                        <p:cTn id="84" dur="500" fill="hold"/>
                                        <p:tgtEl>
                                          <p:spTgt spid="31"/>
                                        </p:tgtEl>
                                        <p:attrNameLst>
                                          <p:attrName>ppt_x</p:attrName>
                                        </p:attrNameLst>
                                      </p:cBhvr>
                                      <p:tavLst>
                                        <p:tav tm="0">
                                          <p:val>
                                            <p:strVal val="#ppt_x"/>
                                          </p:val>
                                        </p:tav>
                                        <p:tav tm="100000">
                                          <p:val>
                                            <p:strVal val="#ppt_x"/>
                                          </p:val>
                                        </p:tav>
                                      </p:tavLst>
                                    </p:anim>
                                    <p:anim calcmode="lin" valueType="num">
                                      <p:cBhvr>
                                        <p:cTn id="85" dur="500" fill="hold"/>
                                        <p:tgtEl>
                                          <p:spTgt spid="31"/>
                                        </p:tgtEl>
                                        <p:attrNameLst>
                                          <p:attrName>ppt_y</p:attrName>
                                        </p:attrNameLst>
                                      </p:cBhvr>
                                      <p:tavLst>
                                        <p:tav tm="0">
                                          <p:val>
                                            <p:strVal val="#ppt_y+.1"/>
                                          </p:val>
                                        </p:tav>
                                        <p:tav tm="100000">
                                          <p:val>
                                            <p:strVal val="#ppt_y"/>
                                          </p:val>
                                        </p:tav>
                                      </p:tavLst>
                                    </p:anim>
                                  </p:childTnLst>
                                </p:cTn>
                              </p:par>
                            </p:childTnLst>
                          </p:cTn>
                        </p:par>
                        <p:par>
                          <p:cTn id="86" fill="hold">
                            <p:stCondLst>
                              <p:cond delay="5000"/>
                            </p:stCondLst>
                            <p:childTnLst>
                              <p:par>
                                <p:cTn id="87" presetID="47" presetClass="entr" presetSubtype="0"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anim calcmode="lin" valueType="num">
                                      <p:cBhvr>
                                        <p:cTn id="90" dur="500" fill="hold"/>
                                        <p:tgtEl>
                                          <p:spTgt spid="30"/>
                                        </p:tgtEl>
                                        <p:attrNameLst>
                                          <p:attrName>ppt_x</p:attrName>
                                        </p:attrNameLst>
                                      </p:cBhvr>
                                      <p:tavLst>
                                        <p:tav tm="0">
                                          <p:val>
                                            <p:strVal val="#ppt_x"/>
                                          </p:val>
                                        </p:tav>
                                        <p:tav tm="100000">
                                          <p:val>
                                            <p:strVal val="#ppt_x"/>
                                          </p:val>
                                        </p:tav>
                                      </p:tavLst>
                                    </p:anim>
                                    <p:anim calcmode="lin" valueType="num">
                                      <p:cBhvr>
                                        <p:cTn id="91" dur="500" fill="hold"/>
                                        <p:tgtEl>
                                          <p:spTgt spid="3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anim calcmode="lin" valueType="num">
                                      <p:cBhvr>
                                        <p:cTn id="95" dur="500" fill="hold"/>
                                        <p:tgtEl>
                                          <p:spTgt spid="29"/>
                                        </p:tgtEl>
                                        <p:attrNameLst>
                                          <p:attrName>ppt_x</p:attrName>
                                        </p:attrNameLst>
                                      </p:cBhvr>
                                      <p:tavLst>
                                        <p:tav tm="0">
                                          <p:val>
                                            <p:strVal val="#ppt_x"/>
                                          </p:val>
                                        </p:tav>
                                        <p:tav tm="100000">
                                          <p:val>
                                            <p:strVal val="#ppt_x"/>
                                          </p:val>
                                        </p:tav>
                                      </p:tavLst>
                                    </p:anim>
                                    <p:anim calcmode="lin" valueType="num">
                                      <p:cBhvr>
                                        <p:cTn id="96" dur="500" fill="hold"/>
                                        <p:tgtEl>
                                          <p:spTgt spid="29"/>
                                        </p:tgtEl>
                                        <p:attrNameLst>
                                          <p:attrName>ppt_y</p:attrName>
                                        </p:attrNameLst>
                                      </p:cBhvr>
                                      <p:tavLst>
                                        <p:tav tm="0">
                                          <p:val>
                                            <p:strVal val="#ppt_y+.1"/>
                                          </p:val>
                                        </p:tav>
                                        <p:tav tm="100000">
                                          <p:val>
                                            <p:strVal val="#ppt_y"/>
                                          </p:val>
                                        </p:tav>
                                      </p:tavLst>
                                    </p:anim>
                                  </p:childTnLst>
                                </p:cTn>
                              </p:par>
                            </p:childTnLst>
                          </p:cTn>
                        </p:par>
                        <p:par>
                          <p:cTn id="97" fill="hold">
                            <p:stCondLst>
                              <p:cond delay="5500"/>
                            </p:stCondLst>
                            <p:childTnLst>
                              <p:par>
                                <p:cTn id="98" presetID="47" presetClass="entr" presetSubtype="0" fill="hold" grpId="0"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500"/>
                                        <p:tgtEl>
                                          <p:spTgt spid="36"/>
                                        </p:tgtEl>
                                      </p:cBhvr>
                                    </p:animEffect>
                                    <p:anim calcmode="lin" valueType="num">
                                      <p:cBhvr>
                                        <p:cTn id="101" dur="500" fill="hold"/>
                                        <p:tgtEl>
                                          <p:spTgt spid="36"/>
                                        </p:tgtEl>
                                        <p:attrNameLst>
                                          <p:attrName>ppt_x</p:attrName>
                                        </p:attrNameLst>
                                      </p:cBhvr>
                                      <p:tavLst>
                                        <p:tav tm="0">
                                          <p:val>
                                            <p:strVal val="#ppt_x"/>
                                          </p:val>
                                        </p:tav>
                                        <p:tav tm="100000">
                                          <p:val>
                                            <p:strVal val="#ppt_x"/>
                                          </p:val>
                                        </p:tav>
                                      </p:tavLst>
                                    </p:anim>
                                    <p:anim calcmode="lin" valueType="num">
                                      <p:cBhvr>
                                        <p:cTn id="102" dur="500" fill="hold"/>
                                        <p:tgtEl>
                                          <p:spTgt spid="3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anim calcmode="lin" valueType="num">
                                      <p:cBhvr>
                                        <p:cTn id="106" dur="500" fill="hold"/>
                                        <p:tgtEl>
                                          <p:spTgt spid="35"/>
                                        </p:tgtEl>
                                        <p:attrNameLst>
                                          <p:attrName>ppt_x</p:attrName>
                                        </p:attrNameLst>
                                      </p:cBhvr>
                                      <p:tavLst>
                                        <p:tav tm="0">
                                          <p:val>
                                            <p:strVal val="#ppt_x"/>
                                          </p:val>
                                        </p:tav>
                                        <p:tav tm="100000">
                                          <p:val>
                                            <p:strVal val="#ppt_x"/>
                                          </p:val>
                                        </p:tav>
                                      </p:tavLst>
                                    </p:anim>
                                    <p:anim calcmode="lin" valueType="num">
                                      <p:cBhvr>
                                        <p:cTn id="107" dur="500" fill="hold"/>
                                        <p:tgtEl>
                                          <p:spTgt spid="35"/>
                                        </p:tgtEl>
                                        <p:attrNameLst>
                                          <p:attrName>ppt_y</p:attrName>
                                        </p:attrNameLst>
                                      </p:cBhvr>
                                      <p:tavLst>
                                        <p:tav tm="0">
                                          <p:val>
                                            <p:strVal val="#ppt_y+.1"/>
                                          </p:val>
                                        </p:tav>
                                        <p:tav tm="100000">
                                          <p:val>
                                            <p:strVal val="#ppt_y"/>
                                          </p:val>
                                        </p:tav>
                                      </p:tavLst>
                                    </p:anim>
                                  </p:childTnLst>
                                </p:cTn>
                              </p:par>
                            </p:childTnLst>
                          </p:cTn>
                        </p:par>
                        <p:par>
                          <p:cTn id="108" fill="hold">
                            <p:stCondLst>
                              <p:cond delay="6000"/>
                            </p:stCondLst>
                            <p:childTnLst>
                              <p:par>
                                <p:cTn id="109" presetID="47" presetClass="entr" presetSubtype="0" fill="hold" grpId="0"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anim calcmode="lin" valueType="num">
                                      <p:cBhvr>
                                        <p:cTn id="112" dur="500" fill="hold"/>
                                        <p:tgtEl>
                                          <p:spTgt spid="34"/>
                                        </p:tgtEl>
                                        <p:attrNameLst>
                                          <p:attrName>ppt_x</p:attrName>
                                        </p:attrNameLst>
                                      </p:cBhvr>
                                      <p:tavLst>
                                        <p:tav tm="0">
                                          <p:val>
                                            <p:strVal val="#ppt_x"/>
                                          </p:val>
                                        </p:tav>
                                        <p:tav tm="100000">
                                          <p:val>
                                            <p:strVal val="#ppt_x"/>
                                          </p:val>
                                        </p:tav>
                                      </p:tavLst>
                                    </p:anim>
                                    <p:anim calcmode="lin" valueType="num">
                                      <p:cBhvr>
                                        <p:cTn id="113" dur="500" fill="hold"/>
                                        <p:tgtEl>
                                          <p:spTgt spid="3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500"/>
                                        <p:tgtEl>
                                          <p:spTgt spid="33"/>
                                        </p:tgtEl>
                                      </p:cBhvr>
                                    </p:animEffect>
                                    <p:anim calcmode="lin" valueType="num">
                                      <p:cBhvr>
                                        <p:cTn id="117" dur="500" fill="hold"/>
                                        <p:tgtEl>
                                          <p:spTgt spid="33"/>
                                        </p:tgtEl>
                                        <p:attrNameLst>
                                          <p:attrName>ppt_x</p:attrName>
                                        </p:attrNameLst>
                                      </p:cBhvr>
                                      <p:tavLst>
                                        <p:tav tm="0">
                                          <p:val>
                                            <p:strVal val="#ppt_x"/>
                                          </p:val>
                                        </p:tav>
                                        <p:tav tm="100000">
                                          <p:val>
                                            <p:strVal val="#ppt_x"/>
                                          </p:val>
                                        </p:tav>
                                      </p:tavLst>
                                    </p:anim>
                                    <p:anim calcmode="lin" valueType="num">
                                      <p:cBhvr>
                                        <p:cTn id="118"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40" grpId="0" animBg="1"/>
      <p:bldP spid="42" grpId="0" animBg="1"/>
      <p:bldP spid="43" grpId="0" animBg="1"/>
      <p:bldP spid="47" grpId="0" animBg="1"/>
      <p:bldP spid="48" grpId="0" animBg="1"/>
      <p:bldP spid="49" grpId="0" animBg="1"/>
      <p:bldP spid="21" grpId="0"/>
      <p:bldP spid="23" grpId="0"/>
      <p:bldP spid="24" grpId="0"/>
      <p:bldP spid="26" grpId="0"/>
      <p:bldP spid="29" grpId="0"/>
      <p:bldP spid="30" grpId="0"/>
      <p:bldP spid="31" grpId="0"/>
      <p:bldP spid="32" grpId="0"/>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4"/>
          <p:cNvGrpSpPr/>
          <p:nvPr/>
        </p:nvGrpSpPr>
        <p:grpSpPr>
          <a:xfrm>
            <a:off x="5699339" y="1711112"/>
            <a:ext cx="1410197" cy="1709480"/>
            <a:chOff x="9683156" y="2245342"/>
            <a:chExt cx="1880262" cy="2278603"/>
          </a:xfrm>
          <a:effectLst>
            <a:outerShdw blurRad="368300" dir="13500000" sy="23000" kx="1200000" algn="br" rotWithShape="0">
              <a:prstClr val="black">
                <a:alpha val="25000"/>
              </a:prstClr>
            </a:outerShdw>
          </a:effectLst>
        </p:grpSpPr>
        <p:sp>
          <p:nvSpPr>
            <p:cNvPr id="46" name="Freeform 45"/>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47"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3" name="Group 47"/>
          <p:cNvGrpSpPr/>
          <p:nvPr/>
        </p:nvGrpSpPr>
        <p:grpSpPr>
          <a:xfrm>
            <a:off x="4349444" y="2161474"/>
            <a:ext cx="1410197" cy="1709480"/>
            <a:chOff x="9683156" y="2245342"/>
            <a:chExt cx="1880262" cy="2278603"/>
          </a:xfrm>
          <a:effectLst>
            <a:outerShdw blurRad="368300" dir="13500000" sy="23000" kx="1200000" algn="br" rotWithShape="0">
              <a:prstClr val="black">
                <a:alpha val="25000"/>
              </a:prstClr>
            </a:outerShdw>
          </a:effectLst>
        </p:grpSpPr>
        <p:sp>
          <p:nvSpPr>
            <p:cNvPr id="49" name="Freeform 48"/>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3"/>
            </a:solidFill>
            <a:ln>
              <a:noFill/>
            </a:ln>
          </p:spPr>
          <p:txBody>
            <a:bodyPr vert="horz" wrap="square" lIns="91440" tIns="45720" rIns="91440" bIns="45720" numCol="1" anchor="t" anchorCtr="0" compatLnSpc="1"/>
            <a:lstStyle/>
            <a:p>
              <a:endParaRPr lang="id-ID"/>
            </a:p>
          </p:txBody>
        </p:sp>
        <p:sp>
          <p:nvSpPr>
            <p:cNvPr id="50"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4" name="Group 50"/>
          <p:cNvGrpSpPr/>
          <p:nvPr/>
        </p:nvGrpSpPr>
        <p:grpSpPr>
          <a:xfrm>
            <a:off x="2949917" y="2456319"/>
            <a:ext cx="1410197" cy="1709480"/>
            <a:chOff x="4666657" y="2245342"/>
            <a:chExt cx="1880262" cy="2278603"/>
          </a:xfrm>
          <a:effectLst>
            <a:outerShdw blurRad="368300" dir="13500000" sy="23000" kx="1200000" algn="br" rotWithShape="0">
              <a:prstClr val="black">
                <a:alpha val="25000"/>
              </a:prstClr>
            </a:outerShdw>
          </a:effectLst>
        </p:grpSpPr>
        <p:sp>
          <p:nvSpPr>
            <p:cNvPr id="52" name="Freeform 51"/>
            <p:cNvSpPr/>
            <p:nvPr/>
          </p:nvSpPr>
          <p:spPr bwMode="auto">
            <a:xfrm>
              <a:off x="4680883"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vert="horz" wrap="square" lIns="91440" tIns="45720" rIns="91440" bIns="45720" numCol="1" anchor="t" anchorCtr="0" compatLnSpc="1"/>
            <a:lstStyle/>
            <a:p>
              <a:endParaRPr lang="id-ID"/>
            </a:p>
          </p:txBody>
        </p:sp>
        <p:sp>
          <p:nvSpPr>
            <p:cNvPr id="54" name="Oval 6"/>
            <p:cNvSpPr>
              <a:spLocks noChangeArrowheads="1"/>
            </p:cNvSpPr>
            <p:nvPr/>
          </p:nvSpPr>
          <p:spPr bwMode="auto">
            <a:xfrm>
              <a:off x="4666657"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5" name="Group 54"/>
          <p:cNvGrpSpPr/>
          <p:nvPr/>
        </p:nvGrpSpPr>
        <p:grpSpPr>
          <a:xfrm>
            <a:off x="1539721" y="2787187"/>
            <a:ext cx="1410197" cy="1709480"/>
            <a:chOff x="7146332" y="2245342"/>
            <a:chExt cx="1880262" cy="2278603"/>
          </a:xfrm>
          <a:effectLst>
            <a:outerShdw blurRad="368300" dir="13500000" sy="23000" kx="1200000" algn="br" rotWithShape="0">
              <a:prstClr val="black">
                <a:alpha val="25000"/>
              </a:prstClr>
            </a:outerShdw>
          </a:effectLst>
        </p:grpSpPr>
        <p:sp>
          <p:nvSpPr>
            <p:cNvPr id="56" name="Freeform 55"/>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vert="horz" wrap="square" lIns="91440" tIns="45720" rIns="91440" bIns="45720" numCol="1" anchor="t" anchorCtr="0" compatLnSpc="1"/>
            <a:lstStyle/>
            <a:p>
              <a:endParaRPr lang="id-ID"/>
            </a:p>
          </p:txBody>
        </p:sp>
        <p:sp>
          <p:nvSpPr>
            <p:cNvPr id="57"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6" name="Group 57"/>
          <p:cNvGrpSpPr/>
          <p:nvPr/>
        </p:nvGrpSpPr>
        <p:grpSpPr>
          <a:xfrm flipV="1">
            <a:off x="2400150" y="3530013"/>
            <a:ext cx="195968" cy="875534"/>
            <a:chOff x="1374514" y="1504950"/>
            <a:chExt cx="261290" cy="1167018"/>
          </a:xfrm>
        </p:grpSpPr>
        <p:cxnSp>
          <p:nvCxnSpPr>
            <p:cNvPr id="59" name="Straight Connector 58"/>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7" name="Group 60"/>
          <p:cNvGrpSpPr/>
          <p:nvPr/>
        </p:nvGrpSpPr>
        <p:grpSpPr>
          <a:xfrm flipV="1">
            <a:off x="3831455" y="3300618"/>
            <a:ext cx="195968" cy="875534"/>
            <a:chOff x="1374514" y="1504950"/>
            <a:chExt cx="261290" cy="1167018"/>
          </a:xfrm>
        </p:grpSpPr>
        <p:cxnSp>
          <p:nvCxnSpPr>
            <p:cNvPr id="62" name="Straight Connector 61"/>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 name="Group 63"/>
          <p:cNvGrpSpPr/>
          <p:nvPr/>
        </p:nvGrpSpPr>
        <p:grpSpPr>
          <a:xfrm flipV="1">
            <a:off x="5241652" y="3075508"/>
            <a:ext cx="195968" cy="875534"/>
            <a:chOff x="1374514" y="1504950"/>
            <a:chExt cx="261290" cy="1167018"/>
          </a:xfrm>
        </p:grpSpPr>
        <p:cxnSp>
          <p:nvCxnSpPr>
            <p:cNvPr id="65" name="Straight Connector 64"/>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9" name="Group 68"/>
          <p:cNvGrpSpPr/>
          <p:nvPr/>
        </p:nvGrpSpPr>
        <p:grpSpPr>
          <a:xfrm flipV="1">
            <a:off x="6684916" y="2471598"/>
            <a:ext cx="195968" cy="875534"/>
            <a:chOff x="1374514" y="1504950"/>
            <a:chExt cx="261290" cy="1167018"/>
          </a:xfrm>
        </p:grpSpPr>
        <p:cxnSp>
          <p:nvCxnSpPr>
            <p:cNvPr id="70" name="Straight Connector 69"/>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72" name="Text Placeholder 32"/>
          <p:cNvSpPr txBox="1"/>
          <p:nvPr/>
        </p:nvSpPr>
        <p:spPr>
          <a:xfrm flipH="1">
            <a:off x="4148163" y="397452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smtClean="0">
                <a:solidFill>
                  <a:schemeClr val="tx1">
                    <a:lumMod val="50000"/>
                    <a:lumOff val="50000"/>
                  </a:schemeClr>
                </a:solidFill>
                <a:latin typeface="微软雅黑"/>
                <a:ea typeface="微软雅黑"/>
                <a:sym typeface="微软雅黑" pitchFamily="34" charset="-122"/>
              </a:rPr>
              <a:t>在此录入上述图表的综合描述说明，在此录入上述图表的综合描述说明</a:t>
            </a:r>
            <a:endParaRPr lang="en-US" altLang="zh-CN" sz="9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3" name="Text Placeholder 32"/>
          <p:cNvSpPr txBox="1"/>
          <p:nvPr/>
        </p:nvSpPr>
        <p:spPr>
          <a:xfrm flipH="1">
            <a:off x="2708871" y="425696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smtClean="0">
                <a:solidFill>
                  <a:schemeClr val="tx1">
                    <a:lumMod val="50000"/>
                    <a:lumOff val="50000"/>
                  </a:schemeClr>
                </a:solidFill>
                <a:latin typeface="微软雅黑"/>
                <a:ea typeface="微软雅黑"/>
                <a:sym typeface="微软雅黑" pitchFamily="34" charset="-122"/>
              </a:rPr>
              <a:t>在此录入上述图表的综合描述说明，在此录入上述图表的综合描述说明</a:t>
            </a:r>
            <a:endParaRPr lang="en-US" sz="9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4" name="Text Placeholder 32"/>
          <p:cNvSpPr txBox="1"/>
          <p:nvPr/>
        </p:nvSpPr>
        <p:spPr>
          <a:xfrm flipH="1">
            <a:off x="5587456" y="376911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smtClean="0">
                <a:solidFill>
                  <a:schemeClr val="tx1">
                    <a:lumMod val="50000"/>
                    <a:lumOff val="50000"/>
                  </a:schemeClr>
                </a:solidFill>
                <a:latin typeface="微软雅黑"/>
                <a:ea typeface="微软雅黑"/>
                <a:sym typeface="微软雅黑" pitchFamily="34" charset="-122"/>
              </a:rPr>
              <a:t>在此录入上述图表的综合描述说明，在此录入上述图表的综合描述说明</a:t>
            </a:r>
            <a:endParaRPr lang="en-US" altLang="zh-CN" sz="9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5" name="Text Placeholder 32"/>
          <p:cNvSpPr txBox="1"/>
          <p:nvPr/>
        </p:nvSpPr>
        <p:spPr>
          <a:xfrm flipH="1">
            <a:off x="7056522" y="3163063"/>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smtClean="0">
                <a:solidFill>
                  <a:schemeClr val="tx1">
                    <a:lumMod val="50000"/>
                    <a:lumOff val="50000"/>
                  </a:schemeClr>
                </a:solidFill>
                <a:latin typeface="微软雅黑"/>
                <a:ea typeface="微软雅黑"/>
                <a:sym typeface="微软雅黑" pitchFamily="34" charset="-122"/>
              </a:rPr>
              <a:t>在此录入上述图表的综合描述说明，在此录入上述图表的综合描述说明</a:t>
            </a:r>
            <a:endParaRPr lang="en-US" altLang="zh-CN" sz="9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6" name="AutoShape 3"/>
          <p:cNvSpPr>
            <a:spLocks noChangeAspect="1" noChangeArrowheads="1" noTextEdit="1"/>
          </p:cNvSpPr>
          <p:nvPr/>
        </p:nvSpPr>
        <p:spPr bwMode="auto">
          <a:xfrm>
            <a:off x="1613381" y="1857800"/>
            <a:ext cx="1217781" cy="13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a:p>
        </p:txBody>
      </p:sp>
      <p:sp>
        <p:nvSpPr>
          <p:cNvPr id="77" name="Freeform 17"/>
          <p:cNvSpPr>
            <a:spLocks noEditPoints="1"/>
          </p:cNvSpPr>
          <p:nvPr/>
        </p:nvSpPr>
        <p:spPr bwMode="auto">
          <a:xfrm>
            <a:off x="1612755" y="1857487"/>
            <a:ext cx="1218407" cy="1353125"/>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1"/>
          </a:solidFill>
          <a:ln>
            <a:noFill/>
          </a:ln>
        </p:spPr>
        <p:txBody>
          <a:bodyPr vert="horz" wrap="square" lIns="68580" tIns="34290" rIns="68580" bIns="34290" numCol="1" anchor="t" anchorCtr="0" compatLnSpc="1"/>
          <a:lstStyle/>
          <a:p>
            <a:endParaRPr lang="en-US"/>
          </a:p>
        </p:txBody>
      </p:sp>
      <p:grpSp>
        <p:nvGrpSpPr>
          <p:cNvPr id="10" name="Group 77"/>
          <p:cNvGrpSpPr/>
          <p:nvPr/>
        </p:nvGrpSpPr>
        <p:grpSpPr>
          <a:xfrm>
            <a:off x="3000788" y="1528678"/>
            <a:ext cx="1218407" cy="1353126"/>
            <a:chOff x="4001051" y="2334890"/>
            <a:chExt cx="1624542" cy="1803611"/>
          </a:xfrm>
        </p:grpSpPr>
        <p:sp>
          <p:nvSpPr>
            <p:cNvPr id="79" name="AutoShape 3"/>
            <p:cNvSpPr>
              <a:spLocks noChangeAspect="1" noChangeArrowheads="1" noTextEdit="1"/>
            </p:cNvSpPr>
            <p:nvPr/>
          </p:nvSpPr>
          <p:spPr bwMode="auto">
            <a:xfrm>
              <a:off x="4001886" y="2335307"/>
              <a:ext cx="1623707" cy="18031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80" name="Freeform 17"/>
            <p:cNvSpPr>
              <a:spLocks noEditPoints="1"/>
            </p:cNvSpPr>
            <p:nvPr/>
          </p:nvSpPr>
          <p:spPr bwMode="auto">
            <a:xfrm>
              <a:off x="4001051" y="2334890"/>
              <a:ext cx="1624542"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grpSp>
      <p:grpSp>
        <p:nvGrpSpPr>
          <p:cNvPr id="11" name="Group 81"/>
          <p:cNvGrpSpPr/>
          <p:nvPr/>
        </p:nvGrpSpPr>
        <p:grpSpPr>
          <a:xfrm>
            <a:off x="4376036" y="1271489"/>
            <a:ext cx="1218407" cy="1353126"/>
            <a:chOff x="5834714" y="1992076"/>
            <a:chExt cx="1624543" cy="1803611"/>
          </a:xfrm>
        </p:grpSpPr>
        <p:sp>
          <p:nvSpPr>
            <p:cNvPr id="83" name="AutoShape 3"/>
            <p:cNvSpPr>
              <a:spLocks noChangeAspect="1" noChangeArrowheads="1" noTextEdit="1"/>
            </p:cNvSpPr>
            <p:nvPr/>
          </p:nvSpPr>
          <p:spPr bwMode="auto">
            <a:xfrm>
              <a:off x="5835549" y="1992493"/>
              <a:ext cx="1623708" cy="180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17"/>
            <p:cNvSpPr>
              <a:spLocks noEditPoints="1"/>
            </p:cNvSpPr>
            <p:nvPr/>
          </p:nvSpPr>
          <p:spPr bwMode="auto">
            <a:xfrm>
              <a:off x="5834714" y="1992076"/>
              <a:ext cx="1624543"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 name="Group 84"/>
          <p:cNvGrpSpPr/>
          <p:nvPr/>
        </p:nvGrpSpPr>
        <p:grpSpPr>
          <a:xfrm>
            <a:off x="5774781" y="808348"/>
            <a:ext cx="1218407" cy="1353126"/>
            <a:chOff x="7699708" y="1374746"/>
            <a:chExt cx="1624542" cy="1803611"/>
          </a:xfrm>
        </p:grpSpPr>
        <p:sp>
          <p:nvSpPr>
            <p:cNvPr id="86" name="AutoShape 3"/>
            <p:cNvSpPr>
              <a:spLocks noChangeAspect="1" noChangeArrowheads="1" noTextEdit="1"/>
            </p:cNvSpPr>
            <p:nvPr/>
          </p:nvSpPr>
          <p:spPr bwMode="auto">
            <a:xfrm>
              <a:off x="7700543" y="1375163"/>
              <a:ext cx="1623707" cy="180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7" name="Freeform 17"/>
            <p:cNvSpPr>
              <a:spLocks noEditPoints="1"/>
            </p:cNvSpPr>
            <p:nvPr/>
          </p:nvSpPr>
          <p:spPr bwMode="auto">
            <a:xfrm>
              <a:off x="7699708" y="1374746"/>
              <a:ext cx="1624542"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4"/>
            </a:solidFill>
            <a:ln w="9525">
              <a:noFill/>
              <a:round/>
            </a:ln>
          </p:spPr>
          <p:txBody>
            <a:bodyPr vert="horz" wrap="square" lIns="91440" tIns="45720" rIns="91440" bIns="45720" numCol="1" anchor="t" anchorCtr="0" compatLnSpc="1"/>
            <a:lstStyle/>
            <a:p>
              <a:endParaRPr lang="en-US"/>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1000"/>
                                        <p:tgtEl>
                                          <p:spTgt spid="77"/>
                                        </p:tgtEl>
                                      </p:cBhvr>
                                    </p:animEffect>
                                    <p:anim calcmode="lin" valueType="num">
                                      <p:cBhvr>
                                        <p:cTn id="16" dur="1000" fill="hold"/>
                                        <p:tgtEl>
                                          <p:spTgt spid="77"/>
                                        </p:tgtEl>
                                        <p:attrNameLst>
                                          <p:attrName>ppt_x</p:attrName>
                                        </p:attrNameLst>
                                      </p:cBhvr>
                                      <p:tavLst>
                                        <p:tav tm="0">
                                          <p:val>
                                            <p:strVal val="#ppt_x"/>
                                          </p:val>
                                        </p:tav>
                                        <p:tav tm="100000">
                                          <p:val>
                                            <p:strVal val="#ppt_x"/>
                                          </p:val>
                                        </p:tav>
                                      </p:tavLst>
                                    </p:anim>
                                    <p:anim calcmode="lin" valueType="num">
                                      <p:cBhvr>
                                        <p:cTn id="17" dur="900" decel="100000" fill="hold"/>
                                        <p:tgtEl>
                                          <p:spTgt spid="7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inVertical)">
                                      <p:cBhvr>
                                        <p:cTn id="28" dur="500"/>
                                        <p:tgtEl>
                                          <p:spTgt spid="73"/>
                                        </p:tgtEl>
                                      </p:cBhvr>
                                    </p:animEffect>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900" decel="100000" fill="hold"/>
                                        <p:tgtEl>
                                          <p:spTgt spid="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900" decel="100000" fill="hold"/>
                                        <p:tgtEl>
                                          <p:spTgt spid="10"/>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barn(inVertical)">
                                      <p:cBhvr>
                                        <p:cTn id="54" dur="500"/>
                                        <p:tgtEl>
                                          <p:spTgt spid="72"/>
                                        </p:tgtEl>
                                      </p:cBhvr>
                                    </p:animEffect>
                                  </p:childTnLst>
                                </p:cTn>
                              </p:par>
                            </p:childTnLst>
                          </p:cTn>
                        </p:par>
                      </p:childTnLst>
                    </p:cTn>
                  </p:par>
                  <p:par>
                    <p:cTn id="55" fill="hold">
                      <p:stCondLst>
                        <p:cond delay="indefinite"/>
                      </p:stCondLst>
                      <p:childTnLst>
                        <p:par>
                          <p:cTn id="56" fill="hold">
                            <p:stCondLst>
                              <p:cond delay="0"/>
                            </p:stCondLst>
                            <p:childTnLst>
                              <p:par>
                                <p:cTn id="57" presetID="37" presetClass="entr" presetSubtype="0"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1000"/>
                                        <p:tgtEl>
                                          <p:spTgt spid="3"/>
                                        </p:tgtEl>
                                      </p:cBhvr>
                                    </p:animEffect>
                                    <p:anim calcmode="lin" valueType="num">
                                      <p:cBhvr>
                                        <p:cTn id="60" dur="1000" fill="hold"/>
                                        <p:tgtEl>
                                          <p:spTgt spid="3"/>
                                        </p:tgtEl>
                                        <p:attrNameLst>
                                          <p:attrName>ppt_x</p:attrName>
                                        </p:attrNameLst>
                                      </p:cBhvr>
                                      <p:tavLst>
                                        <p:tav tm="0">
                                          <p:val>
                                            <p:strVal val="#ppt_x"/>
                                          </p:val>
                                        </p:tav>
                                        <p:tav tm="100000">
                                          <p:val>
                                            <p:strVal val="#ppt_x"/>
                                          </p:val>
                                        </p:tav>
                                      </p:tavLst>
                                    </p:anim>
                                    <p:anim calcmode="lin" valueType="num">
                                      <p:cBhvr>
                                        <p:cTn id="61" dur="900" decel="100000" fill="hold"/>
                                        <p:tgtEl>
                                          <p:spTgt spid="3"/>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7" presetClass="entr" presetSubtype="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900" decel="100000" fill="hold"/>
                                        <p:tgtEl>
                                          <p:spTgt spid="11"/>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barn(inVertical)">
                                      <p:cBhvr>
                                        <p:cTn id="80" dur="500"/>
                                        <p:tgtEl>
                                          <p:spTgt spid="74"/>
                                        </p:tgtEl>
                                      </p:cBhvr>
                                    </p:animEffect>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2"/>
                                        </p:tgtEl>
                                        <p:attrNameLst>
                                          <p:attrName>style.visibility</p:attrName>
                                        </p:attrNameLst>
                                      </p:cBhvr>
                                      <p:to>
                                        <p:strVal val="visible"/>
                                      </p:to>
                                    </p:set>
                                    <p:animEffect transition="in" filter="fade">
                                      <p:cBhvr>
                                        <p:cTn id="85" dur="1000"/>
                                        <p:tgtEl>
                                          <p:spTgt spid="2"/>
                                        </p:tgtEl>
                                      </p:cBhvr>
                                    </p:animEffect>
                                    <p:anim calcmode="lin" valueType="num">
                                      <p:cBhvr>
                                        <p:cTn id="86" dur="1000" fill="hold"/>
                                        <p:tgtEl>
                                          <p:spTgt spid="2"/>
                                        </p:tgtEl>
                                        <p:attrNameLst>
                                          <p:attrName>ppt_x</p:attrName>
                                        </p:attrNameLst>
                                      </p:cBhvr>
                                      <p:tavLst>
                                        <p:tav tm="0">
                                          <p:val>
                                            <p:strVal val="#ppt_x"/>
                                          </p:val>
                                        </p:tav>
                                        <p:tav tm="100000">
                                          <p:val>
                                            <p:strVal val="#ppt_x"/>
                                          </p:val>
                                        </p:tav>
                                      </p:tavLst>
                                    </p:anim>
                                    <p:anim calcmode="lin" valueType="num">
                                      <p:cBhvr>
                                        <p:cTn id="87" dur="900" decel="100000" fill="hold"/>
                                        <p:tgtEl>
                                          <p:spTgt spid="2"/>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37" presetClass="entr" presetSubtype="0" fill="hold" nodeType="click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1000"/>
                                        <p:tgtEl>
                                          <p:spTgt spid="12"/>
                                        </p:tgtEl>
                                      </p:cBhvr>
                                    </p:animEffect>
                                    <p:anim calcmode="lin" valueType="num">
                                      <p:cBhvr>
                                        <p:cTn id="94" dur="1000" fill="hold"/>
                                        <p:tgtEl>
                                          <p:spTgt spid="12"/>
                                        </p:tgtEl>
                                        <p:attrNameLst>
                                          <p:attrName>ppt_x</p:attrName>
                                        </p:attrNameLst>
                                      </p:cBhvr>
                                      <p:tavLst>
                                        <p:tav tm="0">
                                          <p:val>
                                            <p:strVal val="#ppt_x"/>
                                          </p:val>
                                        </p:tav>
                                        <p:tav tm="100000">
                                          <p:val>
                                            <p:strVal val="#ppt_x"/>
                                          </p:val>
                                        </p:tav>
                                      </p:tavLst>
                                    </p:anim>
                                    <p:anim calcmode="lin" valueType="num">
                                      <p:cBhvr>
                                        <p:cTn id="95" dur="900" decel="100000" fill="hold"/>
                                        <p:tgtEl>
                                          <p:spTgt spid="12"/>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9"/>
                                        </p:tgtEl>
                                        <p:attrNameLst>
                                          <p:attrName>style.visibility</p:attrName>
                                        </p:attrNameLst>
                                      </p:cBhvr>
                                      <p:to>
                                        <p:strVal val="visible"/>
                                      </p:to>
                                    </p:set>
                                    <p:animEffect transition="in" filter="wipe(left)">
                                      <p:cBhvr>
                                        <p:cTn id="101" dur="500"/>
                                        <p:tgtEl>
                                          <p:spTgt spid="9"/>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75"/>
                                        </p:tgtEl>
                                        <p:attrNameLst>
                                          <p:attrName>style.visibility</p:attrName>
                                        </p:attrNameLst>
                                      </p:cBhvr>
                                      <p:to>
                                        <p:strVal val="visible"/>
                                      </p:to>
                                    </p:set>
                                    <p:animEffect transition="in" filter="barn(inVertical)">
                                      <p:cBhvr>
                                        <p:cTn id="10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2"/>
          <p:cNvGrpSpPr/>
          <p:nvPr/>
        </p:nvGrpSpPr>
        <p:grpSpPr>
          <a:xfrm>
            <a:off x="1010431" y="1583661"/>
            <a:ext cx="1820771" cy="491179"/>
            <a:chOff x="1494367" y="2274347"/>
            <a:chExt cx="2427694" cy="654703"/>
          </a:xfrm>
        </p:grpSpPr>
        <p:sp>
          <p:nvSpPr>
            <p:cNvPr id="9" name="Text Placeholder 2"/>
            <p:cNvSpPr txBox="1">
              <a:spLocks/>
            </p:cNvSpPr>
            <p:nvPr/>
          </p:nvSpPr>
          <p:spPr>
            <a:xfrm>
              <a:off x="1908601" y="2274347"/>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dirty="0">
                  <a:solidFill>
                    <a:schemeClr val="tx1">
                      <a:lumMod val="50000"/>
                      <a:lumOff val="50000"/>
                    </a:schemeClr>
                  </a:solidFill>
                  <a:latin typeface="微软雅黑" pitchFamily="34" charset="-122"/>
                  <a:ea typeface="微软雅黑" pitchFamily="34" charset="-122"/>
                  <a:cs typeface="Clear Sans" panose="020B0503030202020304" pitchFamily="34" charset="0"/>
                </a:rPr>
                <a:t>插入标题</a:t>
              </a:r>
              <a:endParaRPr lang="en-US" dirty="0">
                <a:solidFill>
                  <a:schemeClr val="tx1">
                    <a:lumMod val="50000"/>
                    <a:lumOff val="50000"/>
                  </a:schemeClr>
                </a:solidFill>
                <a:latin typeface="微软雅黑" pitchFamily="34" charset="-122"/>
                <a:ea typeface="微软雅黑" pitchFamily="34" charset="-122"/>
                <a:cs typeface="Clear Sans" panose="020B0503030202020304" pitchFamily="34" charset="0"/>
              </a:endParaRPr>
            </a:p>
          </p:txBody>
        </p:sp>
        <p:sp>
          <p:nvSpPr>
            <p:cNvPr id="10" name="TextBox 54"/>
            <p:cNvSpPr txBox="1"/>
            <p:nvPr/>
          </p:nvSpPr>
          <p:spPr>
            <a:xfrm>
              <a:off x="1494367" y="2559832"/>
              <a:ext cx="2324283" cy="369218"/>
            </a:xfrm>
            <a:prstGeom prst="rect">
              <a:avLst/>
            </a:prstGeom>
            <a:noFill/>
          </p:spPr>
          <p:txBody>
            <a:bodyPr wrap="square" lIns="0" tIns="0" rIns="0" bIns="0" rtlCol="0">
              <a:spAutoFit/>
            </a:bodyPr>
            <a:lstStyle/>
            <a:p>
              <a:pPr algn="r"/>
              <a:r>
                <a:rPr lang="zh-CN" altLang="en-US" sz="900" spc="225" dirty="0">
                  <a:solidFill>
                    <a:schemeClr val="tx1">
                      <a:lumMod val="50000"/>
                      <a:lumOff val="50000"/>
                    </a:schemeClr>
                  </a:solidFill>
                  <a:latin typeface="微软雅黑" pitchFamily="34" charset="-122"/>
                  <a:ea typeface="微软雅黑" pitchFamily="34" charset="-122"/>
                  <a:cs typeface="微软雅黑 Light"/>
                </a:rPr>
                <a:t>点击输入简要文字内容，文字内容需概括精炼</a:t>
              </a:r>
              <a:r>
                <a:rPr lang="zh-CN" altLang="en-US" sz="900" spc="225" dirty="0" smtClean="0">
                  <a:solidFill>
                    <a:schemeClr val="tx1">
                      <a:lumMod val="50000"/>
                      <a:lumOff val="50000"/>
                    </a:schemeClr>
                  </a:solidFill>
                  <a:latin typeface="微软雅黑" pitchFamily="34" charset="-122"/>
                  <a:ea typeface="微软雅黑" pitchFamily="34" charset="-122"/>
                  <a:cs typeface="微软雅黑 Light"/>
                </a:rPr>
                <a:t>，</a:t>
              </a:r>
              <a:endParaRPr lang="en-US" sz="900" dirty="0">
                <a:solidFill>
                  <a:schemeClr val="tx1">
                    <a:lumMod val="50000"/>
                    <a:lumOff val="50000"/>
                  </a:schemeClr>
                </a:solidFill>
                <a:latin typeface="微软雅黑" pitchFamily="34" charset="-122"/>
                <a:ea typeface="微软雅黑" pitchFamily="34" charset="-122"/>
                <a:cs typeface="Open Sans" panose="020B0606030504020204" pitchFamily="34" charset="0"/>
              </a:endParaRPr>
            </a:p>
          </p:txBody>
        </p:sp>
      </p:grpSp>
      <p:grpSp>
        <p:nvGrpSpPr>
          <p:cNvPr id="3" name="Group 55"/>
          <p:cNvGrpSpPr/>
          <p:nvPr/>
        </p:nvGrpSpPr>
        <p:grpSpPr>
          <a:xfrm>
            <a:off x="661367" y="2610815"/>
            <a:ext cx="1709037" cy="491176"/>
            <a:chOff x="1539935" y="2274350"/>
            <a:chExt cx="2278716" cy="654700"/>
          </a:xfrm>
        </p:grpSpPr>
        <p:sp>
          <p:nvSpPr>
            <p:cNvPr id="12" name="Text Placeholder 2"/>
            <p:cNvSpPr txBox="1">
              <a:spLocks/>
            </p:cNvSpPr>
            <p:nvPr/>
          </p:nvSpPr>
          <p:spPr>
            <a:xfrm>
              <a:off x="1761558" y="2274350"/>
              <a:ext cx="2013460" cy="261781"/>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dirty="0">
                  <a:solidFill>
                    <a:schemeClr val="tx1">
                      <a:lumMod val="50000"/>
                      <a:lumOff val="50000"/>
                    </a:schemeClr>
                  </a:solidFill>
                  <a:latin typeface="微软雅黑" pitchFamily="34" charset="-122"/>
                  <a:ea typeface="微软雅黑" pitchFamily="34" charset="-122"/>
                  <a:cs typeface="Clear Sans" panose="020B0503030202020304" pitchFamily="34" charset="0"/>
                </a:rPr>
                <a:t>插入标题</a:t>
              </a:r>
              <a:endParaRPr lang="en-US" altLang="zh-CN" dirty="0">
                <a:solidFill>
                  <a:schemeClr val="tx1">
                    <a:lumMod val="50000"/>
                    <a:lumOff val="50000"/>
                  </a:schemeClr>
                </a:solidFill>
                <a:latin typeface="微软雅黑" pitchFamily="34" charset="-122"/>
                <a:ea typeface="微软雅黑" pitchFamily="34" charset="-122"/>
                <a:cs typeface="Clear Sans" panose="020B0503030202020304" pitchFamily="34" charset="0"/>
              </a:endParaRPr>
            </a:p>
          </p:txBody>
        </p:sp>
        <p:sp>
          <p:nvSpPr>
            <p:cNvPr id="13" name="TextBox 57"/>
            <p:cNvSpPr txBox="1"/>
            <p:nvPr/>
          </p:nvSpPr>
          <p:spPr>
            <a:xfrm>
              <a:off x="1539935" y="2559832"/>
              <a:ext cx="2278716" cy="369218"/>
            </a:xfrm>
            <a:prstGeom prst="rect">
              <a:avLst/>
            </a:prstGeom>
            <a:noFill/>
          </p:spPr>
          <p:txBody>
            <a:bodyPr wrap="square" lIns="0" tIns="0" rIns="0" bIns="0" rtlCol="0">
              <a:spAutoFit/>
            </a:bodyPr>
            <a:lstStyle/>
            <a:p>
              <a:pPr algn="r"/>
              <a:r>
                <a:rPr lang="zh-CN" altLang="en-US" sz="900" spc="225" dirty="0">
                  <a:solidFill>
                    <a:schemeClr val="tx1">
                      <a:lumMod val="50000"/>
                      <a:lumOff val="50000"/>
                    </a:schemeClr>
                  </a:solidFill>
                  <a:latin typeface="微软雅黑" pitchFamily="34" charset="-122"/>
                  <a:ea typeface="微软雅黑" pitchFamily="34" charset="-122"/>
                  <a:cs typeface="微软雅黑 Light"/>
                </a:rPr>
                <a:t>点击输入简要文字内容，文字内容需概括精炼</a:t>
              </a:r>
              <a:r>
                <a:rPr lang="zh-CN" altLang="en-US" sz="900" spc="225" dirty="0" smtClean="0">
                  <a:solidFill>
                    <a:schemeClr val="tx1">
                      <a:lumMod val="50000"/>
                      <a:lumOff val="50000"/>
                    </a:schemeClr>
                  </a:solidFill>
                  <a:latin typeface="微软雅黑" pitchFamily="34" charset="-122"/>
                  <a:ea typeface="微软雅黑" pitchFamily="34" charset="-122"/>
                  <a:cs typeface="微软雅黑 Light"/>
                </a:rPr>
                <a:t>，</a:t>
              </a:r>
              <a:endParaRPr lang="en-US" sz="900" dirty="0">
                <a:solidFill>
                  <a:schemeClr val="tx1">
                    <a:lumMod val="50000"/>
                    <a:lumOff val="50000"/>
                  </a:schemeClr>
                </a:solidFill>
                <a:latin typeface="微软雅黑" pitchFamily="34" charset="-122"/>
                <a:ea typeface="微软雅黑" pitchFamily="34" charset="-122"/>
                <a:cs typeface="Open Sans" panose="020B0606030504020204" pitchFamily="34" charset="0"/>
              </a:endParaRPr>
            </a:p>
          </p:txBody>
        </p:sp>
      </p:grpSp>
      <p:grpSp>
        <p:nvGrpSpPr>
          <p:cNvPr id="4" name="Group 58"/>
          <p:cNvGrpSpPr/>
          <p:nvPr/>
        </p:nvGrpSpPr>
        <p:grpSpPr>
          <a:xfrm>
            <a:off x="1010430" y="3610435"/>
            <a:ext cx="1820774" cy="491179"/>
            <a:chOff x="1494367" y="2274347"/>
            <a:chExt cx="2427698" cy="654703"/>
          </a:xfrm>
        </p:grpSpPr>
        <p:sp>
          <p:nvSpPr>
            <p:cNvPr id="15" name="Text Placeholder 2"/>
            <p:cNvSpPr txBox="1">
              <a:spLocks/>
            </p:cNvSpPr>
            <p:nvPr/>
          </p:nvSpPr>
          <p:spPr>
            <a:xfrm>
              <a:off x="1908605" y="2274347"/>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dirty="0">
                  <a:solidFill>
                    <a:schemeClr val="tx1">
                      <a:lumMod val="50000"/>
                      <a:lumOff val="50000"/>
                    </a:schemeClr>
                  </a:solidFill>
                  <a:latin typeface="微软雅黑" pitchFamily="34" charset="-122"/>
                  <a:ea typeface="微软雅黑" pitchFamily="34" charset="-122"/>
                  <a:cs typeface="Clear Sans" panose="020B0503030202020304" pitchFamily="34" charset="0"/>
                </a:rPr>
                <a:t>插入标题</a:t>
              </a:r>
              <a:endParaRPr lang="en-US" altLang="zh-CN" dirty="0">
                <a:solidFill>
                  <a:schemeClr val="tx1">
                    <a:lumMod val="50000"/>
                    <a:lumOff val="50000"/>
                  </a:schemeClr>
                </a:solidFill>
                <a:latin typeface="微软雅黑" pitchFamily="34" charset="-122"/>
                <a:ea typeface="微软雅黑" pitchFamily="34" charset="-122"/>
                <a:cs typeface="Clear Sans" panose="020B0503030202020304" pitchFamily="34" charset="0"/>
              </a:endParaRPr>
            </a:p>
          </p:txBody>
        </p:sp>
        <p:sp>
          <p:nvSpPr>
            <p:cNvPr id="16" name="TextBox 60"/>
            <p:cNvSpPr txBox="1"/>
            <p:nvPr/>
          </p:nvSpPr>
          <p:spPr>
            <a:xfrm>
              <a:off x="1494367" y="2559832"/>
              <a:ext cx="2324283" cy="369218"/>
            </a:xfrm>
            <a:prstGeom prst="rect">
              <a:avLst/>
            </a:prstGeom>
            <a:noFill/>
          </p:spPr>
          <p:txBody>
            <a:bodyPr wrap="square" lIns="0" tIns="0" rIns="0" bIns="0" rtlCol="0">
              <a:spAutoFit/>
            </a:bodyPr>
            <a:lstStyle/>
            <a:p>
              <a:pPr algn="r"/>
              <a:r>
                <a:rPr lang="zh-CN" altLang="en-US" sz="900" spc="225" dirty="0">
                  <a:solidFill>
                    <a:schemeClr val="tx1">
                      <a:lumMod val="50000"/>
                      <a:lumOff val="50000"/>
                    </a:schemeClr>
                  </a:solidFill>
                  <a:latin typeface="微软雅黑" pitchFamily="34" charset="-122"/>
                  <a:ea typeface="微软雅黑" pitchFamily="34" charset="-122"/>
                  <a:cs typeface="微软雅黑 Light"/>
                </a:rPr>
                <a:t>点击输入简要文字内容，文字内容需概括精炼</a:t>
              </a:r>
              <a:r>
                <a:rPr lang="zh-CN" altLang="en-US" sz="900" spc="225" dirty="0" smtClean="0">
                  <a:solidFill>
                    <a:schemeClr val="tx1">
                      <a:lumMod val="50000"/>
                      <a:lumOff val="50000"/>
                    </a:schemeClr>
                  </a:solidFill>
                  <a:latin typeface="微软雅黑" pitchFamily="34" charset="-122"/>
                  <a:ea typeface="微软雅黑" pitchFamily="34" charset="-122"/>
                  <a:cs typeface="微软雅黑 Light"/>
                </a:rPr>
                <a:t>，</a:t>
              </a:r>
              <a:endParaRPr lang="en-US" sz="900" dirty="0">
                <a:solidFill>
                  <a:schemeClr val="tx1">
                    <a:lumMod val="50000"/>
                    <a:lumOff val="50000"/>
                  </a:schemeClr>
                </a:solidFill>
                <a:latin typeface="微软雅黑" pitchFamily="34" charset="-122"/>
                <a:ea typeface="微软雅黑" pitchFamily="34" charset="-122"/>
                <a:cs typeface="Open Sans" panose="020B0606030504020204" pitchFamily="34" charset="0"/>
              </a:endParaRPr>
            </a:p>
          </p:txBody>
        </p:sp>
      </p:grpSp>
      <p:grpSp>
        <p:nvGrpSpPr>
          <p:cNvPr id="5" name="Group 61"/>
          <p:cNvGrpSpPr/>
          <p:nvPr/>
        </p:nvGrpSpPr>
        <p:grpSpPr>
          <a:xfrm>
            <a:off x="5991114" y="1583661"/>
            <a:ext cx="1825361" cy="491179"/>
            <a:chOff x="1603804" y="2274347"/>
            <a:chExt cx="2433815" cy="654703"/>
          </a:xfrm>
        </p:grpSpPr>
        <p:sp>
          <p:nvSpPr>
            <p:cNvPr id="18" name="Text Placeholder 2"/>
            <p:cNvSpPr txBox="1">
              <a:spLocks/>
            </p:cNvSpPr>
            <p:nvPr/>
          </p:nvSpPr>
          <p:spPr>
            <a:xfrm>
              <a:off x="1603804" y="2274347"/>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tx1">
                      <a:lumMod val="50000"/>
                      <a:lumOff val="50000"/>
                    </a:schemeClr>
                  </a:solidFill>
                  <a:latin typeface="微软雅黑" pitchFamily="34" charset="-122"/>
                  <a:ea typeface="微软雅黑" pitchFamily="34" charset="-122"/>
                  <a:cs typeface="Clear Sans" panose="020B0503030202020304" pitchFamily="34" charset="0"/>
                </a:rPr>
                <a:t>插入标题</a:t>
              </a:r>
              <a:endParaRPr lang="en-US" altLang="zh-CN" dirty="0">
                <a:solidFill>
                  <a:schemeClr val="tx1">
                    <a:lumMod val="50000"/>
                    <a:lumOff val="50000"/>
                  </a:schemeClr>
                </a:solidFill>
                <a:latin typeface="微软雅黑" pitchFamily="34" charset="-122"/>
                <a:ea typeface="微软雅黑" pitchFamily="34" charset="-122"/>
                <a:cs typeface="Clear Sans" panose="020B0503030202020304" pitchFamily="34" charset="0"/>
              </a:endParaRPr>
            </a:p>
          </p:txBody>
        </p:sp>
        <p:sp>
          <p:nvSpPr>
            <p:cNvPr id="19" name="TextBox 63"/>
            <p:cNvSpPr txBox="1"/>
            <p:nvPr/>
          </p:nvSpPr>
          <p:spPr>
            <a:xfrm>
              <a:off x="1679271" y="2559832"/>
              <a:ext cx="2358348" cy="369218"/>
            </a:xfrm>
            <a:prstGeom prst="rect">
              <a:avLst/>
            </a:prstGeom>
            <a:noFill/>
          </p:spPr>
          <p:txBody>
            <a:bodyPr wrap="square" lIns="0" tIns="0" rIns="0" bIns="0" rtlCol="0">
              <a:spAutoFit/>
            </a:bodyPr>
            <a:lstStyle/>
            <a:p>
              <a:r>
                <a:rPr lang="zh-CN" altLang="en-US" sz="900" spc="225" dirty="0">
                  <a:solidFill>
                    <a:schemeClr val="tx1">
                      <a:lumMod val="50000"/>
                      <a:lumOff val="50000"/>
                    </a:schemeClr>
                  </a:solidFill>
                  <a:latin typeface="微软雅黑" pitchFamily="34" charset="-122"/>
                  <a:ea typeface="微软雅黑" pitchFamily="34" charset="-122"/>
                  <a:cs typeface="微软雅黑 Light"/>
                </a:rPr>
                <a:t>点击输入简要文字内容，文字内容需概括精炼</a:t>
              </a:r>
              <a:r>
                <a:rPr lang="zh-CN" altLang="en-US" sz="900" spc="225" dirty="0" smtClean="0">
                  <a:solidFill>
                    <a:schemeClr val="tx1">
                      <a:lumMod val="50000"/>
                      <a:lumOff val="50000"/>
                    </a:schemeClr>
                  </a:solidFill>
                  <a:latin typeface="微软雅黑" pitchFamily="34" charset="-122"/>
                  <a:ea typeface="微软雅黑" pitchFamily="34" charset="-122"/>
                  <a:cs typeface="微软雅黑 Light"/>
                </a:rPr>
                <a:t>，</a:t>
              </a:r>
              <a:endParaRPr lang="en-US" sz="900" dirty="0">
                <a:solidFill>
                  <a:schemeClr val="tx1">
                    <a:lumMod val="50000"/>
                    <a:lumOff val="50000"/>
                  </a:schemeClr>
                </a:solidFill>
                <a:latin typeface="微软雅黑" pitchFamily="34" charset="-122"/>
                <a:ea typeface="微软雅黑" pitchFamily="34" charset="-122"/>
                <a:cs typeface="Open Sans" panose="020B0606030504020204" pitchFamily="34" charset="0"/>
              </a:endParaRPr>
            </a:p>
          </p:txBody>
        </p:sp>
      </p:grpSp>
      <p:grpSp>
        <p:nvGrpSpPr>
          <p:cNvPr id="6" name="Group 64"/>
          <p:cNvGrpSpPr/>
          <p:nvPr/>
        </p:nvGrpSpPr>
        <p:grpSpPr>
          <a:xfrm>
            <a:off x="6414694" y="2610815"/>
            <a:ext cx="1856579" cy="491179"/>
            <a:chOff x="1603804" y="2274347"/>
            <a:chExt cx="2475438" cy="654703"/>
          </a:xfrm>
        </p:grpSpPr>
        <p:sp>
          <p:nvSpPr>
            <p:cNvPr id="21" name="Text Placeholder 2"/>
            <p:cNvSpPr txBox="1">
              <a:spLocks/>
            </p:cNvSpPr>
            <p:nvPr/>
          </p:nvSpPr>
          <p:spPr>
            <a:xfrm>
              <a:off x="1603804" y="2274347"/>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tx1">
                      <a:lumMod val="50000"/>
                      <a:lumOff val="50000"/>
                    </a:schemeClr>
                  </a:solidFill>
                  <a:latin typeface="微软雅黑" pitchFamily="34" charset="-122"/>
                  <a:ea typeface="微软雅黑" pitchFamily="34" charset="-122"/>
                  <a:cs typeface="Clear Sans" panose="020B0503030202020304" pitchFamily="34" charset="0"/>
                </a:rPr>
                <a:t>插入标题</a:t>
              </a:r>
              <a:endParaRPr lang="en-US" altLang="zh-CN" dirty="0">
                <a:solidFill>
                  <a:schemeClr val="tx1">
                    <a:lumMod val="50000"/>
                    <a:lumOff val="50000"/>
                  </a:schemeClr>
                </a:solidFill>
                <a:latin typeface="微软雅黑" pitchFamily="34" charset="-122"/>
                <a:ea typeface="微软雅黑" pitchFamily="34" charset="-122"/>
                <a:cs typeface="Clear Sans" panose="020B0503030202020304" pitchFamily="34" charset="0"/>
              </a:endParaRPr>
            </a:p>
          </p:txBody>
        </p:sp>
        <p:sp>
          <p:nvSpPr>
            <p:cNvPr id="22" name="TextBox 66"/>
            <p:cNvSpPr txBox="1"/>
            <p:nvPr/>
          </p:nvSpPr>
          <p:spPr>
            <a:xfrm>
              <a:off x="1679271" y="2559832"/>
              <a:ext cx="2399971" cy="369218"/>
            </a:xfrm>
            <a:prstGeom prst="rect">
              <a:avLst/>
            </a:prstGeom>
            <a:noFill/>
          </p:spPr>
          <p:txBody>
            <a:bodyPr wrap="square" lIns="0" tIns="0" rIns="0" bIns="0" rtlCol="0">
              <a:spAutoFit/>
            </a:bodyPr>
            <a:lstStyle/>
            <a:p>
              <a:r>
                <a:rPr lang="zh-CN" altLang="en-US" sz="900" spc="225" dirty="0">
                  <a:solidFill>
                    <a:schemeClr val="tx1">
                      <a:lumMod val="50000"/>
                      <a:lumOff val="50000"/>
                    </a:schemeClr>
                  </a:solidFill>
                  <a:latin typeface="微软雅黑" pitchFamily="34" charset="-122"/>
                  <a:ea typeface="微软雅黑" pitchFamily="34" charset="-122"/>
                  <a:cs typeface="微软雅黑 Light"/>
                </a:rPr>
                <a:t>点击输入简要文字内容，文字内容需概括精炼</a:t>
              </a:r>
              <a:r>
                <a:rPr lang="zh-CN" altLang="en-US" sz="900" spc="225" dirty="0" smtClean="0">
                  <a:solidFill>
                    <a:schemeClr val="tx1">
                      <a:lumMod val="50000"/>
                      <a:lumOff val="50000"/>
                    </a:schemeClr>
                  </a:solidFill>
                  <a:latin typeface="微软雅黑" pitchFamily="34" charset="-122"/>
                  <a:ea typeface="微软雅黑" pitchFamily="34" charset="-122"/>
                  <a:cs typeface="微软雅黑 Light"/>
                </a:rPr>
                <a:t>，容</a:t>
              </a:r>
              <a:endParaRPr lang="en-US" sz="900" dirty="0">
                <a:solidFill>
                  <a:schemeClr val="tx1">
                    <a:lumMod val="50000"/>
                    <a:lumOff val="50000"/>
                  </a:schemeClr>
                </a:solidFill>
                <a:latin typeface="微软雅黑" pitchFamily="34" charset="-122"/>
                <a:ea typeface="微软雅黑" pitchFamily="34" charset="-122"/>
                <a:cs typeface="Open Sans" panose="020B0606030504020204" pitchFamily="34" charset="0"/>
              </a:endParaRPr>
            </a:p>
          </p:txBody>
        </p:sp>
      </p:grpSp>
      <p:grpSp>
        <p:nvGrpSpPr>
          <p:cNvPr id="7" name="Group 67"/>
          <p:cNvGrpSpPr/>
          <p:nvPr/>
        </p:nvGrpSpPr>
        <p:grpSpPr>
          <a:xfrm>
            <a:off x="5991114" y="3610435"/>
            <a:ext cx="1825361" cy="491179"/>
            <a:chOff x="1603804" y="2274347"/>
            <a:chExt cx="2433815" cy="654703"/>
          </a:xfrm>
        </p:grpSpPr>
        <p:sp>
          <p:nvSpPr>
            <p:cNvPr id="24" name="Text Placeholder 2"/>
            <p:cNvSpPr txBox="1">
              <a:spLocks/>
            </p:cNvSpPr>
            <p:nvPr/>
          </p:nvSpPr>
          <p:spPr>
            <a:xfrm>
              <a:off x="1603804" y="2274347"/>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tx1">
                      <a:lumMod val="50000"/>
                      <a:lumOff val="50000"/>
                    </a:schemeClr>
                  </a:solidFill>
                  <a:latin typeface="微软雅黑" pitchFamily="34" charset="-122"/>
                  <a:ea typeface="微软雅黑" pitchFamily="34" charset="-122"/>
                  <a:cs typeface="Clear Sans" panose="020B0503030202020304" pitchFamily="34" charset="0"/>
                </a:rPr>
                <a:t>插入标题</a:t>
              </a:r>
              <a:endParaRPr lang="en-US" altLang="zh-CN" dirty="0">
                <a:solidFill>
                  <a:schemeClr val="tx1">
                    <a:lumMod val="50000"/>
                    <a:lumOff val="50000"/>
                  </a:schemeClr>
                </a:solidFill>
                <a:latin typeface="微软雅黑" pitchFamily="34" charset="-122"/>
                <a:ea typeface="微软雅黑" pitchFamily="34" charset="-122"/>
                <a:cs typeface="Clear Sans" panose="020B0503030202020304" pitchFamily="34" charset="0"/>
              </a:endParaRPr>
            </a:p>
          </p:txBody>
        </p:sp>
        <p:sp>
          <p:nvSpPr>
            <p:cNvPr id="25" name="TextBox 69"/>
            <p:cNvSpPr txBox="1"/>
            <p:nvPr/>
          </p:nvSpPr>
          <p:spPr>
            <a:xfrm>
              <a:off x="1679271" y="2559832"/>
              <a:ext cx="2358348" cy="369218"/>
            </a:xfrm>
            <a:prstGeom prst="rect">
              <a:avLst/>
            </a:prstGeom>
            <a:noFill/>
          </p:spPr>
          <p:txBody>
            <a:bodyPr wrap="square" lIns="0" tIns="0" rIns="0" bIns="0" rtlCol="0">
              <a:spAutoFit/>
            </a:bodyPr>
            <a:lstStyle/>
            <a:p>
              <a:r>
                <a:rPr lang="zh-CN" altLang="en-US" sz="900" spc="225" dirty="0">
                  <a:solidFill>
                    <a:schemeClr val="tx1">
                      <a:lumMod val="50000"/>
                      <a:lumOff val="50000"/>
                    </a:schemeClr>
                  </a:solidFill>
                  <a:latin typeface="微软雅黑" pitchFamily="34" charset="-122"/>
                  <a:ea typeface="微软雅黑" pitchFamily="34" charset="-122"/>
                  <a:cs typeface="微软雅黑 Light"/>
                </a:rPr>
                <a:t>点击输入简要文字内容，文字内容需概括精炼</a:t>
              </a:r>
              <a:r>
                <a:rPr lang="zh-CN" altLang="en-US" sz="900" spc="225" dirty="0" smtClean="0">
                  <a:solidFill>
                    <a:schemeClr val="tx1">
                      <a:lumMod val="50000"/>
                      <a:lumOff val="50000"/>
                    </a:schemeClr>
                  </a:solidFill>
                  <a:latin typeface="微软雅黑" pitchFamily="34" charset="-122"/>
                  <a:ea typeface="微软雅黑" pitchFamily="34" charset="-122"/>
                  <a:cs typeface="微软雅黑 Light"/>
                </a:rPr>
                <a:t>，项</a:t>
              </a:r>
              <a:r>
                <a:rPr lang="zh-CN" altLang="en-US" sz="900" spc="225" dirty="0">
                  <a:solidFill>
                    <a:schemeClr val="tx1">
                      <a:lumMod val="50000"/>
                      <a:lumOff val="50000"/>
                    </a:schemeClr>
                  </a:solidFill>
                  <a:latin typeface="微软雅黑" pitchFamily="34" charset="-122"/>
                  <a:ea typeface="微软雅黑" pitchFamily="34" charset="-122"/>
                  <a:cs typeface="微软雅黑 Light"/>
                </a:rPr>
                <a:t>内容</a:t>
              </a:r>
              <a:endParaRPr lang="en-US" sz="900" dirty="0">
                <a:solidFill>
                  <a:schemeClr val="tx1">
                    <a:lumMod val="50000"/>
                    <a:lumOff val="50000"/>
                  </a:schemeClr>
                </a:solidFill>
                <a:latin typeface="微软雅黑" pitchFamily="34" charset="-122"/>
                <a:ea typeface="微软雅黑" pitchFamily="34" charset="-122"/>
                <a:cs typeface="Open Sans" panose="020B0606030504020204" pitchFamily="34" charset="0"/>
              </a:endParaRPr>
            </a:p>
          </p:txBody>
        </p:sp>
      </p:grpSp>
      <p:grpSp>
        <p:nvGrpSpPr>
          <p:cNvPr id="8" name="Group 15"/>
          <p:cNvGrpSpPr/>
          <p:nvPr/>
        </p:nvGrpSpPr>
        <p:grpSpPr>
          <a:xfrm>
            <a:off x="3185334" y="1715402"/>
            <a:ext cx="2419109" cy="2419856"/>
            <a:chOff x="4419389" y="2134501"/>
            <a:chExt cx="3225479" cy="3225479"/>
          </a:xfrm>
        </p:grpSpPr>
        <p:sp>
          <p:nvSpPr>
            <p:cNvPr id="27" name="Flowchart: Connector 1"/>
            <p:cNvSpPr/>
            <p:nvPr/>
          </p:nvSpPr>
          <p:spPr>
            <a:xfrm>
              <a:off x="4419389" y="2134501"/>
              <a:ext cx="3225479" cy="3225479"/>
            </a:xfrm>
            <a:prstGeom prst="flowChartConnector">
              <a:avLst/>
            </a:prstGeom>
            <a:noFill/>
            <a:ln w="285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3"/>
            <p:cNvGrpSpPr/>
            <p:nvPr/>
          </p:nvGrpSpPr>
          <p:grpSpPr>
            <a:xfrm>
              <a:off x="5471768" y="3186880"/>
              <a:ext cx="1120720" cy="1120720"/>
              <a:chOff x="5471768" y="3186880"/>
              <a:chExt cx="1120720" cy="1120720"/>
            </a:xfrm>
          </p:grpSpPr>
          <p:sp>
            <p:nvSpPr>
              <p:cNvPr id="29" name="Freeform 20"/>
              <p:cNvSpPr/>
              <p:nvPr/>
            </p:nvSpPr>
            <p:spPr>
              <a:xfrm>
                <a:off x="5471768" y="3186880"/>
                <a:ext cx="1120720" cy="1120720"/>
              </a:xfrm>
              <a:custGeom>
                <a:avLst/>
                <a:gdLst>
                  <a:gd name="connsiteX0" fmla="*/ 0 w 1160777"/>
                  <a:gd name="connsiteY0" fmla="*/ 580389 h 1160777"/>
                  <a:gd name="connsiteX1" fmla="*/ 580389 w 1160777"/>
                  <a:gd name="connsiteY1" fmla="*/ 0 h 1160777"/>
                  <a:gd name="connsiteX2" fmla="*/ 1160778 w 1160777"/>
                  <a:gd name="connsiteY2" fmla="*/ 580389 h 1160777"/>
                  <a:gd name="connsiteX3" fmla="*/ 580389 w 1160777"/>
                  <a:gd name="connsiteY3" fmla="*/ 1160778 h 1160777"/>
                  <a:gd name="connsiteX4" fmla="*/ 0 w 1160777"/>
                  <a:gd name="connsiteY4" fmla="*/ 580389 h 116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777" h="1160777">
                    <a:moveTo>
                      <a:pt x="0" y="580389"/>
                    </a:moveTo>
                    <a:cubicBezTo>
                      <a:pt x="0" y="259849"/>
                      <a:pt x="259849" y="0"/>
                      <a:pt x="580389" y="0"/>
                    </a:cubicBezTo>
                    <a:cubicBezTo>
                      <a:pt x="900929" y="0"/>
                      <a:pt x="1160778" y="259849"/>
                      <a:pt x="1160778" y="580389"/>
                    </a:cubicBezTo>
                    <a:cubicBezTo>
                      <a:pt x="1160778" y="900929"/>
                      <a:pt x="900929" y="1160778"/>
                      <a:pt x="580389" y="1160778"/>
                    </a:cubicBezTo>
                    <a:cubicBezTo>
                      <a:pt x="259849" y="1160778"/>
                      <a:pt x="0" y="900929"/>
                      <a:pt x="0" y="580389"/>
                    </a:cubicBezTo>
                    <a:close/>
                  </a:path>
                </a:pathLst>
              </a:custGeom>
              <a:solidFill>
                <a:schemeClr val="accent2"/>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205552" tIns="205552" rIns="205552" bIns="205552" numCol="1" spcCol="1270" anchor="ctr" anchorCtr="0">
                <a:noAutofit/>
              </a:bodyPr>
              <a:lstStyle/>
              <a:p>
                <a:pPr algn="ctr" defTabSz="933450">
                  <a:lnSpc>
                    <a:spcPct val="90000"/>
                  </a:lnSpc>
                  <a:spcBef>
                    <a:spcPct val="0"/>
                  </a:spcBef>
                  <a:spcAft>
                    <a:spcPct val="35000"/>
                  </a:spcAft>
                </a:pPr>
                <a:endParaRPr lang="en-US" sz="2100" dirty="0">
                  <a:solidFill>
                    <a:sysClr val="window" lastClr="FFFFFF"/>
                  </a:solidFill>
                  <a:latin typeface="Calibri" panose="020F0502020204030204"/>
                </a:endParaRPr>
              </a:p>
            </p:txBody>
          </p:sp>
          <p:grpSp>
            <p:nvGrpSpPr>
              <p:cNvPr id="14" name="Group 70"/>
              <p:cNvGrpSpPr/>
              <p:nvPr/>
            </p:nvGrpSpPr>
            <p:grpSpPr>
              <a:xfrm>
                <a:off x="5699113" y="3455894"/>
                <a:ext cx="708620" cy="547385"/>
                <a:chOff x="5059339" y="4704186"/>
                <a:chExt cx="1660525" cy="1282700"/>
              </a:xfrm>
              <a:solidFill>
                <a:schemeClr val="bg1"/>
              </a:solidFill>
            </p:grpSpPr>
            <p:sp>
              <p:nvSpPr>
                <p:cNvPr id="31" name="Freeform 29"/>
                <p:cNvSpPr>
                  <a:spLocks noEditPoints="1"/>
                </p:cNvSpPr>
                <p:nvPr/>
              </p:nvSpPr>
              <p:spPr bwMode="auto">
                <a:xfrm>
                  <a:off x="5059339" y="4704186"/>
                  <a:ext cx="1660525" cy="895350"/>
                </a:xfrm>
                <a:custGeom>
                  <a:avLst/>
                  <a:gdLst>
                    <a:gd name="T0" fmla="*/ 862 w 1061"/>
                    <a:gd name="T1" fmla="*/ 572 h 572"/>
                    <a:gd name="T2" fmla="*/ 320 w 1061"/>
                    <a:gd name="T3" fmla="*/ 572 h 572"/>
                    <a:gd name="T4" fmla="*/ 290 w 1061"/>
                    <a:gd name="T5" fmla="*/ 548 h 572"/>
                    <a:gd name="T6" fmla="*/ 176 w 1061"/>
                    <a:gd name="T7" fmla="*/ 186 h 572"/>
                    <a:gd name="T8" fmla="*/ 16 w 1061"/>
                    <a:gd name="T9" fmla="*/ 58 h 572"/>
                    <a:gd name="T10" fmla="*/ 11 w 1061"/>
                    <a:gd name="T11" fmla="*/ 14 h 572"/>
                    <a:gd name="T12" fmla="*/ 55 w 1061"/>
                    <a:gd name="T13" fmla="*/ 17 h 572"/>
                    <a:gd name="T14" fmla="*/ 205 w 1061"/>
                    <a:gd name="T15" fmla="*/ 144 h 572"/>
                    <a:gd name="T16" fmla="*/ 1028 w 1061"/>
                    <a:gd name="T17" fmla="*/ 144 h 572"/>
                    <a:gd name="T18" fmla="*/ 1054 w 1061"/>
                    <a:gd name="T19" fmla="*/ 150 h 572"/>
                    <a:gd name="T20" fmla="*/ 1057 w 1061"/>
                    <a:gd name="T21" fmla="*/ 176 h 572"/>
                    <a:gd name="T22" fmla="*/ 891 w 1061"/>
                    <a:gd name="T23" fmla="*/ 553 h 572"/>
                    <a:gd name="T24" fmla="*/ 862 w 1061"/>
                    <a:gd name="T25" fmla="*/ 572 h 572"/>
                    <a:gd name="T26" fmla="*/ 343 w 1061"/>
                    <a:gd name="T27" fmla="*/ 501 h 572"/>
                    <a:gd name="T28" fmla="*/ 842 w 1061"/>
                    <a:gd name="T29" fmla="*/ 501 h 572"/>
                    <a:gd name="T30" fmla="*/ 980 w 1061"/>
                    <a:gd name="T31" fmla="*/ 180 h 572"/>
                    <a:gd name="T32" fmla="*/ 244 w 1061"/>
                    <a:gd name="T33" fmla="*/ 180 h 572"/>
                    <a:gd name="T34" fmla="*/ 343 w 1061"/>
                    <a:gd name="T35" fmla="*/ 501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1" h="572">
                      <a:moveTo>
                        <a:pt x="862" y="572"/>
                      </a:moveTo>
                      <a:cubicBezTo>
                        <a:pt x="320" y="572"/>
                        <a:pt x="320" y="572"/>
                        <a:pt x="320" y="572"/>
                      </a:cubicBezTo>
                      <a:cubicBezTo>
                        <a:pt x="307" y="572"/>
                        <a:pt x="295" y="561"/>
                        <a:pt x="290" y="548"/>
                      </a:cubicBezTo>
                      <a:cubicBezTo>
                        <a:pt x="176" y="186"/>
                        <a:pt x="176" y="186"/>
                        <a:pt x="176" y="186"/>
                      </a:cubicBezTo>
                      <a:cubicBezTo>
                        <a:pt x="16" y="58"/>
                        <a:pt x="16" y="58"/>
                        <a:pt x="16" y="58"/>
                      </a:cubicBezTo>
                      <a:cubicBezTo>
                        <a:pt x="2" y="48"/>
                        <a:pt x="0" y="28"/>
                        <a:pt x="11" y="14"/>
                      </a:cubicBezTo>
                      <a:cubicBezTo>
                        <a:pt x="21" y="0"/>
                        <a:pt x="41" y="6"/>
                        <a:pt x="55" y="17"/>
                      </a:cubicBezTo>
                      <a:cubicBezTo>
                        <a:pt x="205" y="144"/>
                        <a:pt x="205" y="144"/>
                        <a:pt x="205" y="144"/>
                      </a:cubicBezTo>
                      <a:cubicBezTo>
                        <a:pt x="1028" y="144"/>
                        <a:pt x="1028" y="144"/>
                        <a:pt x="1028" y="144"/>
                      </a:cubicBezTo>
                      <a:cubicBezTo>
                        <a:pt x="1039" y="144"/>
                        <a:pt x="1049" y="141"/>
                        <a:pt x="1054" y="150"/>
                      </a:cubicBezTo>
                      <a:cubicBezTo>
                        <a:pt x="1060" y="159"/>
                        <a:pt x="1061" y="166"/>
                        <a:pt x="1057" y="176"/>
                      </a:cubicBezTo>
                      <a:cubicBezTo>
                        <a:pt x="891" y="553"/>
                        <a:pt x="891" y="553"/>
                        <a:pt x="891" y="553"/>
                      </a:cubicBezTo>
                      <a:cubicBezTo>
                        <a:pt x="886" y="565"/>
                        <a:pt x="874" y="572"/>
                        <a:pt x="862" y="572"/>
                      </a:cubicBezTo>
                      <a:close/>
                      <a:moveTo>
                        <a:pt x="343" y="501"/>
                      </a:moveTo>
                      <a:cubicBezTo>
                        <a:pt x="842" y="501"/>
                        <a:pt x="842" y="501"/>
                        <a:pt x="842" y="501"/>
                      </a:cubicBezTo>
                      <a:cubicBezTo>
                        <a:pt x="980" y="180"/>
                        <a:pt x="980" y="180"/>
                        <a:pt x="980" y="180"/>
                      </a:cubicBezTo>
                      <a:cubicBezTo>
                        <a:pt x="244" y="180"/>
                        <a:pt x="244" y="180"/>
                        <a:pt x="244" y="180"/>
                      </a:cubicBezTo>
                      <a:lnTo>
                        <a:pt x="343" y="501"/>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2" name="Freeform 30"/>
                <p:cNvSpPr>
                  <a:spLocks/>
                </p:cNvSpPr>
                <p:nvPr/>
              </p:nvSpPr>
              <p:spPr bwMode="auto">
                <a:xfrm>
                  <a:off x="5599089" y="4926436"/>
                  <a:ext cx="153987" cy="641350"/>
                </a:xfrm>
                <a:custGeom>
                  <a:avLst/>
                  <a:gdLst>
                    <a:gd name="T0" fmla="*/ 81 w 98"/>
                    <a:gd name="T1" fmla="*/ 410 h 410"/>
                    <a:gd name="T2" fmla="*/ 65 w 98"/>
                    <a:gd name="T3" fmla="*/ 397 h 410"/>
                    <a:gd name="T4" fmla="*/ 1 w 98"/>
                    <a:gd name="T5" fmla="*/ 20 h 410"/>
                    <a:gd name="T6" fmla="*/ 14 w 98"/>
                    <a:gd name="T7" fmla="*/ 1 h 410"/>
                    <a:gd name="T8" fmla="*/ 32 w 98"/>
                    <a:gd name="T9" fmla="*/ 14 h 410"/>
                    <a:gd name="T10" fmla="*/ 96 w 98"/>
                    <a:gd name="T11" fmla="*/ 392 h 410"/>
                    <a:gd name="T12" fmla="*/ 84 w 98"/>
                    <a:gd name="T13" fmla="*/ 410 h 410"/>
                    <a:gd name="T14" fmla="*/ 81 w 98"/>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10">
                      <a:moveTo>
                        <a:pt x="81" y="410"/>
                      </a:moveTo>
                      <a:cubicBezTo>
                        <a:pt x="73" y="410"/>
                        <a:pt x="67" y="405"/>
                        <a:pt x="65" y="397"/>
                      </a:cubicBezTo>
                      <a:cubicBezTo>
                        <a:pt x="1" y="20"/>
                        <a:pt x="1" y="20"/>
                        <a:pt x="1" y="20"/>
                      </a:cubicBezTo>
                      <a:cubicBezTo>
                        <a:pt x="0" y="11"/>
                        <a:pt x="5" y="3"/>
                        <a:pt x="14" y="1"/>
                      </a:cubicBezTo>
                      <a:cubicBezTo>
                        <a:pt x="22" y="0"/>
                        <a:pt x="30" y="6"/>
                        <a:pt x="32" y="14"/>
                      </a:cubicBezTo>
                      <a:cubicBezTo>
                        <a:pt x="96" y="392"/>
                        <a:pt x="96" y="392"/>
                        <a:pt x="96" y="392"/>
                      </a:cubicBezTo>
                      <a:cubicBezTo>
                        <a:pt x="98" y="400"/>
                        <a:pt x="92" y="408"/>
                        <a:pt x="84" y="410"/>
                      </a:cubicBezTo>
                      <a:cubicBezTo>
                        <a:pt x="83" y="410"/>
                        <a:pt x="82" y="410"/>
                        <a:pt x="81" y="4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3" name="Freeform 31"/>
                <p:cNvSpPr>
                  <a:spLocks/>
                </p:cNvSpPr>
                <p:nvPr/>
              </p:nvSpPr>
              <p:spPr bwMode="auto">
                <a:xfrm>
                  <a:off x="5843564" y="4926436"/>
                  <a:ext cx="122237" cy="641350"/>
                </a:xfrm>
                <a:custGeom>
                  <a:avLst/>
                  <a:gdLst>
                    <a:gd name="T0" fmla="*/ 62 w 78"/>
                    <a:gd name="T1" fmla="*/ 410 h 410"/>
                    <a:gd name="T2" fmla="*/ 46 w 78"/>
                    <a:gd name="T3" fmla="*/ 396 h 410"/>
                    <a:gd name="T4" fmla="*/ 1 w 78"/>
                    <a:gd name="T5" fmla="*/ 19 h 410"/>
                    <a:gd name="T6" fmla="*/ 15 w 78"/>
                    <a:gd name="T7" fmla="*/ 1 h 410"/>
                    <a:gd name="T8" fmla="*/ 32 w 78"/>
                    <a:gd name="T9" fmla="*/ 15 h 410"/>
                    <a:gd name="T10" fmla="*/ 77 w 78"/>
                    <a:gd name="T11" fmla="*/ 392 h 410"/>
                    <a:gd name="T12" fmla="*/ 64 w 78"/>
                    <a:gd name="T13" fmla="*/ 410 h 410"/>
                    <a:gd name="T14" fmla="*/ 62 w 78"/>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410">
                      <a:moveTo>
                        <a:pt x="62" y="410"/>
                      </a:moveTo>
                      <a:cubicBezTo>
                        <a:pt x="54" y="410"/>
                        <a:pt x="47" y="404"/>
                        <a:pt x="46" y="396"/>
                      </a:cubicBezTo>
                      <a:cubicBezTo>
                        <a:pt x="1" y="19"/>
                        <a:pt x="1" y="19"/>
                        <a:pt x="1" y="19"/>
                      </a:cubicBezTo>
                      <a:cubicBezTo>
                        <a:pt x="0" y="10"/>
                        <a:pt x="6" y="2"/>
                        <a:pt x="15" y="1"/>
                      </a:cubicBezTo>
                      <a:cubicBezTo>
                        <a:pt x="23" y="0"/>
                        <a:pt x="31" y="6"/>
                        <a:pt x="32" y="15"/>
                      </a:cubicBezTo>
                      <a:cubicBezTo>
                        <a:pt x="77" y="392"/>
                        <a:pt x="77" y="392"/>
                        <a:pt x="77" y="392"/>
                      </a:cubicBezTo>
                      <a:cubicBezTo>
                        <a:pt x="78" y="401"/>
                        <a:pt x="72" y="409"/>
                        <a:pt x="64" y="410"/>
                      </a:cubicBezTo>
                      <a:cubicBezTo>
                        <a:pt x="63" y="410"/>
                        <a:pt x="62" y="410"/>
                        <a:pt x="62" y="4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4" name="Freeform 32"/>
                <p:cNvSpPr>
                  <a:spLocks/>
                </p:cNvSpPr>
                <p:nvPr/>
              </p:nvSpPr>
              <p:spPr bwMode="auto">
                <a:xfrm>
                  <a:off x="6089627" y="4932786"/>
                  <a:ext cx="109537" cy="628650"/>
                </a:xfrm>
                <a:custGeom>
                  <a:avLst/>
                  <a:gdLst>
                    <a:gd name="T0" fmla="*/ 16 w 70"/>
                    <a:gd name="T1" fmla="*/ 402 h 402"/>
                    <a:gd name="T2" fmla="*/ 15 w 70"/>
                    <a:gd name="T3" fmla="*/ 402 h 402"/>
                    <a:gd name="T4" fmla="*/ 1 w 70"/>
                    <a:gd name="T5" fmla="*/ 385 h 402"/>
                    <a:gd name="T6" fmla="*/ 38 w 70"/>
                    <a:gd name="T7" fmla="*/ 15 h 402"/>
                    <a:gd name="T8" fmla="*/ 55 w 70"/>
                    <a:gd name="T9" fmla="*/ 1 h 402"/>
                    <a:gd name="T10" fmla="*/ 69 w 70"/>
                    <a:gd name="T11" fmla="*/ 18 h 402"/>
                    <a:gd name="T12" fmla="*/ 32 w 70"/>
                    <a:gd name="T13" fmla="*/ 388 h 402"/>
                    <a:gd name="T14" fmla="*/ 16 w 70"/>
                    <a:gd name="T15" fmla="*/ 402 h 4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402">
                      <a:moveTo>
                        <a:pt x="16" y="402"/>
                      </a:moveTo>
                      <a:cubicBezTo>
                        <a:pt x="16" y="402"/>
                        <a:pt x="15" y="402"/>
                        <a:pt x="15" y="402"/>
                      </a:cubicBezTo>
                      <a:cubicBezTo>
                        <a:pt x="6" y="401"/>
                        <a:pt x="0" y="393"/>
                        <a:pt x="1" y="385"/>
                      </a:cubicBezTo>
                      <a:cubicBezTo>
                        <a:pt x="38" y="15"/>
                        <a:pt x="38" y="15"/>
                        <a:pt x="38" y="15"/>
                      </a:cubicBezTo>
                      <a:cubicBezTo>
                        <a:pt x="39" y="7"/>
                        <a:pt x="47" y="0"/>
                        <a:pt x="55" y="1"/>
                      </a:cubicBezTo>
                      <a:cubicBezTo>
                        <a:pt x="64" y="2"/>
                        <a:pt x="70" y="10"/>
                        <a:pt x="69" y="18"/>
                      </a:cubicBezTo>
                      <a:cubicBezTo>
                        <a:pt x="32" y="388"/>
                        <a:pt x="32" y="388"/>
                        <a:pt x="32" y="388"/>
                      </a:cubicBezTo>
                      <a:cubicBezTo>
                        <a:pt x="31" y="396"/>
                        <a:pt x="24" y="402"/>
                        <a:pt x="16" y="40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5" name="Freeform 33"/>
                <p:cNvSpPr>
                  <a:spLocks/>
                </p:cNvSpPr>
                <p:nvPr/>
              </p:nvSpPr>
              <p:spPr bwMode="auto">
                <a:xfrm>
                  <a:off x="6238852" y="4943898"/>
                  <a:ext cx="271462" cy="614362"/>
                </a:xfrm>
                <a:custGeom>
                  <a:avLst/>
                  <a:gdLst>
                    <a:gd name="T0" fmla="*/ 18 w 173"/>
                    <a:gd name="T1" fmla="*/ 393 h 393"/>
                    <a:gd name="T2" fmla="*/ 12 w 173"/>
                    <a:gd name="T3" fmla="*/ 392 h 393"/>
                    <a:gd name="T4" fmla="*/ 3 w 173"/>
                    <a:gd name="T5" fmla="*/ 372 h 393"/>
                    <a:gd name="T6" fmla="*/ 140 w 173"/>
                    <a:gd name="T7" fmla="*/ 12 h 393"/>
                    <a:gd name="T8" fmla="*/ 160 w 173"/>
                    <a:gd name="T9" fmla="*/ 3 h 393"/>
                    <a:gd name="T10" fmla="*/ 169 w 173"/>
                    <a:gd name="T11" fmla="*/ 23 h 393"/>
                    <a:gd name="T12" fmla="*/ 33 w 173"/>
                    <a:gd name="T13" fmla="*/ 383 h 393"/>
                    <a:gd name="T14" fmla="*/ 18 w 173"/>
                    <a:gd name="T15" fmla="*/ 393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393">
                      <a:moveTo>
                        <a:pt x="18" y="393"/>
                      </a:moveTo>
                      <a:cubicBezTo>
                        <a:pt x="16" y="393"/>
                        <a:pt x="14" y="393"/>
                        <a:pt x="12" y="392"/>
                      </a:cubicBezTo>
                      <a:cubicBezTo>
                        <a:pt x="4" y="389"/>
                        <a:pt x="0" y="380"/>
                        <a:pt x="3" y="372"/>
                      </a:cubicBezTo>
                      <a:cubicBezTo>
                        <a:pt x="140" y="12"/>
                        <a:pt x="140" y="12"/>
                        <a:pt x="140" y="12"/>
                      </a:cubicBezTo>
                      <a:cubicBezTo>
                        <a:pt x="143" y="4"/>
                        <a:pt x="152" y="0"/>
                        <a:pt x="160" y="3"/>
                      </a:cubicBezTo>
                      <a:cubicBezTo>
                        <a:pt x="169" y="6"/>
                        <a:pt x="173" y="15"/>
                        <a:pt x="169" y="23"/>
                      </a:cubicBezTo>
                      <a:cubicBezTo>
                        <a:pt x="33" y="383"/>
                        <a:pt x="33" y="383"/>
                        <a:pt x="33" y="383"/>
                      </a:cubicBezTo>
                      <a:cubicBezTo>
                        <a:pt x="30" y="389"/>
                        <a:pt x="24" y="393"/>
                        <a:pt x="18" y="39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Freeform 34"/>
                <p:cNvSpPr>
                  <a:spLocks/>
                </p:cNvSpPr>
                <p:nvPr/>
              </p:nvSpPr>
              <p:spPr bwMode="auto">
                <a:xfrm>
                  <a:off x="5405414" y="5097886"/>
                  <a:ext cx="1223962" cy="55562"/>
                </a:xfrm>
                <a:custGeom>
                  <a:avLst/>
                  <a:gdLst>
                    <a:gd name="T0" fmla="*/ 766 w 782"/>
                    <a:gd name="T1" fmla="*/ 36 h 36"/>
                    <a:gd name="T2" fmla="*/ 15 w 782"/>
                    <a:gd name="T3" fmla="*/ 36 h 36"/>
                    <a:gd name="T4" fmla="*/ 0 w 782"/>
                    <a:gd name="T5" fmla="*/ 18 h 36"/>
                    <a:gd name="T6" fmla="*/ 15 w 782"/>
                    <a:gd name="T7" fmla="*/ 0 h 36"/>
                    <a:gd name="T8" fmla="*/ 766 w 782"/>
                    <a:gd name="T9" fmla="*/ 0 h 36"/>
                    <a:gd name="T10" fmla="*/ 782 w 782"/>
                    <a:gd name="T11" fmla="*/ 18 h 36"/>
                    <a:gd name="T12" fmla="*/ 766 w 7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782" h="36">
                      <a:moveTo>
                        <a:pt x="766" y="36"/>
                      </a:moveTo>
                      <a:cubicBezTo>
                        <a:pt x="15" y="36"/>
                        <a:pt x="15" y="36"/>
                        <a:pt x="15" y="36"/>
                      </a:cubicBezTo>
                      <a:cubicBezTo>
                        <a:pt x="7" y="36"/>
                        <a:pt x="0" y="27"/>
                        <a:pt x="0" y="18"/>
                      </a:cubicBezTo>
                      <a:cubicBezTo>
                        <a:pt x="0" y="9"/>
                        <a:pt x="7" y="0"/>
                        <a:pt x="15" y="0"/>
                      </a:cubicBezTo>
                      <a:cubicBezTo>
                        <a:pt x="766" y="0"/>
                        <a:pt x="766" y="0"/>
                        <a:pt x="766" y="0"/>
                      </a:cubicBezTo>
                      <a:cubicBezTo>
                        <a:pt x="775" y="0"/>
                        <a:pt x="782" y="9"/>
                        <a:pt x="782" y="18"/>
                      </a:cubicBezTo>
                      <a:cubicBezTo>
                        <a:pt x="782" y="27"/>
                        <a:pt x="775" y="36"/>
                        <a:pt x="766" y="3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7" name="Freeform 35"/>
                <p:cNvSpPr>
                  <a:spLocks/>
                </p:cNvSpPr>
                <p:nvPr/>
              </p:nvSpPr>
              <p:spPr bwMode="auto">
                <a:xfrm>
                  <a:off x="5453039" y="5264573"/>
                  <a:ext cx="1077912" cy="55562"/>
                </a:xfrm>
                <a:custGeom>
                  <a:avLst/>
                  <a:gdLst>
                    <a:gd name="T0" fmla="*/ 673 w 688"/>
                    <a:gd name="T1" fmla="*/ 36 h 36"/>
                    <a:gd name="T2" fmla="*/ 16 w 688"/>
                    <a:gd name="T3" fmla="*/ 36 h 36"/>
                    <a:gd name="T4" fmla="*/ 0 w 688"/>
                    <a:gd name="T5" fmla="*/ 18 h 36"/>
                    <a:gd name="T6" fmla="*/ 16 w 688"/>
                    <a:gd name="T7" fmla="*/ 0 h 36"/>
                    <a:gd name="T8" fmla="*/ 673 w 688"/>
                    <a:gd name="T9" fmla="*/ 0 h 36"/>
                    <a:gd name="T10" fmla="*/ 688 w 688"/>
                    <a:gd name="T11" fmla="*/ 18 h 36"/>
                    <a:gd name="T12" fmla="*/ 673 w 688"/>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688" h="36">
                      <a:moveTo>
                        <a:pt x="673" y="36"/>
                      </a:moveTo>
                      <a:cubicBezTo>
                        <a:pt x="16" y="36"/>
                        <a:pt x="16" y="36"/>
                        <a:pt x="16" y="36"/>
                      </a:cubicBezTo>
                      <a:cubicBezTo>
                        <a:pt x="7" y="36"/>
                        <a:pt x="0" y="27"/>
                        <a:pt x="0" y="18"/>
                      </a:cubicBezTo>
                      <a:cubicBezTo>
                        <a:pt x="0" y="9"/>
                        <a:pt x="7" y="0"/>
                        <a:pt x="16" y="0"/>
                      </a:cubicBezTo>
                      <a:cubicBezTo>
                        <a:pt x="673" y="0"/>
                        <a:pt x="673" y="0"/>
                        <a:pt x="673" y="0"/>
                      </a:cubicBezTo>
                      <a:cubicBezTo>
                        <a:pt x="681" y="0"/>
                        <a:pt x="688" y="9"/>
                        <a:pt x="688" y="18"/>
                      </a:cubicBezTo>
                      <a:cubicBezTo>
                        <a:pt x="688" y="27"/>
                        <a:pt x="681" y="36"/>
                        <a:pt x="673" y="3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Freeform 36"/>
                <p:cNvSpPr>
                  <a:spLocks/>
                </p:cNvSpPr>
                <p:nvPr/>
              </p:nvSpPr>
              <p:spPr bwMode="auto">
                <a:xfrm>
                  <a:off x="5502252" y="5377286"/>
                  <a:ext cx="979487" cy="53975"/>
                </a:xfrm>
                <a:custGeom>
                  <a:avLst/>
                  <a:gdLst>
                    <a:gd name="T0" fmla="*/ 610 w 626"/>
                    <a:gd name="T1" fmla="*/ 35 h 35"/>
                    <a:gd name="T2" fmla="*/ 16 w 626"/>
                    <a:gd name="T3" fmla="*/ 35 h 35"/>
                    <a:gd name="T4" fmla="*/ 0 w 626"/>
                    <a:gd name="T5" fmla="*/ 17 h 35"/>
                    <a:gd name="T6" fmla="*/ 16 w 626"/>
                    <a:gd name="T7" fmla="*/ 0 h 35"/>
                    <a:gd name="T8" fmla="*/ 610 w 626"/>
                    <a:gd name="T9" fmla="*/ 0 h 35"/>
                    <a:gd name="T10" fmla="*/ 626 w 626"/>
                    <a:gd name="T11" fmla="*/ 17 h 35"/>
                    <a:gd name="T12" fmla="*/ 610 w 626"/>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626" h="35">
                      <a:moveTo>
                        <a:pt x="610" y="35"/>
                      </a:moveTo>
                      <a:cubicBezTo>
                        <a:pt x="16" y="35"/>
                        <a:pt x="16" y="35"/>
                        <a:pt x="16" y="35"/>
                      </a:cubicBezTo>
                      <a:cubicBezTo>
                        <a:pt x="7" y="35"/>
                        <a:pt x="0" y="26"/>
                        <a:pt x="0" y="17"/>
                      </a:cubicBezTo>
                      <a:cubicBezTo>
                        <a:pt x="0" y="9"/>
                        <a:pt x="7" y="0"/>
                        <a:pt x="16" y="0"/>
                      </a:cubicBezTo>
                      <a:cubicBezTo>
                        <a:pt x="610" y="0"/>
                        <a:pt x="610" y="0"/>
                        <a:pt x="610" y="0"/>
                      </a:cubicBezTo>
                      <a:cubicBezTo>
                        <a:pt x="619" y="0"/>
                        <a:pt x="626" y="9"/>
                        <a:pt x="626" y="17"/>
                      </a:cubicBezTo>
                      <a:cubicBezTo>
                        <a:pt x="626" y="26"/>
                        <a:pt x="619" y="35"/>
                        <a:pt x="610" y="3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39" name="Freeform 37"/>
                <p:cNvSpPr>
                  <a:spLocks/>
                </p:cNvSpPr>
                <p:nvPr/>
              </p:nvSpPr>
              <p:spPr bwMode="auto">
                <a:xfrm>
                  <a:off x="5516539" y="5526511"/>
                  <a:ext cx="931862" cy="407987"/>
                </a:xfrm>
                <a:custGeom>
                  <a:avLst/>
                  <a:gdLst>
                    <a:gd name="T0" fmla="*/ 579 w 596"/>
                    <a:gd name="T1" fmla="*/ 261 h 261"/>
                    <a:gd name="T2" fmla="*/ 18 w 596"/>
                    <a:gd name="T3" fmla="*/ 261 h 261"/>
                    <a:gd name="T4" fmla="*/ 5 w 596"/>
                    <a:gd name="T5" fmla="*/ 256 h 261"/>
                    <a:gd name="T6" fmla="*/ 0 w 596"/>
                    <a:gd name="T7" fmla="*/ 243 h 261"/>
                    <a:gd name="T8" fmla="*/ 9 w 596"/>
                    <a:gd name="T9" fmla="*/ 18 h 261"/>
                    <a:gd name="T10" fmla="*/ 27 w 596"/>
                    <a:gd name="T11" fmla="*/ 0 h 261"/>
                    <a:gd name="T12" fmla="*/ 44 w 596"/>
                    <a:gd name="T13" fmla="*/ 19 h 261"/>
                    <a:gd name="T14" fmla="*/ 36 w 596"/>
                    <a:gd name="T15" fmla="*/ 226 h 261"/>
                    <a:gd name="T16" fmla="*/ 579 w 596"/>
                    <a:gd name="T17" fmla="*/ 226 h 261"/>
                    <a:gd name="T18" fmla="*/ 596 w 596"/>
                    <a:gd name="T19" fmla="*/ 243 h 261"/>
                    <a:gd name="T20" fmla="*/ 579 w 596"/>
                    <a:gd name="T21" fmla="*/ 26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261">
                      <a:moveTo>
                        <a:pt x="579" y="261"/>
                      </a:moveTo>
                      <a:cubicBezTo>
                        <a:pt x="18" y="261"/>
                        <a:pt x="18" y="261"/>
                        <a:pt x="18" y="261"/>
                      </a:cubicBezTo>
                      <a:cubicBezTo>
                        <a:pt x="13" y="261"/>
                        <a:pt x="8" y="259"/>
                        <a:pt x="5" y="256"/>
                      </a:cubicBezTo>
                      <a:cubicBezTo>
                        <a:pt x="2" y="252"/>
                        <a:pt x="0" y="248"/>
                        <a:pt x="0" y="243"/>
                      </a:cubicBezTo>
                      <a:cubicBezTo>
                        <a:pt x="9" y="18"/>
                        <a:pt x="9" y="18"/>
                        <a:pt x="9" y="18"/>
                      </a:cubicBezTo>
                      <a:cubicBezTo>
                        <a:pt x="9" y="8"/>
                        <a:pt x="18" y="1"/>
                        <a:pt x="27" y="0"/>
                      </a:cubicBezTo>
                      <a:cubicBezTo>
                        <a:pt x="37" y="1"/>
                        <a:pt x="45" y="9"/>
                        <a:pt x="44" y="19"/>
                      </a:cubicBezTo>
                      <a:cubicBezTo>
                        <a:pt x="36" y="226"/>
                        <a:pt x="36" y="226"/>
                        <a:pt x="36" y="226"/>
                      </a:cubicBezTo>
                      <a:cubicBezTo>
                        <a:pt x="579" y="226"/>
                        <a:pt x="579" y="226"/>
                        <a:pt x="579" y="226"/>
                      </a:cubicBezTo>
                      <a:cubicBezTo>
                        <a:pt x="589" y="226"/>
                        <a:pt x="596" y="234"/>
                        <a:pt x="596" y="243"/>
                      </a:cubicBezTo>
                      <a:cubicBezTo>
                        <a:pt x="596" y="253"/>
                        <a:pt x="589" y="261"/>
                        <a:pt x="579" y="26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Oval 38"/>
                <p:cNvSpPr>
                  <a:spLocks noChangeArrowheads="1"/>
                </p:cNvSpPr>
                <p:nvPr/>
              </p:nvSpPr>
              <p:spPr bwMode="auto">
                <a:xfrm>
                  <a:off x="5437164" y="5783686"/>
                  <a:ext cx="206375" cy="20320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Oval 39"/>
                <p:cNvSpPr>
                  <a:spLocks noChangeArrowheads="1"/>
                </p:cNvSpPr>
                <p:nvPr/>
              </p:nvSpPr>
              <p:spPr bwMode="auto">
                <a:xfrm>
                  <a:off x="6272189" y="5783686"/>
                  <a:ext cx="203200" cy="20320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17" name="Group 14"/>
          <p:cNvGrpSpPr/>
          <p:nvPr/>
        </p:nvGrpSpPr>
        <p:grpSpPr>
          <a:xfrm>
            <a:off x="3240012" y="3492002"/>
            <a:ext cx="588377" cy="588559"/>
            <a:chOff x="4492293" y="4502570"/>
            <a:chExt cx="784503" cy="784503"/>
          </a:xfrm>
        </p:grpSpPr>
        <p:sp>
          <p:nvSpPr>
            <p:cNvPr id="43" name="Freeform 7"/>
            <p:cNvSpPr/>
            <p:nvPr/>
          </p:nvSpPr>
          <p:spPr>
            <a:xfrm>
              <a:off x="4492293" y="4502570"/>
              <a:ext cx="784503" cy="784503"/>
            </a:xfrm>
            <a:custGeom>
              <a:avLst/>
              <a:gdLst>
                <a:gd name="connsiteX0" fmla="*/ 0 w 812543"/>
                <a:gd name="connsiteY0" fmla="*/ 406272 h 812543"/>
                <a:gd name="connsiteX1" fmla="*/ 406272 w 812543"/>
                <a:gd name="connsiteY1" fmla="*/ 0 h 812543"/>
                <a:gd name="connsiteX2" fmla="*/ 812544 w 812543"/>
                <a:gd name="connsiteY2" fmla="*/ 406272 h 812543"/>
                <a:gd name="connsiteX3" fmla="*/ 406272 w 812543"/>
                <a:gd name="connsiteY3" fmla="*/ 812544 h 812543"/>
                <a:gd name="connsiteX4" fmla="*/ 0 w 812543"/>
                <a:gd name="connsiteY4" fmla="*/ 406272 h 81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543" h="812543">
                  <a:moveTo>
                    <a:pt x="0" y="406272"/>
                  </a:moveTo>
                  <a:cubicBezTo>
                    <a:pt x="0" y="181894"/>
                    <a:pt x="181894" y="0"/>
                    <a:pt x="406272" y="0"/>
                  </a:cubicBezTo>
                  <a:cubicBezTo>
                    <a:pt x="630650" y="0"/>
                    <a:pt x="812544" y="181894"/>
                    <a:pt x="812544" y="406272"/>
                  </a:cubicBezTo>
                  <a:cubicBezTo>
                    <a:pt x="812544" y="630650"/>
                    <a:pt x="630650" y="812544"/>
                    <a:pt x="406272" y="812544"/>
                  </a:cubicBezTo>
                  <a:cubicBezTo>
                    <a:pt x="181894" y="812544"/>
                    <a:pt x="0" y="630650"/>
                    <a:pt x="0" y="406272"/>
                  </a:cubicBezTo>
                  <a:close/>
                </a:path>
              </a:pathLst>
            </a:custGeom>
            <a:solidFill>
              <a:schemeClr val="accent1"/>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44394" tIns="144394" rIns="144394" bIns="144394" numCol="1" spcCol="1270" anchor="ctr" anchorCtr="0">
              <a:noAutofit/>
            </a:bodyPr>
            <a:lstStyle/>
            <a:p>
              <a:pPr algn="ctr" defTabSz="666750">
                <a:lnSpc>
                  <a:spcPct val="90000"/>
                </a:lnSpc>
                <a:spcBef>
                  <a:spcPct val="0"/>
                </a:spcBef>
                <a:spcAft>
                  <a:spcPct val="35000"/>
                </a:spcAft>
              </a:pPr>
              <a:endParaRPr lang="en-US" sz="1500" dirty="0">
                <a:solidFill>
                  <a:sysClr val="window" lastClr="FFFFFF"/>
                </a:solidFill>
                <a:latin typeface="Calibri" panose="020F0502020204030204"/>
              </a:endParaRPr>
            </a:p>
          </p:txBody>
        </p:sp>
        <p:sp>
          <p:nvSpPr>
            <p:cNvPr id="44" name="Freeform 328"/>
            <p:cNvSpPr>
              <a:spLocks noChangeAspect="1" noChangeArrowheads="1"/>
            </p:cNvSpPr>
            <p:nvPr/>
          </p:nvSpPr>
          <p:spPr bwMode="auto">
            <a:xfrm>
              <a:off x="4667631" y="4804022"/>
              <a:ext cx="408426" cy="227857"/>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20" name="Group 6"/>
          <p:cNvGrpSpPr/>
          <p:nvPr/>
        </p:nvGrpSpPr>
        <p:grpSpPr>
          <a:xfrm>
            <a:off x="3240012" y="1770097"/>
            <a:ext cx="588377" cy="588559"/>
            <a:chOff x="4492293" y="2207405"/>
            <a:chExt cx="784503" cy="784503"/>
          </a:xfrm>
        </p:grpSpPr>
        <p:sp>
          <p:nvSpPr>
            <p:cNvPr id="46" name="Freeform 9"/>
            <p:cNvSpPr/>
            <p:nvPr/>
          </p:nvSpPr>
          <p:spPr>
            <a:xfrm>
              <a:off x="4492293" y="2207405"/>
              <a:ext cx="784503" cy="784503"/>
            </a:xfrm>
            <a:custGeom>
              <a:avLst/>
              <a:gdLst>
                <a:gd name="connsiteX0" fmla="*/ 0 w 812543"/>
                <a:gd name="connsiteY0" fmla="*/ 406272 h 812543"/>
                <a:gd name="connsiteX1" fmla="*/ 406272 w 812543"/>
                <a:gd name="connsiteY1" fmla="*/ 0 h 812543"/>
                <a:gd name="connsiteX2" fmla="*/ 812544 w 812543"/>
                <a:gd name="connsiteY2" fmla="*/ 406272 h 812543"/>
                <a:gd name="connsiteX3" fmla="*/ 406272 w 812543"/>
                <a:gd name="connsiteY3" fmla="*/ 812544 h 812543"/>
                <a:gd name="connsiteX4" fmla="*/ 0 w 812543"/>
                <a:gd name="connsiteY4" fmla="*/ 406272 h 81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543" h="812543">
                  <a:moveTo>
                    <a:pt x="0" y="406272"/>
                  </a:moveTo>
                  <a:cubicBezTo>
                    <a:pt x="0" y="181894"/>
                    <a:pt x="181894" y="0"/>
                    <a:pt x="406272" y="0"/>
                  </a:cubicBezTo>
                  <a:cubicBezTo>
                    <a:pt x="630650" y="0"/>
                    <a:pt x="812544" y="181894"/>
                    <a:pt x="812544" y="406272"/>
                  </a:cubicBezTo>
                  <a:cubicBezTo>
                    <a:pt x="812544" y="630650"/>
                    <a:pt x="630650" y="812544"/>
                    <a:pt x="406272" y="812544"/>
                  </a:cubicBezTo>
                  <a:cubicBezTo>
                    <a:pt x="181894" y="812544"/>
                    <a:pt x="0" y="630650"/>
                    <a:pt x="0" y="406272"/>
                  </a:cubicBezTo>
                  <a:close/>
                </a:path>
              </a:pathLst>
            </a:custGeom>
            <a:solidFill>
              <a:schemeClr val="accent1"/>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44394" tIns="144394" rIns="144394" bIns="144394" numCol="1" spcCol="1270" anchor="ctr" anchorCtr="0">
              <a:noAutofit/>
            </a:bodyPr>
            <a:lstStyle/>
            <a:p>
              <a:pPr algn="ctr" defTabSz="666750">
                <a:lnSpc>
                  <a:spcPct val="90000"/>
                </a:lnSpc>
                <a:spcBef>
                  <a:spcPct val="0"/>
                </a:spcBef>
                <a:spcAft>
                  <a:spcPct val="35000"/>
                </a:spcAft>
              </a:pPr>
              <a:endParaRPr lang="en-US" sz="1500" dirty="0">
                <a:solidFill>
                  <a:sysClr val="window" lastClr="FFFFFF"/>
                </a:solidFill>
                <a:latin typeface="Calibri" panose="020F0502020204030204"/>
              </a:endParaRPr>
            </a:p>
          </p:txBody>
        </p:sp>
        <p:grpSp>
          <p:nvGrpSpPr>
            <p:cNvPr id="23" name="Group 447"/>
            <p:cNvGrpSpPr>
              <a:grpSpLocks/>
            </p:cNvGrpSpPr>
            <p:nvPr/>
          </p:nvGrpSpPr>
          <p:grpSpPr bwMode="auto">
            <a:xfrm>
              <a:off x="4733233" y="2446440"/>
              <a:ext cx="309460" cy="309460"/>
              <a:chOff x="0" y="0"/>
              <a:chExt cx="575" cy="575"/>
            </a:xfrm>
            <a:solidFill>
              <a:schemeClr val="bg1"/>
            </a:solidFill>
          </p:grpSpPr>
          <p:sp>
            <p:nvSpPr>
              <p:cNvPr id="48"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2"/>
                  </a:solidFill>
                </a:endParaRPr>
              </a:p>
            </p:txBody>
          </p:sp>
          <p:sp>
            <p:nvSpPr>
              <p:cNvPr id="49"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2"/>
                  </a:solidFill>
                </a:endParaRPr>
              </a:p>
            </p:txBody>
          </p:sp>
          <p:sp>
            <p:nvSpPr>
              <p:cNvPr id="50"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2"/>
                  </a:solidFill>
                </a:endParaRPr>
              </a:p>
            </p:txBody>
          </p:sp>
          <p:sp>
            <p:nvSpPr>
              <p:cNvPr id="51"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2"/>
                  </a:solidFill>
                </a:endParaRPr>
              </a:p>
            </p:txBody>
          </p:sp>
        </p:grpSp>
      </p:grpSp>
      <p:grpSp>
        <p:nvGrpSpPr>
          <p:cNvPr id="26" name="Group 11"/>
          <p:cNvGrpSpPr/>
          <p:nvPr/>
        </p:nvGrpSpPr>
        <p:grpSpPr>
          <a:xfrm>
            <a:off x="5317894" y="2631050"/>
            <a:ext cx="588377" cy="588559"/>
            <a:chOff x="7262803" y="3354988"/>
            <a:chExt cx="784503" cy="784503"/>
          </a:xfrm>
        </p:grpSpPr>
        <p:sp>
          <p:nvSpPr>
            <p:cNvPr id="53" name="Freeform 4"/>
            <p:cNvSpPr/>
            <p:nvPr/>
          </p:nvSpPr>
          <p:spPr>
            <a:xfrm>
              <a:off x="7262803" y="3354988"/>
              <a:ext cx="784503" cy="784503"/>
            </a:xfrm>
            <a:custGeom>
              <a:avLst/>
              <a:gdLst>
                <a:gd name="connsiteX0" fmla="*/ 0 w 812543"/>
                <a:gd name="connsiteY0" fmla="*/ 406272 h 812543"/>
                <a:gd name="connsiteX1" fmla="*/ 406272 w 812543"/>
                <a:gd name="connsiteY1" fmla="*/ 0 h 812543"/>
                <a:gd name="connsiteX2" fmla="*/ 812544 w 812543"/>
                <a:gd name="connsiteY2" fmla="*/ 406272 h 812543"/>
                <a:gd name="connsiteX3" fmla="*/ 406272 w 812543"/>
                <a:gd name="connsiteY3" fmla="*/ 812544 h 812543"/>
                <a:gd name="connsiteX4" fmla="*/ 0 w 812543"/>
                <a:gd name="connsiteY4" fmla="*/ 406272 h 81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543" h="812543">
                  <a:moveTo>
                    <a:pt x="0" y="406272"/>
                  </a:moveTo>
                  <a:cubicBezTo>
                    <a:pt x="0" y="181894"/>
                    <a:pt x="181894" y="0"/>
                    <a:pt x="406272" y="0"/>
                  </a:cubicBezTo>
                  <a:cubicBezTo>
                    <a:pt x="630650" y="0"/>
                    <a:pt x="812544" y="181894"/>
                    <a:pt x="812544" y="406272"/>
                  </a:cubicBezTo>
                  <a:cubicBezTo>
                    <a:pt x="812544" y="630650"/>
                    <a:pt x="630650" y="812544"/>
                    <a:pt x="406272" y="812544"/>
                  </a:cubicBezTo>
                  <a:cubicBezTo>
                    <a:pt x="181894" y="812544"/>
                    <a:pt x="0" y="630650"/>
                    <a:pt x="0" y="406272"/>
                  </a:cubicBezTo>
                  <a:close/>
                </a:path>
              </a:pathLst>
            </a:custGeom>
            <a:solidFill>
              <a:schemeClr val="accent1"/>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44394" tIns="144394" rIns="144394" bIns="144394" numCol="1" spcCol="1270" anchor="ctr" anchorCtr="0">
              <a:noAutofit/>
            </a:bodyPr>
            <a:lstStyle/>
            <a:p>
              <a:pPr algn="ctr" defTabSz="666750">
                <a:lnSpc>
                  <a:spcPct val="90000"/>
                </a:lnSpc>
                <a:spcBef>
                  <a:spcPct val="0"/>
                </a:spcBef>
                <a:spcAft>
                  <a:spcPct val="35000"/>
                </a:spcAft>
              </a:pPr>
              <a:endParaRPr lang="en-US" sz="1500" dirty="0">
                <a:solidFill>
                  <a:sysClr val="window" lastClr="FFFFFF"/>
                </a:solidFill>
                <a:latin typeface="Calibri" panose="020F0502020204030204"/>
              </a:endParaRPr>
            </a:p>
          </p:txBody>
        </p:sp>
        <p:sp>
          <p:nvSpPr>
            <p:cNvPr id="54" name="Shape 154"/>
            <p:cNvSpPr/>
            <p:nvPr/>
          </p:nvSpPr>
          <p:spPr>
            <a:xfrm>
              <a:off x="7514081" y="3580002"/>
              <a:ext cx="303873" cy="324138"/>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a:miter lim="400000"/>
            </a:ln>
          </p:spPr>
          <p:txBody>
            <a:bodyPr lIns="38100" tIns="38100" rIns="38100" bIns="38100" anchor="ctr"/>
            <a:lstStyle/>
            <a:p>
              <a:pPr defTabSz="342900">
                <a:defRPr sz="1200">
                  <a:solidFill>
                    <a:srgbClr val="000000"/>
                  </a:solidFill>
                  <a:latin typeface="Helvetica"/>
                  <a:ea typeface="Helvetica"/>
                  <a:cs typeface="Helvetica"/>
                  <a:sym typeface="Helvetica"/>
                </a:defRPr>
              </a:pPr>
              <a:endParaRPr dirty="0"/>
            </a:p>
          </p:txBody>
        </p:sp>
      </p:grpSp>
      <p:grpSp>
        <p:nvGrpSpPr>
          <p:cNvPr id="28" name="Group 10"/>
          <p:cNvGrpSpPr/>
          <p:nvPr/>
        </p:nvGrpSpPr>
        <p:grpSpPr>
          <a:xfrm>
            <a:off x="4961386" y="1770097"/>
            <a:ext cx="588377" cy="588559"/>
            <a:chOff x="6787458" y="2207405"/>
            <a:chExt cx="784503" cy="784503"/>
          </a:xfrm>
        </p:grpSpPr>
        <p:sp>
          <p:nvSpPr>
            <p:cNvPr id="56" name="Freeform 3"/>
            <p:cNvSpPr/>
            <p:nvPr/>
          </p:nvSpPr>
          <p:spPr>
            <a:xfrm>
              <a:off x="6787458" y="2207405"/>
              <a:ext cx="784503" cy="784503"/>
            </a:xfrm>
            <a:custGeom>
              <a:avLst/>
              <a:gdLst>
                <a:gd name="connsiteX0" fmla="*/ 0 w 812543"/>
                <a:gd name="connsiteY0" fmla="*/ 406272 h 812543"/>
                <a:gd name="connsiteX1" fmla="*/ 406272 w 812543"/>
                <a:gd name="connsiteY1" fmla="*/ 0 h 812543"/>
                <a:gd name="connsiteX2" fmla="*/ 812544 w 812543"/>
                <a:gd name="connsiteY2" fmla="*/ 406272 h 812543"/>
                <a:gd name="connsiteX3" fmla="*/ 406272 w 812543"/>
                <a:gd name="connsiteY3" fmla="*/ 812544 h 812543"/>
                <a:gd name="connsiteX4" fmla="*/ 0 w 812543"/>
                <a:gd name="connsiteY4" fmla="*/ 406272 h 81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543" h="812543">
                  <a:moveTo>
                    <a:pt x="0" y="406272"/>
                  </a:moveTo>
                  <a:cubicBezTo>
                    <a:pt x="0" y="181894"/>
                    <a:pt x="181894" y="0"/>
                    <a:pt x="406272" y="0"/>
                  </a:cubicBezTo>
                  <a:cubicBezTo>
                    <a:pt x="630650" y="0"/>
                    <a:pt x="812544" y="181894"/>
                    <a:pt x="812544" y="406272"/>
                  </a:cubicBezTo>
                  <a:cubicBezTo>
                    <a:pt x="812544" y="630650"/>
                    <a:pt x="630650" y="812544"/>
                    <a:pt x="406272" y="812544"/>
                  </a:cubicBezTo>
                  <a:cubicBezTo>
                    <a:pt x="181894" y="812544"/>
                    <a:pt x="0" y="630650"/>
                    <a:pt x="0" y="406272"/>
                  </a:cubicBezTo>
                  <a:close/>
                </a:path>
              </a:pathLst>
            </a:custGeom>
            <a:solidFill>
              <a:schemeClr val="accent1"/>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44394" tIns="144394" rIns="144394" bIns="144394" numCol="1" spcCol="1270" anchor="ctr" anchorCtr="0">
              <a:noAutofit/>
            </a:bodyPr>
            <a:lstStyle/>
            <a:p>
              <a:pPr algn="ctr" defTabSz="666750">
                <a:lnSpc>
                  <a:spcPct val="90000"/>
                </a:lnSpc>
                <a:spcBef>
                  <a:spcPct val="0"/>
                </a:spcBef>
                <a:spcAft>
                  <a:spcPct val="35000"/>
                </a:spcAft>
              </a:pPr>
              <a:endParaRPr lang="en-US" sz="1500" dirty="0">
                <a:solidFill>
                  <a:sysClr val="window" lastClr="FFFFFF"/>
                </a:solidFill>
                <a:latin typeface="Calibri" panose="020F0502020204030204"/>
              </a:endParaRPr>
            </a:p>
          </p:txBody>
        </p:sp>
        <p:grpSp>
          <p:nvGrpSpPr>
            <p:cNvPr id="30" name="Group 220"/>
            <p:cNvGrpSpPr>
              <a:grpSpLocks/>
            </p:cNvGrpSpPr>
            <p:nvPr/>
          </p:nvGrpSpPr>
          <p:grpSpPr bwMode="auto">
            <a:xfrm>
              <a:off x="7035278" y="2456418"/>
              <a:ext cx="291290" cy="265352"/>
              <a:chOff x="0" y="0"/>
              <a:chExt cx="575" cy="523"/>
            </a:xfrm>
            <a:solidFill>
              <a:schemeClr val="bg1"/>
            </a:solidFill>
          </p:grpSpPr>
          <p:sp>
            <p:nvSpPr>
              <p:cNvPr id="58" name="AutoShape 217"/>
              <p:cNvSpPr>
                <a:spLocks/>
              </p:cNvSpPr>
              <p:nvPr/>
            </p:nvSpPr>
            <p:spPr bwMode="auto">
              <a:xfrm>
                <a:off x="248" y="0"/>
                <a:ext cx="327" cy="523"/>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9" h="21600">
                    <a:moveTo>
                      <a:pt x="19521" y="0"/>
                    </a:moveTo>
                    <a:lnTo>
                      <a:pt x="2078" y="0"/>
                    </a:lnTo>
                    <a:cubicBezTo>
                      <a:pt x="666" y="0"/>
                      <a:pt x="0" y="417"/>
                      <a:pt x="0" y="1302"/>
                    </a:cubicBezTo>
                    <a:lnTo>
                      <a:pt x="0" y="3279"/>
                    </a:lnTo>
                    <a:lnTo>
                      <a:pt x="4806" y="5801"/>
                    </a:lnTo>
                    <a:lnTo>
                      <a:pt x="4806" y="3011"/>
                    </a:lnTo>
                    <a:lnTo>
                      <a:pt x="16793" y="3011"/>
                    </a:lnTo>
                    <a:lnTo>
                      <a:pt x="16793" y="21600"/>
                    </a:lnTo>
                    <a:lnTo>
                      <a:pt x="21599" y="21600"/>
                    </a:lnTo>
                    <a:lnTo>
                      <a:pt x="21599" y="1302"/>
                    </a:lnTo>
                    <a:cubicBezTo>
                      <a:pt x="21600" y="417"/>
                      <a:pt x="20934" y="0"/>
                      <a:pt x="19521" y="0"/>
                    </a:cubicBezTo>
                    <a:close/>
                    <a:moveTo>
                      <a:pt x="19521" y="0"/>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457189"/>
                <a:endParaRPr lang="en-US" dirty="0">
                  <a:solidFill>
                    <a:prstClr val="black"/>
                  </a:solidFill>
                </a:endParaRPr>
              </a:p>
            </p:txBody>
          </p:sp>
          <p:sp>
            <p:nvSpPr>
              <p:cNvPr id="59" name="AutoShape 218"/>
              <p:cNvSpPr>
                <a:spLocks/>
              </p:cNvSpPr>
              <p:nvPr/>
            </p:nvSpPr>
            <p:spPr bwMode="auto">
              <a:xfrm>
                <a:off x="248" y="408"/>
                <a:ext cx="72" cy="1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21600" y="0"/>
                    </a:lnTo>
                    <a:lnTo>
                      <a:pt x="0" y="11452"/>
                    </a:lnTo>
                    <a:lnTo>
                      <a:pt x="0" y="21600"/>
                    </a:lnTo>
                    <a:close/>
                    <a:moveTo>
                      <a:pt x="0" y="21600"/>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457189"/>
                <a:endParaRPr lang="en-US" dirty="0">
                  <a:solidFill>
                    <a:prstClr val="black"/>
                  </a:solidFill>
                </a:endParaRPr>
              </a:p>
            </p:txBody>
          </p:sp>
          <p:sp>
            <p:nvSpPr>
              <p:cNvPr id="60" name="AutoShape 219"/>
              <p:cNvSpPr>
                <a:spLocks/>
              </p:cNvSpPr>
              <p:nvPr/>
            </p:nvSpPr>
            <p:spPr bwMode="auto">
              <a:xfrm>
                <a:off x="0" y="103"/>
                <a:ext cx="399" cy="341"/>
              </a:xfrm>
              <a:custGeom>
                <a:avLst/>
                <a:gdLst>
                  <a:gd name="T0" fmla="*/ 0 w 21430"/>
                  <a:gd name="T1" fmla="*/ 0 h 21600"/>
                  <a:gd name="T2" fmla="*/ 0 w 21430"/>
                  <a:gd name="T3" fmla="*/ 0 h 21600"/>
                  <a:gd name="T4" fmla="*/ 0 w 21430"/>
                  <a:gd name="T5" fmla="*/ 0 h 21600"/>
                  <a:gd name="T6" fmla="*/ 0 w 21430"/>
                  <a:gd name="T7" fmla="*/ 0 h 21600"/>
                  <a:gd name="T8" fmla="*/ 0 w 21430"/>
                  <a:gd name="T9" fmla="*/ 0 h 21600"/>
                  <a:gd name="T10" fmla="*/ 0 w 21430"/>
                  <a:gd name="T11" fmla="*/ 0 h 21600"/>
                  <a:gd name="T12" fmla="*/ 0 w 21430"/>
                  <a:gd name="T13" fmla="*/ 0 h 21600"/>
                  <a:gd name="T14" fmla="*/ 0 w 21430"/>
                  <a:gd name="T15" fmla="*/ 0 h 21600"/>
                  <a:gd name="T16" fmla="*/ 0 w 21430"/>
                  <a:gd name="T17" fmla="*/ 0 h 21600"/>
                  <a:gd name="T18" fmla="*/ 0 w 21430"/>
                  <a:gd name="T19" fmla="*/ 0 h 21600"/>
                  <a:gd name="T20" fmla="*/ 0 w 21430"/>
                  <a:gd name="T21" fmla="*/ 0 h 21600"/>
                  <a:gd name="T22" fmla="*/ 0 w 21430"/>
                  <a:gd name="T23" fmla="*/ 0 h 21600"/>
                  <a:gd name="T24" fmla="*/ 0 w 21430"/>
                  <a:gd name="T25" fmla="*/ 0 h 21600"/>
                  <a:gd name="T26" fmla="*/ 0 w 21430"/>
                  <a:gd name="T27" fmla="*/ 0 h 21600"/>
                  <a:gd name="T28" fmla="*/ 0 w 21430"/>
                  <a:gd name="T29" fmla="*/ 0 h 21600"/>
                  <a:gd name="T30" fmla="*/ 0 w 21430"/>
                  <a:gd name="T31" fmla="*/ 0 h 21600"/>
                  <a:gd name="T32" fmla="*/ 0 w 21430"/>
                  <a:gd name="T33" fmla="*/ 0 h 21600"/>
                  <a:gd name="T34" fmla="*/ 0 w 2143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30" h="21600">
                    <a:moveTo>
                      <a:pt x="11596" y="357"/>
                    </a:moveTo>
                    <a:cubicBezTo>
                      <a:pt x="11352" y="115"/>
                      <a:pt x="11123" y="1"/>
                      <a:pt x="10931" y="0"/>
                    </a:cubicBezTo>
                    <a:cubicBezTo>
                      <a:pt x="10587" y="0"/>
                      <a:pt x="10359" y="367"/>
                      <a:pt x="10359" y="1039"/>
                    </a:cubicBezTo>
                    <a:lnTo>
                      <a:pt x="10359" y="5885"/>
                    </a:lnTo>
                    <a:cubicBezTo>
                      <a:pt x="10359" y="6409"/>
                      <a:pt x="10359" y="7100"/>
                      <a:pt x="10359" y="7791"/>
                    </a:cubicBezTo>
                    <a:lnTo>
                      <a:pt x="1613" y="7791"/>
                    </a:lnTo>
                    <a:cubicBezTo>
                      <a:pt x="726" y="7791"/>
                      <a:pt x="0" y="8649"/>
                      <a:pt x="0" y="9697"/>
                    </a:cubicBezTo>
                    <a:lnTo>
                      <a:pt x="0" y="11903"/>
                    </a:lnTo>
                    <a:cubicBezTo>
                      <a:pt x="0" y="12951"/>
                      <a:pt x="726" y="13809"/>
                      <a:pt x="1613" y="13809"/>
                    </a:cubicBezTo>
                    <a:lnTo>
                      <a:pt x="10359" y="13809"/>
                    </a:lnTo>
                    <a:cubicBezTo>
                      <a:pt x="10359" y="14499"/>
                      <a:pt x="10359" y="15191"/>
                      <a:pt x="10359" y="15714"/>
                    </a:cubicBezTo>
                    <a:lnTo>
                      <a:pt x="10359" y="20562"/>
                    </a:lnTo>
                    <a:cubicBezTo>
                      <a:pt x="10359" y="21233"/>
                      <a:pt x="10587" y="21600"/>
                      <a:pt x="10931" y="21600"/>
                    </a:cubicBezTo>
                    <a:cubicBezTo>
                      <a:pt x="11123" y="21600"/>
                      <a:pt x="11351" y="21485"/>
                      <a:pt x="11596" y="21244"/>
                    </a:cubicBezTo>
                    <a:lnTo>
                      <a:pt x="20920" y="12024"/>
                    </a:lnTo>
                    <a:cubicBezTo>
                      <a:pt x="21600" y="11351"/>
                      <a:pt x="21600" y="10250"/>
                      <a:pt x="20920" y="9578"/>
                    </a:cubicBezTo>
                    <a:lnTo>
                      <a:pt x="11596" y="357"/>
                    </a:lnTo>
                    <a:close/>
                    <a:moveTo>
                      <a:pt x="11596" y="357"/>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457189"/>
                <a:endParaRPr lang="en-US" dirty="0">
                  <a:solidFill>
                    <a:prstClr val="black"/>
                  </a:solidFill>
                </a:endParaRPr>
              </a:p>
            </p:txBody>
          </p:sp>
        </p:grpSp>
      </p:grpSp>
      <p:grpSp>
        <p:nvGrpSpPr>
          <p:cNvPr id="42" name="Group 2"/>
          <p:cNvGrpSpPr/>
          <p:nvPr/>
        </p:nvGrpSpPr>
        <p:grpSpPr>
          <a:xfrm>
            <a:off x="2883504" y="2631050"/>
            <a:ext cx="588377" cy="588559"/>
            <a:chOff x="4016949" y="3354988"/>
            <a:chExt cx="784503" cy="784503"/>
          </a:xfrm>
        </p:grpSpPr>
        <p:sp>
          <p:nvSpPr>
            <p:cNvPr id="62" name="Freeform 8"/>
            <p:cNvSpPr/>
            <p:nvPr/>
          </p:nvSpPr>
          <p:spPr>
            <a:xfrm>
              <a:off x="4016949" y="3354988"/>
              <a:ext cx="784503" cy="784503"/>
            </a:xfrm>
            <a:custGeom>
              <a:avLst/>
              <a:gdLst>
                <a:gd name="connsiteX0" fmla="*/ 0 w 812543"/>
                <a:gd name="connsiteY0" fmla="*/ 406272 h 812543"/>
                <a:gd name="connsiteX1" fmla="*/ 406272 w 812543"/>
                <a:gd name="connsiteY1" fmla="*/ 0 h 812543"/>
                <a:gd name="connsiteX2" fmla="*/ 812544 w 812543"/>
                <a:gd name="connsiteY2" fmla="*/ 406272 h 812543"/>
                <a:gd name="connsiteX3" fmla="*/ 406272 w 812543"/>
                <a:gd name="connsiteY3" fmla="*/ 812544 h 812543"/>
                <a:gd name="connsiteX4" fmla="*/ 0 w 812543"/>
                <a:gd name="connsiteY4" fmla="*/ 406272 h 81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543" h="812543">
                  <a:moveTo>
                    <a:pt x="0" y="406272"/>
                  </a:moveTo>
                  <a:cubicBezTo>
                    <a:pt x="0" y="181894"/>
                    <a:pt x="181894" y="0"/>
                    <a:pt x="406272" y="0"/>
                  </a:cubicBezTo>
                  <a:cubicBezTo>
                    <a:pt x="630650" y="0"/>
                    <a:pt x="812544" y="181894"/>
                    <a:pt x="812544" y="406272"/>
                  </a:cubicBezTo>
                  <a:cubicBezTo>
                    <a:pt x="812544" y="630650"/>
                    <a:pt x="630650" y="812544"/>
                    <a:pt x="406272" y="812544"/>
                  </a:cubicBezTo>
                  <a:cubicBezTo>
                    <a:pt x="181894" y="812544"/>
                    <a:pt x="0" y="630650"/>
                    <a:pt x="0" y="406272"/>
                  </a:cubicBezTo>
                  <a:close/>
                </a:path>
              </a:pathLst>
            </a:custGeom>
            <a:solidFill>
              <a:schemeClr val="accent1"/>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44394" tIns="144394" rIns="144394" bIns="144394" numCol="1" spcCol="1270" anchor="ctr" anchorCtr="0">
              <a:noAutofit/>
            </a:bodyPr>
            <a:lstStyle/>
            <a:p>
              <a:pPr algn="ctr" defTabSz="666750">
                <a:lnSpc>
                  <a:spcPct val="90000"/>
                </a:lnSpc>
                <a:spcBef>
                  <a:spcPct val="0"/>
                </a:spcBef>
                <a:spcAft>
                  <a:spcPct val="35000"/>
                </a:spcAft>
              </a:pPr>
              <a:endParaRPr lang="en-US" sz="1500" dirty="0">
                <a:solidFill>
                  <a:sysClr val="window" lastClr="FFFFFF"/>
                </a:solidFill>
                <a:latin typeface="Calibri" panose="020F0502020204030204"/>
              </a:endParaRPr>
            </a:p>
          </p:txBody>
        </p:sp>
        <p:sp>
          <p:nvSpPr>
            <p:cNvPr id="63" name="AutoShape 15"/>
            <p:cNvSpPr>
              <a:spLocks/>
            </p:cNvSpPr>
            <p:nvPr/>
          </p:nvSpPr>
          <p:spPr bwMode="auto">
            <a:xfrm>
              <a:off x="4259265" y="3607057"/>
              <a:ext cx="282398" cy="275373"/>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solidFill>
            <a:ln>
              <a:noFill/>
            </a:ln>
            <a:effectLst/>
            <a:extLst/>
          </p:spPr>
          <p:txBody>
            <a:bodyPr lIns="38100" tIns="38100" rIns="38100" bIns="38100" anchor="ctr"/>
            <a:lstStyle/>
            <a:p>
              <a:pPr defTabSz="256896">
                <a:defRPr/>
              </a:pPr>
              <a:endParaRPr lang="es-ES" sz="1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45" name="Group 12"/>
          <p:cNvGrpSpPr/>
          <p:nvPr/>
        </p:nvGrpSpPr>
        <p:grpSpPr>
          <a:xfrm>
            <a:off x="4961386" y="3492002"/>
            <a:ext cx="588377" cy="588559"/>
            <a:chOff x="6787458" y="4502570"/>
            <a:chExt cx="784503" cy="784503"/>
          </a:xfrm>
        </p:grpSpPr>
        <p:sp>
          <p:nvSpPr>
            <p:cNvPr id="65" name="Freeform 5"/>
            <p:cNvSpPr/>
            <p:nvPr/>
          </p:nvSpPr>
          <p:spPr>
            <a:xfrm>
              <a:off x="6787458" y="4502570"/>
              <a:ext cx="784503" cy="784503"/>
            </a:xfrm>
            <a:custGeom>
              <a:avLst/>
              <a:gdLst>
                <a:gd name="connsiteX0" fmla="*/ 0 w 812543"/>
                <a:gd name="connsiteY0" fmla="*/ 406272 h 812543"/>
                <a:gd name="connsiteX1" fmla="*/ 406272 w 812543"/>
                <a:gd name="connsiteY1" fmla="*/ 0 h 812543"/>
                <a:gd name="connsiteX2" fmla="*/ 812544 w 812543"/>
                <a:gd name="connsiteY2" fmla="*/ 406272 h 812543"/>
                <a:gd name="connsiteX3" fmla="*/ 406272 w 812543"/>
                <a:gd name="connsiteY3" fmla="*/ 812544 h 812543"/>
                <a:gd name="connsiteX4" fmla="*/ 0 w 812543"/>
                <a:gd name="connsiteY4" fmla="*/ 406272 h 81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543" h="812543">
                  <a:moveTo>
                    <a:pt x="0" y="406272"/>
                  </a:moveTo>
                  <a:cubicBezTo>
                    <a:pt x="0" y="181894"/>
                    <a:pt x="181894" y="0"/>
                    <a:pt x="406272" y="0"/>
                  </a:cubicBezTo>
                  <a:cubicBezTo>
                    <a:pt x="630650" y="0"/>
                    <a:pt x="812544" y="181894"/>
                    <a:pt x="812544" y="406272"/>
                  </a:cubicBezTo>
                  <a:cubicBezTo>
                    <a:pt x="812544" y="630650"/>
                    <a:pt x="630650" y="812544"/>
                    <a:pt x="406272" y="812544"/>
                  </a:cubicBezTo>
                  <a:cubicBezTo>
                    <a:pt x="181894" y="812544"/>
                    <a:pt x="0" y="630650"/>
                    <a:pt x="0" y="406272"/>
                  </a:cubicBezTo>
                  <a:close/>
                </a:path>
              </a:pathLst>
            </a:custGeom>
            <a:solidFill>
              <a:schemeClr val="accent1"/>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44394" tIns="144394" rIns="144394" bIns="144394" numCol="1" spcCol="1270" anchor="ctr" anchorCtr="0">
              <a:noAutofit/>
            </a:bodyPr>
            <a:lstStyle/>
            <a:p>
              <a:pPr algn="ctr" defTabSz="666750">
                <a:lnSpc>
                  <a:spcPct val="90000"/>
                </a:lnSpc>
                <a:spcBef>
                  <a:spcPct val="0"/>
                </a:spcBef>
                <a:spcAft>
                  <a:spcPct val="35000"/>
                </a:spcAft>
              </a:pPr>
              <a:endParaRPr lang="en-US" sz="1500" dirty="0">
                <a:solidFill>
                  <a:sysClr val="window" lastClr="FFFFFF"/>
                </a:solidFill>
                <a:latin typeface="Calibri" panose="020F0502020204030204"/>
              </a:endParaRPr>
            </a:p>
          </p:txBody>
        </p:sp>
        <p:grpSp>
          <p:nvGrpSpPr>
            <p:cNvPr id="47" name="Group 486"/>
            <p:cNvGrpSpPr>
              <a:grpSpLocks/>
            </p:cNvGrpSpPr>
            <p:nvPr/>
          </p:nvGrpSpPr>
          <p:grpSpPr bwMode="auto">
            <a:xfrm>
              <a:off x="7047907" y="4758932"/>
              <a:ext cx="298962" cy="256884"/>
              <a:chOff x="0" y="0"/>
              <a:chExt cx="576" cy="495"/>
            </a:xfrm>
            <a:solidFill>
              <a:schemeClr val="bg1"/>
            </a:solidFill>
          </p:grpSpPr>
          <p:sp>
            <p:nvSpPr>
              <p:cNvPr id="67" name="AutoShape 484"/>
              <p:cNvSpPr>
                <a:spLocks/>
              </p:cNvSpPr>
              <p:nvPr/>
            </p:nvSpPr>
            <p:spPr bwMode="auto">
              <a:xfrm>
                <a:off x="0" y="0"/>
                <a:ext cx="495" cy="4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4" y="18901"/>
                      <a:pt x="17999" y="18901"/>
                    </a:cubicBezTo>
                    <a:lnTo>
                      <a:pt x="3601" y="18901"/>
                    </a:lnTo>
                    <a:cubicBezTo>
                      <a:pt x="3105" y="18901"/>
                      <a:pt x="2701" y="18497"/>
                      <a:pt x="2701" y="18001"/>
                    </a:cubicBezTo>
                    <a:lnTo>
                      <a:pt x="2701" y="3598"/>
                    </a:lnTo>
                    <a:cubicBezTo>
                      <a:pt x="2701" y="3102"/>
                      <a:pt x="3105" y="2699"/>
                      <a:pt x="3601" y="2699"/>
                    </a:cubicBezTo>
                    <a:lnTo>
                      <a:pt x="16077" y="2699"/>
                    </a:lnTo>
                    <a:lnTo>
                      <a:pt x="18707" y="70"/>
                    </a:lnTo>
                    <a:cubicBezTo>
                      <a:pt x="18478" y="25"/>
                      <a:pt x="18241" y="0"/>
                      <a:pt x="17999" y="0"/>
                    </a:cubicBezTo>
                    <a:lnTo>
                      <a:pt x="3601" y="0"/>
                    </a:lnTo>
                    <a:cubicBezTo>
                      <a:pt x="1612" y="0"/>
                      <a:pt x="0" y="1611"/>
                      <a:pt x="0" y="3598"/>
                    </a:cubicBezTo>
                    <a:lnTo>
                      <a:pt x="0" y="18001"/>
                    </a:lnTo>
                    <a:cubicBezTo>
                      <a:pt x="0" y="19989"/>
                      <a:pt x="1612" y="21600"/>
                      <a:pt x="3601" y="21600"/>
                    </a:cubicBezTo>
                    <a:lnTo>
                      <a:pt x="17999" y="21600"/>
                    </a:lnTo>
                    <a:cubicBezTo>
                      <a:pt x="19988" y="21600"/>
                      <a:pt x="21600" y="19989"/>
                      <a:pt x="21600" y="18001"/>
                    </a:cubicBezTo>
                    <a:lnTo>
                      <a:pt x="21600" y="10014"/>
                    </a:lnTo>
                    <a:lnTo>
                      <a:pt x="18899" y="12712"/>
                    </a:lnTo>
                    <a:lnTo>
                      <a:pt x="18899" y="18001"/>
                    </a:lnTo>
                    <a:close/>
                    <a:moveTo>
                      <a:pt x="18899" y="18001"/>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2"/>
                  </a:solidFill>
                </a:endParaRPr>
              </a:p>
            </p:txBody>
          </p:sp>
          <p:sp>
            <p:nvSpPr>
              <p:cNvPr id="68" name="AutoShape 485"/>
              <p:cNvSpPr>
                <a:spLocks/>
              </p:cNvSpPr>
              <p:nvPr/>
            </p:nvSpPr>
            <p:spPr bwMode="auto">
              <a:xfrm>
                <a:off x="208" y="0"/>
                <a:ext cx="368" cy="3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2496" y="13916"/>
                    </a:moveTo>
                    <a:lnTo>
                      <a:pt x="2496" y="13917"/>
                    </a:lnTo>
                    <a:lnTo>
                      <a:pt x="2495" y="13919"/>
                    </a:lnTo>
                    <a:lnTo>
                      <a:pt x="2496" y="13919"/>
                    </a:lnTo>
                    <a:lnTo>
                      <a:pt x="0" y="21600"/>
                    </a:lnTo>
                    <a:lnTo>
                      <a:pt x="7681" y="19104"/>
                    </a:lnTo>
                    <a:lnTo>
                      <a:pt x="7684" y="19103"/>
                    </a:lnTo>
                    <a:lnTo>
                      <a:pt x="7683" y="19102"/>
                    </a:lnTo>
                    <a:lnTo>
                      <a:pt x="21600" y="5186"/>
                    </a:lnTo>
                    <a:lnTo>
                      <a:pt x="16414" y="0"/>
                    </a:lnTo>
                    <a:lnTo>
                      <a:pt x="2498" y="13916"/>
                    </a:lnTo>
                    <a:lnTo>
                      <a:pt x="2496" y="13916"/>
                    </a:lnTo>
                    <a:close/>
                    <a:moveTo>
                      <a:pt x="7041" y="18061"/>
                    </a:moveTo>
                    <a:lnTo>
                      <a:pt x="1855" y="19745"/>
                    </a:lnTo>
                    <a:lnTo>
                      <a:pt x="3540" y="14559"/>
                    </a:lnTo>
                    <a:lnTo>
                      <a:pt x="7041" y="18061"/>
                    </a:lnTo>
                    <a:close/>
                    <a:moveTo>
                      <a:pt x="7041" y="18061"/>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2"/>
                  </a:solidFill>
                </a:endParaRPr>
              </a:p>
            </p:txBody>
          </p:sp>
        </p:grpSp>
      </p:grpSp>
    </p:spTree>
    <p:extLst>
      <p:ext uri="{BB962C8B-B14F-4D97-AF65-F5344CB8AC3E}">
        <p14:creationId xmlns:p14="http://schemas.microsoft.com/office/powerpoint/2010/main" val="1076223832"/>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right)">
                                      <p:cBhvr>
                                        <p:cTn id="18" dur="500"/>
                                        <p:tgtEl>
                                          <p:spTgt spid="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right)">
                                      <p:cBhvr>
                                        <p:cTn id="26" dur="500"/>
                                        <p:tgtEl>
                                          <p:spTgt spid="3"/>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right)">
                                      <p:cBhvr>
                                        <p:cTn id="34" dur="500"/>
                                        <p:tgtEl>
                                          <p:spTgt spid="4"/>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png"/>
          <p:cNvPicPr>
            <a:picLocks noChangeAspect="1" noChangeArrowheads="1"/>
          </p:cNvPicPr>
          <p:nvPr/>
        </p:nvPicPr>
        <p:blipFill>
          <a:blip r:embed="rId2" cstate="print"/>
          <a:srcRect/>
          <a:stretch>
            <a:fillRect/>
          </a:stretch>
        </p:blipFill>
        <p:spPr bwMode="auto">
          <a:xfrm>
            <a:off x="1327249" y="400703"/>
            <a:ext cx="6377099" cy="4116057"/>
          </a:xfrm>
          <a:prstGeom prst="rect">
            <a:avLst/>
          </a:prstGeom>
          <a:noFill/>
        </p:spPr>
      </p:pic>
      <p:sp>
        <p:nvSpPr>
          <p:cNvPr id="5" name="TextBox 4"/>
          <p:cNvSpPr txBox="1"/>
          <p:nvPr/>
        </p:nvSpPr>
        <p:spPr>
          <a:xfrm>
            <a:off x="2555776" y="1924472"/>
            <a:ext cx="3816424" cy="461665"/>
          </a:xfrm>
          <a:prstGeom prst="rect">
            <a:avLst/>
          </a:prstGeom>
          <a:noFill/>
        </p:spPr>
        <p:txBody>
          <a:bodyPr wrap="square" rtlCol="0">
            <a:spAutoFit/>
          </a:bodyPr>
          <a:lstStyle/>
          <a:p>
            <a:r>
              <a:rPr lang="zh-CN" altLang="en-US" sz="2400" dirty="0">
                <a:solidFill>
                  <a:schemeClr val="accent1"/>
                </a:solidFill>
                <a:latin typeface="微软雅黑" pitchFamily="34" charset="-122"/>
                <a:ea typeface="微软雅黑" pitchFamily="34" charset="-122"/>
              </a:rPr>
              <a:t>演</a:t>
            </a:r>
            <a:r>
              <a:rPr lang="zh-CN" altLang="en-US" sz="2400" dirty="0" smtClean="0">
                <a:solidFill>
                  <a:schemeClr val="accent1"/>
                </a:solidFill>
                <a:latin typeface="微软雅黑" pitchFamily="34" charset="-122"/>
                <a:ea typeface="微软雅黑" pitchFamily="34" charset="-122"/>
              </a:rPr>
              <a:t>讲完毕  谢谢您的观看</a:t>
            </a:r>
            <a:endParaRPr lang="zh-CN" altLang="en-US" sz="2400" dirty="0">
              <a:solidFill>
                <a:schemeClr val="accent1"/>
              </a:solidFill>
              <a:latin typeface="微软雅黑" pitchFamily="34" charset="-122"/>
              <a:ea typeface="微软雅黑" pitchFamily="34" charset="-122"/>
            </a:endParaRPr>
          </a:p>
        </p:txBody>
      </p:sp>
      <p:sp>
        <p:nvSpPr>
          <p:cNvPr id="6" name="TextBox 5"/>
          <p:cNvSpPr txBox="1"/>
          <p:nvPr/>
        </p:nvSpPr>
        <p:spPr>
          <a:xfrm>
            <a:off x="2555776" y="2500536"/>
            <a:ext cx="3888432" cy="246221"/>
          </a:xfrm>
          <a:prstGeom prst="rect">
            <a:avLst/>
          </a:prstGeom>
          <a:noFill/>
          <a:effectLst/>
        </p:spPr>
        <p:txBody>
          <a:bodyPr wrap="square" rtlCol="0">
            <a:spAutoFit/>
          </a:bodyPr>
          <a:lstStyle/>
          <a:p>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适用于总结计划</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述职报告</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商业计划书</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毕业答辩</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教育总结</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培训等</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2663788" y="2428528"/>
            <a:ext cx="3564396" cy="0"/>
          </a:xfrm>
          <a:prstGeom prst="line">
            <a:avLst/>
          </a:prstGeom>
          <a:ln>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55776" y="2804537"/>
            <a:ext cx="2268252" cy="246221"/>
          </a:xfrm>
          <a:prstGeom prst="rect">
            <a:avLst/>
          </a:prstGeom>
          <a:noFill/>
          <a:effectLst/>
        </p:spPr>
        <p:txBody>
          <a:bodyPr wrap="square" rtlCol="0">
            <a:spAutoFit/>
          </a:bodyPr>
          <a:lstStyle/>
          <a:p>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汇报人</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：蓝素材      </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时间：</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月</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
                                        </p:tgtEl>
                                      </p:cBhvr>
                                    </p:animEffect>
                                  </p:childTnLst>
                                </p:cTn>
                              </p:par>
                            </p:childTnLst>
                          </p:cTn>
                        </p:par>
                        <p:par>
                          <p:cTn id="18" fill="hold">
                            <p:stCondLst>
                              <p:cond delay="195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45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29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图片1.png"/>
          <p:cNvPicPr>
            <a:picLocks noChangeAspect="1" noChangeArrowheads="1"/>
          </p:cNvPicPr>
          <p:nvPr/>
        </p:nvPicPr>
        <p:blipFill>
          <a:blip r:embed="rId2" cstate="print"/>
          <a:srcRect/>
          <a:stretch>
            <a:fillRect/>
          </a:stretch>
        </p:blipFill>
        <p:spPr bwMode="auto">
          <a:xfrm>
            <a:off x="1439652" y="412304"/>
            <a:ext cx="6377099" cy="4116057"/>
          </a:xfrm>
          <a:prstGeom prst="rect">
            <a:avLst/>
          </a:prstGeom>
          <a:noFill/>
        </p:spPr>
      </p:pic>
      <p:sp>
        <p:nvSpPr>
          <p:cNvPr id="4" name="TextBox 3"/>
          <p:cNvSpPr txBox="1"/>
          <p:nvPr/>
        </p:nvSpPr>
        <p:spPr>
          <a:xfrm>
            <a:off x="4103948" y="1960476"/>
            <a:ext cx="830099" cy="346249"/>
          </a:xfrm>
          <a:prstGeom prst="rect">
            <a:avLst/>
          </a:prstGeom>
          <a:noFill/>
        </p:spPr>
        <p:txBody>
          <a:bodyPr wrap="none" lIns="68580" tIns="34290" rIns="68580" bIns="34290" rtlCol="0">
            <a:spAutoFit/>
          </a:bodyPr>
          <a:lstStyle/>
          <a:p>
            <a:r>
              <a:rPr lang="en-US" altLang="zh-CN" b="1" dirty="0" smtClean="0">
                <a:solidFill>
                  <a:schemeClr val="accent1"/>
                </a:solidFill>
                <a:latin typeface="微软雅黑" pitchFamily="34" charset="-122"/>
                <a:ea typeface="微软雅黑" pitchFamily="34" charset="-122"/>
              </a:rPr>
              <a:t>Part 1</a:t>
            </a:r>
            <a:endParaRPr lang="zh-CN" altLang="en-US" b="1" dirty="0">
              <a:solidFill>
                <a:schemeClr val="accent1"/>
              </a:solidFill>
              <a:latin typeface="微软雅黑" pitchFamily="34" charset="-122"/>
              <a:ea typeface="微软雅黑" pitchFamily="34" charset="-122"/>
            </a:endParaRPr>
          </a:p>
        </p:txBody>
      </p:sp>
      <p:grpSp>
        <p:nvGrpSpPr>
          <p:cNvPr id="2" name="Group 14"/>
          <p:cNvGrpSpPr/>
          <p:nvPr/>
        </p:nvGrpSpPr>
        <p:grpSpPr>
          <a:xfrm>
            <a:off x="3167844" y="2342729"/>
            <a:ext cx="2664296" cy="366658"/>
            <a:chOff x="5349226" y="2010956"/>
            <a:chExt cx="4272984" cy="683231"/>
          </a:xfrm>
          <a:solidFill>
            <a:schemeClr val="accent1"/>
          </a:solidFill>
        </p:grpSpPr>
        <p:sp>
          <p:nvSpPr>
            <p:cNvPr id="6"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095999" y="2120675"/>
              <a:ext cx="2023803" cy="573512"/>
            </a:xfrm>
            <a:prstGeom prst="rect">
              <a:avLst/>
            </a:prstGeom>
            <a:grpFill/>
          </p:spPr>
          <p:txBody>
            <a:bodyPr wrap="none" rtlCol="0">
              <a:spAutoFit/>
            </a:bodyPr>
            <a:lstStyle/>
            <a:p>
              <a:pPr lvl="0"/>
              <a:r>
                <a:rPr lang="zh-CN" altLang="zh-CN" sz="1400" dirty="0" smtClean="0">
                  <a:solidFill>
                    <a:schemeClr val="bg1"/>
                  </a:solidFill>
                  <a:latin typeface="微软雅黑" pitchFamily="34" charset="-122"/>
                  <a:ea typeface="微软雅黑" pitchFamily="34" charset="-122"/>
                </a:rPr>
                <a:t>年度工作概述</a:t>
              </a:r>
              <a:endParaRPr lang="zh-CN" altLang="zh-CN" sz="1400" dirty="0">
                <a:solidFill>
                  <a:schemeClr val="bg1"/>
                </a:solidFill>
                <a:latin typeface="微软雅黑" pitchFamily="34" charset="-122"/>
                <a:ea typeface="微软雅黑" pitchFamily="34" charset="-122"/>
              </a:endParaRPr>
            </a:p>
          </p:txBody>
        </p:sp>
      </p:grpSp>
      <p:sp>
        <p:nvSpPr>
          <p:cNvPr id="9" name="文本框 7"/>
          <p:cNvSpPr txBox="1">
            <a:spLocks noChangeArrowheads="1"/>
          </p:cNvSpPr>
          <p:nvPr/>
        </p:nvSpPr>
        <p:spPr bwMode="auto">
          <a:xfrm>
            <a:off x="3311860" y="2816588"/>
            <a:ext cx="1368152" cy="246221"/>
          </a:xfrm>
          <a:prstGeom prst="rect">
            <a:avLst/>
          </a:prstGeom>
          <a:noFill/>
          <a:ln w="9525">
            <a:noFill/>
            <a:miter lim="800000"/>
            <a:headEnd/>
            <a:tailEnd/>
          </a:ln>
        </p:spPr>
        <p:txBody>
          <a:bodyPr wrap="square">
            <a:spAutoFit/>
          </a:bodyPr>
          <a:lstStyle/>
          <a:p>
            <a:pPr>
              <a:buFont typeface="Wingdings" pitchFamily="2" charset="2"/>
              <a:buChar char="Ø"/>
            </a:pPr>
            <a:r>
              <a:rPr lang="zh-CN" altLang="en-US" sz="1000" dirty="0" smtClean="0">
                <a:solidFill>
                  <a:schemeClr val="tx1">
                    <a:lumMod val="65000"/>
                    <a:lumOff val="35000"/>
                  </a:schemeClr>
                </a:solidFill>
                <a:latin typeface="微软雅黑" pitchFamily="34" charset="-122"/>
                <a:ea typeface="微软雅黑" pitchFamily="34" charset="-122"/>
              </a:rPr>
              <a:t>添加小节标题</a:t>
            </a:r>
            <a:endParaRPr lang="zh-CN" altLang="en-US" sz="1000" dirty="0">
              <a:solidFill>
                <a:schemeClr val="tx1">
                  <a:lumMod val="65000"/>
                  <a:lumOff val="35000"/>
                </a:schemeClr>
              </a:solidFill>
            </a:endParaRPr>
          </a:p>
        </p:txBody>
      </p:sp>
      <p:sp>
        <p:nvSpPr>
          <p:cNvPr id="11" name="文本框 7"/>
          <p:cNvSpPr txBox="1">
            <a:spLocks noChangeArrowheads="1"/>
          </p:cNvSpPr>
          <p:nvPr/>
        </p:nvSpPr>
        <p:spPr bwMode="auto">
          <a:xfrm>
            <a:off x="4716016" y="2816588"/>
            <a:ext cx="1368152" cy="246221"/>
          </a:xfrm>
          <a:prstGeom prst="rect">
            <a:avLst/>
          </a:prstGeom>
          <a:noFill/>
          <a:ln w="9525">
            <a:noFill/>
            <a:miter lim="800000"/>
            <a:headEnd/>
            <a:tailEnd/>
          </a:ln>
        </p:spPr>
        <p:txBody>
          <a:bodyPr wrap="square">
            <a:spAutoFit/>
          </a:bodyPr>
          <a:lstStyle/>
          <a:p>
            <a:pPr>
              <a:buFont typeface="Wingdings" pitchFamily="2" charset="2"/>
              <a:buChar char="Ø"/>
            </a:pPr>
            <a:r>
              <a:rPr lang="zh-CN" altLang="en-US" sz="1000" dirty="0" smtClean="0">
                <a:solidFill>
                  <a:schemeClr val="tx1">
                    <a:lumMod val="65000"/>
                    <a:lumOff val="35000"/>
                  </a:schemeClr>
                </a:solidFill>
                <a:latin typeface="微软雅黑" pitchFamily="34" charset="-122"/>
                <a:ea typeface="微软雅黑" pitchFamily="34" charset="-122"/>
              </a:rPr>
              <a:t>添加小节标题</a:t>
            </a:r>
            <a:endParaRPr lang="zh-CN" altLang="en-US" sz="1000" dirty="0">
              <a:solidFill>
                <a:schemeClr val="tx1">
                  <a:lumMod val="65000"/>
                  <a:lumOff val="35000"/>
                </a:schemeClr>
              </a:solidFill>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left)">
                                      <p:cBhvr>
                                        <p:cTn id="18" dur="500"/>
                                        <p:tgtEl>
                                          <p:spTgt spid="2"/>
                                        </p:tgtEl>
                                      </p:cBhvr>
                                    </p:animEffect>
                                  </p:childTnLst>
                                </p:cTn>
                              </p:par>
                            </p:childTnLst>
                          </p:cTn>
                        </p:par>
                        <p:par>
                          <p:cTn id="19" fill="hold">
                            <p:stCondLst>
                              <p:cond delay="2000"/>
                            </p:stCondLst>
                            <p:childTnLst>
                              <p:par>
                                <p:cTn id="20" presetID="1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down)">
                                      <p:cBhvr>
                                        <p:cTn id="23" dur="500"/>
                                        <p:tgtEl>
                                          <p:spTgt spid="9"/>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483470">
            <a:off x="1370073" y="1228511"/>
            <a:ext cx="2793647" cy="2794874"/>
          </a:xfrm>
          <a:prstGeom prst="blockArc">
            <a:avLst>
              <a:gd name="adj1" fmla="val 5692214"/>
              <a:gd name="adj2" fmla="val 42522"/>
              <a:gd name="adj3" fmla="val 1111"/>
            </a:avLst>
          </a:prstGeom>
          <a:solidFill>
            <a:srgbClr val="1888B0"/>
          </a:solidFill>
          <a:ln w="25400" cap="flat" cmpd="sng" algn="ctr">
            <a:solidFill>
              <a:schemeClr val="accent3"/>
            </a:solidFill>
            <a:prstDash val="solid"/>
          </a:ln>
          <a:effectLst/>
        </p:spPr>
        <p:txBody>
          <a:bodyPr lIns="91431" tIns="45716" rIns="91431" bIns="45716"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2" name="组合 3"/>
          <p:cNvGrpSpPr/>
          <p:nvPr/>
        </p:nvGrpSpPr>
        <p:grpSpPr>
          <a:xfrm>
            <a:off x="3679511" y="834801"/>
            <a:ext cx="3132854" cy="806463"/>
            <a:chOff x="4148176" y="1697000"/>
            <a:chExt cx="3133261" cy="806214"/>
          </a:xfrm>
        </p:grpSpPr>
        <p:cxnSp>
          <p:nvCxnSpPr>
            <p:cNvPr id="5" name="直接连接符 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4" name="组合 5"/>
            <p:cNvGrpSpPr/>
            <p:nvPr/>
          </p:nvGrpSpPr>
          <p:grpSpPr>
            <a:xfrm>
              <a:off x="4148176" y="1697000"/>
              <a:ext cx="904292" cy="806214"/>
              <a:chOff x="3835847" y="1395243"/>
              <a:chExt cx="1462116" cy="1303538"/>
            </a:xfrm>
          </p:grpSpPr>
          <p:sp>
            <p:nvSpPr>
              <p:cNvPr id="8" name="同心圆 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6" name="组合 8"/>
              <p:cNvGrpSpPr/>
              <p:nvPr/>
            </p:nvGrpSpPr>
            <p:grpSpPr>
              <a:xfrm>
                <a:off x="4939609" y="1857832"/>
                <a:ext cx="358354" cy="358354"/>
                <a:chOff x="5917211" y="1835961"/>
                <a:chExt cx="504056" cy="504056"/>
              </a:xfrm>
            </p:grpSpPr>
            <p:sp>
              <p:nvSpPr>
                <p:cNvPr id="11" name="同心圆 1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sp>
              <p:nvSpPr>
                <p:cNvPr id="12" name="椭圆 1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Calibri" panose="020F0502020204030204"/>
                    <a:ea typeface="宋体" panose="02010600030101010101" pitchFamily="2" charset="-122"/>
                  </a:endParaRPr>
                </a:p>
              </p:txBody>
            </p:sp>
          </p:grpSp>
          <p:sp>
            <p:nvSpPr>
              <p:cNvPr id="10" name="椭圆 9"/>
              <p:cNvSpPr/>
              <p:nvPr/>
            </p:nvSpPr>
            <p:spPr>
              <a:xfrm>
                <a:off x="4151028" y="1732853"/>
                <a:ext cx="676101" cy="676101"/>
              </a:xfrm>
              <a:prstGeom prst="ellipse">
                <a:avLst/>
              </a:prstGeom>
              <a:solidFill>
                <a:schemeClr val="accent3"/>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panose="020F0502020204030204"/>
                    <a:ea typeface="宋体" panose="02010600030101010101" pitchFamily="2" charset="-122"/>
                  </a:rPr>
                  <a:t>1</a:t>
                </a:r>
                <a:endParaRPr lang="zh-CN" altLang="en-US" sz="1400" kern="0" dirty="0">
                  <a:solidFill>
                    <a:sysClr val="window" lastClr="FFFFFF"/>
                  </a:solidFill>
                  <a:latin typeface="Calibri" panose="020F0502020204030204"/>
                  <a:ea typeface="宋体" panose="02010600030101010101" pitchFamily="2" charset="-122"/>
                </a:endParaRPr>
              </a:p>
            </p:txBody>
          </p:sp>
        </p:grpSp>
        <p:sp>
          <p:nvSpPr>
            <p:cNvPr id="7" name="TextBox 6"/>
            <p:cNvSpPr txBox="1"/>
            <p:nvPr/>
          </p:nvSpPr>
          <p:spPr>
            <a:xfrm>
              <a:off x="5040782" y="1768669"/>
              <a:ext cx="2180550" cy="307682"/>
            </a:xfrm>
            <a:prstGeom prst="rect">
              <a:avLst/>
            </a:prstGeom>
            <a:noFill/>
          </p:spPr>
          <p:txBody>
            <a:bodyPr wrap="square" rtlCol="0">
              <a:spAutoFit/>
            </a:bodyPr>
            <a:lstStyle/>
            <a:p>
              <a:pPr lvl="0">
                <a:defRPr/>
              </a:pPr>
              <a:r>
                <a:rPr lang="zh-CN" altLang="en-US" sz="1400"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失误一</a:t>
              </a:r>
            </a:p>
          </p:txBody>
        </p:sp>
      </p:grpSp>
      <p:grpSp>
        <p:nvGrpSpPr>
          <p:cNvPr id="9" name="组合 12"/>
          <p:cNvGrpSpPr/>
          <p:nvPr/>
        </p:nvGrpSpPr>
        <p:grpSpPr>
          <a:xfrm>
            <a:off x="4210366" y="1913828"/>
            <a:ext cx="3132854" cy="806463"/>
            <a:chOff x="4679100" y="2775693"/>
            <a:chExt cx="3133261" cy="806214"/>
          </a:xfrm>
        </p:grpSpPr>
        <p:cxnSp>
          <p:nvCxnSpPr>
            <p:cNvPr id="14" name="直接连接符 1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3" name="组合 14"/>
            <p:cNvGrpSpPr/>
            <p:nvPr/>
          </p:nvGrpSpPr>
          <p:grpSpPr>
            <a:xfrm>
              <a:off x="4679100" y="2775693"/>
              <a:ext cx="904292" cy="806214"/>
              <a:chOff x="3835847" y="1395243"/>
              <a:chExt cx="1462116" cy="1303538"/>
            </a:xfrm>
          </p:grpSpPr>
          <p:sp>
            <p:nvSpPr>
              <p:cNvPr id="17" name="同心圆 1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15" name="组合 17"/>
              <p:cNvGrpSpPr/>
              <p:nvPr/>
            </p:nvGrpSpPr>
            <p:grpSpPr>
              <a:xfrm>
                <a:off x="4939609" y="1857832"/>
                <a:ext cx="358354" cy="358354"/>
                <a:chOff x="5917211" y="1835961"/>
                <a:chExt cx="504056" cy="504056"/>
              </a:xfrm>
            </p:grpSpPr>
            <p:sp>
              <p:nvSpPr>
                <p:cNvPr id="20" name="同心圆 1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sp>
              <p:nvSpPr>
                <p:cNvPr id="21" name="椭圆 2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Calibri" panose="020F0502020204030204"/>
                    <a:ea typeface="宋体" panose="02010600030101010101" pitchFamily="2" charset="-122"/>
                  </a:endParaRPr>
                </a:p>
              </p:txBody>
            </p:sp>
          </p:grpSp>
          <p:sp>
            <p:nvSpPr>
              <p:cNvPr id="19" name="椭圆 18"/>
              <p:cNvSpPr/>
              <p:nvPr/>
            </p:nvSpPr>
            <p:spPr>
              <a:xfrm>
                <a:off x="4151028" y="1732853"/>
                <a:ext cx="676101" cy="676101"/>
              </a:xfrm>
              <a:prstGeom prst="ellipse">
                <a:avLst/>
              </a:prstGeom>
              <a:solidFill>
                <a:schemeClr val="accent2"/>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panose="020F0502020204030204"/>
                    <a:ea typeface="宋体" panose="02010600030101010101" pitchFamily="2" charset="-122"/>
                  </a:rPr>
                  <a:t>2</a:t>
                </a:r>
                <a:endParaRPr lang="zh-CN" altLang="en-US" sz="1400" kern="0" dirty="0">
                  <a:solidFill>
                    <a:sysClr val="window" lastClr="FFFFFF"/>
                  </a:solidFill>
                  <a:latin typeface="Calibri" panose="020F0502020204030204"/>
                  <a:ea typeface="宋体" panose="02010600030101010101" pitchFamily="2" charset="-122"/>
                </a:endParaRPr>
              </a:p>
            </p:txBody>
          </p:sp>
        </p:grpSp>
        <p:sp>
          <p:nvSpPr>
            <p:cNvPr id="16" name="TextBox 15"/>
            <p:cNvSpPr txBox="1"/>
            <p:nvPr/>
          </p:nvSpPr>
          <p:spPr>
            <a:xfrm>
              <a:off x="5596536" y="2830672"/>
              <a:ext cx="2180550" cy="307682"/>
            </a:xfrm>
            <a:prstGeom prst="rect">
              <a:avLst/>
            </a:prstGeom>
            <a:noFill/>
          </p:spPr>
          <p:txBody>
            <a:bodyPr wrap="square" rtlCol="0">
              <a:spAutoFit/>
            </a:bodyPr>
            <a:lstStyle/>
            <a:p>
              <a:pPr lvl="0">
                <a:defRPr/>
              </a:pPr>
              <a:r>
                <a:rPr lang="zh-CN" altLang="en-US" sz="1400"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失误二</a:t>
              </a:r>
            </a:p>
          </p:txBody>
        </p:sp>
      </p:grpSp>
      <p:grpSp>
        <p:nvGrpSpPr>
          <p:cNvPr id="18" name="组合 21"/>
          <p:cNvGrpSpPr/>
          <p:nvPr/>
        </p:nvGrpSpPr>
        <p:grpSpPr>
          <a:xfrm>
            <a:off x="3951699" y="3134164"/>
            <a:ext cx="3132852" cy="806463"/>
            <a:chOff x="4420400" y="3995652"/>
            <a:chExt cx="3133260" cy="806214"/>
          </a:xfrm>
        </p:grpSpPr>
        <p:cxnSp>
          <p:nvCxnSpPr>
            <p:cNvPr id="23" name="直接连接符 2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2" name="组合 23"/>
            <p:cNvGrpSpPr/>
            <p:nvPr/>
          </p:nvGrpSpPr>
          <p:grpSpPr>
            <a:xfrm>
              <a:off x="4420400" y="3995652"/>
              <a:ext cx="904292" cy="806214"/>
              <a:chOff x="3835847" y="1395243"/>
              <a:chExt cx="1462116" cy="1303538"/>
            </a:xfrm>
          </p:grpSpPr>
          <p:sp>
            <p:nvSpPr>
              <p:cNvPr id="26" name="同心圆 2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24" name="组合 26"/>
              <p:cNvGrpSpPr/>
              <p:nvPr/>
            </p:nvGrpSpPr>
            <p:grpSpPr>
              <a:xfrm>
                <a:off x="4939609" y="1857832"/>
                <a:ext cx="358354" cy="358354"/>
                <a:chOff x="5917211" y="1835961"/>
                <a:chExt cx="504056" cy="504056"/>
              </a:xfrm>
            </p:grpSpPr>
            <p:sp>
              <p:nvSpPr>
                <p:cNvPr id="29" name="同心圆 2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sp>
              <p:nvSpPr>
                <p:cNvPr id="30" name="椭圆 2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Calibri" panose="020F0502020204030204"/>
                    <a:ea typeface="宋体" panose="02010600030101010101" pitchFamily="2" charset="-122"/>
                  </a:endParaRPr>
                </a:p>
              </p:txBody>
            </p:sp>
          </p:grpSp>
          <p:sp>
            <p:nvSpPr>
              <p:cNvPr id="28" name="椭圆 27"/>
              <p:cNvSpPr/>
              <p:nvPr/>
            </p:nvSpPr>
            <p:spPr>
              <a:xfrm>
                <a:off x="4151028" y="1732853"/>
                <a:ext cx="676101" cy="676101"/>
              </a:xfrm>
              <a:prstGeom prst="ellipse">
                <a:avLst/>
              </a:prstGeom>
              <a:solidFill>
                <a:schemeClr val="accent4"/>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panose="020F0502020204030204"/>
                    <a:ea typeface="宋体" panose="02010600030101010101" pitchFamily="2" charset="-122"/>
                  </a:rPr>
                  <a:t>3</a:t>
                </a:r>
                <a:endParaRPr lang="zh-CN" altLang="en-US" sz="1400" kern="0" dirty="0">
                  <a:solidFill>
                    <a:sysClr val="window" lastClr="FFFFFF"/>
                  </a:solidFill>
                  <a:latin typeface="Calibri" panose="020F0502020204030204"/>
                  <a:ea typeface="宋体" panose="02010600030101010101" pitchFamily="2" charset="-122"/>
                </a:endParaRPr>
              </a:p>
            </p:txBody>
          </p:sp>
        </p:grpSp>
        <p:sp>
          <p:nvSpPr>
            <p:cNvPr id="25" name="TextBox 24"/>
            <p:cNvSpPr txBox="1"/>
            <p:nvPr/>
          </p:nvSpPr>
          <p:spPr>
            <a:xfrm>
              <a:off x="5303854" y="3999924"/>
              <a:ext cx="2180550" cy="415370"/>
            </a:xfrm>
            <a:prstGeom prst="rect">
              <a:avLst/>
            </a:prstGeom>
            <a:noFill/>
          </p:spPr>
          <p:txBody>
            <a:bodyPr wrap="square" rtlCol="0">
              <a:spAutoFit/>
            </a:bodyPr>
            <a:lstStyle/>
            <a:p>
              <a:pPr>
                <a:lnSpc>
                  <a:spcPct val="150000"/>
                </a:lnSpc>
                <a:defRPr/>
              </a:pPr>
              <a:r>
                <a:rPr lang="zh-CN" altLang="en-US" sz="1400" b="1" dirty="0">
                  <a:solidFill>
                    <a:schemeClr val="accent1"/>
                  </a:solidFill>
                  <a:latin typeface="微软雅黑" panose="020B0503020204020204" pitchFamily="34" charset="-122"/>
                  <a:ea typeface="微软雅黑" panose="020B0503020204020204" pitchFamily="34" charset="-122"/>
                </a:rPr>
                <a:t>失误三</a:t>
              </a:r>
            </a:p>
          </p:txBody>
        </p:sp>
      </p:grpSp>
      <p:grpSp>
        <p:nvGrpSpPr>
          <p:cNvPr id="27" name="组合 30"/>
          <p:cNvGrpSpPr/>
          <p:nvPr/>
        </p:nvGrpSpPr>
        <p:grpSpPr>
          <a:xfrm>
            <a:off x="2549018" y="4071048"/>
            <a:ext cx="3374727" cy="806463"/>
            <a:chOff x="3017536" y="4932248"/>
            <a:chExt cx="3375166" cy="806214"/>
          </a:xfrm>
        </p:grpSpPr>
        <p:cxnSp>
          <p:nvCxnSpPr>
            <p:cNvPr id="32" name="直接连接符 31"/>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1" name="组合 32"/>
            <p:cNvGrpSpPr/>
            <p:nvPr/>
          </p:nvGrpSpPr>
          <p:grpSpPr>
            <a:xfrm>
              <a:off x="3017536" y="4932248"/>
              <a:ext cx="904292" cy="806214"/>
              <a:chOff x="3835847" y="1395243"/>
              <a:chExt cx="1462116" cy="1303538"/>
            </a:xfrm>
          </p:grpSpPr>
          <p:sp>
            <p:nvSpPr>
              <p:cNvPr id="35" name="同心圆 3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33" name="组合 35"/>
              <p:cNvGrpSpPr/>
              <p:nvPr/>
            </p:nvGrpSpPr>
            <p:grpSpPr>
              <a:xfrm>
                <a:off x="4939609" y="1857832"/>
                <a:ext cx="358354" cy="358354"/>
                <a:chOff x="5917211" y="1835961"/>
                <a:chExt cx="504056" cy="504056"/>
              </a:xfrm>
            </p:grpSpPr>
            <p:sp>
              <p:nvSpPr>
                <p:cNvPr id="38" name="同心圆 3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sp>
              <p:nvSpPr>
                <p:cNvPr id="39" name="椭圆 3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Calibri" panose="020F0502020204030204"/>
                    <a:ea typeface="宋体" panose="02010600030101010101" pitchFamily="2" charset="-122"/>
                  </a:endParaRPr>
                </a:p>
              </p:txBody>
            </p:sp>
          </p:grpSp>
          <p:sp>
            <p:nvSpPr>
              <p:cNvPr id="37" name="椭圆 36"/>
              <p:cNvSpPr/>
              <p:nvPr/>
            </p:nvSpPr>
            <p:spPr>
              <a:xfrm>
                <a:off x="4151028" y="1732853"/>
                <a:ext cx="676101" cy="676101"/>
              </a:xfrm>
              <a:prstGeom prst="ellipse">
                <a:avLst/>
              </a:prstGeom>
              <a:solidFill>
                <a:srgbClr val="E57781"/>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panose="020F0502020204030204"/>
                    <a:ea typeface="宋体" panose="02010600030101010101" pitchFamily="2" charset="-122"/>
                  </a:rPr>
                  <a:t>4</a:t>
                </a:r>
                <a:endParaRPr lang="zh-CN" altLang="en-US" sz="1400" kern="0" dirty="0">
                  <a:solidFill>
                    <a:sysClr val="window" lastClr="FFFFFF"/>
                  </a:solidFill>
                  <a:latin typeface="Calibri" panose="020F0502020204030204"/>
                  <a:ea typeface="宋体" panose="02010600030101010101" pitchFamily="2" charset="-122"/>
                </a:endParaRPr>
              </a:p>
            </p:txBody>
          </p:sp>
        </p:grpSp>
        <p:sp>
          <p:nvSpPr>
            <p:cNvPr id="34" name="TextBox 33"/>
            <p:cNvSpPr txBox="1"/>
            <p:nvPr/>
          </p:nvSpPr>
          <p:spPr>
            <a:xfrm>
              <a:off x="4032670" y="4989623"/>
              <a:ext cx="2180550" cy="307682"/>
            </a:xfrm>
            <a:prstGeom prst="rect">
              <a:avLst/>
            </a:prstGeom>
            <a:noFill/>
          </p:spPr>
          <p:txBody>
            <a:bodyPr wrap="square" rtlCol="0">
              <a:spAutoFit/>
            </a:bodyPr>
            <a:lstStyle/>
            <a:p>
              <a:pPr lvl="0">
                <a:defRPr/>
              </a:pPr>
              <a:r>
                <a:rPr lang="zh-CN" altLang="en-US" sz="1400"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失误四</a:t>
              </a:r>
            </a:p>
          </p:txBody>
        </p:sp>
      </p:grpSp>
      <p:grpSp>
        <p:nvGrpSpPr>
          <p:cNvPr id="36" name="组合 39"/>
          <p:cNvGrpSpPr/>
          <p:nvPr/>
        </p:nvGrpSpPr>
        <p:grpSpPr>
          <a:xfrm>
            <a:off x="1535779" y="1394291"/>
            <a:ext cx="2462231" cy="2463313"/>
            <a:chOff x="1535382" y="1258858"/>
            <a:chExt cx="2462552" cy="2462552"/>
          </a:xfrm>
        </p:grpSpPr>
        <p:sp>
          <p:nvSpPr>
            <p:cNvPr id="41"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p>
          </p:txBody>
        </p:sp>
        <p:sp>
          <p:nvSpPr>
            <p:cNvPr id="44" name="TextBox 43"/>
            <p:cNvSpPr txBox="1"/>
            <p:nvPr/>
          </p:nvSpPr>
          <p:spPr>
            <a:xfrm>
              <a:off x="1927692" y="2128404"/>
              <a:ext cx="1677934" cy="738664"/>
            </a:xfrm>
            <a:prstGeom prst="rect">
              <a:avLst/>
            </a:prstGeom>
            <a:noFill/>
          </p:spPr>
          <p:txBody>
            <a:bodyPr wrap="square" rtlCol="0">
              <a:spAutoFit/>
            </a:bodyPr>
            <a:lstStyle/>
            <a:p>
              <a:pPr algn="ctr"/>
              <a:r>
                <a:rPr lang="zh-CN" altLang="en-US" sz="1400" dirty="0">
                  <a:solidFill>
                    <a:schemeClr val="bg1">
                      <a:lumMod val="65000"/>
                    </a:schemeClr>
                  </a:solidFill>
                </a:rPr>
                <a:t>竞争对手主要犯了四个错误，给我们留下了机会</a:t>
              </a:r>
            </a:p>
          </p:txBody>
        </p:sp>
      </p:grpSp>
      <p:sp>
        <p:nvSpPr>
          <p:cNvPr id="45" name="矩形 44"/>
          <p:cNvSpPr/>
          <p:nvPr/>
        </p:nvSpPr>
        <p:spPr>
          <a:xfrm>
            <a:off x="4596596" y="1252815"/>
            <a:ext cx="3575338" cy="277085"/>
          </a:xfrm>
          <a:prstGeom prst="rect">
            <a:avLst/>
          </a:prstGeom>
        </p:spPr>
        <p:txBody>
          <a:bodyPr wrap="square" lIns="91431" tIns="45716" rIns="91431" bIns="45716">
            <a:spAutoFit/>
          </a:bodyPr>
          <a:lstStyle/>
          <a:p>
            <a:r>
              <a:rPr lang="zh-CN" altLang="en-US" sz="1200" dirty="0">
                <a:solidFill>
                  <a:schemeClr val="bg1">
                    <a:lumMod val="65000"/>
                  </a:schemeClr>
                </a:solidFill>
              </a:rPr>
              <a:t>单击此处添加段落文本，单击此处添加段落文本</a:t>
            </a:r>
          </a:p>
        </p:txBody>
      </p:sp>
      <p:sp>
        <p:nvSpPr>
          <p:cNvPr id="46" name="矩形 45"/>
          <p:cNvSpPr/>
          <p:nvPr/>
        </p:nvSpPr>
        <p:spPr>
          <a:xfrm>
            <a:off x="5127684" y="2331841"/>
            <a:ext cx="3575338" cy="277085"/>
          </a:xfrm>
          <a:prstGeom prst="rect">
            <a:avLst/>
          </a:prstGeom>
        </p:spPr>
        <p:txBody>
          <a:bodyPr wrap="square" lIns="91431" tIns="45716" rIns="91431" bIns="45716">
            <a:spAutoFit/>
          </a:bodyPr>
          <a:lstStyle/>
          <a:p>
            <a:r>
              <a:rPr lang="zh-CN" altLang="en-US" sz="1200" dirty="0">
                <a:solidFill>
                  <a:schemeClr val="bg1">
                    <a:lumMod val="65000"/>
                  </a:schemeClr>
                </a:solidFill>
              </a:rPr>
              <a:t>单击此处添加段落文本，单击此处添加段落文本</a:t>
            </a:r>
          </a:p>
        </p:txBody>
      </p:sp>
      <p:sp>
        <p:nvSpPr>
          <p:cNvPr id="47" name="矩形 46"/>
          <p:cNvSpPr/>
          <p:nvPr/>
        </p:nvSpPr>
        <p:spPr>
          <a:xfrm>
            <a:off x="4900393" y="3553435"/>
            <a:ext cx="3575338" cy="277085"/>
          </a:xfrm>
          <a:prstGeom prst="rect">
            <a:avLst/>
          </a:prstGeom>
        </p:spPr>
        <p:txBody>
          <a:bodyPr wrap="square" lIns="91431" tIns="45716" rIns="91431" bIns="45716">
            <a:spAutoFit/>
          </a:bodyPr>
          <a:lstStyle/>
          <a:p>
            <a:r>
              <a:rPr lang="zh-CN" altLang="en-US" sz="1200" dirty="0">
                <a:solidFill>
                  <a:schemeClr val="bg1">
                    <a:lumMod val="65000"/>
                  </a:schemeClr>
                </a:solidFill>
              </a:rPr>
              <a:t>单击此处添加段落文本，单击此处添加段落文本</a:t>
            </a:r>
          </a:p>
        </p:txBody>
      </p:sp>
      <p:sp>
        <p:nvSpPr>
          <p:cNvPr id="48" name="矩形 47"/>
          <p:cNvSpPr/>
          <p:nvPr/>
        </p:nvSpPr>
        <p:spPr>
          <a:xfrm>
            <a:off x="3509215" y="4489062"/>
            <a:ext cx="3575338" cy="277085"/>
          </a:xfrm>
          <a:prstGeom prst="rect">
            <a:avLst/>
          </a:prstGeom>
        </p:spPr>
        <p:txBody>
          <a:bodyPr wrap="square" lIns="91431" tIns="45716" rIns="91431" bIns="45716">
            <a:spAutoFit/>
          </a:bodyPr>
          <a:lstStyle/>
          <a:p>
            <a:r>
              <a:rPr lang="zh-CN" altLang="en-US" sz="1200" dirty="0">
                <a:solidFill>
                  <a:schemeClr val="bg1">
                    <a:lumMod val="65000"/>
                  </a:schemeClr>
                </a:solidFill>
              </a:rPr>
              <a:t>单击此处添加段落文本，单击此处添加段落文本</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par>
                                <p:cTn id="21" presetID="22" presetClass="entr" presetSubtype="8" fill="hold" nodeType="with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grpId="0" nodeType="withEffect">
                                  <p:stCondLst>
                                    <p:cond delay="80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par>
                                <p:cTn id="27" presetID="22" presetClass="entr" presetSubtype="8" fill="hold" nodeType="withEffect">
                                  <p:stCondLst>
                                    <p:cond delay="50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nodeType="withEffect">
                                  <p:stCondLst>
                                    <p:cond delay="70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par>
                                <p:cTn id="36" presetID="22" presetClass="entr" presetSubtype="8" fill="hold" grpId="0" nodeType="withEffect">
                                  <p:stCondLst>
                                    <p:cond delay="120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2"/>
          <p:cNvSpPr/>
          <p:nvPr/>
        </p:nvSpPr>
        <p:spPr bwMode="gray">
          <a:xfrm>
            <a:off x="3459889" y="2326978"/>
            <a:ext cx="2199989" cy="1470479"/>
          </a:xfrm>
          <a:custGeom>
            <a:avLst/>
            <a:gdLst>
              <a:gd name="T0" fmla="*/ 25233 w 918"/>
              <a:gd name="T1" fmla="*/ 5057 h 613"/>
              <a:gd name="T2" fmla="*/ 25233 w 918"/>
              <a:gd name="T3" fmla="*/ 5057 h 613"/>
              <a:gd name="T4" fmla="*/ 25137 w 918"/>
              <a:gd name="T5" fmla="*/ 5025 h 613"/>
              <a:gd name="T6" fmla="*/ 25137 w 918"/>
              <a:gd name="T7" fmla="*/ 5025 h 613"/>
              <a:gd name="T8" fmla="*/ 24261 w 918"/>
              <a:gd name="T9" fmla="*/ 4268 h 613"/>
              <a:gd name="T10" fmla="*/ 24261 w 918"/>
              <a:gd name="T11" fmla="*/ 4268 h 613"/>
              <a:gd name="T12" fmla="*/ 24228 w 918"/>
              <a:gd name="T13" fmla="*/ 4203 h 613"/>
              <a:gd name="T14" fmla="*/ 24228 w 918"/>
              <a:gd name="T15" fmla="*/ 4203 h 613"/>
              <a:gd name="T16" fmla="*/ 24228 w 918"/>
              <a:gd name="T17" fmla="*/ 4137 h 613"/>
              <a:gd name="T18" fmla="*/ 24194 w 918"/>
              <a:gd name="T19" fmla="*/ 4137 h 613"/>
              <a:gd name="T20" fmla="*/ 24194 w 918"/>
              <a:gd name="T21" fmla="*/ 4072 h 613"/>
              <a:gd name="T22" fmla="*/ 24194 w 918"/>
              <a:gd name="T23" fmla="*/ 4072 h 613"/>
              <a:gd name="T24" fmla="*/ 24162 w 918"/>
              <a:gd name="T25" fmla="*/ 4036 h 613"/>
              <a:gd name="T26" fmla="*/ 24162 w 918"/>
              <a:gd name="T27" fmla="*/ 4004 h 613"/>
              <a:gd name="T28" fmla="*/ 24389 w 918"/>
              <a:gd name="T29" fmla="*/ 3003 h 613"/>
              <a:gd name="T30" fmla="*/ 24637 w 918"/>
              <a:gd name="T31" fmla="*/ 2055 h 613"/>
              <a:gd name="T32" fmla="*/ 22577 w 918"/>
              <a:gd name="T33" fmla="*/ 0 h 613"/>
              <a:gd name="T34" fmla="*/ 20496 w 918"/>
              <a:gd name="T35" fmla="*/ 2088 h 613"/>
              <a:gd name="T36" fmla="*/ 20754 w 918"/>
              <a:gd name="T37" fmla="*/ 3036 h 613"/>
              <a:gd name="T38" fmla="*/ 20982 w 918"/>
              <a:gd name="T39" fmla="*/ 4004 h 613"/>
              <a:gd name="T40" fmla="*/ 19964 w 918"/>
              <a:gd name="T41" fmla="*/ 5057 h 613"/>
              <a:gd name="T42" fmla="*/ 19932 w 918"/>
              <a:gd name="T43" fmla="*/ 5057 h 613"/>
              <a:gd name="T44" fmla="*/ 17298 w 918"/>
              <a:gd name="T45" fmla="*/ 5417 h 613"/>
              <a:gd name="T46" fmla="*/ 14649 w 918"/>
              <a:gd name="T47" fmla="*/ 5089 h 613"/>
              <a:gd name="T48" fmla="*/ 14617 w 918"/>
              <a:gd name="T49" fmla="*/ 5089 h 613"/>
              <a:gd name="T50" fmla="*/ 11996 w 918"/>
              <a:gd name="T51" fmla="*/ 4765 h 613"/>
              <a:gd name="T52" fmla="*/ 9380 w 918"/>
              <a:gd name="T53" fmla="*/ 5089 h 613"/>
              <a:gd name="T54" fmla="*/ 9348 w 918"/>
              <a:gd name="T55" fmla="*/ 5089 h 613"/>
              <a:gd name="T56" fmla="*/ 8325 w 918"/>
              <a:gd name="T57" fmla="*/ 6176 h 613"/>
              <a:gd name="T58" fmla="*/ 8556 w 918"/>
              <a:gd name="T59" fmla="*/ 7144 h 613"/>
              <a:gd name="T60" fmla="*/ 8792 w 918"/>
              <a:gd name="T61" fmla="*/ 8092 h 613"/>
              <a:gd name="T62" fmla="*/ 6735 w 918"/>
              <a:gd name="T63" fmla="*/ 10148 h 613"/>
              <a:gd name="T64" fmla="*/ 4641 w 918"/>
              <a:gd name="T65" fmla="*/ 8092 h 613"/>
              <a:gd name="T66" fmla="*/ 4868 w 918"/>
              <a:gd name="T67" fmla="*/ 7144 h 613"/>
              <a:gd name="T68" fmla="*/ 5100 w 918"/>
              <a:gd name="T69" fmla="*/ 6176 h 613"/>
              <a:gd name="T70" fmla="*/ 4085 w 918"/>
              <a:gd name="T71" fmla="*/ 5121 h 613"/>
              <a:gd name="T72" fmla="*/ 4012 w 918"/>
              <a:gd name="T73" fmla="*/ 5089 h 613"/>
              <a:gd name="T74" fmla="*/ 1428 w 918"/>
              <a:gd name="T75" fmla="*/ 4797 h 613"/>
              <a:gd name="T76" fmla="*/ 0 w 918"/>
              <a:gd name="T77" fmla="*/ 4896 h 613"/>
              <a:gd name="T78" fmla="*/ 0 w 918"/>
              <a:gd name="T79" fmla="*/ 5089 h 613"/>
              <a:gd name="T80" fmla="*/ 15205 w 918"/>
              <a:gd name="T81" fmla="*/ 20261 h 613"/>
              <a:gd name="T82" fmla="*/ 30430 w 918"/>
              <a:gd name="T83" fmla="*/ 5089 h 613"/>
              <a:gd name="T84" fmla="*/ 30430 w 918"/>
              <a:gd name="T85" fmla="*/ 5057 h 613"/>
              <a:gd name="T86" fmla="*/ 27878 w 918"/>
              <a:gd name="T87" fmla="*/ 5385 h 613"/>
              <a:gd name="T88" fmla="*/ 25233 w 918"/>
              <a:gd name="T89" fmla="*/ 5057 h 6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18" h="613">
                <a:moveTo>
                  <a:pt x="761" y="153"/>
                </a:moveTo>
                <a:cubicBezTo>
                  <a:pt x="761" y="153"/>
                  <a:pt x="761" y="153"/>
                  <a:pt x="761" y="153"/>
                </a:cubicBezTo>
                <a:cubicBezTo>
                  <a:pt x="761" y="153"/>
                  <a:pt x="758" y="152"/>
                  <a:pt x="758" y="152"/>
                </a:cubicBezTo>
                <a:cubicBezTo>
                  <a:pt x="758" y="152"/>
                  <a:pt x="758" y="152"/>
                  <a:pt x="758" y="152"/>
                </a:cubicBezTo>
                <a:cubicBezTo>
                  <a:pt x="745" y="147"/>
                  <a:pt x="737" y="137"/>
                  <a:pt x="732" y="129"/>
                </a:cubicBezTo>
                <a:cubicBezTo>
                  <a:pt x="732" y="129"/>
                  <a:pt x="732" y="129"/>
                  <a:pt x="732" y="129"/>
                </a:cubicBezTo>
                <a:cubicBezTo>
                  <a:pt x="732" y="128"/>
                  <a:pt x="732" y="128"/>
                  <a:pt x="731" y="127"/>
                </a:cubicBezTo>
                <a:cubicBezTo>
                  <a:pt x="731" y="127"/>
                  <a:pt x="731" y="127"/>
                  <a:pt x="731" y="127"/>
                </a:cubicBezTo>
                <a:cubicBezTo>
                  <a:pt x="731" y="126"/>
                  <a:pt x="731" y="126"/>
                  <a:pt x="731" y="125"/>
                </a:cubicBezTo>
                <a:cubicBezTo>
                  <a:pt x="731" y="125"/>
                  <a:pt x="730" y="125"/>
                  <a:pt x="730" y="125"/>
                </a:cubicBezTo>
                <a:cubicBezTo>
                  <a:pt x="730" y="124"/>
                  <a:pt x="730" y="124"/>
                  <a:pt x="730" y="123"/>
                </a:cubicBezTo>
                <a:cubicBezTo>
                  <a:pt x="730" y="123"/>
                  <a:pt x="730" y="123"/>
                  <a:pt x="730" y="123"/>
                </a:cubicBezTo>
                <a:cubicBezTo>
                  <a:pt x="730" y="122"/>
                  <a:pt x="730" y="122"/>
                  <a:pt x="729" y="122"/>
                </a:cubicBezTo>
                <a:cubicBezTo>
                  <a:pt x="729" y="121"/>
                  <a:pt x="729" y="121"/>
                  <a:pt x="729" y="121"/>
                </a:cubicBezTo>
                <a:cubicBezTo>
                  <a:pt x="727" y="109"/>
                  <a:pt x="734" y="96"/>
                  <a:pt x="736" y="91"/>
                </a:cubicBezTo>
                <a:cubicBezTo>
                  <a:pt x="741" y="83"/>
                  <a:pt x="743" y="73"/>
                  <a:pt x="743" y="62"/>
                </a:cubicBezTo>
                <a:cubicBezTo>
                  <a:pt x="743" y="28"/>
                  <a:pt x="715" y="0"/>
                  <a:pt x="681" y="0"/>
                </a:cubicBezTo>
                <a:cubicBezTo>
                  <a:pt x="646" y="0"/>
                  <a:pt x="618" y="28"/>
                  <a:pt x="618" y="63"/>
                </a:cubicBezTo>
                <a:cubicBezTo>
                  <a:pt x="618" y="73"/>
                  <a:pt x="621" y="83"/>
                  <a:pt x="626" y="92"/>
                </a:cubicBezTo>
                <a:cubicBezTo>
                  <a:pt x="628" y="96"/>
                  <a:pt x="635" y="109"/>
                  <a:pt x="633" y="121"/>
                </a:cubicBezTo>
                <a:cubicBezTo>
                  <a:pt x="632" y="127"/>
                  <a:pt x="623" y="146"/>
                  <a:pt x="602" y="153"/>
                </a:cubicBezTo>
                <a:cubicBezTo>
                  <a:pt x="602" y="153"/>
                  <a:pt x="602" y="153"/>
                  <a:pt x="601" y="153"/>
                </a:cubicBezTo>
                <a:cubicBezTo>
                  <a:pt x="601" y="153"/>
                  <a:pt x="566" y="164"/>
                  <a:pt x="522" y="164"/>
                </a:cubicBezTo>
                <a:cubicBezTo>
                  <a:pt x="478" y="164"/>
                  <a:pt x="442" y="154"/>
                  <a:pt x="442" y="154"/>
                </a:cubicBezTo>
                <a:cubicBezTo>
                  <a:pt x="442" y="154"/>
                  <a:pt x="442" y="154"/>
                  <a:pt x="441" y="154"/>
                </a:cubicBezTo>
                <a:cubicBezTo>
                  <a:pt x="436" y="152"/>
                  <a:pt x="403" y="143"/>
                  <a:pt x="362" y="144"/>
                </a:cubicBezTo>
                <a:cubicBezTo>
                  <a:pt x="322" y="144"/>
                  <a:pt x="289" y="152"/>
                  <a:pt x="283" y="154"/>
                </a:cubicBezTo>
                <a:cubicBezTo>
                  <a:pt x="283" y="154"/>
                  <a:pt x="282" y="154"/>
                  <a:pt x="282" y="154"/>
                </a:cubicBezTo>
                <a:cubicBezTo>
                  <a:pt x="261" y="161"/>
                  <a:pt x="252" y="180"/>
                  <a:pt x="251" y="187"/>
                </a:cubicBezTo>
                <a:cubicBezTo>
                  <a:pt x="249" y="198"/>
                  <a:pt x="255" y="211"/>
                  <a:pt x="258" y="216"/>
                </a:cubicBezTo>
                <a:cubicBezTo>
                  <a:pt x="262" y="224"/>
                  <a:pt x="265" y="234"/>
                  <a:pt x="265" y="245"/>
                </a:cubicBezTo>
                <a:cubicBezTo>
                  <a:pt x="265" y="279"/>
                  <a:pt x="237" y="307"/>
                  <a:pt x="203" y="307"/>
                </a:cubicBezTo>
                <a:cubicBezTo>
                  <a:pt x="168" y="307"/>
                  <a:pt x="140" y="279"/>
                  <a:pt x="140" y="245"/>
                </a:cubicBezTo>
                <a:cubicBezTo>
                  <a:pt x="140" y="235"/>
                  <a:pt x="143" y="225"/>
                  <a:pt x="147" y="216"/>
                </a:cubicBezTo>
                <a:cubicBezTo>
                  <a:pt x="150" y="211"/>
                  <a:pt x="157" y="198"/>
                  <a:pt x="154" y="187"/>
                </a:cubicBezTo>
                <a:cubicBezTo>
                  <a:pt x="153" y="180"/>
                  <a:pt x="144" y="161"/>
                  <a:pt x="123" y="155"/>
                </a:cubicBezTo>
                <a:cubicBezTo>
                  <a:pt x="123" y="155"/>
                  <a:pt x="122" y="155"/>
                  <a:pt x="121" y="154"/>
                </a:cubicBezTo>
                <a:cubicBezTo>
                  <a:pt x="115" y="153"/>
                  <a:pt x="82" y="144"/>
                  <a:pt x="43" y="145"/>
                </a:cubicBezTo>
                <a:cubicBezTo>
                  <a:pt x="27" y="145"/>
                  <a:pt x="12" y="146"/>
                  <a:pt x="0" y="148"/>
                </a:cubicBezTo>
                <a:cubicBezTo>
                  <a:pt x="0" y="150"/>
                  <a:pt x="0" y="152"/>
                  <a:pt x="0" y="154"/>
                </a:cubicBezTo>
                <a:cubicBezTo>
                  <a:pt x="0" y="407"/>
                  <a:pt x="205" y="613"/>
                  <a:pt x="459" y="613"/>
                </a:cubicBezTo>
                <a:cubicBezTo>
                  <a:pt x="712" y="613"/>
                  <a:pt x="918" y="407"/>
                  <a:pt x="918" y="154"/>
                </a:cubicBezTo>
                <a:cubicBezTo>
                  <a:pt x="918" y="154"/>
                  <a:pt x="918" y="153"/>
                  <a:pt x="918" y="153"/>
                </a:cubicBezTo>
                <a:cubicBezTo>
                  <a:pt x="901" y="158"/>
                  <a:pt x="873" y="163"/>
                  <a:pt x="841" y="163"/>
                </a:cubicBezTo>
                <a:cubicBezTo>
                  <a:pt x="797" y="163"/>
                  <a:pt x="761" y="153"/>
                  <a:pt x="761" y="153"/>
                </a:cubicBezTo>
                <a:close/>
              </a:path>
            </a:pathLst>
          </a:custGeom>
          <a:solidFill>
            <a:schemeClr val="accent2"/>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539946" rIns="0" bIns="0" anchor="ctr"/>
          <a:lstStyle/>
          <a:p>
            <a:pPr algn="ctr">
              <a:lnSpc>
                <a:spcPct val="120000"/>
              </a:lnSpc>
              <a:spcBef>
                <a:spcPts val="443"/>
              </a:spcBef>
              <a:spcAft>
                <a:spcPts val="443"/>
              </a:spcAft>
              <a:defRPr/>
            </a:pPr>
            <a:r>
              <a:rPr lang="zh-CN" altLang="en-US" sz="2000" dirty="0">
                <a:solidFill>
                  <a:srgbClr val="FFFFFF"/>
                </a:solidFill>
                <a:latin typeface="+mn-ea"/>
              </a:rPr>
              <a:t>负面优势</a:t>
            </a:r>
          </a:p>
        </p:txBody>
      </p:sp>
      <p:sp>
        <p:nvSpPr>
          <p:cNvPr id="19" name="Freeform 13"/>
          <p:cNvSpPr/>
          <p:nvPr/>
        </p:nvSpPr>
        <p:spPr bwMode="gray">
          <a:xfrm>
            <a:off x="3459889" y="1596501"/>
            <a:ext cx="2199989" cy="1467303"/>
          </a:xfrm>
          <a:custGeom>
            <a:avLst/>
            <a:gdLst>
              <a:gd name="T0" fmla="*/ 15205 w 918"/>
              <a:gd name="T1" fmla="*/ 0 h 612"/>
              <a:gd name="T2" fmla="*/ 0 w 918"/>
              <a:gd name="T3" fmla="*/ 14909 h 612"/>
              <a:gd name="T4" fmla="*/ 1428 w 918"/>
              <a:gd name="T5" fmla="*/ 14812 h 612"/>
              <a:gd name="T6" fmla="*/ 4012 w 918"/>
              <a:gd name="T7" fmla="*/ 15112 h 612"/>
              <a:gd name="T8" fmla="*/ 4085 w 918"/>
              <a:gd name="T9" fmla="*/ 15144 h 612"/>
              <a:gd name="T10" fmla="*/ 5100 w 918"/>
              <a:gd name="T11" fmla="*/ 16204 h 612"/>
              <a:gd name="T12" fmla="*/ 4868 w 918"/>
              <a:gd name="T13" fmla="*/ 17154 h 612"/>
              <a:gd name="T14" fmla="*/ 4641 w 918"/>
              <a:gd name="T15" fmla="*/ 18105 h 612"/>
              <a:gd name="T16" fmla="*/ 6735 w 918"/>
              <a:gd name="T17" fmla="*/ 20149 h 612"/>
              <a:gd name="T18" fmla="*/ 8792 w 918"/>
              <a:gd name="T19" fmla="*/ 18105 h 612"/>
              <a:gd name="T20" fmla="*/ 8556 w 918"/>
              <a:gd name="T21" fmla="*/ 17154 h 612"/>
              <a:gd name="T22" fmla="*/ 8325 w 918"/>
              <a:gd name="T23" fmla="*/ 16204 h 612"/>
              <a:gd name="T24" fmla="*/ 9348 w 918"/>
              <a:gd name="T25" fmla="*/ 15112 h 612"/>
              <a:gd name="T26" fmla="*/ 9380 w 918"/>
              <a:gd name="T27" fmla="*/ 15112 h 612"/>
              <a:gd name="T28" fmla="*/ 11996 w 918"/>
              <a:gd name="T29" fmla="*/ 14780 h 612"/>
              <a:gd name="T30" fmla="*/ 14617 w 918"/>
              <a:gd name="T31" fmla="*/ 15112 h 612"/>
              <a:gd name="T32" fmla="*/ 14649 w 918"/>
              <a:gd name="T33" fmla="*/ 15112 h 612"/>
              <a:gd name="T34" fmla="*/ 17298 w 918"/>
              <a:gd name="T35" fmla="*/ 15440 h 612"/>
              <a:gd name="T36" fmla="*/ 19932 w 918"/>
              <a:gd name="T37" fmla="*/ 15080 h 612"/>
              <a:gd name="T38" fmla="*/ 19964 w 918"/>
              <a:gd name="T39" fmla="*/ 15080 h 612"/>
              <a:gd name="T40" fmla="*/ 20982 w 918"/>
              <a:gd name="T41" fmla="*/ 14032 h 612"/>
              <a:gd name="T42" fmla="*/ 20754 w 918"/>
              <a:gd name="T43" fmla="*/ 13076 h 612"/>
              <a:gd name="T44" fmla="*/ 20496 w 918"/>
              <a:gd name="T45" fmla="*/ 12109 h 612"/>
              <a:gd name="T46" fmla="*/ 22577 w 918"/>
              <a:gd name="T47" fmla="*/ 10033 h 612"/>
              <a:gd name="T48" fmla="*/ 24637 w 918"/>
              <a:gd name="T49" fmla="*/ 12077 h 612"/>
              <a:gd name="T50" fmla="*/ 24389 w 918"/>
              <a:gd name="T51" fmla="*/ 13044 h 612"/>
              <a:gd name="T52" fmla="*/ 24162 w 918"/>
              <a:gd name="T53" fmla="*/ 14032 h 612"/>
              <a:gd name="T54" fmla="*/ 24162 w 918"/>
              <a:gd name="T55" fmla="*/ 14064 h 612"/>
              <a:gd name="T56" fmla="*/ 24194 w 918"/>
              <a:gd name="T57" fmla="*/ 14096 h 612"/>
              <a:gd name="T58" fmla="*/ 24194 w 918"/>
              <a:gd name="T59" fmla="*/ 14096 h 612"/>
              <a:gd name="T60" fmla="*/ 24194 w 918"/>
              <a:gd name="T61" fmla="*/ 14161 h 612"/>
              <a:gd name="T62" fmla="*/ 24228 w 918"/>
              <a:gd name="T63" fmla="*/ 14161 h 612"/>
              <a:gd name="T64" fmla="*/ 24228 w 918"/>
              <a:gd name="T65" fmla="*/ 14225 h 612"/>
              <a:gd name="T66" fmla="*/ 24228 w 918"/>
              <a:gd name="T67" fmla="*/ 14225 h 612"/>
              <a:gd name="T68" fmla="*/ 24261 w 918"/>
              <a:gd name="T69" fmla="*/ 14289 h 612"/>
              <a:gd name="T70" fmla="*/ 24261 w 918"/>
              <a:gd name="T71" fmla="*/ 14289 h 612"/>
              <a:gd name="T72" fmla="*/ 25137 w 918"/>
              <a:gd name="T73" fmla="*/ 15048 h 612"/>
              <a:gd name="T74" fmla="*/ 25137 w 918"/>
              <a:gd name="T75" fmla="*/ 15048 h 612"/>
              <a:gd name="T76" fmla="*/ 25233 w 918"/>
              <a:gd name="T77" fmla="*/ 15080 h 612"/>
              <a:gd name="T78" fmla="*/ 25233 w 918"/>
              <a:gd name="T79" fmla="*/ 15080 h 612"/>
              <a:gd name="T80" fmla="*/ 27878 w 918"/>
              <a:gd name="T81" fmla="*/ 15408 h 612"/>
              <a:gd name="T82" fmla="*/ 30430 w 918"/>
              <a:gd name="T83" fmla="*/ 15080 h 612"/>
              <a:gd name="T84" fmla="*/ 15205 w 918"/>
              <a:gd name="T85" fmla="*/ 0 h 6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18" h="612">
                <a:moveTo>
                  <a:pt x="459" y="0"/>
                </a:moveTo>
                <a:cubicBezTo>
                  <a:pt x="207" y="0"/>
                  <a:pt x="3" y="202"/>
                  <a:pt x="0" y="453"/>
                </a:cubicBezTo>
                <a:cubicBezTo>
                  <a:pt x="12" y="451"/>
                  <a:pt x="27" y="450"/>
                  <a:pt x="43" y="450"/>
                </a:cubicBezTo>
                <a:cubicBezTo>
                  <a:pt x="82" y="449"/>
                  <a:pt x="115" y="458"/>
                  <a:pt x="121" y="459"/>
                </a:cubicBezTo>
                <a:cubicBezTo>
                  <a:pt x="122" y="460"/>
                  <a:pt x="123" y="460"/>
                  <a:pt x="123" y="460"/>
                </a:cubicBezTo>
                <a:cubicBezTo>
                  <a:pt x="144" y="466"/>
                  <a:pt x="153" y="485"/>
                  <a:pt x="154" y="492"/>
                </a:cubicBezTo>
                <a:cubicBezTo>
                  <a:pt x="157" y="503"/>
                  <a:pt x="150" y="516"/>
                  <a:pt x="147" y="521"/>
                </a:cubicBezTo>
                <a:cubicBezTo>
                  <a:pt x="143" y="530"/>
                  <a:pt x="140" y="540"/>
                  <a:pt x="140" y="550"/>
                </a:cubicBezTo>
                <a:cubicBezTo>
                  <a:pt x="140" y="584"/>
                  <a:pt x="168" y="612"/>
                  <a:pt x="203" y="612"/>
                </a:cubicBezTo>
                <a:cubicBezTo>
                  <a:pt x="237" y="612"/>
                  <a:pt x="265" y="584"/>
                  <a:pt x="265" y="550"/>
                </a:cubicBezTo>
                <a:cubicBezTo>
                  <a:pt x="265" y="539"/>
                  <a:pt x="262" y="529"/>
                  <a:pt x="258" y="521"/>
                </a:cubicBezTo>
                <a:cubicBezTo>
                  <a:pt x="255" y="516"/>
                  <a:pt x="249" y="503"/>
                  <a:pt x="251" y="492"/>
                </a:cubicBezTo>
                <a:cubicBezTo>
                  <a:pt x="252" y="485"/>
                  <a:pt x="261" y="466"/>
                  <a:pt x="282" y="459"/>
                </a:cubicBezTo>
                <a:cubicBezTo>
                  <a:pt x="282" y="459"/>
                  <a:pt x="283" y="459"/>
                  <a:pt x="283" y="459"/>
                </a:cubicBezTo>
                <a:cubicBezTo>
                  <a:pt x="289" y="457"/>
                  <a:pt x="322" y="449"/>
                  <a:pt x="362" y="449"/>
                </a:cubicBezTo>
                <a:cubicBezTo>
                  <a:pt x="403" y="448"/>
                  <a:pt x="436" y="457"/>
                  <a:pt x="441" y="459"/>
                </a:cubicBezTo>
                <a:cubicBezTo>
                  <a:pt x="442" y="459"/>
                  <a:pt x="442" y="459"/>
                  <a:pt x="442" y="459"/>
                </a:cubicBezTo>
                <a:cubicBezTo>
                  <a:pt x="442" y="459"/>
                  <a:pt x="478" y="469"/>
                  <a:pt x="522" y="469"/>
                </a:cubicBezTo>
                <a:cubicBezTo>
                  <a:pt x="566" y="469"/>
                  <a:pt x="601" y="458"/>
                  <a:pt x="601" y="458"/>
                </a:cubicBezTo>
                <a:cubicBezTo>
                  <a:pt x="602" y="458"/>
                  <a:pt x="602" y="458"/>
                  <a:pt x="602" y="458"/>
                </a:cubicBezTo>
                <a:cubicBezTo>
                  <a:pt x="623" y="451"/>
                  <a:pt x="632" y="432"/>
                  <a:pt x="633" y="426"/>
                </a:cubicBezTo>
                <a:cubicBezTo>
                  <a:pt x="635" y="414"/>
                  <a:pt x="628" y="401"/>
                  <a:pt x="626" y="397"/>
                </a:cubicBezTo>
                <a:cubicBezTo>
                  <a:pt x="621" y="388"/>
                  <a:pt x="618" y="378"/>
                  <a:pt x="618" y="368"/>
                </a:cubicBezTo>
                <a:cubicBezTo>
                  <a:pt x="618" y="333"/>
                  <a:pt x="646" y="305"/>
                  <a:pt x="681" y="305"/>
                </a:cubicBezTo>
                <a:cubicBezTo>
                  <a:pt x="715" y="305"/>
                  <a:pt x="743" y="333"/>
                  <a:pt x="743" y="367"/>
                </a:cubicBezTo>
                <a:cubicBezTo>
                  <a:pt x="743" y="378"/>
                  <a:pt x="741" y="388"/>
                  <a:pt x="736" y="396"/>
                </a:cubicBezTo>
                <a:cubicBezTo>
                  <a:pt x="734" y="401"/>
                  <a:pt x="727" y="414"/>
                  <a:pt x="729" y="426"/>
                </a:cubicBezTo>
                <a:cubicBezTo>
                  <a:pt x="729" y="426"/>
                  <a:pt x="729" y="426"/>
                  <a:pt x="729" y="427"/>
                </a:cubicBezTo>
                <a:cubicBezTo>
                  <a:pt x="730" y="427"/>
                  <a:pt x="730" y="427"/>
                  <a:pt x="730" y="428"/>
                </a:cubicBezTo>
                <a:cubicBezTo>
                  <a:pt x="730" y="428"/>
                  <a:pt x="730" y="428"/>
                  <a:pt x="730" y="428"/>
                </a:cubicBezTo>
                <a:cubicBezTo>
                  <a:pt x="730" y="429"/>
                  <a:pt x="730" y="429"/>
                  <a:pt x="730" y="430"/>
                </a:cubicBezTo>
                <a:cubicBezTo>
                  <a:pt x="730" y="430"/>
                  <a:pt x="731" y="430"/>
                  <a:pt x="731" y="430"/>
                </a:cubicBezTo>
                <a:cubicBezTo>
                  <a:pt x="731" y="431"/>
                  <a:pt x="731" y="431"/>
                  <a:pt x="731" y="432"/>
                </a:cubicBezTo>
                <a:cubicBezTo>
                  <a:pt x="731" y="432"/>
                  <a:pt x="731" y="432"/>
                  <a:pt x="731" y="432"/>
                </a:cubicBezTo>
                <a:cubicBezTo>
                  <a:pt x="732" y="433"/>
                  <a:pt x="732" y="433"/>
                  <a:pt x="732" y="434"/>
                </a:cubicBezTo>
                <a:cubicBezTo>
                  <a:pt x="732" y="434"/>
                  <a:pt x="732" y="434"/>
                  <a:pt x="732" y="434"/>
                </a:cubicBezTo>
                <a:cubicBezTo>
                  <a:pt x="737" y="442"/>
                  <a:pt x="745" y="452"/>
                  <a:pt x="758" y="457"/>
                </a:cubicBezTo>
                <a:cubicBezTo>
                  <a:pt x="758" y="457"/>
                  <a:pt x="758" y="457"/>
                  <a:pt x="758" y="457"/>
                </a:cubicBezTo>
                <a:cubicBezTo>
                  <a:pt x="758" y="457"/>
                  <a:pt x="761" y="458"/>
                  <a:pt x="761" y="458"/>
                </a:cubicBezTo>
                <a:cubicBezTo>
                  <a:pt x="761" y="458"/>
                  <a:pt x="761" y="458"/>
                  <a:pt x="761" y="458"/>
                </a:cubicBezTo>
                <a:cubicBezTo>
                  <a:pt x="761" y="458"/>
                  <a:pt x="797" y="468"/>
                  <a:pt x="841" y="468"/>
                </a:cubicBezTo>
                <a:cubicBezTo>
                  <a:pt x="873" y="468"/>
                  <a:pt x="901" y="463"/>
                  <a:pt x="918" y="458"/>
                </a:cubicBezTo>
                <a:cubicBezTo>
                  <a:pt x="917" y="205"/>
                  <a:pt x="712" y="0"/>
                  <a:pt x="459" y="0"/>
                </a:cubicBezTo>
                <a:close/>
              </a:path>
            </a:pathLst>
          </a:custGeom>
          <a:solidFill>
            <a:schemeClr val="accent1"/>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539946" anchor="ctr"/>
          <a:lstStyle/>
          <a:p>
            <a:pPr algn="ctr">
              <a:lnSpc>
                <a:spcPct val="120000"/>
              </a:lnSpc>
              <a:spcBef>
                <a:spcPts val="443"/>
              </a:spcBef>
              <a:spcAft>
                <a:spcPts val="443"/>
              </a:spcAft>
              <a:defRPr/>
            </a:pPr>
            <a:r>
              <a:rPr lang="zh-CN" altLang="en-US" sz="2000" dirty="0">
                <a:solidFill>
                  <a:srgbClr val="FFFFFF"/>
                </a:solidFill>
                <a:latin typeface="+mn-ea"/>
              </a:rPr>
              <a:t>正面优势</a:t>
            </a:r>
          </a:p>
        </p:txBody>
      </p:sp>
      <p:grpSp>
        <p:nvGrpSpPr>
          <p:cNvPr id="3" name="组合 2"/>
          <p:cNvGrpSpPr/>
          <p:nvPr/>
        </p:nvGrpSpPr>
        <p:grpSpPr>
          <a:xfrm>
            <a:off x="4828136" y="1420060"/>
            <a:ext cx="3775789" cy="692497"/>
            <a:chOff x="4828168" y="1419621"/>
            <a:chExt cx="3776280" cy="692283"/>
          </a:xfrm>
        </p:grpSpPr>
        <p:cxnSp>
          <p:nvCxnSpPr>
            <p:cNvPr id="20" name="直接连接符 19"/>
            <p:cNvCxnSpPr/>
            <p:nvPr/>
          </p:nvCxnSpPr>
          <p:spPr>
            <a:xfrm>
              <a:off x="4828168" y="1765871"/>
              <a:ext cx="1103313" cy="0"/>
            </a:xfrm>
            <a:prstGeom prst="line">
              <a:avLst/>
            </a:prstGeom>
            <a:ln>
              <a:solidFill>
                <a:srgbClr val="BCBCBC"/>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6" name="矩形 67"/>
            <p:cNvSpPr>
              <a:spLocks noChangeArrowheads="1"/>
            </p:cNvSpPr>
            <p:nvPr/>
          </p:nvSpPr>
          <p:spPr bwMode="auto">
            <a:xfrm>
              <a:off x="5958885" y="1419621"/>
              <a:ext cx="2645563" cy="692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grpSp>
        <p:nvGrpSpPr>
          <p:cNvPr id="4" name="组合 3"/>
          <p:cNvGrpSpPr/>
          <p:nvPr/>
        </p:nvGrpSpPr>
        <p:grpSpPr>
          <a:xfrm>
            <a:off x="540078" y="3308179"/>
            <a:ext cx="3708696" cy="692497"/>
            <a:chOff x="539552" y="3307157"/>
            <a:chExt cx="3709179" cy="692283"/>
          </a:xfrm>
        </p:grpSpPr>
        <p:cxnSp>
          <p:nvCxnSpPr>
            <p:cNvPr id="22" name="直接连接符 21"/>
            <p:cNvCxnSpPr/>
            <p:nvPr/>
          </p:nvCxnSpPr>
          <p:spPr>
            <a:xfrm>
              <a:off x="3143831" y="3653408"/>
              <a:ext cx="1104900" cy="0"/>
            </a:xfrm>
            <a:prstGeom prst="line">
              <a:avLst/>
            </a:prstGeom>
            <a:ln>
              <a:solidFill>
                <a:srgbClr val="BCBCBC"/>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7" name="矩形 67"/>
            <p:cNvSpPr>
              <a:spLocks noChangeArrowheads="1"/>
            </p:cNvSpPr>
            <p:nvPr/>
          </p:nvSpPr>
          <p:spPr bwMode="auto">
            <a:xfrm>
              <a:off x="539552" y="3307157"/>
              <a:ext cx="2604279" cy="692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pic>
        <p:nvPicPr>
          <p:cNvPr id="28"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a:fillRect/>
          </a:stretch>
        </p:blipFill>
        <p:spPr bwMode="auto">
          <a:xfrm>
            <a:off x="5990669" y="2212393"/>
            <a:ext cx="2779035" cy="1264596"/>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9"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a:fillRect/>
          </a:stretch>
        </p:blipFill>
        <p:spPr bwMode="auto">
          <a:xfrm>
            <a:off x="452529" y="1944873"/>
            <a:ext cx="2779035" cy="1291704"/>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2258371" y="4033584"/>
            <a:ext cx="1767008" cy="609398"/>
          </a:xfrm>
          <a:prstGeom prst="rect">
            <a:avLst/>
          </a:prstGeom>
          <a:noFill/>
        </p:spPr>
        <p:txBody>
          <a:bodyPr wrap="square" lIns="68580" tIns="34290" rIns="68580" bIns="34290" rtlCol="0">
            <a:spAutoFit/>
          </a:bodyPr>
          <a:lstStyle/>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41" name="对象 40"/>
          <p:cNvGraphicFramePr>
            <a:graphicFrameLocks noChangeAspect="1"/>
          </p:cNvGraphicFramePr>
          <p:nvPr>
            <p:extLst>
              <p:ext uri="{D42A27DB-BD31-4B8C-83A1-F6EECF244321}">
                <p14:modId xmlns:p14="http://schemas.microsoft.com/office/powerpoint/2010/main" val="1619518538"/>
              </p:ext>
            </p:extLst>
          </p:nvPr>
        </p:nvGraphicFramePr>
        <p:xfrm>
          <a:off x="5296516" y="818983"/>
          <a:ext cx="378711" cy="276672"/>
        </p:xfrm>
        <a:graphic>
          <a:graphicData uri="http://schemas.openxmlformats.org/presentationml/2006/ole">
            <mc:AlternateContent xmlns:mc="http://schemas.openxmlformats.org/markup-compatibility/2006">
              <mc:Choice xmlns:v="urn:schemas-microsoft-com:vml" Requires="v">
                <p:oleObj spid="_x0000_s1030" name="CorelDRAW" r:id="rId4" imgW="941760" imgH="687600" progId="">
                  <p:embed/>
                </p:oleObj>
              </mc:Choice>
              <mc:Fallback>
                <p:oleObj name="CorelDRAW" r:id="rId4" imgW="941760" imgH="687600"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6516" y="818983"/>
                        <a:ext cx="378711" cy="2766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 name="对象 41"/>
          <p:cNvGraphicFramePr>
            <a:graphicFrameLocks noChangeAspect="1"/>
          </p:cNvGraphicFramePr>
          <p:nvPr>
            <p:extLst>
              <p:ext uri="{D42A27DB-BD31-4B8C-83A1-F6EECF244321}">
                <p14:modId xmlns:p14="http://schemas.microsoft.com/office/powerpoint/2010/main" val="4078993622"/>
              </p:ext>
            </p:extLst>
          </p:nvPr>
        </p:nvGraphicFramePr>
        <p:xfrm>
          <a:off x="3569302" y="818982"/>
          <a:ext cx="343262" cy="343367"/>
        </p:xfrm>
        <a:graphic>
          <a:graphicData uri="http://schemas.openxmlformats.org/presentationml/2006/ole">
            <mc:AlternateContent xmlns:mc="http://schemas.openxmlformats.org/markup-compatibility/2006">
              <mc:Choice xmlns:v="urn:schemas-microsoft-com:vml" Requires="v">
                <p:oleObj spid="_x0000_s1031" name="CorelDRAW" r:id="rId6" imgW="928800" imgH="928800" progId="">
                  <p:embed/>
                </p:oleObj>
              </mc:Choice>
              <mc:Fallback>
                <p:oleObj name="CorelDRAW" r:id="rId6" imgW="928800" imgH="928800"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69302" y="818982"/>
                        <a:ext cx="343262" cy="3433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组合 42"/>
          <p:cNvGrpSpPr/>
          <p:nvPr/>
        </p:nvGrpSpPr>
        <p:grpSpPr>
          <a:xfrm>
            <a:off x="1223628" y="1677034"/>
            <a:ext cx="2732479" cy="2009666"/>
            <a:chOff x="4172992" y="3260888"/>
            <a:chExt cx="5767387" cy="704028"/>
          </a:xfrm>
        </p:grpSpPr>
        <p:cxnSp>
          <p:nvCxnSpPr>
            <p:cNvPr id="44" name="直接连接符 43"/>
            <p:cNvCxnSpPr/>
            <p:nvPr/>
          </p:nvCxnSpPr>
          <p:spPr>
            <a:xfrm>
              <a:off x="4172992"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489608"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840015"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9940379"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48437"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665265"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a:off x="2519772" y="1162349"/>
            <a:ext cx="1523494" cy="346249"/>
          </a:xfrm>
          <a:prstGeom prst="rect">
            <a:avLst/>
          </a:prstGeom>
          <a:noFill/>
        </p:spPr>
        <p:txBody>
          <a:bodyPr wrap="none" lIns="68580" tIns="34290" rIns="68580" bIns="34290" rtlCol="0">
            <a:spAutoFit/>
          </a:bodyPr>
          <a:lstStyle/>
          <a:p>
            <a:r>
              <a:rPr lang="zh-CN" altLang="en-US" dirty="0" smtClean="0">
                <a:solidFill>
                  <a:schemeClr val="tx1">
                    <a:lumMod val="65000"/>
                    <a:lumOff val="35000"/>
                  </a:schemeClr>
                </a:solidFill>
              </a:rPr>
              <a:t>点此替换文本</a:t>
            </a:r>
            <a:endParaRPr lang="en-US" altLang="zh-CN" dirty="0" smtClean="0">
              <a:solidFill>
                <a:schemeClr val="tx1">
                  <a:lumMod val="65000"/>
                  <a:lumOff val="35000"/>
                </a:schemeClr>
              </a:solidFill>
            </a:endParaRPr>
          </a:p>
        </p:txBody>
      </p:sp>
      <p:sp>
        <p:nvSpPr>
          <p:cNvPr id="51" name="文本框 50"/>
          <p:cNvSpPr txBox="1"/>
          <p:nvPr/>
        </p:nvSpPr>
        <p:spPr>
          <a:xfrm>
            <a:off x="5196781" y="1162349"/>
            <a:ext cx="1523494" cy="346249"/>
          </a:xfrm>
          <a:prstGeom prst="rect">
            <a:avLst/>
          </a:prstGeom>
          <a:noFill/>
        </p:spPr>
        <p:txBody>
          <a:bodyPr wrap="none" lIns="68580" tIns="34290" rIns="68580" bIns="34290" rtlCol="0">
            <a:spAutoFit/>
          </a:bodyPr>
          <a:lstStyle/>
          <a:p>
            <a:r>
              <a:rPr lang="zh-CN" altLang="en-US" dirty="0" smtClean="0">
                <a:solidFill>
                  <a:schemeClr val="tx1">
                    <a:lumMod val="65000"/>
                    <a:lumOff val="35000"/>
                  </a:schemeClr>
                </a:solidFill>
              </a:rPr>
              <a:t>点此替换文本</a:t>
            </a:r>
            <a:endParaRPr lang="en-US" altLang="zh-CN" dirty="0" smtClean="0">
              <a:solidFill>
                <a:schemeClr val="tx1">
                  <a:lumMod val="65000"/>
                  <a:lumOff val="35000"/>
                </a:schemeClr>
              </a:solidFill>
            </a:endParaRPr>
          </a:p>
        </p:txBody>
      </p:sp>
      <p:sp>
        <p:nvSpPr>
          <p:cNvPr id="52" name="文本框 51"/>
          <p:cNvSpPr txBox="1"/>
          <p:nvPr/>
        </p:nvSpPr>
        <p:spPr>
          <a:xfrm>
            <a:off x="5230831" y="4033584"/>
            <a:ext cx="1767008" cy="609398"/>
          </a:xfrm>
          <a:prstGeom prst="rect">
            <a:avLst/>
          </a:prstGeom>
          <a:noFill/>
        </p:spPr>
        <p:txBody>
          <a:bodyPr wrap="square" lIns="68580" tIns="34290" rIns="68580" bIns="34290" rtlCol="0">
            <a:spAutoFit/>
          </a:bodyPr>
          <a:lstStyle/>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1461531" y="1791775"/>
            <a:ext cx="2494576" cy="14291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4" name="圆角矩形 53"/>
          <p:cNvSpPr/>
          <p:nvPr/>
        </p:nvSpPr>
        <p:spPr>
          <a:xfrm>
            <a:off x="2688017" y="2181917"/>
            <a:ext cx="1268089" cy="14291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5" name="圆角矩形 54"/>
          <p:cNvSpPr/>
          <p:nvPr/>
        </p:nvSpPr>
        <p:spPr>
          <a:xfrm>
            <a:off x="2189098" y="2572059"/>
            <a:ext cx="1767008" cy="14291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圆角矩形 55"/>
          <p:cNvSpPr/>
          <p:nvPr/>
        </p:nvSpPr>
        <p:spPr>
          <a:xfrm>
            <a:off x="1532218" y="2962202"/>
            <a:ext cx="2423888" cy="131038"/>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7" name="圆角矩形 56"/>
          <p:cNvSpPr/>
          <p:nvPr/>
        </p:nvSpPr>
        <p:spPr>
          <a:xfrm>
            <a:off x="3069017" y="3352344"/>
            <a:ext cx="887089" cy="14291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 name="组合 57"/>
          <p:cNvGrpSpPr/>
          <p:nvPr/>
        </p:nvGrpSpPr>
        <p:grpSpPr>
          <a:xfrm>
            <a:off x="5275579" y="1677034"/>
            <a:ext cx="2874266" cy="2009666"/>
            <a:chOff x="4172992" y="3260888"/>
            <a:chExt cx="5767387" cy="704028"/>
          </a:xfrm>
        </p:grpSpPr>
        <p:cxnSp>
          <p:nvCxnSpPr>
            <p:cNvPr id="59" name="直接连接符 58"/>
            <p:cNvCxnSpPr/>
            <p:nvPr/>
          </p:nvCxnSpPr>
          <p:spPr>
            <a:xfrm>
              <a:off x="4172992"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489608"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8840015"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9940379"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48437"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7665265" y="3260888"/>
              <a:ext cx="0" cy="704028"/>
            </a:xfrm>
            <a:prstGeom prst="line">
              <a:avLst/>
            </a:prstGeom>
            <a:ln w="127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5" name="圆角矩形 64"/>
          <p:cNvSpPr/>
          <p:nvPr/>
        </p:nvSpPr>
        <p:spPr>
          <a:xfrm>
            <a:off x="5286760" y="1791775"/>
            <a:ext cx="2674490" cy="14291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6" name="圆角矩形 65"/>
          <p:cNvSpPr/>
          <p:nvPr/>
        </p:nvSpPr>
        <p:spPr>
          <a:xfrm>
            <a:off x="5280323" y="2181917"/>
            <a:ext cx="2589488" cy="14291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7" name="圆角矩形 66"/>
          <p:cNvSpPr/>
          <p:nvPr/>
        </p:nvSpPr>
        <p:spPr>
          <a:xfrm>
            <a:off x="5275579" y="2572059"/>
            <a:ext cx="1767008" cy="14291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8" name="圆角矩形 67"/>
          <p:cNvSpPr/>
          <p:nvPr/>
        </p:nvSpPr>
        <p:spPr>
          <a:xfrm>
            <a:off x="5280323" y="2962202"/>
            <a:ext cx="1088008" cy="131038"/>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9" name="圆角矩形 68"/>
          <p:cNvSpPr/>
          <p:nvPr/>
        </p:nvSpPr>
        <p:spPr>
          <a:xfrm>
            <a:off x="5286761" y="3352344"/>
            <a:ext cx="1341502" cy="14291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0" name="文本框 69"/>
          <p:cNvSpPr txBox="1"/>
          <p:nvPr/>
        </p:nvSpPr>
        <p:spPr>
          <a:xfrm>
            <a:off x="4194010" y="1759328"/>
            <a:ext cx="854849" cy="207813"/>
          </a:xfrm>
          <a:prstGeom prst="rect">
            <a:avLst/>
          </a:prstGeom>
          <a:noFill/>
        </p:spPr>
        <p:txBody>
          <a:bodyPr wrap="none" lIns="68580" tIns="34290" rIns="68580" bIns="34290" rtlCol="0">
            <a:spAutoFit/>
          </a:bodyPr>
          <a:lstStyle/>
          <a:p>
            <a:r>
              <a:rPr lang="zh-CN" altLang="en-US" sz="900" dirty="0" smtClean="0">
                <a:solidFill>
                  <a:schemeClr val="tx1">
                    <a:lumMod val="50000"/>
                    <a:lumOff val="50000"/>
                  </a:schemeClr>
                </a:solidFill>
              </a:rPr>
              <a:t>点此替换文本</a:t>
            </a:r>
            <a:endParaRPr lang="zh-CN" altLang="en-US" sz="900" dirty="0"/>
          </a:p>
        </p:txBody>
      </p:sp>
      <p:sp>
        <p:nvSpPr>
          <p:cNvPr id="71" name="文本框 70"/>
          <p:cNvSpPr txBox="1"/>
          <p:nvPr/>
        </p:nvSpPr>
        <p:spPr>
          <a:xfrm>
            <a:off x="4194010" y="2149470"/>
            <a:ext cx="854849" cy="207813"/>
          </a:xfrm>
          <a:prstGeom prst="rect">
            <a:avLst/>
          </a:prstGeom>
          <a:noFill/>
        </p:spPr>
        <p:txBody>
          <a:bodyPr wrap="none" lIns="68580" tIns="34290" rIns="68580" bIns="34290" rtlCol="0">
            <a:spAutoFit/>
          </a:bodyPr>
          <a:lstStyle/>
          <a:p>
            <a:r>
              <a:rPr lang="zh-CN" altLang="en-US" sz="900" dirty="0" smtClean="0">
                <a:solidFill>
                  <a:schemeClr val="tx1">
                    <a:lumMod val="50000"/>
                    <a:lumOff val="50000"/>
                  </a:schemeClr>
                </a:solidFill>
              </a:rPr>
              <a:t>点此替换文本</a:t>
            </a:r>
            <a:endParaRPr lang="zh-CN" altLang="en-US" sz="900" dirty="0"/>
          </a:p>
        </p:txBody>
      </p:sp>
      <p:sp>
        <p:nvSpPr>
          <p:cNvPr id="72" name="文本框 71"/>
          <p:cNvSpPr txBox="1"/>
          <p:nvPr/>
        </p:nvSpPr>
        <p:spPr>
          <a:xfrm>
            <a:off x="4194010" y="2539612"/>
            <a:ext cx="854849" cy="207813"/>
          </a:xfrm>
          <a:prstGeom prst="rect">
            <a:avLst/>
          </a:prstGeom>
          <a:noFill/>
        </p:spPr>
        <p:txBody>
          <a:bodyPr wrap="none" lIns="68580" tIns="34290" rIns="68580" bIns="34290" rtlCol="0">
            <a:spAutoFit/>
          </a:bodyPr>
          <a:lstStyle/>
          <a:p>
            <a:r>
              <a:rPr lang="zh-CN" altLang="en-US" sz="900" dirty="0" smtClean="0">
                <a:solidFill>
                  <a:schemeClr val="tx1">
                    <a:lumMod val="50000"/>
                    <a:lumOff val="50000"/>
                  </a:schemeClr>
                </a:solidFill>
              </a:rPr>
              <a:t>点此替换文本</a:t>
            </a:r>
            <a:endParaRPr lang="zh-CN" altLang="en-US" sz="900" dirty="0"/>
          </a:p>
        </p:txBody>
      </p:sp>
      <p:sp>
        <p:nvSpPr>
          <p:cNvPr id="73" name="文本框 72"/>
          <p:cNvSpPr txBox="1"/>
          <p:nvPr/>
        </p:nvSpPr>
        <p:spPr>
          <a:xfrm>
            <a:off x="4194010" y="2923813"/>
            <a:ext cx="854849" cy="207813"/>
          </a:xfrm>
          <a:prstGeom prst="rect">
            <a:avLst/>
          </a:prstGeom>
          <a:noFill/>
        </p:spPr>
        <p:txBody>
          <a:bodyPr wrap="none" lIns="68580" tIns="34290" rIns="68580" bIns="34290" rtlCol="0">
            <a:spAutoFit/>
          </a:bodyPr>
          <a:lstStyle/>
          <a:p>
            <a:r>
              <a:rPr lang="zh-CN" altLang="en-US" sz="900" dirty="0" smtClean="0">
                <a:solidFill>
                  <a:schemeClr val="tx1">
                    <a:lumMod val="50000"/>
                    <a:lumOff val="50000"/>
                  </a:schemeClr>
                </a:solidFill>
              </a:rPr>
              <a:t>点此替换文本</a:t>
            </a:r>
            <a:endParaRPr lang="zh-CN" altLang="en-US" sz="900" dirty="0"/>
          </a:p>
        </p:txBody>
      </p:sp>
      <p:sp>
        <p:nvSpPr>
          <p:cNvPr id="74" name="文本框 73"/>
          <p:cNvSpPr txBox="1"/>
          <p:nvPr/>
        </p:nvSpPr>
        <p:spPr>
          <a:xfrm>
            <a:off x="4194010" y="3319897"/>
            <a:ext cx="854849" cy="207813"/>
          </a:xfrm>
          <a:prstGeom prst="rect">
            <a:avLst/>
          </a:prstGeom>
          <a:noFill/>
        </p:spPr>
        <p:txBody>
          <a:bodyPr wrap="none" lIns="68580" tIns="34290" rIns="68580" bIns="34290" rtlCol="0">
            <a:spAutoFit/>
          </a:bodyPr>
          <a:lstStyle/>
          <a:p>
            <a:r>
              <a:rPr lang="zh-CN" altLang="en-US" sz="900" dirty="0" smtClean="0">
                <a:solidFill>
                  <a:schemeClr val="tx1">
                    <a:lumMod val="50000"/>
                    <a:lumOff val="50000"/>
                  </a:schemeClr>
                </a:solidFill>
              </a:rPr>
              <a:t>点此替换文本</a:t>
            </a:r>
            <a:endParaRPr lang="zh-CN" altLang="en-US" sz="900" dirty="0"/>
          </a:p>
        </p:txBody>
      </p:sp>
    </p:spTree>
    <p:extLst>
      <p:ext uri="{BB962C8B-B14F-4D97-AF65-F5344CB8AC3E}">
        <p14:creationId xmlns:p14="http://schemas.microsoft.com/office/powerpoint/2010/main" val="344057049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ppt_x"/>
                                          </p:val>
                                        </p:tav>
                                        <p:tav tm="100000">
                                          <p:val>
                                            <p:strVal val="#ppt_x"/>
                                          </p:val>
                                        </p:tav>
                                      </p:tavLst>
                                    </p:anim>
                                    <p:anim calcmode="lin" valueType="num">
                                      <p:cBhvr additive="base">
                                        <p:cTn id="2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500" fill="hold"/>
                                        <p:tgtEl>
                                          <p:spTgt spid="51"/>
                                        </p:tgtEl>
                                        <p:attrNameLst>
                                          <p:attrName>ppt_x</p:attrName>
                                        </p:attrNameLst>
                                      </p:cBhvr>
                                      <p:tavLst>
                                        <p:tav tm="0">
                                          <p:val>
                                            <p:strVal val="#ppt_x"/>
                                          </p:val>
                                        </p:tav>
                                        <p:tav tm="100000">
                                          <p:val>
                                            <p:strVal val="#ppt_x"/>
                                          </p:val>
                                        </p:tav>
                                      </p:tavLst>
                                    </p:anim>
                                    <p:anim calcmode="lin" valueType="num">
                                      <p:cBhvr additive="base">
                                        <p:cTn id="31"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right)">
                                      <p:cBhvr>
                                        <p:cTn id="41" dur="500"/>
                                        <p:tgtEl>
                                          <p:spTgt spid="5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left)">
                                      <p:cBhvr>
                                        <p:cTn id="46" dur="500"/>
                                        <p:tgtEl>
                                          <p:spTgt spid="65"/>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500" fill="hold"/>
                                        <p:tgtEl>
                                          <p:spTgt spid="70"/>
                                        </p:tgtEl>
                                        <p:attrNameLst>
                                          <p:attrName>ppt_x</p:attrName>
                                        </p:attrNameLst>
                                      </p:cBhvr>
                                      <p:tavLst>
                                        <p:tav tm="0">
                                          <p:val>
                                            <p:strVal val="#ppt_x"/>
                                          </p:val>
                                        </p:tav>
                                        <p:tav tm="100000">
                                          <p:val>
                                            <p:strVal val="#ppt_x"/>
                                          </p:val>
                                        </p:tav>
                                      </p:tavLst>
                                    </p:anim>
                                    <p:anim calcmode="lin" valueType="num">
                                      <p:cBhvr additive="base">
                                        <p:cTn id="52"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wipe(right)">
                                      <p:cBhvr>
                                        <p:cTn id="57" dur="500"/>
                                        <p:tgtEl>
                                          <p:spTgt spid="5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500"/>
                                        <p:tgtEl>
                                          <p:spTgt spid="66"/>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ppt_x"/>
                                          </p:val>
                                        </p:tav>
                                        <p:tav tm="100000">
                                          <p:val>
                                            <p:strVal val="#ppt_x"/>
                                          </p:val>
                                        </p:tav>
                                      </p:tavLst>
                                    </p:anim>
                                    <p:anim calcmode="lin" valueType="num">
                                      <p:cBhvr additive="base">
                                        <p:cTn id="6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grpId="0" nodeType="click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right)">
                                      <p:cBhvr>
                                        <p:cTn id="73" dur="500"/>
                                        <p:tgtEl>
                                          <p:spTgt spid="5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wipe(left)">
                                      <p:cBhvr>
                                        <p:cTn id="78" dur="500"/>
                                        <p:tgtEl>
                                          <p:spTgt spid="67"/>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additive="base">
                                        <p:cTn id="83" dur="500" fill="hold"/>
                                        <p:tgtEl>
                                          <p:spTgt spid="72"/>
                                        </p:tgtEl>
                                        <p:attrNameLst>
                                          <p:attrName>ppt_x</p:attrName>
                                        </p:attrNameLst>
                                      </p:cBhvr>
                                      <p:tavLst>
                                        <p:tav tm="0">
                                          <p:val>
                                            <p:strVal val="#ppt_x"/>
                                          </p:val>
                                        </p:tav>
                                        <p:tav tm="100000">
                                          <p:val>
                                            <p:strVal val="#ppt_x"/>
                                          </p:val>
                                        </p:tav>
                                      </p:tavLst>
                                    </p:anim>
                                    <p:anim calcmode="lin" valueType="num">
                                      <p:cBhvr additive="base">
                                        <p:cTn id="84"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2" fill="hold" grpId="0" nodeType="click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right)">
                                      <p:cBhvr>
                                        <p:cTn id="89" dur="500"/>
                                        <p:tgtEl>
                                          <p:spTgt spid="5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wipe(left)">
                                      <p:cBhvr>
                                        <p:cTn id="94" dur="500"/>
                                        <p:tgtEl>
                                          <p:spTgt spid="68"/>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73"/>
                                        </p:tgtEl>
                                        <p:attrNameLst>
                                          <p:attrName>style.visibility</p:attrName>
                                        </p:attrNameLst>
                                      </p:cBhvr>
                                      <p:to>
                                        <p:strVal val="visible"/>
                                      </p:to>
                                    </p:set>
                                    <p:anim calcmode="lin" valueType="num">
                                      <p:cBhvr additive="base">
                                        <p:cTn id="99" dur="500" fill="hold"/>
                                        <p:tgtEl>
                                          <p:spTgt spid="73"/>
                                        </p:tgtEl>
                                        <p:attrNameLst>
                                          <p:attrName>ppt_x</p:attrName>
                                        </p:attrNameLst>
                                      </p:cBhvr>
                                      <p:tavLst>
                                        <p:tav tm="0">
                                          <p:val>
                                            <p:strVal val="#ppt_x"/>
                                          </p:val>
                                        </p:tav>
                                        <p:tav tm="100000">
                                          <p:val>
                                            <p:strVal val="#ppt_x"/>
                                          </p:val>
                                        </p:tav>
                                      </p:tavLst>
                                    </p:anim>
                                    <p:anim calcmode="lin" valueType="num">
                                      <p:cBhvr additive="base">
                                        <p:cTn id="10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2" fill="hold" grpId="0" nodeType="click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wipe(right)">
                                      <p:cBhvr>
                                        <p:cTn id="105" dur="500"/>
                                        <p:tgtEl>
                                          <p:spTgt spid="5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69"/>
                                        </p:tgtEl>
                                        <p:attrNameLst>
                                          <p:attrName>style.visibility</p:attrName>
                                        </p:attrNameLst>
                                      </p:cBhvr>
                                      <p:to>
                                        <p:strVal val="visible"/>
                                      </p:to>
                                    </p:set>
                                    <p:animEffect transition="in" filter="wipe(left)">
                                      <p:cBhvr>
                                        <p:cTn id="110" dur="500"/>
                                        <p:tgtEl>
                                          <p:spTgt spid="69"/>
                                        </p:tgtEl>
                                      </p:cBhvr>
                                    </p:animEffect>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74"/>
                                        </p:tgtEl>
                                        <p:attrNameLst>
                                          <p:attrName>style.visibility</p:attrName>
                                        </p:attrNameLst>
                                      </p:cBhvr>
                                      <p:to>
                                        <p:strVal val="visible"/>
                                      </p:to>
                                    </p:set>
                                    <p:anim calcmode="lin" valueType="num">
                                      <p:cBhvr additive="base">
                                        <p:cTn id="115" dur="500" fill="hold"/>
                                        <p:tgtEl>
                                          <p:spTgt spid="74"/>
                                        </p:tgtEl>
                                        <p:attrNameLst>
                                          <p:attrName>ppt_x</p:attrName>
                                        </p:attrNameLst>
                                      </p:cBhvr>
                                      <p:tavLst>
                                        <p:tav tm="0">
                                          <p:val>
                                            <p:strVal val="#ppt_x"/>
                                          </p:val>
                                        </p:tav>
                                        <p:tav tm="100000">
                                          <p:val>
                                            <p:strVal val="#ppt_x"/>
                                          </p:val>
                                        </p:tav>
                                      </p:tavLst>
                                    </p:anim>
                                    <p:anim calcmode="lin" valueType="num">
                                      <p:cBhvr additive="base">
                                        <p:cTn id="116"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additive="base">
                                        <p:cTn id="121" dur="500" fill="hold"/>
                                        <p:tgtEl>
                                          <p:spTgt spid="40"/>
                                        </p:tgtEl>
                                        <p:attrNameLst>
                                          <p:attrName>ppt_x</p:attrName>
                                        </p:attrNameLst>
                                      </p:cBhvr>
                                      <p:tavLst>
                                        <p:tav tm="0">
                                          <p:val>
                                            <p:strVal val="#ppt_x"/>
                                          </p:val>
                                        </p:tav>
                                        <p:tav tm="100000">
                                          <p:val>
                                            <p:strVal val="#ppt_x"/>
                                          </p:val>
                                        </p:tav>
                                      </p:tavLst>
                                    </p:anim>
                                    <p:anim calcmode="lin" valueType="num">
                                      <p:cBhvr additive="base">
                                        <p:cTn id="12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52"/>
                                        </p:tgtEl>
                                        <p:attrNameLst>
                                          <p:attrName>style.visibility</p:attrName>
                                        </p:attrNameLst>
                                      </p:cBhvr>
                                      <p:to>
                                        <p:strVal val="visible"/>
                                      </p:to>
                                    </p:set>
                                    <p:anim calcmode="lin" valueType="num">
                                      <p:cBhvr additive="base">
                                        <p:cTn id="127" dur="500" fill="hold"/>
                                        <p:tgtEl>
                                          <p:spTgt spid="52"/>
                                        </p:tgtEl>
                                        <p:attrNameLst>
                                          <p:attrName>ppt_x</p:attrName>
                                        </p:attrNameLst>
                                      </p:cBhvr>
                                      <p:tavLst>
                                        <p:tav tm="0">
                                          <p:val>
                                            <p:strVal val="#ppt_x"/>
                                          </p:val>
                                        </p:tav>
                                        <p:tav tm="100000">
                                          <p:val>
                                            <p:strVal val="#ppt_x"/>
                                          </p:val>
                                        </p:tav>
                                      </p:tavLst>
                                    </p:anim>
                                    <p:anim calcmode="lin" valueType="num">
                                      <p:cBhvr additive="base">
                                        <p:cTn id="128"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0" grpId="0"/>
      <p:bldP spid="51" grpId="0"/>
      <p:bldP spid="52" grpId="0"/>
      <p:bldP spid="53" grpId="0" animBg="1"/>
      <p:bldP spid="54" grpId="0" animBg="1"/>
      <p:bldP spid="55" grpId="0" animBg="1"/>
      <p:bldP spid="56" grpId="0" animBg="1"/>
      <p:bldP spid="57" grpId="0" animBg="1"/>
      <p:bldP spid="65" grpId="0" animBg="1"/>
      <p:bldP spid="66" grpId="0" animBg="1"/>
      <p:bldP spid="67" grpId="0" animBg="1"/>
      <p:bldP spid="68" grpId="0" animBg="1"/>
      <p:bldP spid="69" grpId="0" animBg="1"/>
      <p:bldP spid="70" grpId="0"/>
      <p:bldP spid="71" grpId="0"/>
      <p:bldP spid="72" grpId="0"/>
      <p:bldP spid="73" grpId="0"/>
      <p:bldP spid="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6"/>
          <p:cNvGrpSpPr/>
          <p:nvPr/>
        </p:nvGrpSpPr>
        <p:grpSpPr>
          <a:xfrm>
            <a:off x="4748553" y="1288219"/>
            <a:ext cx="1413673" cy="1157620"/>
            <a:chOff x="91930" y="319568"/>
            <a:chExt cx="1885141" cy="1543016"/>
          </a:xfrm>
        </p:grpSpPr>
        <p:sp>
          <p:nvSpPr>
            <p:cNvPr id="569" name="Shape 569"/>
            <p:cNvSpPr/>
            <p:nvPr/>
          </p:nvSpPr>
          <p:spPr>
            <a:xfrm rot="2700000">
              <a:off x="434055" y="319568"/>
              <a:ext cx="1543016" cy="1543016"/>
            </a:xfrm>
            <a:prstGeom prst="roundRect">
              <a:avLst>
                <a:gd name="adj" fmla="val 16461"/>
              </a:avLst>
            </a:pr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sz="11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70" name="Shape 570"/>
            <p:cNvSpPr/>
            <p:nvPr/>
          </p:nvSpPr>
          <p:spPr>
            <a:xfrm rot="2700000">
              <a:off x="91930" y="869165"/>
              <a:ext cx="443882" cy="443882"/>
            </a:xfrm>
            <a:prstGeom prst="rect">
              <a:avLst/>
            </a:prstGeom>
            <a:solidFill>
              <a:schemeClr val="accent2"/>
            </a:solidFill>
            <a:ln w="28575" cap="flat">
              <a:solidFill>
                <a:schemeClr val="bg1"/>
              </a:solidFill>
              <a:miter lim="400000"/>
            </a:ln>
            <a:effectLst/>
          </p:spPr>
          <p:txBody>
            <a:bodyPr wrap="square" lIns="0" tIns="0" rIns="0" bIns="0" numCol="1" anchor="ctr">
              <a:noAutofit/>
            </a:bodyPr>
            <a:lstStyle/>
            <a:p>
              <a:pPr algn="ctr"/>
              <a:endParaRPr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1" name="Shape 571"/>
            <p:cNvSpPr/>
            <p:nvPr/>
          </p:nvSpPr>
          <p:spPr>
            <a:xfrm>
              <a:off x="147444" y="884782"/>
              <a:ext cx="345435" cy="348703"/>
            </a:xfrm>
            <a:prstGeom prst="rect">
              <a:avLst/>
            </a:prstGeom>
            <a:noFill/>
            <a:ln w="12700" cap="flat">
              <a:noFill/>
              <a:miter lim="400000"/>
            </a:ln>
            <a:effectLst/>
          </p:spPr>
          <p:txBody>
            <a:bodyPr wrap="none" lIns="45719" tIns="45719" rIns="45719" bIns="45719" numCol="1" anchor="t">
              <a:spAutoFit/>
            </a:bodyPr>
            <a:lstStyle>
              <a:lvl1pPr algn="ctr">
                <a:defRPr b="1">
                  <a:latin typeface="+mj-lt"/>
                  <a:ea typeface="+mj-ea"/>
                  <a:cs typeface="+mj-cs"/>
                  <a:sym typeface="Source Sans Pro" panose="020B0503030403020204"/>
                </a:defRPr>
              </a:lvl1pPr>
            </a:lstStyle>
            <a:p>
              <a:pPr lvl="0">
                <a:defRPr b="0">
                  <a:solidFill>
                    <a:srgbClr val="000000"/>
                  </a:solidFill>
                </a:defRPr>
              </a:pPr>
              <a:r>
                <a:rPr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p>
          </p:txBody>
        </p:sp>
        <p:grpSp>
          <p:nvGrpSpPr>
            <p:cNvPr id="3" name="Group 574"/>
            <p:cNvGrpSpPr/>
            <p:nvPr/>
          </p:nvGrpSpPr>
          <p:grpSpPr>
            <a:xfrm>
              <a:off x="950873" y="439921"/>
              <a:ext cx="509381" cy="445817"/>
              <a:chOff x="0" y="0"/>
              <a:chExt cx="509380" cy="445816"/>
            </a:xfrm>
          </p:grpSpPr>
          <p:sp>
            <p:nvSpPr>
              <p:cNvPr id="572" name="Shape 572"/>
              <p:cNvSpPr/>
              <p:nvPr/>
            </p:nvSpPr>
            <p:spPr>
              <a:xfrm>
                <a:off x="80107" y="79236"/>
                <a:ext cx="182855" cy="120162"/>
              </a:xfrm>
              <a:custGeom>
                <a:avLst/>
                <a:gdLst/>
                <a:ahLst/>
                <a:cxnLst>
                  <a:cxn ang="0">
                    <a:pos x="wd2" y="hd2"/>
                  </a:cxn>
                  <a:cxn ang="5400000">
                    <a:pos x="wd2" y="hd2"/>
                  </a:cxn>
                  <a:cxn ang="10800000">
                    <a:pos x="wd2" y="hd2"/>
                  </a:cxn>
                  <a:cxn ang="16200000">
                    <a:pos x="wd2" y="hd2"/>
                  </a:cxn>
                </a:cxnLst>
                <a:rect l="0" t="0" r="r" b="b"/>
                <a:pathLst>
                  <a:path w="21600" h="21600" extrusionOk="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3" name="Shape 573"/>
              <p:cNvSpPr/>
              <p:nvPr/>
            </p:nvSpPr>
            <p:spPr>
              <a:xfrm>
                <a:off x="-1" y="-1"/>
                <a:ext cx="509381" cy="445817"/>
              </a:xfrm>
              <a:custGeom>
                <a:avLst/>
                <a:gdLst/>
                <a:ahLst/>
                <a:cxnLst>
                  <a:cxn ang="0">
                    <a:pos x="wd2" y="hd2"/>
                  </a:cxn>
                  <a:cxn ang="5400000">
                    <a:pos x="wd2" y="hd2"/>
                  </a:cxn>
                  <a:cxn ang="10800000">
                    <a:pos x="wd2" y="hd2"/>
                  </a:cxn>
                  <a:cxn ang="16200000">
                    <a:pos x="wd2" y="hd2"/>
                  </a:cxn>
                </a:cxnLst>
                <a:rect l="0" t="0" r="r" b="b"/>
                <a:pathLst>
                  <a:path w="21600" h="21600" extrusionOk="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75" name="Shape 575"/>
            <p:cNvSpPr/>
            <p:nvPr/>
          </p:nvSpPr>
          <p:spPr>
            <a:xfrm>
              <a:off x="934386" y="961725"/>
              <a:ext cx="499343" cy="574336"/>
            </a:xfrm>
            <a:prstGeom prst="rect">
              <a:avLst/>
            </a:prstGeom>
            <a:noFill/>
            <a:ln w="12700" cap="flat">
              <a:noFill/>
              <a:miter lim="400000"/>
            </a:ln>
            <a:effectLst/>
          </p:spPr>
          <p:txBody>
            <a:bodyPr wrap="none" lIns="45719" tIns="45719" rIns="45719" bIns="45719" numCol="1" anchor="t">
              <a:spAutoFit/>
            </a:bodyPr>
            <a:lstStyle/>
            <a:p>
              <a:pPr algn="ctr">
                <a:defRPr>
                  <a:solidFill>
                    <a:srgbClr val="000000"/>
                  </a:solidFill>
                </a:defRPr>
              </a:pPr>
              <a:r>
                <a:rPr lang="zh-CN" altLang="en-US" sz="1100"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添加</a:t>
              </a:r>
            </a:p>
            <a:p>
              <a:pPr algn="ctr">
                <a:defRPr>
                  <a:solidFill>
                    <a:srgbClr val="000000"/>
                  </a:solidFill>
                </a:defRPr>
              </a:pPr>
              <a:r>
                <a:rPr lang="zh-CN" altLang="en-US" sz="1100"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标题</a:t>
              </a:r>
            </a:p>
          </p:txBody>
        </p:sp>
      </p:grpSp>
      <p:grpSp>
        <p:nvGrpSpPr>
          <p:cNvPr id="4" name="Group 584"/>
          <p:cNvGrpSpPr/>
          <p:nvPr/>
        </p:nvGrpSpPr>
        <p:grpSpPr>
          <a:xfrm>
            <a:off x="4748554" y="3143651"/>
            <a:ext cx="1413674" cy="1157620"/>
            <a:chOff x="91930" y="319568"/>
            <a:chExt cx="1885141" cy="1543016"/>
          </a:xfrm>
        </p:grpSpPr>
        <p:sp>
          <p:nvSpPr>
            <p:cNvPr id="577" name="Shape 577"/>
            <p:cNvSpPr/>
            <p:nvPr/>
          </p:nvSpPr>
          <p:spPr>
            <a:xfrm rot="2700000">
              <a:off x="434055" y="319568"/>
              <a:ext cx="1543016" cy="1543016"/>
            </a:xfrm>
            <a:prstGeom prst="roundRect">
              <a:avLst>
                <a:gd name="adj" fmla="val 16461"/>
              </a:avLst>
            </a:prstGeom>
            <a:ln>
              <a:noFill/>
            </a:ln>
          </p:spPr>
          <p:style>
            <a:lnRef idx="3">
              <a:schemeClr val="lt1"/>
            </a:lnRef>
            <a:fillRef idx="1">
              <a:schemeClr val="accent3"/>
            </a:fillRef>
            <a:effectRef idx="1">
              <a:schemeClr val="accent3"/>
            </a:effectRef>
            <a:fontRef idx="minor">
              <a:schemeClr val="lt1"/>
            </a:fontRef>
          </p:style>
          <p:txBody>
            <a:bodyPr lIns="91437" tIns="45718" rIns="91437" bIns="45718" rtlCol="0" anchor="ctr"/>
            <a:lstStyle/>
            <a:p>
              <a:pPr algn="ctr" rtl="0"/>
              <a:endParaRPr sz="11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78" name="Shape 578"/>
            <p:cNvSpPr/>
            <p:nvPr/>
          </p:nvSpPr>
          <p:spPr>
            <a:xfrm rot="2700000">
              <a:off x="91930" y="869163"/>
              <a:ext cx="443882" cy="443882"/>
            </a:xfrm>
            <a:prstGeom prst="rect">
              <a:avLst/>
            </a:prstGeom>
            <a:solidFill>
              <a:schemeClr val="accent3"/>
            </a:solidFill>
            <a:ln w="28575" cap="flat">
              <a:solidFill>
                <a:schemeClr val="bg1"/>
              </a:solidFill>
              <a:miter lim="400000"/>
            </a:ln>
            <a:effectLst/>
          </p:spPr>
          <p:txBody>
            <a:bodyPr wrap="square" lIns="0" tIns="0" rIns="0" bIns="0" numCol="1" anchor="ctr">
              <a:noAutofit/>
            </a:bodyPr>
            <a:lstStyle/>
            <a:p>
              <a:pPr algn="ctr"/>
              <a:endParaRPr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9" name="Shape 579"/>
            <p:cNvSpPr/>
            <p:nvPr/>
          </p:nvSpPr>
          <p:spPr>
            <a:xfrm>
              <a:off x="147445" y="891049"/>
              <a:ext cx="345435" cy="348703"/>
            </a:xfrm>
            <a:prstGeom prst="rect">
              <a:avLst/>
            </a:prstGeom>
            <a:noFill/>
            <a:ln w="12700" cap="flat">
              <a:noFill/>
              <a:miter lim="400000"/>
            </a:ln>
            <a:effectLst/>
          </p:spPr>
          <p:txBody>
            <a:bodyPr wrap="none" lIns="45719" tIns="45719" rIns="45719" bIns="45719" numCol="1" anchor="t">
              <a:spAutoFit/>
            </a:bodyPr>
            <a:lstStyle>
              <a:lvl1pPr algn="ctr">
                <a:defRPr b="1">
                  <a:latin typeface="+mj-lt"/>
                  <a:ea typeface="+mj-ea"/>
                  <a:cs typeface="+mj-cs"/>
                  <a:sym typeface="Source Sans Pro" panose="020B0503030403020204"/>
                </a:defRPr>
              </a:lvl1pPr>
            </a:lstStyle>
            <a:p>
              <a:pPr lvl="0">
                <a:defRPr b="0">
                  <a:solidFill>
                    <a:srgbClr val="000000"/>
                  </a:solidFill>
                </a:defRPr>
              </a:pPr>
              <a:r>
                <a:rPr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p>
          </p:txBody>
        </p:sp>
        <p:grpSp>
          <p:nvGrpSpPr>
            <p:cNvPr id="5" name="Group 582"/>
            <p:cNvGrpSpPr/>
            <p:nvPr/>
          </p:nvGrpSpPr>
          <p:grpSpPr>
            <a:xfrm>
              <a:off x="950872" y="436198"/>
              <a:ext cx="510228" cy="509357"/>
              <a:chOff x="0" y="0"/>
              <a:chExt cx="510226" cy="509355"/>
            </a:xfrm>
          </p:grpSpPr>
          <p:sp>
            <p:nvSpPr>
              <p:cNvPr id="580" name="Shape 580"/>
              <p:cNvSpPr/>
              <p:nvPr/>
            </p:nvSpPr>
            <p:spPr>
              <a:xfrm>
                <a:off x="-1" y="0"/>
                <a:ext cx="510228" cy="509356"/>
              </a:xfrm>
              <a:custGeom>
                <a:avLst/>
                <a:gdLst/>
                <a:ahLst/>
                <a:cxnLst>
                  <a:cxn ang="0">
                    <a:pos x="wd2" y="hd2"/>
                  </a:cxn>
                  <a:cxn ang="5400000">
                    <a:pos x="wd2" y="hd2"/>
                  </a:cxn>
                  <a:cxn ang="10800000">
                    <a:pos x="wd2" y="hd2"/>
                  </a:cxn>
                  <a:cxn ang="16200000">
                    <a:pos x="wd2" y="hd2"/>
                  </a:cxn>
                </a:cxnLst>
                <a:rect l="0" t="0" r="r" b="b"/>
                <a:pathLst>
                  <a:path w="21600" h="21600" extrusionOk="0">
                    <a:moveTo>
                      <a:pt x="14851" y="12151"/>
                    </a:moveTo>
                    <a:cubicBezTo>
                      <a:pt x="13852" y="12151"/>
                      <a:pt x="12927" y="11860"/>
                      <a:pt x="12125" y="11387"/>
                    </a:cubicBezTo>
                    <a:lnTo>
                      <a:pt x="11893" y="11619"/>
                    </a:lnTo>
                    <a:lnTo>
                      <a:pt x="11133" y="12378"/>
                    </a:lnTo>
                    <a:lnTo>
                      <a:pt x="9846" y="13664"/>
                    </a:lnTo>
                    <a:cubicBezTo>
                      <a:pt x="9593" y="13917"/>
                      <a:pt x="9451" y="14261"/>
                      <a:pt x="9451" y="14618"/>
                    </a:cubicBezTo>
                    <a:lnTo>
                      <a:pt x="9451" y="16201"/>
                    </a:lnTo>
                    <a:lnTo>
                      <a:pt x="8101" y="16201"/>
                    </a:lnTo>
                    <a:cubicBezTo>
                      <a:pt x="7356" y="16201"/>
                      <a:pt x="6751" y="16805"/>
                      <a:pt x="6751" y="17550"/>
                    </a:cubicBezTo>
                    <a:lnTo>
                      <a:pt x="6751" y="18901"/>
                    </a:lnTo>
                    <a:lnTo>
                      <a:pt x="5170" y="18901"/>
                    </a:lnTo>
                    <a:cubicBezTo>
                      <a:pt x="4812" y="18901"/>
                      <a:pt x="4469" y="19043"/>
                      <a:pt x="4216" y="19296"/>
                    </a:cubicBezTo>
                    <a:lnTo>
                      <a:pt x="3259" y="20253"/>
                    </a:lnTo>
                    <a:lnTo>
                      <a:pt x="1352" y="20250"/>
                    </a:lnTo>
                    <a:lnTo>
                      <a:pt x="1350" y="18327"/>
                    </a:lnTo>
                    <a:lnTo>
                      <a:pt x="9223" y="10467"/>
                    </a:lnTo>
                    <a:cubicBezTo>
                      <a:pt x="9223" y="10467"/>
                      <a:pt x="9223" y="10467"/>
                      <a:pt x="9224" y="10468"/>
                    </a:cubicBezTo>
                    <a:lnTo>
                      <a:pt x="10215" y="9477"/>
                    </a:lnTo>
                    <a:cubicBezTo>
                      <a:pt x="9741" y="8674"/>
                      <a:pt x="9451" y="7748"/>
                      <a:pt x="9451" y="6750"/>
                    </a:cubicBezTo>
                    <a:cubicBezTo>
                      <a:pt x="9451" y="3767"/>
                      <a:pt x="11870" y="1350"/>
                      <a:pt x="14851" y="1350"/>
                    </a:cubicBezTo>
                    <a:cubicBezTo>
                      <a:pt x="17833" y="1350"/>
                      <a:pt x="20251" y="3767"/>
                      <a:pt x="20251" y="6750"/>
                    </a:cubicBezTo>
                    <a:cubicBezTo>
                      <a:pt x="20251" y="9732"/>
                      <a:pt x="17833" y="12151"/>
                      <a:pt x="14851" y="12151"/>
                    </a:cubicBezTo>
                    <a:moveTo>
                      <a:pt x="14851" y="0"/>
                    </a:moveTo>
                    <a:cubicBezTo>
                      <a:pt x="11124" y="0"/>
                      <a:pt x="8101" y="3022"/>
                      <a:pt x="8101" y="6750"/>
                    </a:cubicBezTo>
                    <a:cubicBezTo>
                      <a:pt x="8101" y="7617"/>
                      <a:pt x="8283" y="8438"/>
                      <a:pt x="8582" y="9199"/>
                    </a:cubicBezTo>
                    <a:lnTo>
                      <a:pt x="383" y="17401"/>
                    </a:lnTo>
                    <a:cubicBezTo>
                      <a:pt x="146" y="17638"/>
                      <a:pt x="0" y="17864"/>
                      <a:pt x="0" y="18226"/>
                    </a:cubicBezTo>
                    <a:lnTo>
                      <a:pt x="0" y="20250"/>
                    </a:lnTo>
                    <a:cubicBezTo>
                      <a:pt x="0" y="20973"/>
                      <a:pt x="626" y="21600"/>
                      <a:pt x="1349" y="21600"/>
                    </a:cubicBezTo>
                    <a:lnTo>
                      <a:pt x="3374" y="21600"/>
                    </a:lnTo>
                    <a:cubicBezTo>
                      <a:pt x="3736" y="21600"/>
                      <a:pt x="3965" y="21456"/>
                      <a:pt x="4202" y="21220"/>
                    </a:cubicBezTo>
                    <a:lnTo>
                      <a:pt x="5170" y="20250"/>
                    </a:lnTo>
                    <a:lnTo>
                      <a:pt x="6751" y="20250"/>
                    </a:lnTo>
                    <a:cubicBezTo>
                      <a:pt x="7496" y="20250"/>
                      <a:pt x="8101" y="19646"/>
                      <a:pt x="8101" y="18901"/>
                    </a:cubicBezTo>
                    <a:lnTo>
                      <a:pt x="8101" y="17550"/>
                    </a:lnTo>
                    <a:lnTo>
                      <a:pt x="9451" y="17550"/>
                    </a:lnTo>
                    <a:cubicBezTo>
                      <a:pt x="10196" y="17550"/>
                      <a:pt x="10802" y="16946"/>
                      <a:pt x="10802" y="16201"/>
                    </a:cubicBezTo>
                    <a:lnTo>
                      <a:pt x="10802" y="14618"/>
                    </a:lnTo>
                    <a:lnTo>
                      <a:pt x="12401" y="13019"/>
                    </a:lnTo>
                    <a:cubicBezTo>
                      <a:pt x="13163" y="13318"/>
                      <a:pt x="13983" y="13501"/>
                      <a:pt x="14851" y="13501"/>
                    </a:cubicBezTo>
                    <a:cubicBezTo>
                      <a:pt x="18578" y="13501"/>
                      <a:pt x="21600" y="10477"/>
                      <a:pt x="21600" y="6750"/>
                    </a:cubicBezTo>
                    <a:cubicBezTo>
                      <a:pt x="21600" y="3022"/>
                      <a:pt x="18578" y="0"/>
                      <a:pt x="14851" y="0"/>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1" name="Shape 581"/>
              <p:cNvSpPr/>
              <p:nvPr/>
            </p:nvSpPr>
            <p:spPr>
              <a:xfrm>
                <a:off x="318688" y="63558"/>
                <a:ext cx="127128" cy="127131"/>
              </a:xfrm>
              <a:custGeom>
                <a:avLst/>
                <a:gdLst/>
                <a:ahLst/>
                <a:cxnLst>
                  <a:cxn ang="0">
                    <a:pos x="wd2" y="hd2"/>
                  </a:cxn>
                  <a:cxn ang="5400000">
                    <a:pos x="wd2" y="hd2"/>
                  </a:cxn>
                  <a:cxn ang="10800000">
                    <a:pos x="wd2" y="hd2"/>
                  </a:cxn>
                  <a:cxn ang="16200000">
                    <a:pos x="wd2" y="hd2"/>
                  </a:cxn>
                </a:cxnLst>
                <a:rect l="0" t="0" r="r" b="b"/>
                <a:pathLst>
                  <a:path w="21600" h="21333" extrusionOk="0">
                    <a:moveTo>
                      <a:pt x="13008" y="18685"/>
                    </a:moveTo>
                    <a:cubicBezTo>
                      <a:pt x="9017" y="15851"/>
                      <a:pt x="5542" y="12416"/>
                      <a:pt x="2694" y="8571"/>
                    </a:cubicBezTo>
                    <a:cubicBezTo>
                      <a:pt x="3736" y="5629"/>
                      <a:pt x="5693" y="3698"/>
                      <a:pt x="8585" y="2648"/>
                    </a:cubicBezTo>
                    <a:cubicBezTo>
                      <a:pt x="12578" y="5490"/>
                      <a:pt x="16048" y="8912"/>
                      <a:pt x="18889" y="12810"/>
                    </a:cubicBezTo>
                    <a:cubicBezTo>
                      <a:pt x="17836" y="15731"/>
                      <a:pt x="15883" y="17648"/>
                      <a:pt x="13008" y="18685"/>
                    </a:cubicBezTo>
                    <a:moveTo>
                      <a:pt x="21110" y="11296"/>
                    </a:moveTo>
                    <a:cubicBezTo>
                      <a:pt x="18081" y="7131"/>
                      <a:pt x="14396" y="3497"/>
                      <a:pt x="10161" y="485"/>
                    </a:cubicBezTo>
                    <a:cubicBezTo>
                      <a:pt x="9468" y="-7"/>
                      <a:pt x="8579" y="-133"/>
                      <a:pt x="7778" y="146"/>
                    </a:cubicBezTo>
                    <a:cubicBezTo>
                      <a:pt x="4027" y="1451"/>
                      <a:pt x="1463" y="3984"/>
                      <a:pt x="145" y="7688"/>
                    </a:cubicBezTo>
                    <a:cubicBezTo>
                      <a:pt x="46" y="7963"/>
                      <a:pt x="0" y="8253"/>
                      <a:pt x="0" y="8538"/>
                    </a:cubicBezTo>
                    <a:cubicBezTo>
                      <a:pt x="0" y="9072"/>
                      <a:pt x="167" y="9597"/>
                      <a:pt x="487" y="10042"/>
                    </a:cubicBezTo>
                    <a:cubicBezTo>
                      <a:pt x="3525" y="14214"/>
                      <a:pt x="7211" y="17851"/>
                      <a:pt x="11431" y="20851"/>
                    </a:cubicBezTo>
                    <a:cubicBezTo>
                      <a:pt x="12122" y="21339"/>
                      <a:pt x="13010" y="21467"/>
                      <a:pt x="13812" y="21189"/>
                    </a:cubicBezTo>
                    <a:cubicBezTo>
                      <a:pt x="17563" y="19894"/>
                      <a:pt x="20133" y="17357"/>
                      <a:pt x="21451" y="13648"/>
                    </a:cubicBezTo>
                    <a:cubicBezTo>
                      <a:pt x="21551" y="13373"/>
                      <a:pt x="21600" y="13082"/>
                      <a:pt x="21600" y="12797"/>
                    </a:cubicBezTo>
                    <a:cubicBezTo>
                      <a:pt x="21600" y="12266"/>
                      <a:pt x="21429" y="11741"/>
                      <a:pt x="21110" y="11296"/>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83" name="Shape 583"/>
            <p:cNvSpPr/>
            <p:nvPr/>
          </p:nvSpPr>
          <p:spPr>
            <a:xfrm>
              <a:off x="996928" y="1009140"/>
              <a:ext cx="499343" cy="574336"/>
            </a:xfrm>
            <a:prstGeom prst="rect">
              <a:avLst/>
            </a:prstGeom>
            <a:noFill/>
            <a:ln w="12700" cap="flat">
              <a:noFill/>
              <a:miter lim="400000"/>
            </a:ln>
            <a:effectLst/>
          </p:spPr>
          <p:txBody>
            <a:bodyPr wrap="none" lIns="45719" tIns="45719" rIns="45719" bIns="45719" numCol="1" anchor="t">
              <a:spAutoFit/>
            </a:bodyPr>
            <a:lstStyle/>
            <a:p>
              <a:pPr algn="ctr">
                <a:defRPr>
                  <a:solidFill>
                    <a:srgbClr val="000000"/>
                  </a:solidFill>
                </a:defRPr>
              </a:pPr>
              <a:r>
                <a:rPr lang="zh-CN" altLang="en-US" sz="1100"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添加</a:t>
              </a:r>
            </a:p>
            <a:p>
              <a:pPr algn="ctr">
                <a:defRPr>
                  <a:solidFill>
                    <a:srgbClr val="000000"/>
                  </a:solidFill>
                </a:defRPr>
              </a:pPr>
              <a:r>
                <a:rPr lang="zh-CN" altLang="en-US" sz="1100" b="1">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标题</a:t>
              </a:r>
            </a:p>
          </p:txBody>
        </p:sp>
      </p:grpSp>
      <p:grpSp>
        <p:nvGrpSpPr>
          <p:cNvPr id="6" name="Group 592"/>
          <p:cNvGrpSpPr/>
          <p:nvPr/>
        </p:nvGrpSpPr>
        <p:grpSpPr>
          <a:xfrm>
            <a:off x="2845949" y="3143651"/>
            <a:ext cx="1416159" cy="1157620"/>
            <a:chOff x="91930" y="319568"/>
            <a:chExt cx="1888456" cy="1543016"/>
          </a:xfrm>
        </p:grpSpPr>
        <p:sp>
          <p:nvSpPr>
            <p:cNvPr id="585" name="Shape 585"/>
            <p:cNvSpPr/>
            <p:nvPr/>
          </p:nvSpPr>
          <p:spPr>
            <a:xfrm rot="2700000">
              <a:off x="437370" y="319568"/>
              <a:ext cx="1543016" cy="1543016"/>
            </a:xfrm>
            <a:prstGeom prst="roundRect">
              <a:avLst>
                <a:gd name="adj" fmla="val 16461"/>
              </a:avLst>
            </a:prstGeom>
            <a:ln>
              <a:noFill/>
            </a:ln>
          </p:spPr>
          <p:style>
            <a:lnRef idx="3">
              <a:schemeClr val="lt1"/>
            </a:lnRef>
            <a:fillRef idx="1">
              <a:schemeClr val="accent4"/>
            </a:fillRef>
            <a:effectRef idx="1">
              <a:schemeClr val="accent4"/>
            </a:effectRef>
            <a:fontRef idx="minor">
              <a:schemeClr val="lt1"/>
            </a:fontRef>
          </p:style>
          <p:txBody>
            <a:bodyPr lIns="91437" tIns="45718" rIns="91437" bIns="45718" rtlCol="0" anchor="ctr"/>
            <a:lstStyle/>
            <a:p>
              <a:pPr algn="ctr" rtl="0"/>
              <a:endParaRPr sz="11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86" name="Shape 586"/>
            <p:cNvSpPr/>
            <p:nvPr/>
          </p:nvSpPr>
          <p:spPr>
            <a:xfrm rot="2700000">
              <a:off x="91930" y="869163"/>
              <a:ext cx="443882" cy="443882"/>
            </a:xfrm>
            <a:prstGeom prst="rect">
              <a:avLst/>
            </a:prstGeom>
            <a:solidFill>
              <a:schemeClr val="accent4"/>
            </a:solidFill>
            <a:ln w="28575" cap="flat">
              <a:solidFill>
                <a:schemeClr val="bg1"/>
              </a:solidFill>
              <a:miter lim="400000"/>
            </a:ln>
            <a:effectLst/>
          </p:spPr>
          <p:txBody>
            <a:bodyPr wrap="square" lIns="0" tIns="0" rIns="0" bIns="0" numCol="1" anchor="ctr">
              <a:noAutofit/>
            </a:bodyPr>
            <a:lstStyle/>
            <a:p>
              <a:pPr lvl="0" algn="ctr">
                <a:defRPr>
                  <a:solidFill>
                    <a:srgbClr val="000000"/>
                  </a:solidFill>
                </a:defRPr>
              </a:pPr>
              <a:endParaRPr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7" name="Shape 587"/>
            <p:cNvSpPr/>
            <p:nvPr/>
          </p:nvSpPr>
          <p:spPr>
            <a:xfrm>
              <a:off x="138279" y="891049"/>
              <a:ext cx="345435" cy="348703"/>
            </a:xfrm>
            <a:prstGeom prst="rect">
              <a:avLst/>
            </a:prstGeom>
            <a:noFill/>
            <a:ln w="12700" cap="flat">
              <a:noFill/>
              <a:miter lim="400000"/>
            </a:ln>
            <a:effectLst/>
          </p:spPr>
          <p:txBody>
            <a:bodyPr wrap="none" lIns="45719" tIns="45719" rIns="45719" bIns="45719" numCol="1" anchor="t">
              <a:spAutoFit/>
            </a:bodyPr>
            <a:lstStyle>
              <a:lvl1pPr algn="ctr">
                <a:defRPr b="1">
                  <a:latin typeface="+mj-lt"/>
                  <a:ea typeface="+mj-ea"/>
                  <a:cs typeface="+mj-cs"/>
                  <a:sym typeface="Source Sans Pro" panose="020B0503030403020204"/>
                </a:defRPr>
              </a:lvl1pPr>
            </a:lstStyle>
            <a:p>
              <a:pPr lvl="0">
                <a:defRPr b="0">
                  <a:solidFill>
                    <a:srgbClr val="000000"/>
                  </a:solidFill>
                </a:defRPr>
              </a:pPr>
              <a:r>
                <a:rPr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p>
          </p:txBody>
        </p:sp>
        <p:grpSp>
          <p:nvGrpSpPr>
            <p:cNvPr id="7" name="Group 590"/>
            <p:cNvGrpSpPr/>
            <p:nvPr/>
          </p:nvGrpSpPr>
          <p:grpSpPr>
            <a:xfrm>
              <a:off x="1013830" y="522107"/>
              <a:ext cx="350036" cy="510228"/>
              <a:chOff x="0" y="0"/>
              <a:chExt cx="350035" cy="510226"/>
            </a:xfrm>
          </p:grpSpPr>
          <p:sp>
            <p:nvSpPr>
              <p:cNvPr id="588" name="Shape 588"/>
              <p:cNvSpPr/>
              <p:nvPr/>
            </p:nvSpPr>
            <p:spPr>
              <a:xfrm>
                <a:off x="-1" y="-1"/>
                <a:ext cx="350037" cy="510228"/>
              </a:xfrm>
              <a:custGeom>
                <a:avLst/>
                <a:gdLst/>
                <a:ahLst/>
                <a:cxnLst>
                  <a:cxn ang="0">
                    <a:pos x="wd2" y="hd2"/>
                  </a:cxn>
                  <a:cxn ang="5400000">
                    <a:pos x="wd2" y="hd2"/>
                  </a:cxn>
                  <a:cxn ang="10800000">
                    <a:pos x="wd2" y="hd2"/>
                  </a:cxn>
                  <a:cxn ang="16200000">
                    <a:pos x="wd2" y="hd2"/>
                  </a:cxn>
                </a:cxnLst>
                <a:rect l="0" t="0" r="r" b="b"/>
                <a:pathLst>
                  <a:path w="21600" h="21600" extrusionOk="0">
                    <a:moveTo>
                      <a:pt x="15386" y="14176"/>
                    </a:moveTo>
                    <a:lnTo>
                      <a:pt x="6223" y="14176"/>
                    </a:lnTo>
                    <a:cubicBezTo>
                      <a:pt x="5734" y="13447"/>
                      <a:pt x="5147" y="12717"/>
                      <a:pt x="4568" y="12004"/>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2"/>
                    </a:cubicBezTo>
                    <a:cubicBezTo>
                      <a:pt x="16455" y="12724"/>
                      <a:pt x="15873" y="13450"/>
                      <a:pt x="15386" y="14176"/>
                    </a:cubicBezTo>
                    <a:moveTo>
                      <a:pt x="10800" y="20250"/>
                    </a:moveTo>
                    <a:cubicBezTo>
                      <a:pt x="9805" y="20250"/>
                      <a:pt x="9347" y="20172"/>
                      <a:pt x="8839" y="19407"/>
                    </a:cubicBezTo>
                    <a:lnTo>
                      <a:pt x="13000" y="19049"/>
                    </a:lnTo>
                    <a:cubicBezTo>
                      <a:pt x="12398" y="20165"/>
                      <a:pt x="11959" y="20250"/>
                      <a:pt x="10800" y="20250"/>
                    </a:cubicBezTo>
                    <a:moveTo>
                      <a:pt x="7595" y="16814"/>
                    </a:moveTo>
                    <a:cubicBezTo>
                      <a:pt x="7417" y="16408"/>
                      <a:pt x="7215" y="15979"/>
                      <a:pt x="6991" y="15526"/>
                    </a:cubicBezTo>
                    <a:lnTo>
                      <a:pt x="14616" y="15526"/>
                    </a:lnTo>
                    <a:cubicBezTo>
                      <a:pt x="14496" y="15768"/>
                      <a:pt x="14375" y="16011"/>
                      <a:pt x="14270" y="16240"/>
                    </a:cubicBezTo>
                    <a:cubicBezTo>
                      <a:pt x="14270" y="16240"/>
                      <a:pt x="7595" y="16814"/>
                      <a:pt x="7595" y="16814"/>
                    </a:cubicBezTo>
                    <a:close/>
                    <a:moveTo>
                      <a:pt x="13345" y="18344"/>
                    </a:moveTo>
                    <a:lnTo>
                      <a:pt x="8476" y="18763"/>
                    </a:lnTo>
                    <a:cubicBezTo>
                      <a:pt x="8303" y="18417"/>
                      <a:pt x="8116" y="18012"/>
                      <a:pt x="7890" y="17484"/>
                    </a:cubicBezTo>
                    <a:cubicBezTo>
                      <a:pt x="7887" y="17478"/>
                      <a:pt x="7883" y="17470"/>
                      <a:pt x="7881" y="17463"/>
                    </a:cubicBezTo>
                    <a:lnTo>
                      <a:pt x="13957" y="16942"/>
                    </a:lnTo>
                    <a:cubicBezTo>
                      <a:pt x="13871" y="17141"/>
                      <a:pt x="13778" y="17351"/>
                      <a:pt x="13698" y="17538"/>
                    </a:cubicBezTo>
                    <a:cubicBezTo>
                      <a:pt x="13569" y="17842"/>
                      <a:pt x="13453" y="18105"/>
                      <a:pt x="13345" y="18344"/>
                    </a:cubicBezTo>
                    <a:moveTo>
                      <a:pt x="10800" y="0"/>
                    </a:moveTo>
                    <a:cubicBezTo>
                      <a:pt x="4835" y="0"/>
                      <a:pt x="0" y="3324"/>
                      <a:pt x="0" y="7425"/>
                    </a:cubicBezTo>
                    <a:cubicBezTo>
                      <a:pt x="0" y="10146"/>
                      <a:pt x="3621" y="13030"/>
                      <a:pt x="4939" y="15563"/>
                    </a:cubicBezTo>
                    <a:cubicBezTo>
                      <a:pt x="6906" y="19340"/>
                      <a:pt x="6688" y="21600"/>
                      <a:pt x="10800" y="21600"/>
                    </a:cubicBezTo>
                    <a:cubicBezTo>
                      <a:pt x="14972" y="21600"/>
                      <a:pt x="14692" y="19350"/>
                      <a:pt x="16660" y="15578"/>
                    </a:cubicBezTo>
                    <a:cubicBezTo>
                      <a:pt x="17983" y="13040"/>
                      <a:pt x="21600" y="10124"/>
                      <a:pt x="21600" y="7425"/>
                    </a:cubicBezTo>
                    <a:cubicBezTo>
                      <a:pt x="21600" y="3324"/>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9" name="Shape 589"/>
              <p:cNvSpPr/>
              <p:nvPr/>
            </p:nvSpPr>
            <p:spPr>
              <a:xfrm>
                <a:off x="79237" y="80107"/>
                <a:ext cx="103618" cy="103618"/>
              </a:xfrm>
              <a:custGeom>
                <a:avLst/>
                <a:gdLst/>
                <a:ahLst/>
                <a:cxnLst>
                  <a:cxn ang="0">
                    <a:pos x="wd2" y="hd2"/>
                  </a:cxn>
                  <a:cxn ang="5400000">
                    <a:pos x="wd2" y="hd2"/>
                  </a:cxn>
                  <a:cxn ang="10800000">
                    <a:pos x="wd2" y="hd2"/>
                  </a:cxn>
                  <a:cxn ang="16200000">
                    <a:pos x="wd2" y="hd2"/>
                  </a:cxn>
                </a:cxnLst>
                <a:rect l="0" t="0" r="r" b="b"/>
                <a:pathLst>
                  <a:path w="21600" h="21600" extrusionOk="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1" name="Shape 591"/>
            <p:cNvSpPr/>
            <p:nvPr/>
          </p:nvSpPr>
          <p:spPr>
            <a:xfrm>
              <a:off x="923091" y="891049"/>
              <a:ext cx="499343" cy="758945"/>
            </a:xfrm>
            <a:prstGeom prst="rect">
              <a:avLst/>
            </a:prstGeom>
            <a:noFill/>
            <a:ln w="12700" cap="flat">
              <a:noFill/>
              <a:miter lim="400000"/>
            </a:ln>
            <a:effectLst/>
          </p:spPr>
          <p:txBody>
            <a:bodyPr wrap="none" lIns="45719" tIns="45719" rIns="45719" bIns="45719" numCol="1" anchor="t">
              <a:spAutoFit/>
            </a:bodyPr>
            <a:lstStyle/>
            <a:p>
              <a:pPr algn="ctr">
                <a:defRPr>
                  <a:solidFill>
                    <a:srgbClr val="000000"/>
                  </a:solidFill>
                </a:defRPr>
              </a:pPr>
              <a:r>
                <a:rPr sz="900"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 </a:t>
              </a:r>
            </a:p>
            <a:p>
              <a:pPr algn="ctr">
                <a:defRPr>
                  <a:solidFill>
                    <a:srgbClr val="000000"/>
                  </a:solidFill>
                </a:defRPr>
              </a:pPr>
              <a:r>
                <a:rPr lang="zh-CN" altLang="en-US" sz="11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添加</a:t>
              </a:r>
            </a:p>
            <a:p>
              <a:pPr algn="ctr">
                <a:defRPr>
                  <a:solidFill>
                    <a:srgbClr val="000000"/>
                  </a:solidFill>
                </a:defRPr>
              </a:pPr>
              <a:r>
                <a:rPr lang="zh-CN" altLang="en-US" sz="11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标题</a:t>
              </a:r>
            </a:p>
          </p:txBody>
        </p:sp>
      </p:grpSp>
      <p:grpSp>
        <p:nvGrpSpPr>
          <p:cNvPr id="8" name="Group 600"/>
          <p:cNvGrpSpPr/>
          <p:nvPr/>
        </p:nvGrpSpPr>
        <p:grpSpPr>
          <a:xfrm>
            <a:off x="2845949" y="1288245"/>
            <a:ext cx="1413449" cy="1157620"/>
            <a:chOff x="91930" y="319568"/>
            <a:chExt cx="1884842" cy="1543016"/>
          </a:xfrm>
        </p:grpSpPr>
        <p:sp>
          <p:nvSpPr>
            <p:cNvPr id="593" name="Shape 593"/>
            <p:cNvSpPr/>
            <p:nvPr/>
          </p:nvSpPr>
          <p:spPr>
            <a:xfrm rot="2700000">
              <a:off x="433756" y="319568"/>
              <a:ext cx="1543016" cy="1543016"/>
            </a:xfrm>
            <a:prstGeom prst="roundRect">
              <a:avLst>
                <a:gd name="adj" fmla="val 16461"/>
              </a:avLst>
            </a:pr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sz="11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4" name="Shape 594"/>
            <p:cNvSpPr/>
            <p:nvPr/>
          </p:nvSpPr>
          <p:spPr>
            <a:xfrm rot="2700000">
              <a:off x="91930" y="869131"/>
              <a:ext cx="443882" cy="443882"/>
            </a:xfrm>
            <a:prstGeom prst="rect">
              <a:avLst/>
            </a:prstGeom>
            <a:solidFill>
              <a:schemeClr val="accent1"/>
            </a:solidFill>
            <a:ln w="28575" cap="flat">
              <a:solidFill>
                <a:schemeClr val="bg1"/>
              </a:solidFill>
              <a:miter lim="400000"/>
            </a:ln>
            <a:effectLst/>
          </p:spPr>
          <p:txBody>
            <a:bodyPr wrap="square" lIns="0" tIns="0" rIns="0" bIns="0" numCol="1" anchor="ctr">
              <a:noAutofit/>
            </a:bodyPr>
            <a:lstStyle/>
            <a:p>
              <a:pPr algn="ctr"/>
              <a:endParaRPr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5" name="Shape 595"/>
            <p:cNvSpPr/>
            <p:nvPr/>
          </p:nvSpPr>
          <p:spPr>
            <a:xfrm>
              <a:off x="138277" y="884748"/>
              <a:ext cx="345435" cy="348703"/>
            </a:xfrm>
            <a:prstGeom prst="rect">
              <a:avLst/>
            </a:prstGeom>
            <a:noFill/>
            <a:ln w="12700" cap="flat">
              <a:noFill/>
              <a:miter lim="400000"/>
            </a:ln>
            <a:effectLst/>
          </p:spPr>
          <p:txBody>
            <a:bodyPr wrap="none" lIns="45719" tIns="45719" rIns="45719" bIns="45719" numCol="1" anchor="t">
              <a:spAutoFit/>
            </a:bodyPr>
            <a:lstStyle>
              <a:lvl1pPr algn="ctr">
                <a:defRPr b="1">
                  <a:latin typeface="+mj-lt"/>
                  <a:ea typeface="+mj-ea"/>
                  <a:cs typeface="+mj-cs"/>
                  <a:sym typeface="Source Sans Pro" panose="020B0503030403020204"/>
                </a:defRPr>
              </a:lvl1pPr>
            </a:lstStyle>
            <a:p>
              <a:pPr lvl="0">
                <a:defRPr b="0">
                  <a:solidFill>
                    <a:srgbClr val="000000"/>
                  </a:solidFill>
                </a:defRPr>
              </a:pPr>
              <a:r>
                <a:rPr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p>
          </p:txBody>
        </p:sp>
        <p:grpSp>
          <p:nvGrpSpPr>
            <p:cNvPr id="9" name="Group 598"/>
            <p:cNvGrpSpPr/>
            <p:nvPr/>
          </p:nvGrpSpPr>
          <p:grpSpPr>
            <a:xfrm>
              <a:off x="918075" y="375369"/>
              <a:ext cx="509380" cy="509357"/>
              <a:chOff x="0" y="0"/>
              <a:chExt cx="509379" cy="509355"/>
            </a:xfrm>
          </p:grpSpPr>
          <p:sp>
            <p:nvSpPr>
              <p:cNvPr id="596" name="Shape 596"/>
              <p:cNvSpPr/>
              <p:nvPr/>
            </p:nvSpPr>
            <p:spPr>
              <a:xfrm>
                <a:off x="0" y="0"/>
                <a:ext cx="509380" cy="509356"/>
              </a:xfrm>
              <a:custGeom>
                <a:avLst/>
                <a:gdLst/>
                <a:ahLst/>
                <a:cxnLst>
                  <a:cxn ang="0">
                    <a:pos x="wd2" y="hd2"/>
                  </a:cxn>
                  <a:cxn ang="5400000">
                    <a:pos x="wd2" y="hd2"/>
                  </a:cxn>
                  <a:cxn ang="10800000">
                    <a:pos x="wd2" y="hd2"/>
                  </a:cxn>
                  <a:cxn ang="16200000">
                    <a:pos x="wd2" y="hd2"/>
                  </a:cxn>
                </a:cxnLst>
                <a:rect l="0" t="0" r="r" b="b"/>
                <a:pathLst>
                  <a:path w="21600" h="21600" extrusionOk="0">
                    <a:moveTo>
                      <a:pt x="13499" y="14851"/>
                    </a:moveTo>
                    <a:cubicBezTo>
                      <a:pt x="9772" y="14851"/>
                      <a:pt x="6749" y="11828"/>
                      <a:pt x="6749" y="8100"/>
                    </a:cubicBezTo>
                    <a:cubicBezTo>
                      <a:pt x="6749" y="4372"/>
                      <a:pt x="9772" y="1350"/>
                      <a:pt x="13499" y="1350"/>
                    </a:cubicBezTo>
                    <a:cubicBezTo>
                      <a:pt x="17227" y="1350"/>
                      <a:pt x="20249" y="4372"/>
                      <a:pt x="20249" y="8100"/>
                    </a:cubicBezTo>
                    <a:cubicBezTo>
                      <a:pt x="20249" y="11828"/>
                      <a:pt x="17227" y="14851"/>
                      <a:pt x="13499" y="14851"/>
                    </a:cubicBezTo>
                    <a:moveTo>
                      <a:pt x="3236" y="20043"/>
                    </a:moveTo>
                    <a:cubicBezTo>
                      <a:pt x="3019" y="20267"/>
                      <a:pt x="2718" y="20409"/>
                      <a:pt x="2382" y="20409"/>
                    </a:cubicBezTo>
                    <a:cubicBezTo>
                      <a:pt x="1724" y="20409"/>
                      <a:pt x="1191" y="19876"/>
                      <a:pt x="1191" y="19219"/>
                    </a:cubicBezTo>
                    <a:cubicBezTo>
                      <a:pt x="1191" y="18882"/>
                      <a:pt x="1332" y="18581"/>
                      <a:pt x="1557" y="18364"/>
                    </a:cubicBezTo>
                    <a:lnTo>
                      <a:pt x="1551" y="18359"/>
                    </a:lnTo>
                    <a:lnTo>
                      <a:pt x="6996" y="12914"/>
                    </a:lnTo>
                    <a:cubicBezTo>
                      <a:pt x="7472" y="13556"/>
                      <a:pt x="8039" y="14123"/>
                      <a:pt x="8680" y="14600"/>
                    </a:cubicBezTo>
                    <a:cubicBezTo>
                      <a:pt x="8680" y="14600"/>
                      <a:pt x="3236" y="20043"/>
                      <a:pt x="3236" y="20043"/>
                    </a:cubicBezTo>
                    <a:close/>
                    <a:moveTo>
                      <a:pt x="13499" y="0"/>
                    </a:moveTo>
                    <a:cubicBezTo>
                      <a:pt x="9026" y="0"/>
                      <a:pt x="5399" y="3626"/>
                      <a:pt x="5399" y="8100"/>
                    </a:cubicBezTo>
                    <a:cubicBezTo>
                      <a:pt x="5399" y="9467"/>
                      <a:pt x="5742" y="10754"/>
                      <a:pt x="6341" y="11885"/>
                    </a:cubicBezTo>
                    <a:lnTo>
                      <a:pt x="709" y="17516"/>
                    </a:lnTo>
                    <a:lnTo>
                      <a:pt x="713" y="17521"/>
                    </a:lnTo>
                    <a:cubicBezTo>
                      <a:pt x="274" y="17954"/>
                      <a:pt x="0" y="18553"/>
                      <a:pt x="0" y="19219"/>
                    </a:cubicBezTo>
                    <a:cubicBezTo>
                      <a:pt x="0" y="20534"/>
                      <a:pt x="1066" y="21600"/>
                      <a:pt x="2382" y="21600"/>
                    </a:cubicBezTo>
                    <a:cubicBezTo>
                      <a:pt x="3047" y="21600"/>
                      <a:pt x="3647" y="21327"/>
                      <a:pt x="4079" y="20886"/>
                    </a:cubicBezTo>
                    <a:lnTo>
                      <a:pt x="4078" y="20885"/>
                    </a:lnTo>
                    <a:lnTo>
                      <a:pt x="9708" y="15256"/>
                    </a:lnTo>
                    <a:cubicBezTo>
                      <a:pt x="10839" y="15857"/>
                      <a:pt x="12128" y="16201"/>
                      <a:pt x="13499" y="16201"/>
                    </a:cubicBezTo>
                    <a:cubicBezTo>
                      <a:pt x="17973" y="16201"/>
                      <a:pt x="21600" y="12574"/>
                      <a:pt x="21600" y="8100"/>
                    </a:cubicBezTo>
                    <a:cubicBezTo>
                      <a:pt x="21600" y="3626"/>
                      <a:pt x="17973" y="0"/>
                      <a:pt x="13499" y="0"/>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7" name="Shape 597"/>
              <p:cNvSpPr/>
              <p:nvPr/>
            </p:nvSpPr>
            <p:spPr>
              <a:xfrm>
                <a:off x="206363" y="79236"/>
                <a:ext cx="120157" cy="119292"/>
              </a:xfrm>
              <a:custGeom>
                <a:avLst/>
                <a:gdLst/>
                <a:ahLst/>
                <a:cxnLst>
                  <a:cxn ang="0">
                    <a:pos x="wd2" y="hd2"/>
                  </a:cxn>
                  <a:cxn ang="5400000">
                    <a:pos x="wd2" y="hd2"/>
                  </a:cxn>
                  <a:cxn ang="10800000">
                    <a:pos x="wd2" y="hd2"/>
                  </a:cxn>
                  <a:cxn ang="16200000">
                    <a:pos x="wd2" y="hd2"/>
                  </a:cxn>
                </a:cxnLst>
                <a:rect l="0" t="0" r="r" b="b"/>
                <a:pathLst>
                  <a:path w="21600" h="21600" extrusionOk="0">
                    <a:moveTo>
                      <a:pt x="20161" y="0"/>
                    </a:moveTo>
                    <a:cubicBezTo>
                      <a:pt x="9025" y="0"/>
                      <a:pt x="0" y="9025"/>
                      <a:pt x="0" y="20160"/>
                    </a:cubicBezTo>
                    <a:cubicBezTo>
                      <a:pt x="0" y="20954"/>
                      <a:pt x="644" y="21600"/>
                      <a:pt x="1440" y="21600"/>
                    </a:cubicBezTo>
                    <a:cubicBezTo>
                      <a:pt x="2235" y="21600"/>
                      <a:pt x="2880" y="20954"/>
                      <a:pt x="2880" y="20160"/>
                    </a:cubicBezTo>
                    <a:cubicBezTo>
                      <a:pt x="2880" y="10618"/>
                      <a:pt x="10617" y="2880"/>
                      <a:pt x="20161" y="2880"/>
                    </a:cubicBezTo>
                    <a:cubicBezTo>
                      <a:pt x="20956" y="2880"/>
                      <a:pt x="21600" y="2234"/>
                      <a:pt x="21600" y="1440"/>
                    </a:cubicBezTo>
                    <a:cubicBezTo>
                      <a:pt x="21600" y="645"/>
                      <a:pt x="20956" y="0"/>
                      <a:pt x="20161" y="0"/>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9" name="Shape 599"/>
            <p:cNvSpPr/>
            <p:nvPr/>
          </p:nvSpPr>
          <p:spPr>
            <a:xfrm>
              <a:off x="923091" y="990514"/>
              <a:ext cx="499343" cy="574336"/>
            </a:xfrm>
            <a:prstGeom prst="rect">
              <a:avLst/>
            </a:prstGeom>
            <a:noFill/>
            <a:ln w="12700" cap="flat">
              <a:noFill/>
              <a:miter lim="400000"/>
            </a:ln>
            <a:effectLst/>
          </p:spPr>
          <p:txBody>
            <a:bodyPr wrap="none" lIns="45719" tIns="45719" rIns="45719" bIns="45719" numCol="1" anchor="t">
              <a:spAutoFit/>
            </a:bodyPr>
            <a:lstStyle/>
            <a:p>
              <a:pPr algn="ctr">
                <a:defRPr>
                  <a:solidFill>
                    <a:srgbClr val="000000"/>
                  </a:solidFill>
                </a:defRPr>
              </a:pPr>
              <a:r>
                <a:rPr lang="zh-CN" altLang="en-US" sz="11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添加</a:t>
              </a:r>
              <a:endParaRPr lang="en-US" altLang="zh-CN" sz="11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a:p>
              <a:pPr algn="ctr">
                <a:defRPr>
                  <a:solidFill>
                    <a:srgbClr val="000000"/>
                  </a:solidFill>
                </a:defRPr>
              </a:pPr>
              <a:r>
                <a:rPr lang="zh-CN" altLang="en-US" sz="11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标题</a:t>
              </a:r>
              <a:endParaRPr sz="11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grpSp>
      <p:grpSp>
        <p:nvGrpSpPr>
          <p:cNvPr id="10" name="Group 603"/>
          <p:cNvGrpSpPr/>
          <p:nvPr/>
        </p:nvGrpSpPr>
        <p:grpSpPr>
          <a:xfrm>
            <a:off x="3838661" y="1976232"/>
            <a:ext cx="1636355" cy="1637074"/>
            <a:chOff x="0" y="0"/>
            <a:chExt cx="2182089" cy="2182089"/>
          </a:xfrm>
        </p:grpSpPr>
        <p:sp>
          <p:nvSpPr>
            <p:cNvPr id="601" name="Shape 601"/>
            <p:cNvSpPr/>
            <p:nvPr/>
          </p:nvSpPr>
          <p:spPr>
            <a:xfrm rot="2726102">
              <a:off x="319537" y="319537"/>
              <a:ext cx="1543016" cy="1543016"/>
            </a:xfrm>
            <a:prstGeom prst="roundRect">
              <a:avLst>
                <a:gd name="adj" fmla="val 16461"/>
              </a:avLst>
            </a:prstGeom>
            <a:solidFill>
              <a:schemeClr val="accent4"/>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rtl="0"/>
              <a:endParaRPr>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02" name="Shape 602"/>
            <p:cNvSpPr/>
            <p:nvPr/>
          </p:nvSpPr>
          <p:spPr>
            <a:xfrm>
              <a:off x="734186" y="704727"/>
              <a:ext cx="797156" cy="772628"/>
            </a:xfrm>
            <a:custGeom>
              <a:avLst/>
              <a:gdLst/>
              <a:ahLst/>
              <a:cxnLst>
                <a:cxn ang="0">
                  <a:pos x="wd2" y="hd2"/>
                </a:cxn>
                <a:cxn ang="5400000">
                  <a:pos x="wd2" y="hd2"/>
                </a:cxn>
                <a:cxn ang="10800000">
                  <a:pos x="wd2" y="hd2"/>
                </a:cxn>
                <a:cxn ang="16200000">
                  <a:pos x="wd2" y="hd2"/>
                </a:cxn>
              </a:cxnLst>
              <a:rect l="0" t="0" r="r" b="b"/>
              <a:pathLst>
                <a:path w="21392" h="21600" extrusionOk="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FFFFFF"/>
            </a:solidFill>
            <a:ln w="12700" cap="flat">
              <a:noFill/>
              <a:miter lim="400000"/>
            </a:ln>
            <a:effectLst/>
          </p:spPr>
          <p:txBody>
            <a:bodyPr wrap="square" lIns="0" tIns="0" rIns="0" bIns="0" numCol="1" anchor="ctr">
              <a:noAutofit/>
            </a:bodyPr>
            <a:lstStyle/>
            <a:p>
              <a:pPr defTabSz="342900">
                <a:defRPr sz="3000">
                  <a:effectLst>
                    <a:outerShdw blurRad="38100" dist="38100" dir="2700000" rotWithShape="0">
                      <a:srgbClr val="000000"/>
                    </a:outerShdw>
                  </a:effectLst>
                </a:defRPr>
              </a:pPr>
              <a:endParaRPr sz="2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04" name="Shape 604"/>
          <p:cNvSpPr/>
          <p:nvPr/>
        </p:nvSpPr>
        <p:spPr>
          <a:xfrm>
            <a:off x="6210986" y="2091655"/>
            <a:ext cx="2411465" cy="346249"/>
          </a:xfrm>
          <a:prstGeom prst="rect">
            <a:avLst/>
          </a:prstGeom>
          <a:ln w="12700">
            <a:miter lim="400000"/>
          </a:ln>
        </p:spPr>
        <p:txBody>
          <a:bodyPr lIns="34289" tIns="34290" rIns="34289" bIns="34290">
            <a:spAutoFit/>
          </a:bodyPr>
          <a:lstStyle/>
          <a:p>
            <a:pPr lvl="0">
              <a:defRPr>
                <a:solidFill>
                  <a:srgbClr val="000000"/>
                </a:solidFill>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605" name="Shape 605"/>
          <p:cNvSpPr/>
          <p:nvPr/>
        </p:nvSpPr>
        <p:spPr>
          <a:xfrm>
            <a:off x="6210986" y="2913905"/>
            <a:ext cx="2411465" cy="346249"/>
          </a:xfrm>
          <a:prstGeom prst="rect">
            <a:avLst/>
          </a:prstGeom>
          <a:ln w="12700">
            <a:miter lim="400000"/>
          </a:ln>
        </p:spPr>
        <p:txBody>
          <a:bodyPr lIns="34289" tIns="34290" rIns="34289" bIns="34290">
            <a:spAutoFit/>
          </a:bodyPr>
          <a:lstStyle/>
          <a:p>
            <a:pPr lvl="0">
              <a:defRPr>
                <a:solidFill>
                  <a:srgbClr val="000000"/>
                </a:solidFill>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606" name="Shape 606"/>
          <p:cNvSpPr/>
          <p:nvPr/>
        </p:nvSpPr>
        <p:spPr>
          <a:xfrm>
            <a:off x="679661" y="2091655"/>
            <a:ext cx="2411466" cy="346249"/>
          </a:xfrm>
          <a:prstGeom prst="rect">
            <a:avLst/>
          </a:prstGeom>
          <a:ln w="12700">
            <a:miter lim="400000"/>
          </a:ln>
        </p:spPr>
        <p:txBody>
          <a:bodyPr lIns="34289" tIns="34290" rIns="34289" bIns="34290">
            <a:spAutoFit/>
          </a:bodyPr>
          <a:lstStyle/>
          <a:p>
            <a:pPr lvl="0" algn="r">
              <a:defRPr>
                <a:solidFill>
                  <a:srgbClr val="000000"/>
                </a:solidFill>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607" name="Shape 607"/>
          <p:cNvSpPr/>
          <p:nvPr/>
        </p:nvSpPr>
        <p:spPr>
          <a:xfrm>
            <a:off x="705139" y="2972346"/>
            <a:ext cx="2411466" cy="346249"/>
          </a:xfrm>
          <a:prstGeom prst="rect">
            <a:avLst/>
          </a:prstGeom>
          <a:ln w="12700">
            <a:miter lim="400000"/>
          </a:ln>
        </p:spPr>
        <p:txBody>
          <a:bodyPr lIns="34289" tIns="34290" rIns="34289" bIns="34290">
            <a:spAutoFit/>
          </a:bodyPr>
          <a:lstStyle/>
          <a:p>
            <a:pPr lvl="0" algn="r">
              <a:defRPr>
                <a:solidFill>
                  <a:srgbClr val="000000"/>
                </a:solidFill>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spTree>
  </p:cSld>
  <p:clrMapOvr>
    <a:masterClrMapping/>
  </p:clrMapOvr>
  <p:transition spd="med" advClick="0" advTm="0">
    <p:random/>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indefinite" fill="hold"/>
                                        <p:tgtEl>
                                          <p:spTgt spid="606"/>
                                        </p:tgtEl>
                                        <p:attrNameLst>
                                          <p:attrName>style.visibility</p:attrName>
                                        </p:attrNameLst>
                                      </p:cBhvr>
                                      <p:to>
                                        <p:strVal val="visible"/>
                                      </p:to>
                                    </p:set>
                                    <p:anim calcmode="lin" valueType="num">
                                      <p:cBhvr>
                                        <p:cTn id="17" dur="500" fill="hold"/>
                                        <p:tgtEl>
                                          <p:spTgt spid="606"/>
                                        </p:tgtEl>
                                        <p:attrNameLst>
                                          <p:attrName>ppt_x</p:attrName>
                                        </p:attrNameLst>
                                      </p:cBhvr>
                                      <p:tavLst>
                                        <p:tav tm="0">
                                          <p:val>
                                            <p:strVal val="1+#ppt_w/2"/>
                                          </p:val>
                                        </p:tav>
                                        <p:tav tm="100000">
                                          <p:val>
                                            <p:strVal val="#ppt_x"/>
                                          </p:val>
                                        </p:tav>
                                      </p:tavLst>
                                    </p:anim>
                                    <p:anim calcmode="lin" valueType="num">
                                      <p:cBhvr>
                                        <p:cTn id="18" dur="500" fill="hold"/>
                                        <p:tgtEl>
                                          <p:spTgt spid="60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indefinite" fill="hold"/>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604"/>
                                        </p:tgtEl>
                                        <p:attrNameLst>
                                          <p:attrName>style.visibility</p:attrName>
                                        </p:attrNameLst>
                                      </p:cBhvr>
                                      <p:to>
                                        <p:strVal val="visible"/>
                                      </p:to>
                                    </p:set>
                                    <p:anim calcmode="lin" valueType="num">
                                      <p:cBhvr>
                                        <p:cTn id="27" dur="500" fill="hold"/>
                                        <p:tgtEl>
                                          <p:spTgt spid="604"/>
                                        </p:tgtEl>
                                        <p:attrNameLst>
                                          <p:attrName>ppt_x</p:attrName>
                                        </p:attrNameLst>
                                      </p:cBhvr>
                                      <p:tavLst>
                                        <p:tav tm="0">
                                          <p:val>
                                            <p:strVal val="0-#ppt_w/2"/>
                                          </p:val>
                                        </p:tav>
                                        <p:tav tm="100000">
                                          <p:val>
                                            <p:strVal val="#ppt_x"/>
                                          </p:val>
                                        </p:tav>
                                      </p:tavLst>
                                    </p:anim>
                                    <p:anim calcmode="lin" valueType="num">
                                      <p:cBhvr>
                                        <p:cTn id="28" dur="500" fill="hold"/>
                                        <p:tgtEl>
                                          <p:spTgt spid="60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indefinite" fill="hold"/>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indefinite" fill="hold"/>
                                        <p:tgtEl>
                                          <p:spTgt spid="607"/>
                                        </p:tgtEl>
                                        <p:attrNameLst>
                                          <p:attrName>style.visibility</p:attrName>
                                        </p:attrNameLst>
                                      </p:cBhvr>
                                      <p:to>
                                        <p:strVal val="visible"/>
                                      </p:to>
                                    </p:set>
                                    <p:anim calcmode="lin" valueType="num">
                                      <p:cBhvr>
                                        <p:cTn id="37" dur="500" fill="hold"/>
                                        <p:tgtEl>
                                          <p:spTgt spid="607"/>
                                        </p:tgtEl>
                                        <p:attrNameLst>
                                          <p:attrName>ppt_x</p:attrName>
                                        </p:attrNameLst>
                                      </p:cBhvr>
                                      <p:tavLst>
                                        <p:tav tm="0">
                                          <p:val>
                                            <p:strVal val="1+#ppt_w/2"/>
                                          </p:val>
                                        </p:tav>
                                        <p:tav tm="100000">
                                          <p:val>
                                            <p:strVal val="#ppt_x"/>
                                          </p:val>
                                        </p:tav>
                                      </p:tavLst>
                                    </p:anim>
                                    <p:anim calcmode="lin" valueType="num">
                                      <p:cBhvr>
                                        <p:cTn id="38" dur="500" fill="hold"/>
                                        <p:tgtEl>
                                          <p:spTgt spid="60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3" presetClass="entr" presetSubtype="32" fill="hold" grpId="0" nodeType="afterEffect">
                                  <p:stCondLst>
                                    <p:cond delay="0"/>
                                  </p:stCondLst>
                                  <p:childTnLst>
                                    <p:set>
                                      <p:cBhvr>
                                        <p:cTn id="41" dur="indefinite" fill="hold"/>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indefinite" fill="hold"/>
                                        <p:tgtEl>
                                          <p:spTgt spid="605"/>
                                        </p:tgtEl>
                                        <p:attrNameLst>
                                          <p:attrName>style.visibility</p:attrName>
                                        </p:attrNameLst>
                                      </p:cBhvr>
                                      <p:to>
                                        <p:strVal val="visible"/>
                                      </p:to>
                                    </p:set>
                                    <p:anim calcmode="lin" valueType="num">
                                      <p:cBhvr>
                                        <p:cTn id="47" dur="500" fill="hold"/>
                                        <p:tgtEl>
                                          <p:spTgt spid="605"/>
                                        </p:tgtEl>
                                        <p:attrNameLst>
                                          <p:attrName>ppt_x</p:attrName>
                                        </p:attrNameLst>
                                      </p:cBhvr>
                                      <p:tavLst>
                                        <p:tav tm="0">
                                          <p:val>
                                            <p:strVal val="0-#ppt_w/2"/>
                                          </p:val>
                                        </p:tav>
                                        <p:tav tm="100000">
                                          <p:val>
                                            <p:strVal val="#ppt_x"/>
                                          </p:val>
                                        </p:tav>
                                      </p:tavLst>
                                    </p:anim>
                                    <p:anim calcmode="lin" valueType="num">
                                      <p:cBhvr>
                                        <p:cTn id="48" dur="500" fill="hold"/>
                                        <p:tgtEl>
                                          <p:spTgt spid="6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4" grpId="0" advAuto="0"/>
      <p:bldP spid="6" grpId="0" advAuto="0"/>
      <p:bldP spid="8" grpId="0" advAuto="0"/>
      <p:bldP spid="10" grpId="0" advAuto="0"/>
      <p:bldP spid="604" grpId="0" animBg="1" advAuto="0"/>
      <p:bldP spid="605" grpId="0" animBg="1" advAuto="0"/>
      <p:bldP spid="606" grpId="0" animBg="1" advAuto="0"/>
      <p:bldP spid="607"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图片1.png"/>
          <p:cNvPicPr>
            <a:picLocks noChangeAspect="1" noChangeArrowheads="1"/>
          </p:cNvPicPr>
          <p:nvPr/>
        </p:nvPicPr>
        <p:blipFill>
          <a:blip r:embed="rId2" cstate="print"/>
          <a:srcRect/>
          <a:stretch>
            <a:fillRect/>
          </a:stretch>
        </p:blipFill>
        <p:spPr bwMode="auto">
          <a:xfrm>
            <a:off x="1439652" y="412304"/>
            <a:ext cx="6377099" cy="4116057"/>
          </a:xfrm>
          <a:prstGeom prst="rect">
            <a:avLst/>
          </a:prstGeom>
          <a:noFill/>
        </p:spPr>
      </p:pic>
      <p:sp>
        <p:nvSpPr>
          <p:cNvPr id="4" name="TextBox 3"/>
          <p:cNvSpPr txBox="1"/>
          <p:nvPr/>
        </p:nvSpPr>
        <p:spPr>
          <a:xfrm>
            <a:off x="4103948" y="1960476"/>
            <a:ext cx="830099" cy="346249"/>
          </a:xfrm>
          <a:prstGeom prst="rect">
            <a:avLst/>
          </a:prstGeom>
          <a:noFill/>
        </p:spPr>
        <p:txBody>
          <a:bodyPr wrap="none" lIns="68580" tIns="34290" rIns="68580" bIns="34290" rtlCol="0">
            <a:spAutoFit/>
          </a:bodyPr>
          <a:lstStyle/>
          <a:p>
            <a:r>
              <a:rPr lang="en-US" altLang="zh-CN" b="1" dirty="0" smtClean="0">
                <a:solidFill>
                  <a:schemeClr val="accent1"/>
                </a:solidFill>
                <a:latin typeface="微软雅黑" pitchFamily="34" charset="-122"/>
                <a:ea typeface="微软雅黑" pitchFamily="34" charset="-122"/>
              </a:rPr>
              <a:t>Part 2</a:t>
            </a:r>
            <a:endParaRPr lang="zh-CN" altLang="en-US" b="1" dirty="0">
              <a:solidFill>
                <a:schemeClr val="accent1"/>
              </a:solidFill>
              <a:latin typeface="微软雅黑" pitchFamily="34" charset="-122"/>
              <a:ea typeface="微软雅黑" pitchFamily="34" charset="-122"/>
            </a:endParaRPr>
          </a:p>
        </p:txBody>
      </p:sp>
      <p:grpSp>
        <p:nvGrpSpPr>
          <p:cNvPr id="2" name="Group 14"/>
          <p:cNvGrpSpPr/>
          <p:nvPr/>
        </p:nvGrpSpPr>
        <p:grpSpPr>
          <a:xfrm>
            <a:off x="3167844" y="2342729"/>
            <a:ext cx="2664296" cy="366658"/>
            <a:chOff x="5349226" y="2010956"/>
            <a:chExt cx="4272984" cy="683231"/>
          </a:xfrm>
          <a:solidFill>
            <a:schemeClr val="accent1"/>
          </a:solidFill>
        </p:grpSpPr>
        <p:sp>
          <p:nvSpPr>
            <p:cNvPr id="6"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501290" y="2120675"/>
              <a:ext cx="2023803" cy="573512"/>
            </a:xfrm>
            <a:prstGeom prst="rect">
              <a:avLst/>
            </a:prstGeom>
            <a:grpFill/>
          </p:spPr>
          <p:txBody>
            <a:bodyPr wrap="none" rtlCol="0">
              <a:spAutoFit/>
            </a:bodyPr>
            <a:lstStyle/>
            <a:p>
              <a:pPr lvl="0"/>
              <a:r>
                <a:rPr lang="zh-CN" altLang="zh-CN" sz="1400" dirty="0" smtClean="0">
                  <a:solidFill>
                    <a:schemeClr val="bg1"/>
                  </a:solidFill>
                  <a:latin typeface="微软雅黑" pitchFamily="34" charset="-122"/>
                  <a:ea typeface="微软雅黑" pitchFamily="34" charset="-122"/>
                </a:rPr>
                <a:t>工作完成情况</a:t>
              </a:r>
              <a:endParaRPr lang="zh-CN" altLang="zh-CN" sz="1400" dirty="0">
                <a:solidFill>
                  <a:schemeClr val="bg1"/>
                </a:solidFill>
                <a:latin typeface="微软雅黑" pitchFamily="34" charset="-122"/>
                <a:ea typeface="微软雅黑" pitchFamily="34" charset="-122"/>
              </a:endParaRPr>
            </a:p>
          </p:txBody>
        </p:sp>
      </p:grpSp>
      <p:sp>
        <p:nvSpPr>
          <p:cNvPr id="9" name="文本框 7"/>
          <p:cNvSpPr txBox="1">
            <a:spLocks noChangeArrowheads="1"/>
          </p:cNvSpPr>
          <p:nvPr/>
        </p:nvSpPr>
        <p:spPr bwMode="auto">
          <a:xfrm>
            <a:off x="3311860" y="2816588"/>
            <a:ext cx="1368152" cy="246221"/>
          </a:xfrm>
          <a:prstGeom prst="rect">
            <a:avLst/>
          </a:prstGeom>
          <a:noFill/>
          <a:ln w="9525">
            <a:noFill/>
            <a:miter lim="800000"/>
            <a:headEnd/>
            <a:tailEnd/>
          </a:ln>
        </p:spPr>
        <p:txBody>
          <a:bodyPr wrap="square">
            <a:spAutoFit/>
          </a:bodyPr>
          <a:lstStyle/>
          <a:p>
            <a:pPr>
              <a:buFont typeface="Wingdings" pitchFamily="2" charset="2"/>
              <a:buChar char="Ø"/>
            </a:pPr>
            <a:r>
              <a:rPr lang="zh-CN" altLang="en-US" sz="1000" dirty="0" smtClean="0">
                <a:solidFill>
                  <a:schemeClr val="tx1">
                    <a:lumMod val="65000"/>
                    <a:lumOff val="35000"/>
                  </a:schemeClr>
                </a:solidFill>
                <a:latin typeface="微软雅黑" pitchFamily="34" charset="-122"/>
                <a:ea typeface="微软雅黑" pitchFamily="34" charset="-122"/>
              </a:rPr>
              <a:t>添加小节标题</a:t>
            </a:r>
            <a:endParaRPr lang="zh-CN" altLang="en-US" sz="1000" dirty="0">
              <a:solidFill>
                <a:schemeClr val="tx1">
                  <a:lumMod val="65000"/>
                  <a:lumOff val="35000"/>
                </a:schemeClr>
              </a:solidFill>
            </a:endParaRPr>
          </a:p>
        </p:txBody>
      </p:sp>
      <p:sp>
        <p:nvSpPr>
          <p:cNvPr id="11" name="文本框 7"/>
          <p:cNvSpPr txBox="1">
            <a:spLocks noChangeArrowheads="1"/>
          </p:cNvSpPr>
          <p:nvPr/>
        </p:nvSpPr>
        <p:spPr bwMode="auto">
          <a:xfrm>
            <a:off x="4716016" y="2816588"/>
            <a:ext cx="1368152" cy="246221"/>
          </a:xfrm>
          <a:prstGeom prst="rect">
            <a:avLst/>
          </a:prstGeom>
          <a:noFill/>
          <a:ln w="9525">
            <a:noFill/>
            <a:miter lim="800000"/>
            <a:headEnd/>
            <a:tailEnd/>
          </a:ln>
        </p:spPr>
        <p:txBody>
          <a:bodyPr wrap="square">
            <a:spAutoFit/>
          </a:bodyPr>
          <a:lstStyle/>
          <a:p>
            <a:pPr>
              <a:buFont typeface="Wingdings" pitchFamily="2" charset="2"/>
              <a:buChar char="Ø"/>
            </a:pPr>
            <a:r>
              <a:rPr lang="zh-CN" altLang="en-US" sz="1000" dirty="0" smtClean="0">
                <a:solidFill>
                  <a:schemeClr val="tx1">
                    <a:lumMod val="65000"/>
                    <a:lumOff val="35000"/>
                  </a:schemeClr>
                </a:solidFill>
                <a:latin typeface="微软雅黑" pitchFamily="34" charset="-122"/>
                <a:ea typeface="微软雅黑" pitchFamily="34" charset="-122"/>
              </a:rPr>
              <a:t>添加小节标题</a:t>
            </a:r>
            <a:endParaRPr lang="zh-CN" altLang="en-US" sz="1000" dirty="0">
              <a:solidFill>
                <a:schemeClr val="tx1">
                  <a:lumMod val="65000"/>
                  <a:lumOff val="35000"/>
                </a:schemeClr>
              </a:solidFill>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left)">
                                      <p:cBhvr>
                                        <p:cTn id="18" dur="500"/>
                                        <p:tgtEl>
                                          <p:spTgt spid="2"/>
                                        </p:tgtEl>
                                      </p:cBhvr>
                                    </p:animEffect>
                                  </p:childTnLst>
                                </p:cTn>
                              </p:par>
                            </p:childTnLst>
                          </p:cTn>
                        </p:par>
                        <p:par>
                          <p:cTn id="19" fill="hold">
                            <p:stCondLst>
                              <p:cond delay="2000"/>
                            </p:stCondLst>
                            <p:childTnLst>
                              <p:par>
                                <p:cTn id="20" presetID="1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down)">
                                      <p:cBhvr>
                                        <p:cTn id="23" dur="500"/>
                                        <p:tgtEl>
                                          <p:spTgt spid="9"/>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p:nvPr/>
        </p:nvSpPr>
        <p:spPr>
          <a:xfrm>
            <a:off x="1504054" y="1688742"/>
            <a:ext cx="6668346" cy="1183153"/>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2"/>
          </a:solidFill>
          <a:ln w="25400" cap="flat" cmpd="sng" algn="ctr">
            <a:noFill/>
            <a:prstDash val="solid"/>
          </a:ln>
          <a:effectLst/>
        </p:spPr>
        <p:txBody>
          <a:bodyPr lIns="1785668" tIns="51586" rIns="79363" bIns="51586" anchor="ctr"/>
          <a:lstStyle/>
          <a:p>
            <a:pPr lvl="0">
              <a:lnSpc>
                <a:spcPct val="150000"/>
              </a:lnSpc>
              <a:spcBef>
                <a:spcPts val="660"/>
              </a:spcBef>
              <a:spcAft>
                <a:spcPts val="660"/>
              </a:spcAft>
              <a:defRPr/>
            </a:pPr>
            <a:r>
              <a:rPr lang="zh-CN" altLang="en-US" sz="1000" dirty="0">
                <a:solidFill>
                  <a:schemeClr val="bg1"/>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字根据自己的需要添加适当的文字，据研究，在幻灯片中，一页的文字最好不要超过</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a:t>
            </a:r>
          </a:p>
        </p:txBody>
      </p:sp>
      <p:sp>
        <p:nvSpPr>
          <p:cNvPr id="9" name="直角三角形 2"/>
          <p:cNvSpPr/>
          <p:nvPr/>
        </p:nvSpPr>
        <p:spPr>
          <a:xfrm rot="17117050" flipH="1">
            <a:off x="1706384" y="1964620"/>
            <a:ext cx="841547" cy="120739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10" name="任意多边形 9"/>
          <p:cNvSpPr/>
          <p:nvPr/>
        </p:nvSpPr>
        <p:spPr>
          <a:xfrm>
            <a:off x="827586" y="1237292"/>
            <a:ext cx="2021095" cy="1075934"/>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solidFill>
          <a:ln w="25400" cap="flat" cmpd="sng" algn="ctr">
            <a:noFill/>
            <a:prstDash val="solid"/>
          </a:ln>
          <a:effectLst/>
        </p:spPr>
        <p:txBody>
          <a:bodyPr lIns="0" tIns="0" rIns="0" bIns="0" anchor="ctr"/>
          <a:lstStyle/>
          <a:p>
            <a:pPr algn="ctr">
              <a:defRPr/>
            </a:pPr>
            <a:r>
              <a:rPr lang="zh-CN" altLang="en-US" sz="1400" kern="0" dirty="0">
                <a:solidFill>
                  <a:schemeClr val="bg1"/>
                </a:solidFill>
                <a:latin typeface="Arial Black" panose="020B0A04020102020204" pitchFamily="34" charset="0"/>
                <a:ea typeface="微软雅黑" panose="020B0503020204020204" pitchFamily="34" charset="-122"/>
              </a:rPr>
              <a:t>添加文本</a:t>
            </a:r>
          </a:p>
        </p:txBody>
      </p:sp>
      <p:sp>
        <p:nvSpPr>
          <p:cNvPr id="11" name="矩形 3"/>
          <p:cNvSpPr/>
          <p:nvPr/>
        </p:nvSpPr>
        <p:spPr>
          <a:xfrm>
            <a:off x="1504054" y="3432861"/>
            <a:ext cx="6668346" cy="1183153"/>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4"/>
          </a:solidFill>
          <a:ln w="25400" cap="flat" cmpd="sng" algn="ctr">
            <a:noFill/>
            <a:prstDash val="solid"/>
          </a:ln>
          <a:effectLst/>
        </p:spPr>
        <p:txBody>
          <a:bodyPr lIns="1785668" tIns="51586" rIns="79363" bIns="51586" anchor="ctr"/>
          <a:lstStyle/>
          <a:p>
            <a:pPr lvl="0">
              <a:lnSpc>
                <a:spcPct val="150000"/>
              </a:lnSpc>
              <a:spcBef>
                <a:spcPts val="660"/>
              </a:spcBef>
              <a:spcAft>
                <a:spcPts val="660"/>
              </a:spcAft>
              <a:defRPr/>
            </a:pPr>
            <a:r>
              <a:rPr lang="zh-CN" altLang="en-US" sz="1000">
                <a:solidFill>
                  <a:schemeClr val="bg1"/>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000">
                <a:solidFill>
                  <a:schemeClr val="bg1"/>
                </a:solidFill>
                <a:latin typeface="微软雅黑" panose="020B0503020204020204" pitchFamily="34" charset="-122"/>
                <a:ea typeface="微软雅黑" panose="020B0503020204020204" pitchFamily="34" charset="-122"/>
              </a:rPr>
              <a:t>200</a:t>
            </a:r>
            <a:r>
              <a:rPr lang="zh-CN" altLang="en-US" sz="1000">
                <a:solidFill>
                  <a:schemeClr val="bg1"/>
                </a:solidFill>
                <a:latin typeface="微软雅黑" panose="020B0503020204020204" pitchFamily="34" charset="-122"/>
                <a:ea typeface="微软雅黑" panose="020B0503020204020204" pitchFamily="34" charset="-122"/>
              </a:rPr>
              <a:t>字根据自己的需要添加适当的文字，据研究，在幻灯片中，一页的文字最好不要超过</a:t>
            </a:r>
            <a:r>
              <a:rPr lang="en-US" altLang="zh-CN" sz="1000">
                <a:solidFill>
                  <a:schemeClr val="bg1"/>
                </a:solidFill>
                <a:latin typeface="微软雅黑" panose="020B0503020204020204" pitchFamily="34" charset="-122"/>
                <a:ea typeface="微软雅黑" panose="020B0503020204020204" pitchFamily="34" charset="-122"/>
              </a:rPr>
              <a:t>200</a:t>
            </a:r>
            <a:r>
              <a:rPr lang="zh-CN" altLang="en-US" sz="1000">
                <a:solidFill>
                  <a:schemeClr val="bg1"/>
                </a:solidFill>
                <a:latin typeface="微软雅黑" panose="020B0503020204020204" pitchFamily="34" charset="-122"/>
                <a:ea typeface="微软雅黑" panose="020B0503020204020204" pitchFamily="34" charset="-122"/>
              </a:rPr>
              <a:t>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2" name="直角三角形 2"/>
          <p:cNvSpPr/>
          <p:nvPr/>
        </p:nvSpPr>
        <p:spPr>
          <a:xfrm rot="17117050" flipH="1">
            <a:off x="1706384" y="3708738"/>
            <a:ext cx="841547" cy="120739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13" name="任意多边形 12"/>
          <p:cNvSpPr/>
          <p:nvPr/>
        </p:nvSpPr>
        <p:spPr>
          <a:xfrm>
            <a:off x="827586" y="2981410"/>
            <a:ext cx="2021095" cy="1075934"/>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3"/>
          </a:solidFill>
          <a:ln w="25400" cap="flat" cmpd="sng" algn="ctr">
            <a:noFill/>
            <a:prstDash val="solid"/>
          </a:ln>
          <a:effectLst/>
        </p:spPr>
        <p:txBody>
          <a:bodyPr lIns="0" tIns="0" rIns="0" bIns="0" anchor="ctr"/>
          <a:lstStyle/>
          <a:p>
            <a:pPr algn="ctr">
              <a:defRPr/>
            </a:pPr>
            <a:r>
              <a:rPr lang="zh-CN" altLang="en-US" sz="1400" kern="0" dirty="0">
                <a:solidFill>
                  <a:schemeClr val="bg1"/>
                </a:solidFill>
                <a:latin typeface="Arial Black" panose="020B0A04020102020204" pitchFamily="34" charset="0"/>
                <a:ea typeface="微软雅黑" panose="020B0503020204020204" pitchFamily="34" charset="-122"/>
              </a:rPr>
              <a:t>添加文本</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586">
      <a:dk1>
        <a:sysClr val="windowText" lastClr="000000"/>
      </a:dk1>
      <a:lt1>
        <a:sysClr val="window" lastClr="FFFFFF"/>
      </a:lt1>
      <a:dk2>
        <a:srgbClr val="1F497D"/>
      </a:dk2>
      <a:lt2>
        <a:srgbClr val="EEECE1"/>
      </a:lt2>
      <a:accent1>
        <a:srgbClr val="E57781"/>
      </a:accent1>
      <a:accent2>
        <a:srgbClr val="A5A5A5"/>
      </a:accent2>
      <a:accent3>
        <a:srgbClr val="E57781"/>
      </a:accent3>
      <a:accent4>
        <a:srgbClr val="A5A5A5"/>
      </a:accent4>
      <a:accent5>
        <a:srgbClr val="E57781"/>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TotalTime>
  <Words>1875</Words>
  <Application>Microsoft Office PowerPoint</Application>
  <PresentationFormat>自定义</PresentationFormat>
  <Paragraphs>211</Paragraphs>
  <Slides>24</Slides>
  <Notes>15</Notes>
  <HiddenSlides>0</HiddenSlides>
  <MMClips>1</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47" baseType="lpstr">
      <vt:lpstr>Clear Sans</vt:lpstr>
      <vt:lpstr>FontAwesome</vt:lpstr>
      <vt:lpstr>Gill Sans</vt:lpstr>
      <vt:lpstr>Gungsuh</vt:lpstr>
      <vt:lpstr>Malgun Gothic</vt:lpstr>
      <vt:lpstr>Open Sans</vt:lpstr>
      <vt:lpstr>Roboto Bold</vt:lpstr>
      <vt:lpstr>Roboto Light</vt:lpstr>
      <vt:lpstr>宋体</vt:lpstr>
      <vt:lpstr>宋体</vt:lpstr>
      <vt:lpstr>微软雅黑</vt:lpstr>
      <vt:lpstr>微软雅黑 Light</vt:lpstr>
      <vt:lpstr>Adobe Naskh Medium</vt:lpstr>
      <vt:lpstr>Arial</vt:lpstr>
      <vt:lpstr>Arial Black</vt:lpstr>
      <vt:lpstr>Arial Rounded MT Bold</vt:lpstr>
      <vt:lpstr>Calibri</vt:lpstr>
      <vt:lpstr>Helvetica</vt:lpstr>
      <vt:lpstr>Impact</vt:lpstr>
      <vt:lpstr>Times New Roman</vt:lpstr>
      <vt:lpstr>Wingdings</vt:lpstr>
      <vt:lpstr>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Microsoft</cp:lastModifiedBy>
  <cp:revision>62</cp:revision>
  <dcterms:created xsi:type="dcterms:W3CDTF">2017-06-16T01:06:50Z</dcterms:created>
  <dcterms:modified xsi:type="dcterms:W3CDTF">2018-07-14T14:47:13Z</dcterms:modified>
</cp:coreProperties>
</file>